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+mj-lt"/>
                <a:ea typeface="+mj-ea"/>
                <a:cs typeface="+mj-cs"/>
              </a:rPr>
              <a:t>第三章</a:t>
            </a:r>
            <a:r>
              <a:rPr lang="en-US" altLang="zh-CN" sz="4400" kern="1200" baseline="0">
                <a:latin typeface="+mj-lt"/>
                <a:ea typeface="+mj-ea"/>
                <a:cs typeface="+mj-cs"/>
              </a:rPr>
              <a:t> </a:t>
            </a:r>
            <a:r>
              <a:rPr lang="zh-CN" sz="4400" kern="1200" baseline="0">
                <a:latin typeface="+mj-lt"/>
                <a:ea typeface="+mj-ea"/>
                <a:cs typeface="+mj-cs"/>
              </a:rPr>
              <a:t>德塔ETL</a:t>
            </a:r>
            <a:endParaRPr 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p>
            <a:pPr defTabSz="914400">
              <a:buClrTx/>
              <a:buSzTx/>
              <a:buFontTx/>
            </a:pPr>
            <a:endParaRPr lang="zh-CN" altLang="zh-CN" sz="20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zh-CN" altLang="zh-CN" sz="2000" kern="1200" baseline="0">
                <a:latin typeface="+mn-lt"/>
                <a:ea typeface="+mn-ea"/>
                <a:cs typeface="+mn-cs"/>
              </a:rPr>
              <a:t>浏阳德塔软件开发有限公司</a:t>
            </a:r>
            <a:endParaRPr lang="zh-CN" altLang="zh-CN" sz="20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Deta ETL</a:t>
            </a:r>
            <a:endParaRPr lang="zh-CN" altLang="en-US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800"/>
              <a:t>Deta ETL AI Workflow Tool Software For Data Mining Piple Line Operations /德塔人工智能数据分析ETL可重用节点工作流处理软件引擎系统。</a:t>
            </a:r>
            <a:endParaRPr lang="zh-CN" altLang="en-US" sz="1800"/>
          </a:p>
          <a:p>
            <a:r>
              <a:rPr lang="zh-CN" altLang="en-US" sz="1800"/>
              <a:t>这个工程用于节点数据工作流执行。该软件的亮点为：世界最轻的ETL批处理引擎（6KB）采用VPCS结构，启动快，效率高，操作简单，结构轻，网页嵌入，执行快，高并发，二次开发简易，自由修改源码实现各种风格。</a:t>
            </a:r>
            <a:endParaRPr lang="zh-CN" altLang="en-US" sz="1800"/>
          </a:p>
          <a:p>
            <a:r>
              <a:rPr lang="zh-CN" altLang="en-US" sz="1800"/>
              <a:t>&lt;&lt;100%属于(首创)个人著作权 引擎系统 cn 2019R11L803285&gt;&gt; 当前版本号 V1.0.2 软著登字第4240558号</a:t>
            </a:r>
            <a:endParaRPr lang="zh-CN" altLang="en-US" sz="1800"/>
          </a:p>
          <a:p>
            <a:r>
              <a:rPr lang="zh-CN" altLang="en-US" sz="1800"/>
              <a:t>说明书地址：</a:t>
            </a:r>
            <a:endParaRPr lang="zh-CN" altLang="en-US" sz="1800"/>
          </a:p>
          <a:p>
            <a:r>
              <a:rPr lang="zh-CN" altLang="en-US" sz="1800"/>
              <a:t>https://github.com/yaoguangluo/AOPM_VPCS_Theroy/blob/master/%E5%BE%B7%E5%A1%94ETL%E5%8F%AF%E8%A7%86%E5%8C%96%E6%95%B0%E6%8D%AE%E5%88%86%E6%9E%90%E5%BC%95%E6%93%8E%E7%B3%BB%E7%BB%9FAPI%201.0.2%20%E8%AF%B4%E6%98%8E%E4%B9%A6%20final.docx</a:t>
            </a:r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395605" y="188278"/>
            <a:ext cx="8229600" cy="1143000"/>
          </a:xfrm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Deta ETL</a:t>
            </a:r>
            <a:endParaRPr lang="zh-CN" altLang="en-US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467360" y="1331595"/>
            <a:ext cx="8229600" cy="4525963"/>
          </a:xfrm>
          <a:ln/>
        </p:spPr>
        <p:txBody>
          <a:bodyPr anchor="t" anchorCtr="0"/>
          <a:p>
            <a:r>
              <a:rPr lang="zh-CN" altLang="en-US" sz="1600"/>
              <a:t>皮肤系统 3%借鉴Sun Tech的开源组件皮肤实例(拖标样式，Jtree样式和分割板样式)。已经从该项目移动到如下项目。</a:t>
            </a:r>
            <a:endParaRPr lang="zh-CN" altLang="en-US" sz="1600"/>
          </a:p>
          <a:p>
            <a:r>
              <a:rPr lang="zh-CN" altLang="en-US" sz="1600"/>
              <a:t>https://github.com/yaoguangluo/Data_Processor/tree/master/DP/org/LYG/GUI/platForm</a:t>
            </a:r>
            <a:endParaRPr lang="zh-CN" altLang="en-US" sz="1600"/>
          </a:p>
          <a:p>
            <a:r>
              <a:rPr lang="zh-CN" altLang="en-US" sz="1600"/>
              <a:t>皮肤系统 神经元皮肤 灵感思想来自牛顿教授linkedin发布的各种脑科图片 注 如图 右下角 红色部分 神经细胞。</a:t>
            </a:r>
            <a:endParaRPr lang="zh-CN" altLang="en-US" sz="1600"/>
          </a:p>
          <a:p>
            <a:r>
              <a:rPr lang="zh-CN" altLang="en-US" sz="1600"/>
              <a:t>实例</a:t>
            </a:r>
            <a:endParaRPr lang="zh-CN" altLang="en-US" sz="1600"/>
          </a:p>
          <a:p>
            <a:r>
              <a:rPr lang="zh-CN" altLang="en-US" sz="1600"/>
              <a:t>节点系统 的文件命名规则 采用 Knime的节点包文件命名规则(配置，执行，查看 3个词语)), （该规则世界主流分析软件通用）。</a:t>
            </a:r>
            <a:endParaRPr lang="zh-CN" altLang="en-US" sz="1600"/>
          </a:p>
          <a:p>
            <a:r>
              <a:rPr lang="zh-CN" altLang="en-US" sz="1600"/>
              <a:t>作者感谢德国康斯坦茨大学 Knime 项目组。为作者提供了ETL知识 与其 年轻时启蒙基础。并永久承诺该项目的闭源商业应用10%的综合权益赠与 Knime 项目组。</a:t>
            </a:r>
            <a:endParaRPr lang="zh-CN" altLang="en-US" sz="1600"/>
          </a:p>
          <a:p>
            <a:r>
              <a:rPr lang="zh-CN" altLang="en-US" sz="1600"/>
              <a:t>作者感谢英国牛津大学 牛顿霍华德教授。并永久承诺该项目的闭源商业应用3%的综合权益赠与牛顿霍华德教授。</a:t>
            </a:r>
            <a:endParaRPr lang="zh-CN" altLang="en-US" sz="1600"/>
          </a:p>
          <a:p>
            <a:r>
              <a:rPr lang="zh-CN" altLang="en-US" sz="1600"/>
              <a:t>作者感谢github，给作者免费的移动硬盘空间服务，并永久承诺该项目的闭源商业应用1%的综合权益赠与github 运维组。</a:t>
            </a:r>
            <a:endParaRPr lang="zh-CN" altLang="en-US" sz="1600"/>
          </a:p>
          <a:p>
            <a:r>
              <a:rPr lang="zh-CN" altLang="en-US" sz="1600"/>
              <a:t>作者感谢gitee，给作者免费的移动硬盘空间服务，并永久承诺该项目的闭源商业应用1%的综合权益赠与gitee 运维组。</a:t>
            </a:r>
            <a:endParaRPr lang="zh-CN" altLang="en-US" sz="1600"/>
          </a:p>
          <a:p>
            <a:r>
              <a:rPr lang="zh-CN" altLang="en-US" sz="1600"/>
              <a:t>作者感谢 Sun Tech (被甲骨文公司收购) JDK控件开发组。并永久承诺该项目的闭源商业应用1%的综合权益赠与JDK控件开发组。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项目进展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实例正完善功能 算法整体优化。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实例已完善功能 快速链接弧线箭头带精度自适应未优化版。Mr.Yaoguang 20190306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实例已完善功能 引擎 while loop 优化，大幅缩短延迟。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实例已完善功能 汉化版本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实例已完善功能 比较级优化，避免条件错误。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实例已完善功能 引擎优化 一次操作500节点不卡。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实例已完善功能 数据操作进行文字提示 20190304 Mr.Luo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实例正完善功能 神经元细胞皮肤设计，灵感来自牛顿教授。, 1:1, 1:2, 2:1, 2:2, 3:1(已完成), 3:2, 3:3。 20190223 罗瑶光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实例已完善功能 可自由以applet形式发布到网页上。 2012-2019 罗瑶光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实例已完善功能 可自由设置节点的传递对象。 2012-2019 罗瑶光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实例已完善功能 可自由修改和引用任何api。 2012-2019 罗瑶光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项目进展</a:t>
            </a:r>
            <a:endParaRPr lang="zh-CN" altLang="en-US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800"/>
              <a:t>实例已完善功能 可自由集成各种javaUI组件。 2012-2019 罗瑶光</a:t>
            </a:r>
            <a:endParaRPr lang="zh-CN" altLang="en-US" sz="1800"/>
          </a:p>
          <a:p>
            <a:r>
              <a:rPr lang="zh-CN" altLang="en-US" sz="1800"/>
              <a:t>实例已完善功能 可自由嵌入到各种java程序中。 2012-2019 罗瑶光</a:t>
            </a:r>
            <a:endParaRPr lang="zh-CN" altLang="en-US" sz="1800"/>
          </a:p>
          <a:p>
            <a:r>
              <a:rPr lang="zh-CN" altLang="en-US" sz="1800"/>
              <a:t>实例已完善功能 节点流序列化 2012-2019 罗瑶光</a:t>
            </a:r>
            <a:endParaRPr lang="zh-CN" altLang="en-US" sz="1800"/>
          </a:p>
          <a:p>
            <a:r>
              <a:rPr lang="zh-CN" altLang="en-US" sz="1800"/>
              <a:t>实例已完善功能 节点流多样化 2012-2019 罗瑶光</a:t>
            </a:r>
            <a:endParaRPr lang="zh-CN" altLang="en-US" sz="1800"/>
          </a:p>
          <a:p>
            <a:r>
              <a:rPr lang="zh-CN" altLang="en-US" sz="1800"/>
              <a:t>实例已完善功能 节点分级 2012-2019 罗瑶光</a:t>
            </a:r>
            <a:endParaRPr lang="zh-CN" altLang="en-US" sz="1800"/>
          </a:p>
          <a:p>
            <a:r>
              <a:rPr lang="zh-CN" altLang="en-US" sz="1800"/>
              <a:t>实例已完善功能 节点终端处理 2012-2019 罗瑶光</a:t>
            </a:r>
            <a:endParaRPr lang="zh-CN" altLang="en-US" sz="1800"/>
          </a:p>
          <a:p>
            <a:r>
              <a:rPr lang="zh-CN" altLang="en-US" sz="1800"/>
              <a:t>实例已完善功能 节点实例化 2012-2019 罗瑶光</a:t>
            </a:r>
            <a:endParaRPr lang="zh-CN" altLang="en-US" sz="1800"/>
          </a:p>
          <a:p>
            <a:r>
              <a:rPr lang="zh-CN" altLang="en-US" sz="1800"/>
              <a:t>实例已完善功能 节点功能操作 2012-2019 罗瑶光</a:t>
            </a:r>
            <a:endParaRPr lang="zh-CN" altLang="en-US" sz="1800"/>
          </a:p>
          <a:p>
            <a:r>
              <a:rPr lang="zh-CN" altLang="en-US" sz="1800"/>
              <a:t>实例已完善功能 osgi扩展 2012-2019 罗瑶光</a:t>
            </a:r>
            <a:endParaRPr lang="zh-CN" altLang="en-US" sz="1800"/>
          </a:p>
          <a:p>
            <a:r>
              <a:rPr lang="zh-CN" altLang="en-US" sz="1800"/>
              <a:t>实例已完善功能 节点连线时进行去其他节点闪烁优化。 2012-2019 罗瑶光</a:t>
            </a:r>
            <a:endParaRPr lang="zh-CN" altLang="en-US" sz="1800"/>
          </a:p>
          <a:p>
            <a:r>
              <a:rPr lang="zh-CN" altLang="en-US" sz="1800"/>
              <a:t>实例已完善功能 规范了下编程结构。 2012-2019 罗瑶光</a:t>
            </a:r>
            <a:endParaRPr lang="zh-CN" altLang="en-US" sz="1800"/>
          </a:p>
          <a:p>
            <a:r>
              <a:rPr lang="zh-CN" altLang="en-US" sz="1800"/>
              <a:t>实例已完善功能 链接自动校准 2012-2019 罗瑶光</a:t>
            </a: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项目进展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800"/>
              <a:t>实例已完善功能 链接磁力效果 20190203 罗瑶光</a:t>
            </a:r>
            <a:endParaRPr lang="zh-CN" altLang="en-US" sz="1800"/>
          </a:p>
          <a:p>
            <a:r>
              <a:rPr lang="zh-CN" altLang="en-US" sz="1800"/>
              <a:t>实例已完善功能 链接点提示 20190203 罗瑶光</a:t>
            </a:r>
            <a:endParaRPr lang="zh-CN" altLang="en-US" sz="1800"/>
          </a:p>
          <a:p>
            <a:r>
              <a:rPr lang="zh-CN" altLang="en-US" sz="1800"/>
              <a:t>实例已完善功能 文件命名规范 20190203 罗瑶光</a:t>
            </a:r>
            <a:endParaRPr lang="zh-CN" altLang="en-US" sz="1800"/>
          </a:p>
          <a:p>
            <a:r>
              <a:rPr lang="zh-CN" altLang="en-US" sz="1800"/>
              <a:t>实例已完善功能 节点输入输出链接点提示 20190203 罗瑶光</a:t>
            </a:r>
            <a:endParaRPr lang="zh-CN" altLang="en-US" sz="1800"/>
          </a:p>
          <a:p>
            <a:r>
              <a:rPr lang="zh-CN" altLang="en-US" sz="1800"/>
              <a:t>实例已完善功能 将放映界面从70帧改成32帧，有效滤燥 20190203 罗瑶光</a:t>
            </a:r>
            <a:endParaRPr lang="zh-CN" altLang="en-US" sz="1800"/>
          </a:p>
          <a:p>
            <a:r>
              <a:rPr lang="zh-CN" altLang="en-US" sz="1800"/>
              <a:t>实例已完善功能 上中下的三种连接模式进行美观化。 20190205 罗瑶光， 简单实现而已，专业设计搁置</a:t>
            </a:r>
            <a:endParaRPr lang="zh-CN" altLang="en-US" sz="1800"/>
          </a:p>
          <a:p>
            <a:r>
              <a:rPr lang="zh-CN" altLang="en-US" sz="1800"/>
              <a:t>实例已完善功能 箭头校准(箭头画采用bit map)。</a:t>
            </a:r>
            <a:endParaRPr lang="zh-CN" altLang="en-US" sz="1800"/>
          </a:p>
          <a:p>
            <a:r>
              <a:rPr lang="zh-CN" altLang="en-US" sz="1800"/>
              <a:t>实例已完善功能 节点功能窗口显示放弃JInternalFrame 采用 JFrame,因为画版是自己手工的, 所以刷新针把窗体给透明了,造成关闭按钮动态显示需要鼠标移动右上角激活,现在已经修复.20190504</a:t>
            </a:r>
            <a:endParaRPr lang="zh-CN" altLang="en-US" sz="1800"/>
          </a:p>
          <a:p>
            <a:r>
              <a:rPr lang="zh-CN" altLang="en-US" sz="1800"/>
              <a:t>实例已完善功能 箭头比例修正。链接修正。20190206 罗瑶光</a:t>
            </a:r>
            <a:endParaRPr lang="zh-CN" altLang="en-US" sz="1800"/>
          </a:p>
          <a:p>
            <a:r>
              <a:rPr lang="zh-CN" altLang="en-US" sz="1800"/>
              <a:t>实例已完善功能 节点 神经元结构设计。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项目进展</a:t>
            </a:r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2000"/>
              <a:t>实例已完善功能 (图形加速算法正在设计)自适应操作速度开始优化20190503.</a:t>
            </a:r>
            <a:endParaRPr lang="zh-CN" altLang="en-US" sz="2000"/>
          </a:p>
          <a:p>
            <a:r>
              <a:rPr lang="zh-CN" altLang="en-US" sz="2000"/>
              <a:t>实例已完善功能 规范编程变量名称。</a:t>
            </a:r>
            <a:endParaRPr lang="zh-CN" altLang="en-US" sz="2000"/>
          </a:p>
          <a:p>
            <a:r>
              <a:rPr lang="zh-CN" altLang="en-US" sz="2000"/>
              <a:t>实例已完善功能 异常提示功能区。</a:t>
            </a:r>
            <a:endParaRPr lang="zh-CN" altLang="en-US" sz="2000"/>
          </a:p>
          <a:p>
            <a:r>
              <a:rPr lang="zh-CN" altLang="en-US" sz="2000"/>
              <a:t>实例已完善功能 节点连线完整性矫正。20190612</a:t>
            </a:r>
            <a:endParaRPr lang="zh-CN" altLang="en-US" sz="2000"/>
          </a:p>
          <a:p>
            <a:r>
              <a:rPr lang="zh-CN" altLang="en-US" sz="2000"/>
              <a:t>实例已完善功能 ETL 删除功能 实现。20190604</a:t>
            </a:r>
            <a:endParaRPr lang="zh-CN" altLang="en-US" sz="2000"/>
          </a:p>
          <a:p>
            <a:r>
              <a:rPr lang="zh-CN" altLang="en-US" sz="2000"/>
              <a:t>实例正完善功能 带单例运行记录，保存，载入，刷新。删除, 其他的流整体档案操作ok了，只差配置执行数据了。 20190606</a:t>
            </a:r>
            <a:endParaRPr lang="zh-CN" altLang="en-US" sz="2000"/>
          </a:p>
          <a:p>
            <a:r>
              <a:rPr lang="zh-CN" altLang="en-US" sz="2000"/>
              <a:t>实例正完善功能 《码农的修养》格式化中。。。。</a:t>
            </a:r>
            <a:endParaRPr lang="zh-CN" altLang="en-US" sz="2000"/>
          </a:p>
          <a:p>
            <a:r>
              <a:rPr lang="zh-CN" altLang="en-US" sz="2000"/>
              <a:t>实例正完善功能 一键执行功能.</a:t>
            </a:r>
            <a:endParaRPr lang="zh-CN" altLang="en-US" sz="2000"/>
          </a:p>
          <a:p>
            <a:r>
              <a:rPr lang="zh-CN" altLang="en-US" sz="2000"/>
              <a:t>实例正完善功能 全面过渡到 vpcs 催化结构和细化工作。已完成局部pcs注册工厂模式。</a:t>
            </a:r>
            <a:endParaRPr lang="zh-CN" altLang="en-US" sz="2000"/>
          </a:p>
          <a:p>
            <a:r>
              <a:rPr lang="zh-CN" altLang="en-US" sz="2000"/>
              <a:t>实例正完善功能 一键执行功能.</a:t>
            </a:r>
            <a:endParaRPr lang="zh-CN" altLang="en-US" sz="2000"/>
          </a:p>
          <a:p>
            <a:r>
              <a:rPr lang="zh-CN" altLang="en-US" sz="2000"/>
              <a:t>实例正完善功能 一键档案执行功能.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>
                <a:sym typeface="宋体" panose="02010600030101010101" pitchFamily="2" charset="-122"/>
              </a:rPr>
              <a:t>项目进展</a:t>
            </a:r>
            <a:endParaRPr lang="zh-CN" altLang="en-US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800"/>
              <a:t>实例正完善功能 一键批处理档案集合执行功能. 这几天写下unit 测试包.</a:t>
            </a:r>
            <a:endParaRPr lang="zh-CN" altLang="en-US" sz="1800"/>
          </a:p>
          <a:p>
            <a:r>
              <a:rPr lang="zh-CN" altLang="en-US" sz="1800"/>
              <a:t>实例正完善功能 所有代码进行文字描述，方便日后出版。作者要组织文字来描述当年为什么要这样写，写的时候遇到了什么困难， 是怎么解决的，写的时候怎么思考，将来需要怎么优化等。</a:t>
            </a:r>
            <a:endParaRPr lang="zh-CN" altLang="en-US" sz="1800"/>
          </a:p>
          <a:p>
            <a:r>
              <a:rPr lang="zh-CN" altLang="en-US" sz="1800"/>
              <a:t>实例正完善功能 软件执行可观测的状态map</a:t>
            </a:r>
            <a:endParaRPr lang="zh-CN" altLang="en-US" sz="1800"/>
          </a:p>
          <a:p>
            <a:r>
              <a:rPr lang="zh-CN" altLang="en-US" sz="1800"/>
              <a:t>未完善功能 batch 批处理（不再做这CMD功能， 以后做 TinShell）</a:t>
            </a:r>
            <a:endParaRPr lang="zh-CN" altLang="en-US" sz="1800"/>
          </a:p>
          <a:p>
            <a:r>
              <a:rPr lang="zh-CN" altLang="en-US" sz="1800"/>
              <a:t>未完善功能 最近100次节点配置记录流程进行 时间操作。</a:t>
            </a:r>
            <a:endParaRPr lang="zh-CN" altLang="en-US" sz="1800"/>
          </a:p>
          <a:p>
            <a:r>
              <a:rPr lang="zh-CN" altLang="en-US" sz="1800"/>
              <a:t>未完善功能 集成更多的weka 和 R</a:t>
            </a:r>
            <a:endParaRPr lang="zh-CN" altLang="en-US" sz="1800"/>
          </a:p>
          <a:p>
            <a:r>
              <a:rPr lang="zh-CN" altLang="en-US" sz="1800"/>
              <a:t>实例正完善功能 第5次 引擎清洗，全面用VPCS 替换 vpc 结构，需要时间。</a:t>
            </a:r>
            <a:endParaRPr lang="zh-CN" altLang="en-US" sz="1800"/>
          </a:p>
          <a:p>
            <a:r>
              <a:rPr lang="zh-CN" altLang="en-US" sz="1800"/>
              <a:t>未完善功能 删除功能进行美观化。</a:t>
            </a:r>
            <a:endParaRPr lang="zh-CN" altLang="en-US" sz="1800"/>
          </a:p>
          <a:p>
            <a:r>
              <a:rPr lang="zh-CN" altLang="en-US" sz="1800"/>
              <a:t>未完善功能 多国语言。</a:t>
            </a:r>
            <a:endParaRPr lang="zh-CN" altLang="en-US" sz="1800"/>
          </a:p>
          <a:p>
            <a:r>
              <a:rPr lang="zh-CN" altLang="en-US" sz="1800"/>
              <a:t>未完善功能 基于这个etl 软件 开发商业版，把我的照片去掉，换成开源无版权的独角兽图片。</a:t>
            </a:r>
            <a:endParaRPr lang="zh-CN" altLang="en-US" sz="1800"/>
          </a:p>
          <a:p>
            <a:r>
              <a:rPr lang="zh-CN" altLang="en-US" sz="1800"/>
              <a:t>未完善功能 osgi 注册模式修改为文件 扫描注册。</a:t>
            </a:r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>
                <a:sym typeface="+mn-ea"/>
              </a:rPr>
              <a:t>编译</a:t>
            </a:r>
            <a:endParaRPr lang="zh-CN" altLang="en-US"/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800"/>
              <a:t>德塔数据分析怎么编译</a:t>
            </a:r>
            <a:endParaRPr lang="zh-CN" altLang="en-US" sz="1800"/>
          </a:p>
          <a:p>
            <a:r>
              <a:rPr lang="zh-CN" altLang="en-US" sz="1800"/>
              <a:t>该软件 只需要一个Java IDE（eclipse， idea 等）， 和utf8字符集，在任何支持JDK8+以上的操作系统都能跑。</a:t>
            </a:r>
            <a:endParaRPr lang="zh-CN" altLang="en-US" sz="1800"/>
          </a:p>
          <a:p>
            <a:r>
              <a:rPr lang="zh-CN" altLang="en-US" sz="1800"/>
              <a:t>该软件引擎 作者纯手工，没有任何插件，可自由翻译成其他语言版本。</a:t>
            </a:r>
            <a:endParaRPr lang="zh-CN" altLang="en-US" sz="1800"/>
          </a:p>
          <a:p>
            <a:r>
              <a:rPr lang="zh-CN" altLang="en-US" sz="1800"/>
              <a:t>德塔数据分析怎么编译</a:t>
            </a:r>
            <a:endParaRPr lang="zh-CN" altLang="en-US" sz="1800"/>
          </a:p>
          <a:p>
            <a:r>
              <a:rPr lang="zh-CN" altLang="en-US" sz="1800"/>
              <a:t>该软件 只需要一个Java IDE（eclipse， idea 等）， 和utf8字符集，在任何支持JDK8+以上的操作系统都能跑。</a:t>
            </a:r>
            <a:endParaRPr lang="zh-CN" altLang="en-US" sz="1800"/>
          </a:p>
          <a:p>
            <a:r>
              <a:rPr lang="zh-CN" altLang="en-US" sz="1800"/>
              <a:t>该软件引擎 作者纯手工，没有任何插件，可自由翻译成其他语言版本。</a:t>
            </a:r>
            <a:endParaRPr lang="zh-CN" altLang="en-US" sz="1800"/>
          </a:p>
          <a:p>
            <a:r>
              <a:rPr lang="zh-CN" altLang="en-US" sz="1800"/>
              <a:t>作者：罗瑶光 20190310</a:t>
            </a:r>
            <a:endParaRPr lang="zh-C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3196</Words>
  <Application>WPS 演示</Application>
  <PresentationFormat/>
  <Paragraphs>106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德塔ETL</dc:title>
  <dc:creator>罗瑶光</dc:creator>
  <cp:lastModifiedBy>Alkaid罗瑶光</cp:lastModifiedBy>
  <cp:revision>16</cp:revision>
  <dcterms:created xsi:type="dcterms:W3CDTF">2021-09-21T11:16:12Z</dcterms:created>
  <dcterms:modified xsi:type="dcterms:W3CDTF">2021-09-21T11:44:59Z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7668D855A73748BB939C600D5007D497</vt:lpwstr>
  </property>
</Properties>
</file>