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F10C5-F3E2-4F89-AB22-2A9E39E24778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2247-14EB-4BBF-AFA0-625229038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89399-009F-41E6-B0C4-B6897F81D1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6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2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4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9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9A00AB-E6B6-48DB-81D8-BACB46BDCF6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BC72B2-2FBA-4598-9D1D-C5FA7F3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nu.edu.cn/l/SFg9lw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pan.bnu.edu.cn/l/0F2cb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8D65B-FB8E-5349-2216-E7FE7DA34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D26A4-2390-AF81-C1A7-2CEB1C598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F110-52F9-5F1C-980A-801AC133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0318"/>
          </a:xfrm>
        </p:spPr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063C0-CD4B-1CD6-7DBD-43C4CD2D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4950"/>
            <a:ext cx="10058400" cy="4667250"/>
          </a:xfrm>
        </p:spPr>
        <p:txBody>
          <a:bodyPr/>
          <a:lstStyle/>
          <a:p>
            <a:pPr algn="just"/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实验说明：本次实验需要实现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alpha-beta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剪枝算法，具体的说明可以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访问以下链接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提交链接：</a:t>
            </a:r>
            <a:r>
              <a:rPr lang="en-US" altLang="zh-CN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https://pan.bnu.edu.cn/l/SFg9lw</a:t>
            </a:r>
            <a:endParaRPr lang="en-US" altLang="zh-CN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材料下载：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https://pan.bnu.edu.cn/l/0F2cb3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20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CCE7A1-DAEF-82EB-6B58-78F15E7D10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CCE7A1-DAEF-82EB-6B58-78F15E7D1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  <a:blipFill>
                <a:blip r:embed="rId2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12886-B24E-0DE9-2A44-F08F434263D0}"/>
                  </a:ext>
                </a:extLst>
              </p:cNvPr>
              <p:cNvSpPr txBox="1"/>
              <p:nvPr/>
            </p:nvSpPr>
            <p:spPr>
              <a:xfrm>
                <a:off x="752475" y="1076325"/>
                <a:ext cx="104298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𝐴𝑙𝑝h𝑎𝐵𝑒𝑡𝑎𝐷𝑒𝑐𝑖𝑠𝑖𝑜𝑛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行动下，当前最优动作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,−∞,+∞)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12886-B24E-0DE9-2A44-F08F4342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1076325"/>
                <a:ext cx="10429875" cy="1200329"/>
              </a:xfrm>
              <a:prstGeom prst="rect">
                <a:avLst/>
              </a:prstGeom>
              <a:blipFill>
                <a:blip r:embed="rId3"/>
                <a:stretch>
                  <a:fillRect l="-234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161B6-D2AD-111E-39E6-692986BF1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函数：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𝑀𝑎𝑥𝑉𝑎𝑙𝑢𝑒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输入：当前的盘面状态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，当前节点的下界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和上界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输出：玩家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𝑀𝐴𝑋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行动下，当前的得分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𝑚𝑖𝑛𝑖𝑚𝑎𝑥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𝑀𝐴𝑋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和最优动作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前置条件：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𝑡𝑒𝑟𝑚𝑖𝑛𝑎𝑙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_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𝑡𝑒𝑠𝑡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𝒕𝒉𝒆𝒏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𝒓𝒆𝒕𝒖𝒓𝒏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𝑢𝑡𝑖𝑙𝑖𝑡𝑦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𝒏𝒖𝒍𝒍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2    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←−∞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𝒏𝒖𝒍𝒍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𝒇𝒐𝒓𝒆𝒂𝒄𝒉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𝑎𝑐𝑡𝑖𝑜𝑛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𝒅𝒐</m:t>
                      </m:r>
                    </m:oMath>
                  </m:oMathPara>
                </a14:m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5         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𝑀𝑖𝑛𝑉𝑎𝑙𝑢𝑒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𝑟𝑒𝑠𝑢𝑙𝑡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6          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𝔱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𝒕𝒉𝒆𝒏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7                 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8                 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9          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𝒆𝒏𝒅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10       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←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11       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𝒕𝒉𝒆𝒏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𝒓𝒆𝒕𝒖𝒓𝒏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12  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𝒆𝒏𝒅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注：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𝔱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第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行和第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行中对分数相同情况的处理方法与正文中不同，此处只保留一个可行解，而放弃所有分数相同的解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161B6-D2AD-111E-39E6-692986BF1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  <a:blipFill>
                <a:blip r:embed="rId2"/>
                <a:stretch>
                  <a:fillRect l="-522" r="-464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CB03EE46-8E22-B0FD-6CBC-D782D066FD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CB03EE46-8E22-B0FD-6CBC-D782D066F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  <a:blipFill>
                <a:blip r:embed="rId3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96BE6-DF26-ED85-8D0F-12589A0B81FA}"/>
                  </a:ext>
                </a:extLst>
              </p:cNvPr>
              <p:cNvSpPr txBox="1"/>
              <p:nvPr/>
            </p:nvSpPr>
            <p:spPr>
              <a:xfrm>
                <a:off x="771525" y="1190625"/>
                <a:ext cx="8334375" cy="514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𝑀𝑖𝑛𝑉𝑎𝑙𝑢𝑒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，当前节点的下界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和上界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行动下，当前的得分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𝑚𝑖𝑛𝑖𝑚𝑎𝑥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和最优动作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前置条件：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𝑡𝑒𝑟𝑚𝑖𝑛𝑎𝑙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←+∞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𝒇𝒐𝒓𝒆𝒂𝒄𝒉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5         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𝔱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8                 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10        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注：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𝔱</m:t>
                    </m:r>
                  </m:oMath>
                </a14:m>
                <a:r>
                  <a:rPr lang="zh-CN" altLang="en-US" dirty="0"/>
                  <a:t> 第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行和第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行中对分数相同情况的处理方法与正文中不同，此处只保留一个可行解，而放弃所有分数相同的解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96BE6-DF26-ED85-8D0F-12589A0B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0625"/>
                <a:ext cx="8334375" cy="5145126"/>
              </a:xfrm>
              <a:prstGeom prst="rect">
                <a:avLst/>
              </a:prstGeo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9ECB3D4F-ED72-BE94-835B-77B4F1B4DA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9ECB3D4F-ED72-BE94-835B-77B4F1B4D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  <a:blipFill>
                <a:blip r:embed="rId4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059C-5771-A278-66F0-BE105CA9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266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2C30A-D560-FE42-2CE8-9029D062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7300"/>
            <a:ext cx="10058400" cy="49149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编程，实现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alpha-beta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剪枝算法；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）以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类型作为树的输入，为了方便起见，以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形式给定树的数据：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['A', ['B', ['D', ['H', ('O', 3), ('P', 20)], ['I', ('Q', 2), ('R', 10)]], ['E', ['J', ('S', 13)], ['K', ('T', 22), ('U', 1)]]], ['C', ['F', ['L', ('V', 2), ('W', 10)]], ['G', ['M', ('X', 2), ('Y', 5)], ['N', ('Z', 3)]]]]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）需要实现树的生成，树的生成可参考递归生成法；生成树以后，为了检测树是否生成正确，遍历树并以输入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的格式输出。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）需要对代码给出注释，尤其是给出算法关键函数的详细注释，解释为什么这样写就完成了剪枝搜索。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）输出搜索经过的路径，以节点名给出即可。（如输出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B D H O H… …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）以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方作为起始，初始状态为树的根节点，输出最优抉择（对给出的树来讲，即下一步选择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02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66</TotalTime>
  <Words>709</Words>
  <Application>Microsoft Office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Cambria Math</vt:lpstr>
      <vt:lpstr>Rockwell</vt:lpstr>
      <vt:lpstr>Rockwell Condensed</vt:lpstr>
      <vt:lpstr>Times New Roman</vt:lpstr>
      <vt:lpstr>Wingdings</vt:lpstr>
      <vt:lpstr>木材纹理</vt:lpstr>
      <vt:lpstr>实验说明</vt:lpstr>
      <vt:lpstr>实验说明</vt:lpstr>
      <vt:lpstr>Alpha-Beta剪枝的对抗搜索算法</vt:lpstr>
      <vt:lpstr>Alpha-Beta剪枝的对抗搜索算法</vt:lpstr>
      <vt:lpstr>Alpha-Beta剪枝的对抗搜索算法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实验说明</dc:title>
  <dc:creator>吕 正元</dc:creator>
  <cp:lastModifiedBy>吕 正元</cp:lastModifiedBy>
  <cp:revision>7</cp:revision>
  <dcterms:created xsi:type="dcterms:W3CDTF">2022-09-22T03:05:55Z</dcterms:created>
  <dcterms:modified xsi:type="dcterms:W3CDTF">2022-09-23T10:23:37Z</dcterms:modified>
</cp:coreProperties>
</file>