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511" r:id="rId4"/>
  </p:sldMasterIdLst>
  <p:notesMasterIdLst>
    <p:notesMasterId r:id="rId9"/>
  </p:notesMasterIdLst>
  <p:handoutMasterIdLst>
    <p:handoutMasterId r:id="rId10"/>
  </p:handoutMasterIdLst>
  <p:sldIdLst>
    <p:sldId id="386" r:id="rId5"/>
    <p:sldId id="453" r:id="rId6"/>
    <p:sldId id="441" r:id="rId7"/>
    <p:sldId id="440" r:id="rId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2A2E537-9349-4BC6-ADD8-07B26B007D13}">
          <p14:sldIdLst>
            <p14:sldId id="386"/>
            <p14:sldId id="453"/>
          </p14:sldIdLst>
        </p14:section>
        <p14:section name="Untitled Section" id="{10D7A504-47FB-4918-A4D5-89B2468382E8}">
          <p14:sldIdLst>
            <p14:sldId id="441"/>
            <p14:sldId id="44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ilbermansr" initials="s" lastIdx="5" clrIdx="0"/>
  <p:cmAuthor id="1" name="Fishman, Catherine (NIH/NCI) [C]" initials="FC([" lastIdx="1" clrIdx="1">
    <p:extLst/>
  </p:cmAuthor>
  <p:cmAuthor id="2" name="Fishman, Catherine (NIH/NCI) [C]" initials="FC([ [2]" lastIdx="1" clrIdx="2">
    <p:extLst/>
  </p:cmAuthor>
  <p:cmAuthor id="3" name="Fishman, Catherine (NIH/NCI) [C]" initials="FC([ [3]" lastIdx="1" clrIdx="3">
    <p:extLst/>
  </p:cmAuthor>
  <p:cmAuthor id="4" name="Fishman, Catherine (NIH/NCI) [C]" initials="FC([ [4]" lastIdx="1" clrIdx="4">
    <p:extLst/>
  </p:cmAuthor>
  <p:cmAuthor id="5" name="Fishman, Catherine (NIH/NCI) [C]" initials="FC([ [5]" lastIdx="1" clrIdx="5">
    <p:extLst/>
  </p:cmAuthor>
  <p:cmAuthor id="6" name="Fishman, Catherine (NIH/NCI) [C]" initials="FC([ [6]" lastIdx="1" clrIdx="6">
    <p:extLst/>
  </p:cmAuthor>
  <p:cmAuthor id="7" name="Fishman, Catherine (NIH/NCI) [C]" initials="FC([ [7]" lastIdx="1" clrIdx="7">
    <p:extLst/>
  </p:cmAuthor>
  <p:cmAuthor id="8" name="Fishman, Catherine (NIH/NCI) [C]" initials="FC([ [8]" lastIdx="1" clrIdx="8">
    <p:extLst/>
  </p:cmAuthor>
  <p:cmAuthor id="9" name="Fishman, Catherine (NIH/NCI) [C]" initials="FC([ [9]" lastIdx="1" clrIdx="9">
    <p:extLst/>
  </p:cmAuthor>
  <p:cmAuthor id="10" name="Fishman, Catherine (NIH/NCI) [C]" initials="FC([ [10]" lastIdx="1" clrIdx="10">
    <p:extLst/>
  </p:cmAuthor>
  <p:cmAuthor id="11" name="Fishman, Catherine (NIH/NCI) [C]" initials="FC([ [11]" lastIdx="1" clrIdx="11">
    <p:extLst/>
  </p:cmAuthor>
  <p:cmAuthor id="12" name="Fishman, Catherine (NIH/NCI) [C]" initials="FC([ [12]" lastIdx="1" clrIdx="12">
    <p:extLst/>
  </p:cmAuthor>
  <p:cmAuthor id="13" name="Fishman, Catherine (NIH/NCI) [C]" initials="FC([ [13]" lastIdx="1" clrIdx="13">
    <p:extLst/>
  </p:cmAuthor>
  <p:cmAuthor id="14" name="Fishman, Catherine (NIH/NCI) [C]" initials="FC([ [14]" lastIdx="1" clrIdx="14">
    <p:extLst/>
  </p:cmAuthor>
  <p:cmAuthor id="15" name="Fishman, Catherine (NIH/NCI) [C]" initials="FC([ [15]" lastIdx="1" clrIdx="15">
    <p:extLst/>
  </p:cmAuthor>
  <p:cmAuthor id="16" name="Fishman, Catherine (NIH/NCI) [C]" initials="FC([ [16]" lastIdx="1" clrIdx="16">
    <p:extLst/>
  </p:cmAuthor>
  <p:cmAuthor id="17" name="Fishman, Catherine (NIH/NCI) [C]" initials="FC([ [17]" lastIdx="1" clrIdx="17">
    <p:extLst/>
  </p:cmAuthor>
  <p:cmAuthor id="18" name="Fishman, Catherine (NIH/NCI) [C]" initials="FC([ [18]" lastIdx="1" clrIdx="18">
    <p:extLst/>
  </p:cmAuthor>
  <p:cmAuthor id="19" name="Fishman, Catherine (NIH/NCI) [C]" initials="FC([ [19]" lastIdx="1" clrIdx="19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9C02"/>
    <a:srgbClr val="CC3300"/>
    <a:srgbClr val="21FF00"/>
    <a:srgbClr val="9AFF03"/>
    <a:srgbClr val="004F00"/>
    <a:srgbClr val="AEAF01"/>
    <a:srgbClr val="ABFF00"/>
    <a:srgbClr val="FFBC00"/>
    <a:srgbClr val="FF47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23" autoAdjust="0"/>
    <p:restoredTop sz="95009" autoAdjust="0"/>
  </p:normalViewPr>
  <p:slideViewPr>
    <p:cSldViewPr>
      <p:cViewPr varScale="1">
        <p:scale>
          <a:sx n="186" d="100"/>
          <a:sy n="186" d="100"/>
        </p:scale>
        <p:origin x="968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505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-2563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commentAuthors" Target="commentAuthors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notesMaster" Target="notesMasters/notesMaster1.xml"/><Relationship Id="rId1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782A0402-B4F5-4693-BE96-8209ED013D6C}" type="datetimeFigureOut">
              <a:rPr lang="en-US"/>
              <a:pPr>
                <a:defRPr/>
              </a:pPr>
              <a:t>6/8/16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8097234A-47AB-4B0A-9417-A81BB983907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9063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690FEF1F-4699-4C23-8BA9-360446E5FD5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86419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29057" indent="-280406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21626" indent="-22432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70276" indent="-22432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18927" indent="-22432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467577" indent="-224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16227" indent="-224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364878" indent="-224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13528" indent="-224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DF70E62-8869-4555-8DDB-390D92D2BA1A}" type="slidenum">
              <a:rPr lang="en-US" altLang="en-US">
                <a:solidFill>
                  <a:prstClr val="black"/>
                </a:solidFill>
              </a:rPr>
              <a:pPr eaLnBrk="1" hangingPunct="1"/>
              <a:t>1</a:t>
            </a:fld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37508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0FEF1F-4699-4C23-8BA9-360446E5FD50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6202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0FEF1F-4699-4C23-8BA9-360446E5FD50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58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Title Slid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entagon 6"/>
          <p:cNvSpPr/>
          <p:nvPr userDrawn="1"/>
        </p:nvSpPr>
        <p:spPr>
          <a:xfrm>
            <a:off x="1168400" y="0"/>
            <a:ext cx="2870200" cy="6858000"/>
          </a:xfrm>
          <a:prstGeom prst="homePlate">
            <a:avLst>
              <a:gd name="adj" fmla="val 47787"/>
            </a:avLst>
          </a:prstGeom>
          <a:solidFill>
            <a:srgbClr val="2A67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Pentagon 19"/>
          <p:cNvSpPr/>
          <p:nvPr userDrawn="1"/>
        </p:nvSpPr>
        <p:spPr>
          <a:xfrm>
            <a:off x="0" y="0"/>
            <a:ext cx="2870200" cy="6858000"/>
          </a:xfrm>
          <a:prstGeom prst="homePlate">
            <a:avLst>
              <a:gd name="adj" fmla="val 47787"/>
            </a:avLst>
          </a:prstGeom>
          <a:solidFill>
            <a:srgbClr val="2A5D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 userDrawn="1"/>
        </p:nvSpPr>
        <p:spPr>
          <a:xfrm flipV="1">
            <a:off x="0" y="5029200"/>
            <a:ext cx="9144000" cy="1828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645920"/>
            <a:ext cx="7772400" cy="1827842"/>
          </a:xfrm>
        </p:spPr>
        <p:txBody>
          <a:bodyPr lIns="0" tIns="0" rIns="0" bIns="0" anchor="b">
            <a:noAutofit/>
          </a:bodyPr>
          <a:lstStyle>
            <a:lvl1pPr algn="r">
              <a:defRPr sz="3600" b="0" i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Title of the presentation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3566160"/>
            <a:ext cx="7772400" cy="686376"/>
          </a:xfrm>
        </p:spPr>
        <p:txBody>
          <a:bodyPr lIns="0" tIns="0" rIns="0" bIns="0" anchor="t">
            <a:noAutofit/>
          </a:bodyPr>
          <a:lstStyle>
            <a:lvl1pPr marL="0" indent="0" algn="r">
              <a:buNone/>
              <a:defRPr sz="1800" b="0" i="1" spc="100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Subtitle goes here </a:t>
            </a:r>
            <a:endParaRPr lang="en-US" dirty="0"/>
          </a:p>
        </p:txBody>
      </p:sp>
      <p:pic>
        <p:nvPicPr>
          <p:cNvPr id="12" name="Picture 11" descr="NCI-Logo-Color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200" y="5710325"/>
            <a:ext cx="4974336" cy="474575"/>
          </a:xfrm>
          <a:prstGeom prst="rect">
            <a:avLst/>
          </a:prstGeom>
        </p:spPr>
      </p:pic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0" y="5727700"/>
            <a:ext cx="2286000" cy="4572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600" smtClean="0">
                <a:solidFill>
                  <a:srgbClr val="000000"/>
                </a:solidFill>
                <a:latin typeface="+mn-lt"/>
                <a:ea typeface="+mn-ea"/>
                <a:cs typeface="SapientSansRegular"/>
              </a:defRPr>
            </a:lvl1pPr>
          </a:lstStyle>
          <a:p>
            <a:pPr>
              <a:defRPr/>
            </a:pPr>
            <a:fld id="{711121A0-0B09-1C4A-9AF6-B302745758D8}" type="datetime4">
              <a:rPr lang="en-US" smtClean="0"/>
              <a:pPr>
                <a:defRPr/>
              </a:pPr>
              <a:t>June 8, 2016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31027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 Right — Foot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493776" y="415544"/>
            <a:ext cx="8165592" cy="423193"/>
          </a:xfrm>
        </p:spPr>
        <p:txBody>
          <a:bodyPr lIns="0" tIns="0" rIns="0" bIns="0" anchor="b">
            <a:noAutofit/>
          </a:bodyPr>
          <a:lstStyle>
            <a:lvl1pPr>
              <a:lnSpc>
                <a:spcPct val="90000"/>
              </a:lnSpc>
              <a:defRPr sz="2400" baseline="0">
                <a:solidFill>
                  <a:srgbClr val="123E57"/>
                </a:solidFill>
                <a:latin typeface="+mj-lt"/>
                <a:cs typeface="SapientSansBold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pic>
        <p:nvPicPr>
          <p:cNvPr id="9" name="Picture 8" descr="NCI-Logo-Gray-Knock-NEW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8600" y="6579290"/>
            <a:ext cx="1916888" cy="182880"/>
          </a:xfrm>
          <a:prstGeom prst="rect">
            <a:avLst/>
          </a:prstGeom>
        </p:spPr>
      </p:pic>
      <p:sp>
        <p:nvSpPr>
          <p:cNvPr id="14" name="Text Box 14"/>
          <p:cNvSpPr txBox="1">
            <a:spLocks noChangeArrowheads="1"/>
          </p:cNvSpPr>
          <p:nvPr userDrawn="1"/>
        </p:nvSpPr>
        <p:spPr bwMode="auto">
          <a:xfrm>
            <a:off x="8647113" y="6579290"/>
            <a:ext cx="307975" cy="182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noAutofit/>
          </a:bodyPr>
          <a:lstStyle>
            <a:lvl1pPr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1pPr>
            <a:lvl2pPr marL="37931725" indent="-37474525"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2pPr>
            <a:lvl3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3pPr>
            <a:lvl4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4pPr>
            <a:lvl5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9pPr>
          </a:lstStyle>
          <a:p>
            <a:pPr algn="r" fontAlgn="auto">
              <a:lnSpc>
                <a:spcPct val="101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1000" b="1" dirty="0" smtClean="0">
                <a:solidFill>
                  <a:srgbClr val="7F7F7F"/>
                </a:solidFill>
                <a:latin typeface="+mn-lt"/>
                <a:cs typeface="SapientSansRegular"/>
              </a:rPr>
              <a:t> </a:t>
            </a:r>
            <a:fld id="{4225D95B-3580-C74C-AC82-B8FCF626B418}" type="slidenum">
              <a:rPr lang="en-US" sz="1000" b="1" smtClean="0">
                <a:solidFill>
                  <a:srgbClr val="7F7F7F"/>
                </a:solidFill>
                <a:latin typeface="+mn-lt"/>
                <a:cs typeface="SapientSansRegular"/>
              </a:rPr>
              <a:pPr algn="r" fontAlgn="auto">
                <a:lnSpc>
                  <a:spcPct val="101000"/>
                </a:lnSpc>
                <a:spcBef>
                  <a:spcPct val="50000"/>
                </a:spcBef>
                <a:spcAft>
                  <a:spcPts val="0"/>
                </a:spcAft>
                <a:defRPr/>
              </a:pPr>
              <a:t>‹#›</a:t>
            </a:fld>
            <a:endParaRPr lang="en-US" sz="1000" b="1" dirty="0" smtClean="0">
              <a:solidFill>
                <a:srgbClr val="7F7F7F"/>
              </a:solidFill>
              <a:latin typeface="+mn-lt"/>
              <a:cs typeface="SapientSansRegular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sz="quarter" idx="11"/>
          </p:nvPr>
        </p:nvSpPr>
        <p:spPr>
          <a:xfrm>
            <a:off x="4538726" y="1426633"/>
            <a:ext cx="4120642" cy="4800600"/>
          </a:xfrm>
        </p:spPr>
        <p:txBody>
          <a:bodyPr numCol="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4"/>
          <p:cNvSpPr>
            <a:spLocks noGrp="1"/>
          </p:cNvSpPr>
          <p:nvPr>
            <p:ph sz="quarter" idx="12"/>
          </p:nvPr>
        </p:nvSpPr>
        <p:spPr>
          <a:xfrm>
            <a:off x="493776" y="1426633"/>
            <a:ext cx="3897313" cy="4800600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pPr lvl="0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41712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 Right — No Foot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493776" y="415544"/>
            <a:ext cx="8165592" cy="423193"/>
          </a:xfrm>
        </p:spPr>
        <p:txBody>
          <a:bodyPr lIns="0" tIns="0" rIns="0" bIns="0" anchor="b">
            <a:noAutofit/>
          </a:bodyPr>
          <a:lstStyle>
            <a:lvl1pPr>
              <a:lnSpc>
                <a:spcPct val="90000"/>
              </a:lnSpc>
              <a:defRPr sz="2400" baseline="0">
                <a:solidFill>
                  <a:srgbClr val="123E57"/>
                </a:solidFill>
                <a:latin typeface="+mj-lt"/>
                <a:cs typeface="SapientSansBold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14" name="Text Box 14"/>
          <p:cNvSpPr txBox="1">
            <a:spLocks noChangeArrowheads="1"/>
          </p:cNvSpPr>
          <p:nvPr userDrawn="1"/>
        </p:nvSpPr>
        <p:spPr bwMode="auto">
          <a:xfrm>
            <a:off x="8647113" y="6579290"/>
            <a:ext cx="307975" cy="182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noAutofit/>
          </a:bodyPr>
          <a:lstStyle>
            <a:lvl1pPr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1pPr>
            <a:lvl2pPr marL="37931725" indent="-37474525"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2pPr>
            <a:lvl3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3pPr>
            <a:lvl4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4pPr>
            <a:lvl5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9pPr>
          </a:lstStyle>
          <a:p>
            <a:pPr algn="r" fontAlgn="auto">
              <a:lnSpc>
                <a:spcPct val="101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1000" b="1" dirty="0" smtClean="0">
                <a:solidFill>
                  <a:srgbClr val="7F7F7F"/>
                </a:solidFill>
                <a:latin typeface="+mn-lt"/>
                <a:cs typeface="SapientSansRegular"/>
              </a:rPr>
              <a:t> </a:t>
            </a:r>
            <a:fld id="{4225D95B-3580-C74C-AC82-B8FCF626B418}" type="slidenum">
              <a:rPr lang="en-US" sz="1000" b="1" smtClean="0">
                <a:solidFill>
                  <a:srgbClr val="7F7F7F"/>
                </a:solidFill>
                <a:latin typeface="+mn-lt"/>
                <a:cs typeface="SapientSansRegular"/>
              </a:rPr>
              <a:pPr algn="r" fontAlgn="auto">
                <a:lnSpc>
                  <a:spcPct val="101000"/>
                </a:lnSpc>
                <a:spcBef>
                  <a:spcPct val="50000"/>
                </a:spcBef>
                <a:spcAft>
                  <a:spcPts val="0"/>
                </a:spcAft>
                <a:defRPr/>
              </a:pPr>
              <a:t>‹#›</a:t>
            </a:fld>
            <a:endParaRPr lang="en-US" sz="1000" b="1" dirty="0" smtClean="0">
              <a:solidFill>
                <a:srgbClr val="7F7F7F"/>
              </a:solidFill>
              <a:latin typeface="+mn-lt"/>
              <a:cs typeface="SapientSansRegular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sz="quarter" idx="11"/>
          </p:nvPr>
        </p:nvSpPr>
        <p:spPr>
          <a:xfrm>
            <a:off x="4538726" y="1426633"/>
            <a:ext cx="4120642" cy="4800600"/>
          </a:xfrm>
        </p:spPr>
        <p:txBody>
          <a:bodyPr numCol="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4"/>
          <p:cNvSpPr>
            <a:spLocks noGrp="1"/>
          </p:cNvSpPr>
          <p:nvPr>
            <p:ph sz="quarter" idx="12"/>
          </p:nvPr>
        </p:nvSpPr>
        <p:spPr>
          <a:xfrm>
            <a:off x="493776" y="1426633"/>
            <a:ext cx="3897313" cy="4800600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pPr lvl="0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504263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Graphic — Foot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93776" y="415544"/>
            <a:ext cx="8165592" cy="423193"/>
          </a:xfrm>
        </p:spPr>
        <p:txBody>
          <a:bodyPr lIns="0" tIns="0" rIns="0" bIns="0" anchor="b">
            <a:noAutofit/>
          </a:bodyPr>
          <a:lstStyle>
            <a:lvl1pPr>
              <a:lnSpc>
                <a:spcPct val="90000"/>
              </a:lnSpc>
              <a:defRPr sz="2400" baseline="0">
                <a:solidFill>
                  <a:srgbClr val="123E57"/>
                </a:solidFill>
                <a:latin typeface="+mj-lt"/>
                <a:cs typeface="SapientSansBold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pic>
        <p:nvPicPr>
          <p:cNvPr id="8" name="Picture 7" descr="NCI-Logo-Gray-Knock-NEW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8600" y="6579290"/>
            <a:ext cx="1916888" cy="182880"/>
          </a:xfrm>
          <a:prstGeom prst="rect">
            <a:avLst/>
          </a:prstGeom>
        </p:spPr>
      </p:pic>
      <p:sp>
        <p:nvSpPr>
          <p:cNvPr id="10" name="Text Box 14"/>
          <p:cNvSpPr txBox="1">
            <a:spLocks noChangeArrowheads="1"/>
          </p:cNvSpPr>
          <p:nvPr userDrawn="1"/>
        </p:nvSpPr>
        <p:spPr bwMode="auto">
          <a:xfrm>
            <a:off x="8647113" y="6579290"/>
            <a:ext cx="307975" cy="182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noAutofit/>
          </a:bodyPr>
          <a:lstStyle>
            <a:lvl1pPr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1pPr>
            <a:lvl2pPr marL="37931725" indent="-37474525"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2pPr>
            <a:lvl3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3pPr>
            <a:lvl4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4pPr>
            <a:lvl5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9pPr>
          </a:lstStyle>
          <a:p>
            <a:pPr algn="r" fontAlgn="auto">
              <a:lnSpc>
                <a:spcPct val="101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1000" b="1" dirty="0" smtClean="0">
                <a:solidFill>
                  <a:srgbClr val="7F7F7F"/>
                </a:solidFill>
                <a:latin typeface="+mn-lt"/>
                <a:cs typeface="SapientSansRegular"/>
              </a:rPr>
              <a:t> </a:t>
            </a:r>
            <a:fld id="{4225D95B-3580-C74C-AC82-B8FCF626B418}" type="slidenum">
              <a:rPr lang="en-US" sz="1000" b="1" smtClean="0">
                <a:solidFill>
                  <a:srgbClr val="7F7F7F"/>
                </a:solidFill>
                <a:latin typeface="+mn-lt"/>
                <a:cs typeface="SapientSansRegular"/>
              </a:rPr>
              <a:pPr algn="r" fontAlgn="auto">
                <a:lnSpc>
                  <a:spcPct val="101000"/>
                </a:lnSpc>
                <a:spcBef>
                  <a:spcPct val="50000"/>
                </a:spcBef>
                <a:spcAft>
                  <a:spcPts val="0"/>
                </a:spcAft>
                <a:defRPr/>
              </a:pPr>
              <a:t>‹#›</a:t>
            </a:fld>
            <a:endParaRPr lang="en-US" sz="1000" b="1" dirty="0" smtClean="0">
              <a:solidFill>
                <a:srgbClr val="7F7F7F"/>
              </a:solidFill>
              <a:latin typeface="+mn-lt"/>
              <a:cs typeface="SapientSansRegular"/>
            </a:endParaRPr>
          </a:p>
        </p:txBody>
      </p:sp>
    </p:spTree>
    <p:extLst>
      <p:ext uri="{BB962C8B-B14F-4D97-AF65-F5344CB8AC3E}">
        <p14:creationId xmlns:p14="http://schemas.microsoft.com/office/powerpoint/2010/main" val="3679023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Graphic — No Foot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93776" y="415544"/>
            <a:ext cx="8165592" cy="423193"/>
          </a:xfrm>
        </p:spPr>
        <p:txBody>
          <a:bodyPr lIns="0" tIns="0" rIns="0" bIns="0" anchor="b">
            <a:noAutofit/>
          </a:bodyPr>
          <a:lstStyle>
            <a:lvl1pPr>
              <a:lnSpc>
                <a:spcPct val="90000"/>
              </a:lnSpc>
              <a:defRPr sz="2400" baseline="0">
                <a:solidFill>
                  <a:srgbClr val="123E57"/>
                </a:solidFill>
                <a:latin typeface="+mj-lt"/>
                <a:cs typeface="SapientSansBold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10" name="Text Box 14"/>
          <p:cNvSpPr txBox="1">
            <a:spLocks noChangeArrowheads="1"/>
          </p:cNvSpPr>
          <p:nvPr userDrawn="1"/>
        </p:nvSpPr>
        <p:spPr bwMode="auto">
          <a:xfrm>
            <a:off x="8647113" y="6579290"/>
            <a:ext cx="307975" cy="182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noAutofit/>
          </a:bodyPr>
          <a:lstStyle>
            <a:lvl1pPr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1pPr>
            <a:lvl2pPr marL="37931725" indent="-37474525"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2pPr>
            <a:lvl3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3pPr>
            <a:lvl4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4pPr>
            <a:lvl5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9pPr>
          </a:lstStyle>
          <a:p>
            <a:pPr algn="r" fontAlgn="auto">
              <a:lnSpc>
                <a:spcPct val="101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1000" b="1" dirty="0" smtClean="0">
                <a:solidFill>
                  <a:srgbClr val="7F7F7F"/>
                </a:solidFill>
                <a:latin typeface="+mn-lt"/>
                <a:cs typeface="SapientSansRegular"/>
              </a:rPr>
              <a:t> </a:t>
            </a:r>
            <a:fld id="{4225D95B-3580-C74C-AC82-B8FCF626B418}" type="slidenum">
              <a:rPr lang="en-US" sz="1000" b="1" smtClean="0">
                <a:solidFill>
                  <a:srgbClr val="7F7F7F"/>
                </a:solidFill>
                <a:latin typeface="+mn-lt"/>
                <a:cs typeface="SapientSansRegular"/>
              </a:rPr>
              <a:pPr algn="r" fontAlgn="auto">
                <a:lnSpc>
                  <a:spcPct val="101000"/>
                </a:lnSpc>
                <a:spcBef>
                  <a:spcPct val="50000"/>
                </a:spcBef>
                <a:spcAft>
                  <a:spcPts val="0"/>
                </a:spcAft>
                <a:defRPr/>
              </a:pPr>
              <a:t>‹#›</a:t>
            </a:fld>
            <a:endParaRPr lang="en-US" sz="1000" b="1" dirty="0" smtClean="0">
              <a:solidFill>
                <a:srgbClr val="7F7F7F"/>
              </a:solidFill>
              <a:latin typeface="+mn-lt"/>
              <a:cs typeface="SapientSansRegular"/>
            </a:endParaRPr>
          </a:p>
        </p:txBody>
      </p:sp>
    </p:spTree>
    <p:extLst>
      <p:ext uri="{BB962C8B-B14F-4D97-AF65-F5344CB8AC3E}">
        <p14:creationId xmlns:p14="http://schemas.microsoft.com/office/powerpoint/2010/main" val="15583517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— Foot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14"/>
          <p:cNvSpPr txBox="1">
            <a:spLocks noChangeArrowheads="1"/>
          </p:cNvSpPr>
          <p:nvPr userDrawn="1"/>
        </p:nvSpPr>
        <p:spPr bwMode="auto">
          <a:xfrm>
            <a:off x="8647113" y="6579290"/>
            <a:ext cx="307975" cy="182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noAutofit/>
          </a:bodyPr>
          <a:lstStyle>
            <a:lvl1pPr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1pPr>
            <a:lvl2pPr marL="37931725" indent="-37474525"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2pPr>
            <a:lvl3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3pPr>
            <a:lvl4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4pPr>
            <a:lvl5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9pPr>
          </a:lstStyle>
          <a:p>
            <a:pPr algn="r" fontAlgn="auto">
              <a:lnSpc>
                <a:spcPct val="101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1000" b="1" dirty="0" smtClean="0">
                <a:solidFill>
                  <a:srgbClr val="7F7F7F"/>
                </a:solidFill>
                <a:latin typeface="+mn-lt"/>
                <a:cs typeface="SapientSansRegular"/>
              </a:rPr>
              <a:t> </a:t>
            </a:r>
            <a:fld id="{4225D95B-3580-C74C-AC82-B8FCF626B418}" type="slidenum">
              <a:rPr lang="en-US" sz="1000" b="1" smtClean="0">
                <a:solidFill>
                  <a:srgbClr val="7F7F7F"/>
                </a:solidFill>
                <a:latin typeface="+mn-lt"/>
                <a:cs typeface="SapientSansRegular"/>
              </a:rPr>
              <a:pPr algn="r" fontAlgn="auto">
                <a:lnSpc>
                  <a:spcPct val="101000"/>
                </a:lnSpc>
                <a:spcBef>
                  <a:spcPct val="50000"/>
                </a:spcBef>
                <a:spcAft>
                  <a:spcPts val="0"/>
                </a:spcAft>
                <a:defRPr/>
              </a:pPr>
              <a:t>‹#›</a:t>
            </a:fld>
            <a:endParaRPr lang="en-US" sz="1000" b="1" dirty="0" smtClean="0">
              <a:solidFill>
                <a:srgbClr val="7F7F7F"/>
              </a:solidFill>
              <a:latin typeface="+mn-lt"/>
              <a:cs typeface="SapientSansRegular"/>
            </a:endParaRPr>
          </a:p>
        </p:txBody>
      </p:sp>
      <p:pic>
        <p:nvPicPr>
          <p:cNvPr id="12" name="Picture 11" descr="NCI-Logo-Gray-Knock-NEW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8600" y="6579290"/>
            <a:ext cx="1916888" cy="18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6750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— No Foot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4"/>
          <p:cNvSpPr txBox="1">
            <a:spLocks noChangeArrowheads="1"/>
          </p:cNvSpPr>
          <p:nvPr userDrawn="1"/>
        </p:nvSpPr>
        <p:spPr bwMode="auto">
          <a:xfrm>
            <a:off x="8647113" y="6579290"/>
            <a:ext cx="307975" cy="182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noAutofit/>
          </a:bodyPr>
          <a:lstStyle>
            <a:lvl1pPr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1pPr>
            <a:lvl2pPr marL="37931725" indent="-37474525"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2pPr>
            <a:lvl3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3pPr>
            <a:lvl4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4pPr>
            <a:lvl5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9pPr>
          </a:lstStyle>
          <a:p>
            <a:pPr algn="r" fontAlgn="auto">
              <a:lnSpc>
                <a:spcPct val="101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1000" b="1" dirty="0" smtClean="0">
                <a:solidFill>
                  <a:srgbClr val="7F7F7F"/>
                </a:solidFill>
                <a:latin typeface="+mn-lt"/>
                <a:cs typeface="SapientSansRegular"/>
              </a:rPr>
              <a:t> </a:t>
            </a:r>
            <a:fld id="{4225D95B-3580-C74C-AC82-B8FCF626B418}" type="slidenum">
              <a:rPr lang="en-US" sz="1000" b="1" smtClean="0">
                <a:solidFill>
                  <a:srgbClr val="7F7F7F"/>
                </a:solidFill>
                <a:latin typeface="+mn-lt"/>
                <a:cs typeface="SapientSansRegular"/>
              </a:rPr>
              <a:pPr algn="r" fontAlgn="auto">
                <a:lnSpc>
                  <a:spcPct val="101000"/>
                </a:lnSpc>
                <a:spcBef>
                  <a:spcPct val="50000"/>
                </a:spcBef>
                <a:spcAft>
                  <a:spcPts val="0"/>
                </a:spcAft>
                <a:defRPr/>
              </a:pPr>
              <a:t>‹#›</a:t>
            </a:fld>
            <a:endParaRPr lang="en-US" sz="1000" b="1" dirty="0" smtClean="0">
              <a:solidFill>
                <a:srgbClr val="7F7F7F"/>
              </a:solidFill>
              <a:latin typeface="+mn-lt"/>
              <a:cs typeface="SapientSansRegular"/>
            </a:endParaRPr>
          </a:p>
        </p:txBody>
      </p:sp>
    </p:spTree>
    <p:extLst>
      <p:ext uri="{BB962C8B-B14F-4D97-AF65-F5344CB8AC3E}">
        <p14:creationId xmlns:p14="http://schemas.microsoft.com/office/powerpoint/2010/main" val="37520446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 Cover Blu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entagon 6"/>
          <p:cNvSpPr/>
          <p:nvPr userDrawn="1"/>
        </p:nvSpPr>
        <p:spPr>
          <a:xfrm>
            <a:off x="0" y="0"/>
            <a:ext cx="8458198" cy="6858000"/>
          </a:xfrm>
          <a:prstGeom prst="homePlate">
            <a:avLst>
              <a:gd name="adj" fmla="val 20935"/>
            </a:avLst>
          </a:prstGeom>
          <a:solidFill>
            <a:srgbClr val="2A67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entagon 8"/>
          <p:cNvSpPr/>
          <p:nvPr userDrawn="1"/>
        </p:nvSpPr>
        <p:spPr>
          <a:xfrm>
            <a:off x="0" y="0"/>
            <a:ext cx="7289798" cy="6858000"/>
          </a:xfrm>
          <a:prstGeom prst="homePlate">
            <a:avLst>
              <a:gd name="adj" fmla="val 20935"/>
            </a:avLst>
          </a:prstGeom>
          <a:solidFill>
            <a:srgbClr val="2A5D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NCI-Logo-Stack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05201" y="2844800"/>
            <a:ext cx="4253865" cy="1162050"/>
          </a:xfrm>
          <a:prstGeom prst="rect">
            <a:avLst/>
          </a:prstGeom>
        </p:spPr>
      </p:pic>
      <p:pic>
        <p:nvPicPr>
          <p:cNvPr id="5" name="Picture 4" descr="4_hhs_logo_white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24000" y="2654300"/>
            <a:ext cx="1549400" cy="1549400"/>
          </a:xfrm>
          <a:prstGeom prst="rect">
            <a:avLst/>
          </a:prstGeom>
        </p:spPr>
      </p:pic>
      <p:sp>
        <p:nvSpPr>
          <p:cNvPr id="6" name="TextBox 13"/>
          <p:cNvSpPr txBox="1">
            <a:spLocks noChangeArrowheads="1"/>
          </p:cNvSpPr>
          <p:nvPr userDrawn="1"/>
        </p:nvSpPr>
        <p:spPr bwMode="auto">
          <a:xfrm>
            <a:off x="1684260" y="6083300"/>
            <a:ext cx="581199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sz="1800" b="1" dirty="0" err="1" smtClean="0">
                <a:solidFill>
                  <a:schemeClr val="bg1"/>
                </a:solidFill>
                <a:latin typeface="Arial" charset="0"/>
              </a:rPr>
              <a:t>www.cancer.gov</a:t>
            </a:r>
            <a:r>
              <a:rPr lang="en-US" sz="1800" b="1" dirty="0" smtClean="0">
                <a:solidFill>
                  <a:schemeClr val="bg1"/>
                </a:solidFill>
                <a:latin typeface="Arial" charset="0"/>
              </a:rPr>
              <a:t>                 </a:t>
            </a:r>
            <a:r>
              <a:rPr lang="en-US" sz="1800" b="1" dirty="0" err="1" smtClean="0">
                <a:solidFill>
                  <a:schemeClr val="bg1"/>
                </a:solidFill>
                <a:latin typeface="Arial" charset="0"/>
              </a:rPr>
              <a:t>www.cancer.gov</a:t>
            </a:r>
            <a:r>
              <a:rPr lang="en-US" sz="1800" b="1" dirty="0" smtClean="0">
                <a:solidFill>
                  <a:schemeClr val="bg1"/>
                </a:solidFill>
                <a:latin typeface="Arial" charset="0"/>
              </a:rPr>
              <a:t>/</a:t>
            </a:r>
            <a:r>
              <a:rPr lang="en-US" sz="1800" b="1" dirty="0" err="1" smtClean="0">
                <a:solidFill>
                  <a:schemeClr val="bg1"/>
                </a:solidFill>
                <a:latin typeface="Arial" charset="0"/>
              </a:rPr>
              <a:t>espanol</a:t>
            </a:r>
            <a:endParaRPr lang="en-US" sz="1800" b="1" dirty="0" smtClean="0">
              <a:solidFill>
                <a:schemeClr val="bg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5611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3832F-A033-A54E-AB4C-FBC3D83AD4AA}" type="datetimeFigureOut">
              <a:rPr lang="en-US" smtClean="0"/>
              <a:t>6/8/16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09763-E416-E940-8F00-A3FAAB3F9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4642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3832F-A033-A54E-AB4C-FBC3D83AD4AA}" type="datetimeFigureOut">
              <a:rPr lang="en-US" smtClean="0"/>
              <a:t>6/8/16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09763-E416-E940-8F00-A3FAAB3F9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235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with Sub-Bulle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entagon 5"/>
          <p:cNvSpPr/>
          <p:nvPr userDrawn="1"/>
        </p:nvSpPr>
        <p:spPr>
          <a:xfrm>
            <a:off x="1168400" y="0"/>
            <a:ext cx="2870200" cy="6858000"/>
          </a:xfrm>
          <a:prstGeom prst="homePlate">
            <a:avLst>
              <a:gd name="adj" fmla="val 47787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entagon 8"/>
          <p:cNvSpPr/>
          <p:nvPr userDrawn="1"/>
        </p:nvSpPr>
        <p:spPr>
          <a:xfrm>
            <a:off x="0" y="0"/>
            <a:ext cx="2870200" cy="6858000"/>
          </a:xfrm>
          <a:prstGeom prst="homePlate">
            <a:avLst>
              <a:gd name="adj" fmla="val 47787"/>
            </a:avLst>
          </a:prstGeom>
          <a:solidFill>
            <a:srgbClr val="E8E8E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Box 14"/>
          <p:cNvSpPr txBox="1">
            <a:spLocks noChangeArrowheads="1"/>
          </p:cNvSpPr>
          <p:nvPr userDrawn="1"/>
        </p:nvSpPr>
        <p:spPr bwMode="auto">
          <a:xfrm>
            <a:off x="8647113" y="6579290"/>
            <a:ext cx="307975" cy="182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noAutofit/>
          </a:bodyPr>
          <a:lstStyle>
            <a:lvl1pPr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1pPr>
            <a:lvl2pPr marL="37931725" indent="-37474525"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2pPr>
            <a:lvl3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3pPr>
            <a:lvl4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4pPr>
            <a:lvl5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9pPr>
          </a:lstStyle>
          <a:p>
            <a:pPr algn="r" fontAlgn="auto">
              <a:lnSpc>
                <a:spcPct val="101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1000" b="1" dirty="0" smtClean="0">
                <a:solidFill>
                  <a:srgbClr val="7F7F7F"/>
                </a:solidFill>
                <a:latin typeface="+mn-lt"/>
                <a:cs typeface="SapientSansRegular"/>
              </a:rPr>
              <a:t> </a:t>
            </a:r>
            <a:fld id="{4225D95B-3580-C74C-AC82-B8FCF626B418}" type="slidenum">
              <a:rPr lang="en-US" sz="1000" b="1" smtClean="0">
                <a:solidFill>
                  <a:srgbClr val="7F7F7F"/>
                </a:solidFill>
                <a:latin typeface="+mn-lt"/>
                <a:cs typeface="SapientSansRegular"/>
              </a:rPr>
              <a:pPr algn="r" fontAlgn="auto">
                <a:lnSpc>
                  <a:spcPct val="101000"/>
                </a:lnSpc>
                <a:spcBef>
                  <a:spcPct val="50000"/>
                </a:spcBef>
                <a:spcAft>
                  <a:spcPts val="0"/>
                </a:spcAft>
                <a:defRPr/>
              </a:pPr>
              <a:t>‹#›</a:t>
            </a:fld>
            <a:endParaRPr lang="en-US" sz="1000" b="1" dirty="0" smtClean="0">
              <a:solidFill>
                <a:srgbClr val="7F7F7F"/>
              </a:solidFill>
              <a:latin typeface="+mn-lt"/>
              <a:cs typeface="SapientSansRegular"/>
            </a:endParaRPr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4334256" y="0"/>
            <a:ext cx="4297680" cy="6858000"/>
          </a:xfrm>
        </p:spPr>
        <p:txBody>
          <a:bodyPr anchor="ctr">
            <a:noAutofit/>
          </a:bodyPr>
          <a:lstStyle>
            <a:lvl1pPr marL="457200" marR="0" indent="-4572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1"/>
              </a:buClr>
              <a:buSzTx/>
              <a:buFont typeface="+mj-lt"/>
              <a:buAutoNum type="arabicPeriod"/>
              <a:tabLst/>
              <a:defRPr i="1">
                <a:solidFill>
                  <a:srgbClr val="000000"/>
                </a:solidFill>
              </a:defRPr>
            </a:lvl1pPr>
            <a:lvl2pPr marL="685800" marR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1"/>
              </a:buClr>
              <a:buSzTx/>
              <a:buFont typeface="Wingdings" charset="2"/>
              <a:buChar char="§"/>
              <a:tabLst/>
              <a:defRPr lang="en-US" sz="1900" i="1" kern="1200" baseline="0" dirty="0" smtClean="0">
                <a:solidFill>
                  <a:srgbClr val="000000"/>
                </a:solidFill>
                <a:latin typeface="+mn-lt"/>
                <a:ea typeface="ＭＳ Ｐゴシック" charset="0"/>
                <a:cs typeface="SapientCentroSlab-Light"/>
              </a:defRPr>
            </a:lvl2pPr>
          </a:lstStyle>
          <a:p>
            <a:r>
              <a:rPr lang="en-US" dirty="0" smtClean="0"/>
              <a:t>Agenda Item 1</a:t>
            </a:r>
          </a:p>
          <a:p>
            <a:pPr lvl="1"/>
            <a:r>
              <a:rPr lang="en-US" dirty="0" smtClean="0"/>
              <a:t>Agenda Item 1a</a:t>
            </a:r>
          </a:p>
          <a:p>
            <a:pPr lvl="1"/>
            <a:r>
              <a:rPr lang="en-US" dirty="0" smtClean="0"/>
              <a:t>Agenda Item 1b</a:t>
            </a:r>
          </a:p>
          <a:p>
            <a:r>
              <a:rPr lang="en-US" dirty="0" smtClean="0"/>
              <a:t>Agenda Item 2</a:t>
            </a:r>
          </a:p>
          <a:p>
            <a:pPr lvl="1"/>
            <a:r>
              <a:rPr lang="en-US" dirty="0" smtClean="0"/>
              <a:t>Agenda Item 2a</a:t>
            </a:r>
          </a:p>
          <a:p>
            <a:pPr lvl="1"/>
            <a:r>
              <a:rPr lang="en-US" dirty="0" smtClean="0"/>
              <a:t>Agenda Item 2b</a:t>
            </a:r>
          </a:p>
          <a:p>
            <a:r>
              <a:rPr lang="en-US" dirty="0" smtClean="0"/>
              <a:t>Agenda Item 3</a:t>
            </a:r>
          </a:p>
          <a:p>
            <a:pPr marL="685800" marR="0" lvl="1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1"/>
              </a:buClr>
              <a:buSzTx/>
              <a:buFont typeface="Wingdings" charset="2"/>
              <a:buChar char="§"/>
              <a:tabLst/>
              <a:defRPr/>
            </a:pPr>
            <a:r>
              <a:rPr lang="en-US" dirty="0" smtClean="0"/>
              <a:t>Agenda Item 3a</a:t>
            </a:r>
          </a:p>
          <a:p>
            <a:pPr marL="685800" marR="0" lvl="1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1"/>
              </a:buClr>
              <a:buSzTx/>
              <a:buFont typeface="Wingdings" charset="2"/>
              <a:buChar char="§"/>
              <a:tabLst/>
              <a:defRPr/>
            </a:pPr>
            <a:r>
              <a:rPr lang="en-US" dirty="0" smtClean="0"/>
              <a:t>Agenda Item 3b</a:t>
            </a:r>
          </a:p>
          <a:p>
            <a:pPr marL="685800" marR="0" lvl="1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1"/>
              </a:buClr>
              <a:buSzTx/>
              <a:buFont typeface="Wingdings" charset="2"/>
              <a:buChar char="§"/>
              <a:tabLst/>
              <a:defRPr/>
            </a:pPr>
            <a:r>
              <a:rPr lang="en-US" dirty="0" smtClean="0"/>
              <a:t>Agenda Item 3c</a:t>
            </a:r>
          </a:p>
          <a:p>
            <a:r>
              <a:rPr lang="en-US" dirty="0" smtClean="0"/>
              <a:t>Agenda Item 4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493776" y="1737360"/>
            <a:ext cx="3017520" cy="1828800"/>
          </a:xfrm>
        </p:spPr>
        <p:txBody>
          <a:bodyPr lIns="0" tIns="0" rIns="0" bIns="0" anchor="b">
            <a:noAutofit/>
          </a:bodyPr>
          <a:lstStyle>
            <a:lvl1pPr algn="r">
              <a:lnSpc>
                <a:spcPct val="90000"/>
              </a:lnSpc>
              <a:defRPr sz="2400">
                <a:solidFill>
                  <a:srgbClr val="123E57"/>
                </a:solidFill>
                <a:latin typeface="+mj-lt"/>
                <a:cs typeface="SapientSansBold"/>
              </a:defRPr>
            </a:lvl1pPr>
          </a:lstStyle>
          <a:p>
            <a:r>
              <a:rPr lang="en-US" dirty="0" smtClean="0"/>
              <a:t>Agenda</a:t>
            </a:r>
            <a:endParaRPr lang="en-US" dirty="0"/>
          </a:p>
        </p:txBody>
      </p:sp>
      <p:pic>
        <p:nvPicPr>
          <p:cNvPr id="2" name="Picture 1" descr="NCI-Logo-Gray-Knock-NEW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8600" y="6579290"/>
            <a:ext cx="1916888" cy="18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041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Section Break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entagon 10"/>
          <p:cNvSpPr/>
          <p:nvPr userDrawn="1"/>
        </p:nvSpPr>
        <p:spPr>
          <a:xfrm>
            <a:off x="0" y="0"/>
            <a:ext cx="8458198" cy="6858000"/>
          </a:xfrm>
          <a:prstGeom prst="homePlate">
            <a:avLst>
              <a:gd name="adj" fmla="val 20935"/>
            </a:avLst>
          </a:prstGeom>
          <a:solidFill>
            <a:srgbClr val="2A67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entagon 11"/>
          <p:cNvSpPr/>
          <p:nvPr userDrawn="1"/>
        </p:nvSpPr>
        <p:spPr>
          <a:xfrm>
            <a:off x="0" y="0"/>
            <a:ext cx="7289798" cy="6858000"/>
          </a:xfrm>
          <a:prstGeom prst="homePlate">
            <a:avLst>
              <a:gd name="adj" fmla="val 20935"/>
            </a:avLst>
          </a:prstGeom>
          <a:solidFill>
            <a:srgbClr val="2A5D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3428999" y="2423160"/>
            <a:ext cx="5029199" cy="1828800"/>
          </a:xfrm>
        </p:spPr>
        <p:txBody>
          <a:bodyPr lIns="0" tIns="0" rIns="0" bIns="0" anchor="b">
            <a:noAutofit/>
          </a:bodyPr>
          <a:lstStyle>
            <a:lvl1pPr algn="r">
              <a:defRPr sz="3600" spc="-80">
                <a:solidFill>
                  <a:schemeClr val="bg1"/>
                </a:solidFill>
                <a:latin typeface="+mj-lt"/>
                <a:cs typeface="SapientSansBold"/>
              </a:defRPr>
            </a:lvl1pPr>
          </a:lstStyle>
          <a:p>
            <a:pPr lvl="0"/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428999" y="4343400"/>
            <a:ext cx="5022892" cy="685800"/>
          </a:xfrm>
        </p:spPr>
        <p:txBody>
          <a:bodyPr lIns="0" tIns="0" rIns="0" bIns="0">
            <a:noAutofit/>
          </a:bodyPr>
          <a:lstStyle>
            <a:lvl1pPr marL="0" indent="0" algn="r">
              <a:buNone/>
              <a:defRPr sz="1700" b="0" i="1" spc="100">
                <a:solidFill>
                  <a:srgbClr val="FFFFFF"/>
                </a:solidFill>
                <a:latin typeface="+mn-lt"/>
                <a:cs typeface="SapientCentroSlab-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Subtitle goes here</a:t>
            </a:r>
            <a:endParaRPr lang="en-US" dirty="0"/>
          </a:p>
        </p:txBody>
      </p:sp>
      <p:sp>
        <p:nvSpPr>
          <p:cNvPr id="9" name="Text Box 14"/>
          <p:cNvSpPr txBox="1">
            <a:spLocks noChangeArrowheads="1"/>
          </p:cNvSpPr>
          <p:nvPr userDrawn="1"/>
        </p:nvSpPr>
        <p:spPr bwMode="auto">
          <a:xfrm>
            <a:off x="8647113" y="6579290"/>
            <a:ext cx="307975" cy="182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noAutofit/>
          </a:bodyPr>
          <a:lstStyle>
            <a:lvl1pPr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1pPr>
            <a:lvl2pPr marL="37931725" indent="-37474525"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2pPr>
            <a:lvl3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3pPr>
            <a:lvl4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4pPr>
            <a:lvl5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9pPr>
          </a:lstStyle>
          <a:p>
            <a:pPr algn="r" fontAlgn="auto">
              <a:lnSpc>
                <a:spcPct val="101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1000" b="1" dirty="0" smtClean="0">
                <a:solidFill>
                  <a:srgbClr val="FFFFFF"/>
                </a:solidFill>
                <a:latin typeface="+mn-lt"/>
                <a:cs typeface="SapientSansRegular"/>
              </a:rPr>
              <a:t> </a:t>
            </a:r>
            <a:fld id="{4225D95B-3580-C74C-AC82-B8FCF626B418}" type="slidenum">
              <a:rPr lang="en-US" sz="1000" b="1" smtClean="0">
                <a:solidFill>
                  <a:srgbClr val="FFFFFF"/>
                </a:solidFill>
                <a:latin typeface="+mn-lt"/>
                <a:cs typeface="SapientSansRegular"/>
              </a:rPr>
              <a:pPr algn="r" fontAlgn="auto">
                <a:lnSpc>
                  <a:spcPct val="101000"/>
                </a:lnSpc>
                <a:spcBef>
                  <a:spcPct val="50000"/>
                </a:spcBef>
                <a:spcAft>
                  <a:spcPts val="0"/>
                </a:spcAft>
                <a:defRPr/>
              </a:pPr>
              <a:t>‹#›</a:t>
            </a:fld>
            <a:endParaRPr lang="en-US" sz="1000" b="1" dirty="0" smtClean="0">
              <a:solidFill>
                <a:srgbClr val="FFFFFF"/>
              </a:solidFill>
              <a:latin typeface="+mn-lt"/>
              <a:cs typeface="SapientSansRegular"/>
            </a:endParaRPr>
          </a:p>
        </p:txBody>
      </p:sp>
      <p:pic>
        <p:nvPicPr>
          <p:cNvPr id="13" name="Picture 12" descr="NCI-Logo-White-Knock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8600" y="6579290"/>
            <a:ext cx="1916887" cy="18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918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Section Break AL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entagon 9"/>
          <p:cNvSpPr/>
          <p:nvPr userDrawn="1"/>
        </p:nvSpPr>
        <p:spPr>
          <a:xfrm>
            <a:off x="1525270" y="0"/>
            <a:ext cx="2870200" cy="6858000"/>
          </a:xfrm>
          <a:prstGeom prst="homePlate">
            <a:avLst>
              <a:gd name="adj" fmla="val 47787"/>
            </a:avLst>
          </a:prstGeom>
          <a:solidFill>
            <a:srgbClr val="2A67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entagon 11"/>
          <p:cNvSpPr/>
          <p:nvPr userDrawn="1"/>
        </p:nvSpPr>
        <p:spPr>
          <a:xfrm>
            <a:off x="0" y="0"/>
            <a:ext cx="3227070" cy="6858000"/>
          </a:xfrm>
          <a:prstGeom prst="homePlate">
            <a:avLst>
              <a:gd name="adj" fmla="val 42671"/>
            </a:avLst>
          </a:prstGeom>
          <a:solidFill>
            <a:srgbClr val="2A5D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4395470" y="2423160"/>
            <a:ext cx="4062728" cy="1828800"/>
          </a:xfrm>
        </p:spPr>
        <p:txBody>
          <a:bodyPr lIns="0" tIns="0" rIns="0" bIns="0" anchor="b">
            <a:noAutofit/>
          </a:bodyPr>
          <a:lstStyle>
            <a:lvl1pPr algn="r">
              <a:defRPr sz="3600" spc="-80" baseline="0">
                <a:solidFill>
                  <a:schemeClr val="tx2"/>
                </a:solidFill>
                <a:latin typeface="+mj-lt"/>
                <a:cs typeface="SapientSansBold"/>
              </a:defRPr>
            </a:lvl1pPr>
          </a:lstStyle>
          <a:p>
            <a:pPr lvl="0"/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95469" y="4343400"/>
            <a:ext cx="4056421" cy="685800"/>
          </a:xfrm>
        </p:spPr>
        <p:txBody>
          <a:bodyPr lIns="0" tIns="0" rIns="0" bIns="0">
            <a:noAutofit/>
          </a:bodyPr>
          <a:lstStyle>
            <a:lvl1pPr marL="0" indent="0" algn="r">
              <a:buNone/>
              <a:defRPr sz="1700" b="0" i="1" spc="100">
                <a:solidFill>
                  <a:schemeClr val="accent3"/>
                </a:solidFill>
                <a:latin typeface="+mn-lt"/>
                <a:cs typeface="SapientCentroSlab-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Subtitle goes here</a:t>
            </a:r>
            <a:endParaRPr lang="en-US" dirty="0"/>
          </a:p>
        </p:txBody>
      </p:sp>
      <p:sp>
        <p:nvSpPr>
          <p:cNvPr id="13" name="Text Box 14"/>
          <p:cNvSpPr txBox="1">
            <a:spLocks noChangeArrowheads="1"/>
          </p:cNvSpPr>
          <p:nvPr userDrawn="1"/>
        </p:nvSpPr>
        <p:spPr bwMode="auto">
          <a:xfrm>
            <a:off x="8647113" y="6579290"/>
            <a:ext cx="307975" cy="182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noAutofit/>
          </a:bodyPr>
          <a:lstStyle>
            <a:lvl1pPr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1pPr>
            <a:lvl2pPr marL="37931725" indent="-37474525"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2pPr>
            <a:lvl3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3pPr>
            <a:lvl4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4pPr>
            <a:lvl5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9pPr>
          </a:lstStyle>
          <a:p>
            <a:pPr algn="r" fontAlgn="auto">
              <a:lnSpc>
                <a:spcPct val="101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1000" b="1" dirty="0" smtClean="0">
                <a:solidFill>
                  <a:srgbClr val="7F7F7F"/>
                </a:solidFill>
                <a:latin typeface="+mn-lt"/>
                <a:cs typeface="SapientSansRegular"/>
              </a:rPr>
              <a:t> </a:t>
            </a:r>
            <a:fld id="{4225D95B-3580-C74C-AC82-B8FCF626B418}" type="slidenum">
              <a:rPr lang="en-US" sz="1000" b="1" smtClean="0">
                <a:solidFill>
                  <a:srgbClr val="7F7F7F"/>
                </a:solidFill>
                <a:latin typeface="+mn-lt"/>
                <a:cs typeface="SapientSansRegular"/>
              </a:rPr>
              <a:pPr algn="r" fontAlgn="auto">
                <a:lnSpc>
                  <a:spcPct val="101000"/>
                </a:lnSpc>
                <a:spcBef>
                  <a:spcPct val="50000"/>
                </a:spcBef>
                <a:spcAft>
                  <a:spcPts val="0"/>
                </a:spcAft>
                <a:defRPr/>
              </a:pPr>
              <a:t>‹#›</a:t>
            </a:fld>
            <a:endParaRPr lang="en-US" sz="1000" b="1" dirty="0" smtClean="0">
              <a:solidFill>
                <a:srgbClr val="7F7F7F"/>
              </a:solidFill>
              <a:latin typeface="+mn-lt"/>
              <a:cs typeface="SapientSansRegular"/>
            </a:endParaRPr>
          </a:p>
        </p:txBody>
      </p:sp>
      <p:pic>
        <p:nvPicPr>
          <p:cNvPr id="15" name="Picture 14" descr="NCI-Logo-White-Knock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8600" y="6579290"/>
            <a:ext cx="1916887" cy="18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042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Blu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entagon 4"/>
          <p:cNvSpPr/>
          <p:nvPr userDrawn="1"/>
        </p:nvSpPr>
        <p:spPr>
          <a:xfrm>
            <a:off x="0" y="0"/>
            <a:ext cx="8458198" cy="6858000"/>
          </a:xfrm>
          <a:prstGeom prst="homePlate">
            <a:avLst>
              <a:gd name="adj" fmla="val 20935"/>
            </a:avLst>
          </a:prstGeom>
          <a:solidFill>
            <a:srgbClr val="2A67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entagon 7"/>
          <p:cNvSpPr/>
          <p:nvPr userDrawn="1"/>
        </p:nvSpPr>
        <p:spPr>
          <a:xfrm>
            <a:off x="0" y="0"/>
            <a:ext cx="7289798" cy="6858000"/>
          </a:xfrm>
          <a:prstGeom prst="homePlate">
            <a:avLst>
              <a:gd name="adj" fmla="val 20935"/>
            </a:avLst>
          </a:prstGeom>
          <a:solidFill>
            <a:srgbClr val="2A5D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1828800"/>
            <a:ext cx="7772400" cy="3200400"/>
          </a:xfrm>
        </p:spPr>
        <p:txBody>
          <a:bodyPr anchor="ctr">
            <a:noAutofit/>
          </a:bodyPr>
          <a:lstStyle>
            <a:lvl1pPr marL="0" indent="0" algn="ctr">
              <a:spcAft>
                <a:spcPts val="0"/>
              </a:spcAft>
              <a:buNone/>
              <a:defRPr sz="2800" b="0" i="1" baseline="0">
                <a:solidFill>
                  <a:srgbClr val="FFFFFF"/>
                </a:solidFill>
                <a:latin typeface="+mn-lt"/>
                <a:cs typeface="SapientCentroSlab-Light"/>
              </a:defRPr>
            </a:lvl1pPr>
          </a:lstStyle>
          <a:p>
            <a:pPr lvl="0"/>
            <a:r>
              <a:rPr lang="en-US" dirty="0" smtClean="0"/>
              <a:t>Vision Quote</a:t>
            </a:r>
            <a:br>
              <a:rPr lang="en-US" dirty="0" smtClean="0"/>
            </a:br>
            <a:r>
              <a:rPr lang="en-US" dirty="0" smtClean="0"/>
              <a:t>“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fugit </a:t>
            </a:r>
            <a:r>
              <a:rPr lang="en-US" dirty="0" err="1" smtClean="0"/>
              <a:t>liberavisse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err="1" smtClean="0"/>
              <a:t>nec</a:t>
            </a:r>
            <a:r>
              <a:rPr lang="en-US" dirty="0" smtClean="0"/>
              <a:t> at. </a:t>
            </a:r>
            <a:r>
              <a:rPr lang="en-US" dirty="0" err="1" smtClean="0"/>
              <a:t>Essent</a:t>
            </a:r>
            <a:r>
              <a:rPr lang="en-US" dirty="0" smtClean="0"/>
              <a:t> </a:t>
            </a:r>
            <a:r>
              <a:rPr lang="en-US" dirty="0" err="1" smtClean="0"/>
              <a:t>elaboraret</a:t>
            </a:r>
            <a:r>
              <a:rPr lang="en-US" dirty="0" smtClean="0"/>
              <a:t> </a:t>
            </a:r>
            <a:r>
              <a:rPr lang="en-US" dirty="0" err="1" smtClean="0"/>
              <a:t>conclusionemque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err="1" smtClean="0"/>
              <a:t>eam</a:t>
            </a:r>
            <a:r>
              <a:rPr lang="en-US" dirty="0" smtClean="0"/>
              <a:t> id. Quo ex </a:t>
            </a:r>
            <a:r>
              <a:rPr lang="en-US" dirty="0" err="1" smtClean="0"/>
              <a:t>laboramus</a:t>
            </a:r>
            <a:r>
              <a:rPr lang="en-US" dirty="0" smtClean="0"/>
              <a:t> </a:t>
            </a:r>
            <a:r>
              <a:rPr lang="en-US" dirty="0" err="1" smtClean="0"/>
              <a:t>accommodare</a:t>
            </a:r>
            <a:r>
              <a:rPr lang="en-US" dirty="0" smtClean="0"/>
              <a:t>, </a:t>
            </a:r>
            <a:br>
              <a:rPr lang="en-US" dirty="0" smtClean="0"/>
            </a:br>
            <a:r>
              <a:rPr lang="en-US" dirty="0" smtClean="0"/>
              <a:t>his </a:t>
            </a:r>
            <a:r>
              <a:rPr lang="en-US" dirty="0" err="1" smtClean="0"/>
              <a:t>falli</a:t>
            </a:r>
            <a:r>
              <a:rPr lang="en-US" dirty="0" smtClean="0"/>
              <a:t> </a:t>
            </a:r>
            <a:r>
              <a:rPr lang="en-US" dirty="0" err="1" smtClean="0"/>
              <a:t>deleniti</a:t>
            </a:r>
            <a:r>
              <a:rPr lang="en-US" dirty="0" smtClean="0"/>
              <a:t> </a:t>
            </a:r>
            <a:r>
              <a:rPr lang="en-US" dirty="0" err="1" smtClean="0"/>
              <a:t>ei</a:t>
            </a:r>
            <a:r>
              <a:rPr lang="en-US" dirty="0" smtClean="0"/>
              <a:t>. </a:t>
            </a:r>
            <a:r>
              <a:rPr lang="en-US" dirty="0" err="1" smtClean="0"/>
              <a:t>Illud</a:t>
            </a:r>
            <a:r>
              <a:rPr lang="en-US" dirty="0" smtClean="0"/>
              <a:t> postulant </a:t>
            </a:r>
            <a:br>
              <a:rPr lang="en-US" dirty="0" smtClean="0"/>
            </a:br>
            <a:r>
              <a:rPr lang="en-US" dirty="0" err="1" smtClean="0"/>
              <a:t>adversarium</a:t>
            </a:r>
            <a:r>
              <a:rPr lang="en-US" dirty="0" smtClean="0"/>
              <a:t> </a:t>
            </a:r>
            <a:r>
              <a:rPr lang="en-US" dirty="0" err="1" smtClean="0"/>
              <a:t>ei</a:t>
            </a:r>
            <a:r>
              <a:rPr lang="en-US" dirty="0" smtClean="0"/>
              <a:t> his.”</a:t>
            </a:r>
          </a:p>
        </p:txBody>
      </p:sp>
      <p:sp>
        <p:nvSpPr>
          <p:cNvPr id="10" name="Text Box 14"/>
          <p:cNvSpPr txBox="1">
            <a:spLocks noChangeArrowheads="1"/>
          </p:cNvSpPr>
          <p:nvPr userDrawn="1"/>
        </p:nvSpPr>
        <p:spPr bwMode="auto">
          <a:xfrm>
            <a:off x="8647113" y="6579290"/>
            <a:ext cx="307975" cy="182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noAutofit/>
          </a:bodyPr>
          <a:lstStyle>
            <a:lvl1pPr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1pPr>
            <a:lvl2pPr marL="37931725" indent="-37474525"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2pPr>
            <a:lvl3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3pPr>
            <a:lvl4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4pPr>
            <a:lvl5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9pPr>
          </a:lstStyle>
          <a:p>
            <a:pPr algn="r" fontAlgn="auto">
              <a:lnSpc>
                <a:spcPct val="101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1000" b="1" dirty="0" smtClean="0">
                <a:solidFill>
                  <a:srgbClr val="FFFFFF"/>
                </a:solidFill>
                <a:latin typeface="+mn-lt"/>
                <a:cs typeface="SapientSansRegular"/>
              </a:rPr>
              <a:t> </a:t>
            </a:r>
            <a:fld id="{4225D95B-3580-C74C-AC82-B8FCF626B418}" type="slidenum">
              <a:rPr lang="en-US" sz="1000" b="1" smtClean="0">
                <a:solidFill>
                  <a:srgbClr val="FFFFFF"/>
                </a:solidFill>
                <a:latin typeface="+mn-lt"/>
                <a:cs typeface="SapientSansRegular"/>
              </a:rPr>
              <a:pPr algn="r" fontAlgn="auto">
                <a:lnSpc>
                  <a:spcPct val="101000"/>
                </a:lnSpc>
                <a:spcBef>
                  <a:spcPct val="50000"/>
                </a:spcBef>
                <a:spcAft>
                  <a:spcPts val="0"/>
                </a:spcAft>
                <a:defRPr/>
              </a:pPr>
              <a:t>‹#›</a:t>
            </a:fld>
            <a:endParaRPr lang="en-US" sz="1000" b="1" dirty="0" smtClean="0">
              <a:solidFill>
                <a:srgbClr val="FFFFFF"/>
              </a:solidFill>
              <a:latin typeface="+mn-lt"/>
              <a:cs typeface="SapientSansRegular"/>
            </a:endParaRPr>
          </a:p>
        </p:txBody>
      </p:sp>
      <p:pic>
        <p:nvPicPr>
          <p:cNvPr id="11" name="Picture 10" descr="NCI-Logo-White-Knock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8600" y="6579290"/>
            <a:ext cx="1916887" cy="18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438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— Foot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493776" y="415544"/>
            <a:ext cx="8165592" cy="423193"/>
          </a:xfrm>
        </p:spPr>
        <p:txBody>
          <a:bodyPr lIns="0" tIns="0" rIns="0" bIns="0" anchor="b">
            <a:noAutofit/>
          </a:bodyPr>
          <a:lstStyle>
            <a:lvl1pPr>
              <a:lnSpc>
                <a:spcPct val="90000"/>
              </a:lnSpc>
              <a:defRPr sz="2400" baseline="0">
                <a:solidFill>
                  <a:srgbClr val="123E57"/>
                </a:solidFill>
                <a:latin typeface="+mj-lt"/>
                <a:cs typeface="SapientSansBold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9" name="Text Box 14"/>
          <p:cNvSpPr txBox="1">
            <a:spLocks noChangeArrowheads="1"/>
          </p:cNvSpPr>
          <p:nvPr userDrawn="1"/>
        </p:nvSpPr>
        <p:spPr bwMode="auto">
          <a:xfrm>
            <a:off x="8647113" y="6579290"/>
            <a:ext cx="307975" cy="182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noAutofit/>
          </a:bodyPr>
          <a:lstStyle>
            <a:lvl1pPr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1pPr>
            <a:lvl2pPr marL="37931725" indent="-37474525"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2pPr>
            <a:lvl3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3pPr>
            <a:lvl4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4pPr>
            <a:lvl5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9pPr>
          </a:lstStyle>
          <a:p>
            <a:pPr algn="r" fontAlgn="auto">
              <a:lnSpc>
                <a:spcPct val="101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1000" b="1" dirty="0" smtClean="0">
                <a:solidFill>
                  <a:srgbClr val="7F7F7F"/>
                </a:solidFill>
                <a:latin typeface="+mn-lt"/>
                <a:cs typeface="SapientSansRegular"/>
              </a:rPr>
              <a:t> </a:t>
            </a:r>
            <a:fld id="{4225D95B-3580-C74C-AC82-B8FCF626B418}" type="slidenum">
              <a:rPr lang="en-US" sz="1000" b="1" smtClean="0">
                <a:solidFill>
                  <a:srgbClr val="7F7F7F"/>
                </a:solidFill>
                <a:latin typeface="+mn-lt"/>
                <a:cs typeface="SapientSansRegular"/>
              </a:rPr>
              <a:pPr algn="r" fontAlgn="auto">
                <a:lnSpc>
                  <a:spcPct val="101000"/>
                </a:lnSpc>
                <a:spcBef>
                  <a:spcPct val="50000"/>
                </a:spcBef>
                <a:spcAft>
                  <a:spcPts val="0"/>
                </a:spcAft>
                <a:defRPr/>
              </a:pPr>
              <a:t>‹#›</a:t>
            </a:fld>
            <a:endParaRPr lang="en-US" sz="1000" b="1" dirty="0" smtClean="0">
              <a:solidFill>
                <a:srgbClr val="7F7F7F"/>
              </a:solidFill>
              <a:latin typeface="+mn-lt"/>
              <a:cs typeface="SapientSansRegular"/>
            </a:endParaRPr>
          </a:p>
        </p:txBody>
      </p:sp>
      <p:pic>
        <p:nvPicPr>
          <p:cNvPr id="12" name="Picture 11" descr="NCI-Logo-Gray-Knock-NEW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8600" y="6579290"/>
            <a:ext cx="1916888" cy="18288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481521" y="1426633"/>
            <a:ext cx="8165592" cy="4800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713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— No Foot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493776" y="415544"/>
            <a:ext cx="8165592" cy="423193"/>
          </a:xfrm>
        </p:spPr>
        <p:txBody>
          <a:bodyPr lIns="0" tIns="0" rIns="0" bIns="0" anchor="b">
            <a:noAutofit/>
          </a:bodyPr>
          <a:lstStyle>
            <a:lvl1pPr>
              <a:lnSpc>
                <a:spcPct val="90000"/>
              </a:lnSpc>
              <a:defRPr sz="2400" baseline="0">
                <a:solidFill>
                  <a:srgbClr val="123E57"/>
                </a:solidFill>
                <a:latin typeface="+mj-lt"/>
                <a:cs typeface="SapientSansBold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9" name="Text Box 14"/>
          <p:cNvSpPr txBox="1">
            <a:spLocks noChangeArrowheads="1"/>
          </p:cNvSpPr>
          <p:nvPr userDrawn="1"/>
        </p:nvSpPr>
        <p:spPr bwMode="auto">
          <a:xfrm>
            <a:off x="8647113" y="6579290"/>
            <a:ext cx="307975" cy="182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noAutofit/>
          </a:bodyPr>
          <a:lstStyle>
            <a:lvl1pPr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1pPr>
            <a:lvl2pPr marL="37931725" indent="-37474525"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2pPr>
            <a:lvl3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3pPr>
            <a:lvl4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4pPr>
            <a:lvl5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9pPr>
          </a:lstStyle>
          <a:p>
            <a:pPr algn="r" fontAlgn="auto">
              <a:lnSpc>
                <a:spcPct val="101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1000" b="1" dirty="0" smtClean="0">
                <a:solidFill>
                  <a:srgbClr val="7F7F7F"/>
                </a:solidFill>
                <a:latin typeface="+mn-lt"/>
                <a:cs typeface="SapientSansRegular"/>
              </a:rPr>
              <a:t> </a:t>
            </a:r>
            <a:fld id="{4225D95B-3580-C74C-AC82-B8FCF626B418}" type="slidenum">
              <a:rPr lang="en-US" sz="1000" b="1" smtClean="0">
                <a:solidFill>
                  <a:srgbClr val="7F7F7F"/>
                </a:solidFill>
                <a:latin typeface="+mn-lt"/>
                <a:cs typeface="SapientSansRegular"/>
              </a:rPr>
              <a:pPr algn="r" fontAlgn="auto">
                <a:lnSpc>
                  <a:spcPct val="101000"/>
                </a:lnSpc>
                <a:spcBef>
                  <a:spcPct val="50000"/>
                </a:spcBef>
                <a:spcAft>
                  <a:spcPts val="0"/>
                </a:spcAft>
                <a:defRPr/>
              </a:pPr>
              <a:t>‹#›</a:t>
            </a:fld>
            <a:endParaRPr lang="en-US" sz="1000" b="1" dirty="0" smtClean="0">
              <a:solidFill>
                <a:srgbClr val="7F7F7F"/>
              </a:solidFill>
              <a:latin typeface="+mn-lt"/>
              <a:cs typeface="SapientSansRegular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sz="quarter" idx="11"/>
          </p:nvPr>
        </p:nvSpPr>
        <p:spPr>
          <a:xfrm>
            <a:off x="481521" y="1426633"/>
            <a:ext cx="8165592" cy="4800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3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 Left — Foot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493776" y="415544"/>
            <a:ext cx="8165592" cy="423193"/>
          </a:xfrm>
        </p:spPr>
        <p:txBody>
          <a:bodyPr lIns="0" tIns="0" rIns="0" bIns="0" anchor="b">
            <a:noAutofit/>
          </a:bodyPr>
          <a:lstStyle>
            <a:lvl1pPr>
              <a:lnSpc>
                <a:spcPct val="90000"/>
              </a:lnSpc>
              <a:defRPr sz="2400" baseline="0">
                <a:solidFill>
                  <a:srgbClr val="123E57"/>
                </a:solidFill>
                <a:latin typeface="+mj-lt"/>
                <a:cs typeface="SapientSansBold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pic>
        <p:nvPicPr>
          <p:cNvPr id="9" name="Picture 8" descr="NCI-Logo-Gray-Knock-NEW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8600" y="6579290"/>
            <a:ext cx="1916888" cy="182880"/>
          </a:xfrm>
          <a:prstGeom prst="rect">
            <a:avLst/>
          </a:prstGeom>
        </p:spPr>
      </p:pic>
      <p:sp>
        <p:nvSpPr>
          <p:cNvPr id="14" name="Text Box 14"/>
          <p:cNvSpPr txBox="1">
            <a:spLocks noChangeArrowheads="1"/>
          </p:cNvSpPr>
          <p:nvPr userDrawn="1"/>
        </p:nvSpPr>
        <p:spPr bwMode="auto">
          <a:xfrm>
            <a:off x="8647113" y="6579290"/>
            <a:ext cx="307975" cy="182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noAutofit/>
          </a:bodyPr>
          <a:lstStyle>
            <a:lvl1pPr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1pPr>
            <a:lvl2pPr marL="37931725" indent="-37474525"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2pPr>
            <a:lvl3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3pPr>
            <a:lvl4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4pPr>
            <a:lvl5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9pPr>
          </a:lstStyle>
          <a:p>
            <a:pPr algn="r" fontAlgn="auto">
              <a:lnSpc>
                <a:spcPct val="101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1000" b="1" dirty="0" smtClean="0">
                <a:solidFill>
                  <a:srgbClr val="7F7F7F"/>
                </a:solidFill>
                <a:latin typeface="+mn-lt"/>
                <a:cs typeface="SapientSansRegular"/>
              </a:rPr>
              <a:t> </a:t>
            </a:r>
            <a:fld id="{4225D95B-3580-C74C-AC82-B8FCF626B418}" type="slidenum">
              <a:rPr lang="en-US" sz="1000" b="1" smtClean="0">
                <a:solidFill>
                  <a:srgbClr val="7F7F7F"/>
                </a:solidFill>
                <a:latin typeface="+mn-lt"/>
                <a:cs typeface="SapientSansRegular"/>
              </a:rPr>
              <a:pPr algn="r" fontAlgn="auto">
                <a:lnSpc>
                  <a:spcPct val="101000"/>
                </a:lnSpc>
                <a:spcBef>
                  <a:spcPct val="50000"/>
                </a:spcBef>
                <a:spcAft>
                  <a:spcPts val="0"/>
                </a:spcAft>
                <a:defRPr/>
              </a:pPr>
              <a:t>‹#›</a:t>
            </a:fld>
            <a:endParaRPr lang="en-US" sz="1000" b="1" dirty="0" smtClean="0">
              <a:solidFill>
                <a:srgbClr val="7F7F7F"/>
              </a:solidFill>
              <a:latin typeface="+mn-lt"/>
              <a:cs typeface="SapientSansRegular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sz="quarter" idx="11"/>
          </p:nvPr>
        </p:nvSpPr>
        <p:spPr>
          <a:xfrm>
            <a:off x="481521" y="1426633"/>
            <a:ext cx="4120642" cy="4800600"/>
          </a:xfrm>
        </p:spPr>
        <p:txBody>
          <a:bodyPr numCol="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>
          <a:xfrm>
            <a:off x="4762055" y="1426633"/>
            <a:ext cx="3897313" cy="4800600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pPr lvl="0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99173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 Left — No Foot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493776" y="415544"/>
            <a:ext cx="8165592" cy="423193"/>
          </a:xfrm>
        </p:spPr>
        <p:txBody>
          <a:bodyPr lIns="0" tIns="0" rIns="0" bIns="0" anchor="b">
            <a:noAutofit/>
          </a:bodyPr>
          <a:lstStyle>
            <a:lvl1pPr>
              <a:lnSpc>
                <a:spcPct val="90000"/>
              </a:lnSpc>
              <a:defRPr sz="2400" baseline="0">
                <a:solidFill>
                  <a:srgbClr val="123E57"/>
                </a:solidFill>
                <a:latin typeface="+mj-lt"/>
                <a:cs typeface="SapientSansBold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14" name="Text Box 14"/>
          <p:cNvSpPr txBox="1">
            <a:spLocks noChangeArrowheads="1"/>
          </p:cNvSpPr>
          <p:nvPr userDrawn="1"/>
        </p:nvSpPr>
        <p:spPr bwMode="auto">
          <a:xfrm>
            <a:off x="8647113" y="6579290"/>
            <a:ext cx="307975" cy="182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noAutofit/>
          </a:bodyPr>
          <a:lstStyle>
            <a:lvl1pPr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1pPr>
            <a:lvl2pPr marL="37931725" indent="-37474525"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2pPr>
            <a:lvl3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3pPr>
            <a:lvl4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4pPr>
            <a:lvl5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9pPr>
          </a:lstStyle>
          <a:p>
            <a:pPr algn="r" fontAlgn="auto">
              <a:lnSpc>
                <a:spcPct val="101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1000" b="1" dirty="0" smtClean="0">
                <a:solidFill>
                  <a:srgbClr val="7F7F7F"/>
                </a:solidFill>
                <a:latin typeface="+mn-lt"/>
                <a:cs typeface="SapientSansRegular"/>
              </a:rPr>
              <a:t> </a:t>
            </a:r>
            <a:fld id="{4225D95B-3580-C74C-AC82-B8FCF626B418}" type="slidenum">
              <a:rPr lang="en-US" sz="1000" b="1" smtClean="0">
                <a:solidFill>
                  <a:srgbClr val="7F7F7F"/>
                </a:solidFill>
                <a:latin typeface="+mn-lt"/>
                <a:cs typeface="SapientSansRegular"/>
              </a:rPr>
              <a:pPr algn="r" fontAlgn="auto">
                <a:lnSpc>
                  <a:spcPct val="101000"/>
                </a:lnSpc>
                <a:spcBef>
                  <a:spcPct val="50000"/>
                </a:spcBef>
                <a:spcAft>
                  <a:spcPts val="0"/>
                </a:spcAft>
                <a:defRPr/>
              </a:pPr>
              <a:t>‹#›</a:t>
            </a:fld>
            <a:endParaRPr lang="en-US" sz="1000" b="1" dirty="0" smtClean="0">
              <a:solidFill>
                <a:srgbClr val="7F7F7F"/>
              </a:solidFill>
              <a:latin typeface="+mn-lt"/>
              <a:cs typeface="SapientSansRegular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sz="quarter" idx="11"/>
          </p:nvPr>
        </p:nvSpPr>
        <p:spPr>
          <a:xfrm>
            <a:off x="481521" y="1426633"/>
            <a:ext cx="4120642" cy="4800600"/>
          </a:xfrm>
        </p:spPr>
        <p:txBody>
          <a:bodyPr numCol="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4"/>
          <p:cNvSpPr>
            <a:spLocks noGrp="1"/>
          </p:cNvSpPr>
          <p:nvPr>
            <p:ph sz="quarter" idx="12"/>
          </p:nvPr>
        </p:nvSpPr>
        <p:spPr>
          <a:xfrm>
            <a:off x="4762055" y="1426633"/>
            <a:ext cx="3897313" cy="4800600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pPr lvl="0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20090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363538"/>
            <a:ext cx="82296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12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320503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smtClean="0">
                <a:solidFill>
                  <a:srgbClr val="7F7F7F"/>
                </a:solidFill>
                <a:latin typeface="+mn-lt"/>
                <a:ea typeface="+mn-ea"/>
                <a:cs typeface="SapientSansRegular"/>
              </a:defRPr>
            </a:lvl1pPr>
          </a:lstStyle>
          <a:p>
            <a:pPr>
              <a:defRPr/>
            </a:pPr>
            <a:fld id="{63A80243-55C2-1C49-BA61-21AC8F55AA45}" type="datetime4">
              <a:rPr lang="en-US" smtClean="0"/>
              <a:t>June 8, 2016</a:t>
            </a:fld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000" dirty="0" smtClean="0">
                <a:solidFill>
                  <a:srgbClr val="7F7F7F"/>
                </a:solidFill>
                <a:latin typeface="+mn-lt"/>
                <a:ea typeface="+mn-ea"/>
                <a:cs typeface="SapientSansRegular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 b="0" i="0" smtClean="0">
                <a:solidFill>
                  <a:srgbClr val="7F7F7F"/>
                </a:solidFill>
                <a:latin typeface="+mn-lt"/>
                <a:ea typeface="+mn-ea"/>
                <a:cs typeface="Sapient Centro Slab"/>
              </a:defRPr>
            </a:lvl1pPr>
          </a:lstStyle>
          <a:p>
            <a:pPr>
              <a:defRPr/>
            </a:pPr>
            <a:fld id="{4F8F9822-CE00-0B4F-ADB5-DBA954363B0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78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12" r:id="rId1"/>
    <p:sldLayoutId id="2147484513" r:id="rId2"/>
    <p:sldLayoutId id="2147484514" r:id="rId3"/>
    <p:sldLayoutId id="2147484515" r:id="rId4"/>
    <p:sldLayoutId id="2147484516" r:id="rId5"/>
    <p:sldLayoutId id="2147484517" r:id="rId6"/>
    <p:sldLayoutId id="2147484518" r:id="rId7"/>
    <p:sldLayoutId id="2147484519" r:id="rId8"/>
    <p:sldLayoutId id="2147484520" r:id="rId9"/>
    <p:sldLayoutId id="2147484521" r:id="rId10"/>
    <p:sldLayoutId id="2147484522" r:id="rId11"/>
    <p:sldLayoutId id="2147484523" r:id="rId12"/>
    <p:sldLayoutId id="2147484524" r:id="rId13"/>
    <p:sldLayoutId id="2147484525" r:id="rId14"/>
    <p:sldLayoutId id="2147484526" r:id="rId15"/>
    <p:sldLayoutId id="2147484527" r:id="rId16"/>
    <p:sldLayoutId id="2147484528" r:id="rId17"/>
    <p:sldLayoutId id="2147484529" r:id="rId18"/>
  </p:sldLayoutIdLst>
  <p:hf sldNum="0" hdr="0" ftr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400" b="0" kern="1200">
          <a:solidFill>
            <a:srgbClr val="123E57"/>
          </a:solidFill>
          <a:latin typeface="+mj-lt"/>
          <a:ea typeface="ＭＳ Ｐゴシック" charset="0"/>
          <a:cs typeface="SapientSansBold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SapientCentroSlab-Light" charset="0"/>
          <a:ea typeface="ＭＳ Ｐゴシック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SapientCentroSlab-Light" charset="0"/>
          <a:ea typeface="ＭＳ Ｐゴシック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SapientCentroSlab-Light" charset="0"/>
          <a:ea typeface="ＭＳ Ｐゴシック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SapientCentroSlab-Light" charset="0"/>
          <a:ea typeface="ＭＳ Ｐゴシック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SapientCentroSlab-Light" charset="0"/>
          <a:ea typeface="ＭＳ Ｐゴシック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SapientCentroSlab-Light" charset="0"/>
          <a:ea typeface="ＭＳ Ｐゴシック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SapientCentroSlab-Light" charset="0"/>
          <a:ea typeface="ＭＳ Ｐゴシック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SapientCentroSlab-Light" charset="0"/>
          <a:ea typeface="ＭＳ Ｐゴシック" charset="0"/>
        </a:defRPr>
      </a:lvl9pPr>
    </p:titleStyle>
    <p:bodyStyle>
      <a:lvl1pPr marL="228600" indent="-228600" algn="l" defTabSz="457200" rtl="0" eaLnBrk="1" fontAlgn="base" hangingPunct="1">
        <a:spcBef>
          <a:spcPct val="0"/>
        </a:spcBef>
        <a:spcAft>
          <a:spcPts val="1000"/>
        </a:spcAft>
        <a:buClr>
          <a:schemeClr val="accent1"/>
        </a:buClr>
        <a:buFont typeface="Wingdings" charset="0"/>
        <a:buChar char="§"/>
        <a:defRPr sz="2000" kern="1200">
          <a:solidFill>
            <a:srgbClr val="000000"/>
          </a:solidFill>
          <a:latin typeface="+mn-lt"/>
          <a:ea typeface="ＭＳ Ｐゴシック" charset="0"/>
          <a:cs typeface="SapientCentroSlab-Light"/>
        </a:defRPr>
      </a:lvl1pPr>
      <a:lvl2pPr marL="457200" indent="-228600" algn="l" defTabSz="457200" rtl="0" eaLnBrk="1" fontAlgn="base" hangingPunct="1">
        <a:spcBef>
          <a:spcPct val="0"/>
        </a:spcBef>
        <a:spcAft>
          <a:spcPts val="1000"/>
        </a:spcAft>
        <a:buClr>
          <a:schemeClr val="accent1"/>
        </a:buClr>
        <a:buFont typeface="Wingdings" charset="0"/>
        <a:buChar char="§"/>
        <a:defRPr sz="1900" kern="1200">
          <a:solidFill>
            <a:srgbClr val="000000"/>
          </a:solidFill>
          <a:latin typeface="+mn-lt"/>
          <a:ea typeface="ＭＳ Ｐゴシック" charset="0"/>
          <a:cs typeface="SapientCentroSlab-Light"/>
        </a:defRPr>
      </a:lvl2pPr>
      <a:lvl3pPr marL="685800" indent="-228600" algn="l" defTabSz="457200" rtl="0" eaLnBrk="1" fontAlgn="base" hangingPunct="1">
        <a:spcBef>
          <a:spcPct val="0"/>
        </a:spcBef>
        <a:spcAft>
          <a:spcPts val="1000"/>
        </a:spcAft>
        <a:buClr>
          <a:schemeClr val="accent1"/>
        </a:buClr>
        <a:buFont typeface="Wingdings" charset="0"/>
        <a:buChar char="§"/>
        <a:defRPr sz="1800" kern="1200">
          <a:solidFill>
            <a:srgbClr val="000000"/>
          </a:solidFill>
          <a:latin typeface="+mn-lt"/>
          <a:ea typeface="ＭＳ Ｐゴシック" charset="0"/>
          <a:cs typeface="SapientCentroSlab-Light"/>
        </a:defRPr>
      </a:lvl3pPr>
      <a:lvl4pPr marL="914400" indent="-228600" algn="l" defTabSz="457200" rtl="0" eaLnBrk="1" fontAlgn="base" hangingPunct="1">
        <a:spcBef>
          <a:spcPct val="0"/>
        </a:spcBef>
        <a:spcAft>
          <a:spcPts val="1000"/>
        </a:spcAft>
        <a:buClr>
          <a:schemeClr val="accent1"/>
        </a:buClr>
        <a:buFont typeface="Wingdings" charset="0"/>
        <a:buChar char="§"/>
        <a:defRPr sz="1700" kern="1200">
          <a:solidFill>
            <a:srgbClr val="000000"/>
          </a:solidFill>
          <a:latin typeface="+mn-lt"/>
          <a:ea typeface="ＭＳ Ｐゴシック" charset="0"/>
          <a:cs typeface="SapientCentroSlab-Light"/>
        </a:defRPr>
      </a:lvl4pPr>
      <a:lvl5pPr marL="1143000" indent="-228600" algn="l" defTabSz="457200" rtl="0" eaLnBrk="1" fontAlgn="base" hangingPunct="1">
        <a:spcBef>
          <a:spcPct val="0"/>
        </a:spcBef>
        <a:spcAft>
          <a:spcPts val="1000"/>
        </a:spcAft>
        <a:buClr>
          <a:schemeClr val="accent1"/>
        </a:buClr>
        <a:buFont typeface="Wingdings" charset="0"/>
        <a:buChar char="§"/>
        <a:defRPr sz="1600" kern="1200">
          <a:solidFill>
            <a:srgbClr val="000000"/>
          </a:solidFill>
          <a:latin typeface="+mn-lt"/>
          <a:ea typeface="ＭＳ Ｐゴシック" charset="0"/>
          <a:cs typeface="SapientCentroSlab-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"/>
          <p:cNvSpPr>
            <a:spLocks noGrp="1" noChangeArrowheads="1"/>
          </p:cNvSpPr>
          <p:nvPr>
            <p:ph type="ctrTitle"/>
          </p:nvPr>
        </p:nvSpPr>
        <p:spPr>
          <a:xfrm>
            <a:off x="685800" y="228600"/>
            <a:ext cx="7772400" cy="3245162"/>
          </a:xfrm>
        </p:spPr>
        <p:txBody>
          <a:bodyPr/>
          <a:lstStyle/>
          <a:p>
            <a:pPr algn="ctr"/>
            <a:r>
              <a:rPr lang="en-US" altLang="en-US" sz="2400" dirty="0" err="1" smtClean="0"/>
              <a:t>GreenSheets</a:t>
            </a:r>
            <a:r>
              <a:rPr lang="en-US" altLang="en-US" sz="2400" dirty="0" smtClean="0"/>
              <a:t> </a:t>
            </a:r>
            <a:r>
              <a:rPr lang="en-US" altLang="en-US" sz="2400" dirty="0"/>
              <a:t>R</a:t>
            </a:r>
            <a:r>
              <a:rPr lang="en-US" altLang="en-US" sz="2400" dirty="0" smtClean="0"/>
              <a:t>ecommendations</a:t>
            </a:r>
            <a:br>
              <a:rPr lang="en-US" altLang="en-US" sz="2400" dirty="0" smtClean="0"/>
            </a:br>
            <a:r>
              <a:rPr lang="en-US" altLang="en-US" sz="2400" dirty="0" smtClean="0"/>
              <a:t/>
            </a:r>
            <a:br>
              <a:rPr lang="en-US" altLang="en-US" sz="2400" dirty="0" smtClean="0"/>
            </a:br>
            <a:endParaRPr lang="en-US" altLang="en-US" sz="2400" dirty="0" smtClean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altLang="en-US" sz="1600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Presented on: </a:t>
            </a:r>
            <a:r>
              <a:rPr lang="en-US" altLang="en-US" sz="1600" i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08-June-2016</a:t>
            </a:r>
            <a:r>
              <a:rPr lang="en-US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43218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776" y="228600"/>
            <a:ext cx="8165592" cy="457200"/>
          </a:xfrm>
        </p:spPr>
        <p:txBody>
          <a:bodyPr/>
          <a:lstStyle/>
          <a:p>
            <a:pPr marL="228600" lvl="1">
              <a:lnSpc>
                <a:spcPct val="150000"/>
              </a:lnSpc>
            </a:pPr>
            <a:r>
              <a:rPr lang="en-US" sz="2400" b="1" kern="1200" dirty="0">
                <a:solidFill>
                  <a:srgbClr val="123E5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2400" b="1" kern="1200" dirty="0" smtClean="0">
                <a:solidFill>
                  <a:srgbClr val="123E5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roject scope</a:t>
            </a:r>
            <a:endParaRPr lang="en-US" sz="2400" b="1" kern="1200" dirty="0">
              <a:solidFill>
                <a:srgbClr val="123E5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481521" y="762000"/>
            <a:ext cx="8165592" cy="5867400"/>
          </a:xfrm>
        </p:spPr>
        <p:txBody>
          <a:bodyPr/>
          <a:lstStyle/>
          <a:p>
            <a:r>
              <a:rPr lang="en-US" sz="1600" b="1" dirty="0" smtClean="0"/>
              <a:t>Fix recurring production issues</a:t>
            </a:r>
          </a:p>
          <a:p>
            <a:pPr lvl="1">
              <a:spcAft>
                <a:spcPts val="600"/>
              </a:spcAft>
            </a:pPr>
            <a:r>
              <a:rPr lang="en-US" sz="1600" dirty="0" err="1"/>
              <a:t>Greensheets</a:t>
            </a:r>
            <a:r>
              <a:rPr lang="en-US" sz="1600" dirty="0"/>
              <a:t> Submission (Major reoccurring issue (PD </a:t>
            </a:r>
            <a:r>
              <a:rPr lang="en-US" sz="1600" dirty="0" err="1"/>
              <a:t>Greensheet</a:t>
            </a:r>
            <a:r>
              <a:rPr lang="en-US" sz="1600" dirty="0"/>
              <a:t>)</a:t>
            </a:r>
          </a:p>
          <a:p>
            <a:pPr lvl="1">
              <a:spcAft>
                <a:spcPts val="600"/>
              </a:spcAft>
            </a:pPr>
            <a:r>
              <a:rPr lang="en-US" sz="1600" dirty="0" err="1"/>
              <a:t>Greensheets</a:t>
            </a:r>
            <a:r>
              <a:rPr lang="en-US" sz="1600" dirty="0"/>
              <a:t> Timeout (Major reoccurring issue)</a:t>
            </a:r>
          </a:p>
          <a:p>
            <a:pPr lvl="1">
              <a:spcAft>
                <a:spcPts val="600"/>
              </a:spcAft>
            </a:pPr>
            <a:r>
              <a:rPr lang="en-US" sz="1600" dirty="0"/>
              <a:t>Duplicate </a:t>
            </a:r>
            <a:r>
              <a:rPr lang="en-US" sz="1600" dirty="0" err="1"/>
              <a:t>greensheets</a:t>
            </a:r>
            <a:r>
              <a:rPr lang="en-US" sz="1600" dirty="0"/>
              <a:t> (only reoccurring occasionally</a:t>
            </a:r>
            <a:r>
              <a:rPr lang="en-US" sz="1600" dirty="0" smtClean="0"/>
              <a:t>)</a:t>
            </a:r>
          </a:p>
          <a:p>
            <a:r>
              <a:rPr lang="en-US" sz="1600" b="1" dirty="0" smtClean="0"/>
              <a:t>Accommodate </a:t>
            </a:r>
            <a:r>
              <a:rPr lang="en-US" sz="1600" b="1" dirty="0" smtClean="0"/>
              <a:t>business needs</a:t>
            </a:r>
            <a:r>
              <a:rPr lang="en-US" sz="1600" dirty="0" smtClean="0"/>
              <a:t>:</a:t>
            </a:r>
          </a:p>
          <a:p>
            <a:pPr lvl="1"/>
            <a:r>
              <a:rPr lang="en-US" sz="1600" dirty="0" smtClean="0"/>
              <a:t>Tech stack upgrade</a:t>
            </a:r>
          </a:p>
          <a:p>
            <a:pPr lvl="1"/>
            <a:r>
              <a:rPr lang="en-US" sz="1600" dirty="0"/>
              <a:t>UI modernization and usability</a:t>
            </a:r>
            <a:endParaRPr lang="en-US" sz="1600" dirty="0" smtClean="0"/>
          </a:p>
          <a:p>
            <a:pPr lvl="1"/>
            <a:r>
              <a:rPr lang="en-US" sz="1600" dirty="0" smtClean="0"/>
              <a:t>Provide </a:t>
            </a:r>
            <a:r>
              <a:rPr lang="en-US" sz="1600" dirty="0"/>
              <a:t>reporting capabilities</a:t>
            </a:r>
          </a:p>
          <a:p>
            <a:pPr lvl="3">
              <a:spcAft>
                <a:spcPts val="600"/>
              </a:spcAft>
              <a:defRPr/>
            </a:pPr>
            <a:r>
              <a:rPr lang="en-US" sz="1400" dirty="0"/>
              <a:t>Ad-hoc reports on statistics related to answers to a specific question</a:t>
            </a:r>
          </a:p>
          <a:p>
            <a:pPr lvl="3">
              <a:defRPr/>
            </a:pPr>
            <a:r>
              <a:rPr lang="en-US" sz="1400" dirty="0"/>
              <a:t>User-friendly dashboard report to easily access the grants and the underlying </a:t>
            </a:r>
            <a:r>
              <a:rPr lang="en-US" sz="1400" dirty="0" err="1"/>
              <a:t>greensheets</a:t>
            </a:r>
            <a:r>
              <a:rPr lang="en-US" sz="1400" dirty="0"/>
              <a:t> and also to help visualize some of the key metrics. </a:t>
            </a:r>
            <a:endParaRPr lang="en-US" sz="1400" dirty="0" smtClean="0"/>
          </a:p>
          <a:p>
            <a:pPr lvl="1">
              <a:spcAft>
                <a:spcPts val="600"/>
              </a:spcAft>
              <a:defRPr/>
            </a:pPr>
            <a:r>
              <a:rPr lang="en-US" sz="1600" dirty="0" smtClean="0"/>
              <a:t>Enhance search capabilities</a:t>
            </a:r>
          </a:p>
          <a:p>
            <a:pPr lvl="1">
              <a:spcAft>
                <a:spcPts val="600"/>
              </a:spcAft>
              <a:defRPr/>
            </a:pPr>
            <a:r>
              <a:rPr lang="en-US" sz="1600" dirty="0" smtClean="0"/>
              <a:t>Enhance security</a:t>
            </a:r>
          </a:p>
          <a:p>
            <a:pPr lvl="1">
              <a:spcAft>
                <a:spcPts val="600"/>
              </a:spcAft>
              <a:defRPr/>
            </a:pPr>
            <a:r>
              <a:rPr lang="en-US" sz="1600" dirty="0" smtClean="0"/>
              <a:t>UI </a:t>
            </a:r>
            <a:r>
              <a:rPr lang="en-US" sz="1600" dirty="0"/>
              <a:t>modernization and </a:t>
            </a:r>
            <a:r>
              <a:rPr lang="en-US" sz="1600" dirty="0" smtClean="0"/>
              <a:t>usability</a:t>
            </a:r>
            <a:endParaRPr lang="en-US" sz="1600" dirty="0"/>
          </a:p>
          <a:p>
            <a:pPr lvl="1">
              <a:spcAft>
                <a:spcPts val="600"/>
              </a:spcAft>
              <a:defRPr/>
            </a:pPr>
            <a:r>
              <a:rPr lang="en-US" sz="1600" dirty="0" smtClean="0"/>
              <a:t>Using </a:t>
            </a:r>
            <a:r>
              <a:rPr lang="en-US" sz="1600" dirty="0"/>
              <a:t>additional capabilities of Form </a:t>
            </a:r>
            <a:r>
              <a:rPr lang="en-US" sz="1600" dirty="0" smtClean="0"/>
              <a:t>Builder</a:t>
            </a:r>
          </a:p>
          <a:p>
            <a:pPr lvl="1">
              <a:spcAft>
                <a:spcPts val="600"/>
              </a:spcAft>
              <a:defRPr/>
            </a:pPr>
            <a:r>
              <a:rPr lang="en-US" sz="1600" dirty="0" smtClean="0"/>
              <a:t>Changes </a:t>
            </a:r>
            <a:r>
              <a:rPr lang="en-US" sz="1600" dirty="0"/>
              <a:t>to business flow and </a:t>
            </a:r>
            <a:r>
              <a:rPr lang="en-US" sz="1600" dirty="0" smtClean="0"/>
              <a:t>navigation</a:t>
            </a:r>
          </a:p>
          <a:p>
            <a:pPr lvl="1">
              <a:spcAft>
                <a:spcPts val="600"/>
              </a:spcAft>
              <a:defRPr/>
            </a:pPr>
            <a:r>
              <a:rPr lang="en-US" sz="1600" dirty="0" smtClean="0"/>
              <a:t>Compliance </a:t>
            </a:r>
            <a:r>
              <a:rPr lang="en-US" sz="1600" dirty="0"/>
              <a:t>document retention policy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280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Possible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project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chart and resource allocation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457200" y="4419600"/>
            <a:ext cx="8305800" cy="1981200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Notes</a:t>
            </a:r>
          </a:p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The resource allocation indicates optimal number of developers working on a project</a:t>
            </a:r>
          </a:p>
          <a:p>
            <a:r>
              <a:rPr lang="en-US" sz="1600" dirty="0" smtClean="0"/>
              <a:t>Project duration can be shortened by adding additional QA and Dev resource to the release 3</a:t>
            </a:r>
          </a:p>
          <a:p>
            <a:r>
              <a:rPr lang="en-US" sz="1600" dirty="0" smtClean="0"/>
              <a:t>Release 4 is optional if OGA use other tools for reporting purposes</a:t>
            </a:r>
            <a:endParaRPr lang="en-US" sz="16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176" y="1090630"/>
            <a:ext cx="8650224" cy="3252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3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High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level list of recommendations for re-design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Arial" panose="020B0604020202020204" pitchFamily="34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1"/>
            <p:extLst>
              <p:ext uri="{D42A27DB-BD31-4B8C-83A1-F6EECF244321}">
                <p14:modId xmlns:p14="http://schemas.microsoft.com/office/powerpoint/2010/main" val="131784247"/>
              </p:ext>
            </p:extLst>
          </p:nvPr>
        </p:nvGraphicFramePr>
        <p:xfrm>
          <a:off x="472191" y="1219200"/>
          <a:ext cx="8202168" cy="4798852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94335">
                  <a:extLst>
                    <a:ext uri="{9D8B030D-6E8A-4147-A177-3AD203B41FA5}">
                      <a16:colId xmlns="" xmlns:a16="http://schemas.microsoft.com/office/drawing/2014/main" val="380828174"/>
                    </a:ext>
                  </a:extLst>
                </a:gridCol>
                <a:gridCol w="1586865">
                  <a:extLst>
                    <a:ext uri="{9D8B030D-6E8A-4147-A177-3AD203B41FA5}">
                      <a16:colId xmlns="" xmlns:a16="http://schemas.microsoft.com/office/drawing/2014/main" val="1351816480"/>
                    </a:ext>
                  </a:extLst>
                </a:gridCol>
                <a:gridCol w="6220968">
                  <a:extLst>
                    <a:ext uri="{9D8B030D-6E8A-4147-A177-3AD203B41FA5}">
                      <a16:colId xmlns="" xmlns:a16="http://schemas.microsoft.com/office/drawing/2014/main" val="287736014"/>
                    </a:ext>
                  </a:extLst>
                </a:gridCol>
              </a:tblGrid>
              <a:tr h="39055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#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Recommendations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Description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140275068"/>
                  </a:ext>
                </a:extLst>
              </a:tr>
              <a:tr h="822423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Non</a:t>
                      </a:r>
                      <a:r>
                        <a:rPr lang="en-US" sz="1000" baseline="0" dirty="0" smtClean="0"/>
                        <a:t> UI </a:t>
                      </a:r>
                      <a:r>
                        <a:rPr lang="en-US" sz="1000" dirty="0" smtClean="0"/>
                        <a:t>reporting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charset="0"/>
                        <a:buChar char="•"/>
                      </a:pP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Modify </a:t>
                      </a:r>
                      <a:r>
                        <a:rPr lang="en-US" sz="10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Greensheets</a:t>
                      </a: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database so it</a:t>
                      </a:r>
                      <a:r>
                        <a:rPr lang="en-US" sz="1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will allow run ad-hoc reports on statistics related to answers to a specific question on demand. </a:t>
                      </a:r>
                    </a:p>
                    <a:p>
                      <a:pPr marL="628650" lvl="1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Design and implement new schema to store questions and other objects needed for reporting</a:t>
                      </a:r>
                    </a:p>
                    <a:p>
                      <a:pPr marL="628650" lvl="1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Database migration</a:t>
                      </a:r>
                    </a:p>
                    <a:p>
                      <a:pPr marL="171450" indent="-171450">
                        <a:buFont typeface="Arial" charset="0"/>
                        <a:buChar char="•"/>
                      </a:pPr>
                      <a:endParaRPr 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968029505"/>
                  </a:ext>
                </a:extLst>
              </a:tr>
              <a:tr h="528701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Upgrade technology stack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Hibernate transactional framework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Struts 2 MVC framework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Modern front-end</a:t>
                      </a:r>
                      <a:r>
                        <a:rPr lang="en-US" sz="1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frameworks like Bootstrap, JQuery, CSS, etc.</a:t>
                      </a:r>
                      <a:endParaRPr lang="en-US" sz="10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1116146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3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UI re-design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Search functionality re-design (must)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Greensheets</a:t>
                      </a: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submission issue –</a:t>
                      </a:r>
                      <a:r>
                        <a:rPr lang="en-US" sz="1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address usability (must)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Help system re-design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Navigation and business flow enhancements (possible)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Overall look</a:t>
                      </a:r>
                      <a:r>
                        <a:rPr lang="en-US" sz="1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and feel re-design to make it consistent with other NCI systems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Solutions to issues related to multiple open windows 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508 compliance</a:t>
                      </a:r>
                      <a:endParaRPr 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43253950"/>
                  </a:ext>
                </a:extLst>
              </a:tr>
              <a:tr h="820397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4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Roles’ re-design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Diversity supplement director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 smtClean="0"/>
                        <a:t>Guest user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 smtClean="0"/>
                        <a:t>Super </a:t>
                      </a: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User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Possible changes to roles related to promotion/rejection of draft templates</a:t>
                      </a:r>
                      <a:endParaRPr 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630334932"/>
                  </a:ext>
                </a:extLst>
              </a:tr>
              <a:tr h="1027579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5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UI reporting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system will allow users to enter search parameters and run ad-hoc reports on statistics related to answers to a specific question in specified output format</a:t>
                      </a:r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Dashboard report (graphic visualization): </a:t>
                      </a: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system will provide a user-friendly dashboard report to easily access the grants and the underlying </a:t>
                      </a:r>
                      <a:r>
                        <a:rPr lang="en-US" sz="10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Greensheets</a:t>
                      </a: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and also to help visualize some of the key metrics. These are “house-keeping” reports, for example ‘how many </a:t>
                      </a:r>
                      <a:r>
                        <a:rPr lang="en-US" sz="10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greensheets</a:t>
                      </a: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in Submitted status.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6684354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7730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CI PPT Template 4x3 BLUE">
  <a:themeElements>
    <a:clrScheme name="NCI Colors Theme">
      <a:dk1>
        <a:srgbClr val="606060"/>
      </a:dk1>
      <a:lt1>
        <a:srgbClr val="FFFFFF"/>
      </a:lt1>
      <a:dk2>
        <a:srgbClr val="BB0E3D"/>
      </a:dk2>
      <a:lt2>
        <a:srgbClr val="FFFFFF"/>
      </a:lt2>
      <a:accent1>
        <a:srgbClr val="BB0E3D"/>
      </a:accent1>
      <a:accent2>
        <a:srgbClr val="606060"/>
      </a:accent2>
      <a:accent3>
        <a:srgbClr val="123E57"/>
      </a:accent3>
      <a:accent4>
        <a:srgbClr val="2A71A5"/>
      </a:accent4>
      <a:accent5>
        <a:srgbClr val="178DA9"/>
      </a:accent5>
      <a:accent6>
        <a:srgbClr val="009999"/>
      </a:accent6>
      <a:hlink>
        <a:srgbClr val="3F54C9"/>
      </a:hlink>
      <a:folHlink>
        <a:srgbClr val="60606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98B138B6814904BA1F9E4F14E08F74D" ma:contentTypeVersion="0" ma:contentTypeDescription="Create a new document." ma:contentTypeScope="" ma:versionID="20dc333bebcf905b381783348d4cbf88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AB24EC2-3234-4ADA-86CC-3B219D00D39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4C535039-3F37-4243-9AAC-908669651B70}">
  <ds:schemaRefs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fopath/2007/PartnerControls"/>
    <ds:schemaRef ds:uri="http://purl.org/dc/dcmitype/"/>
    <ds:schemaRef ds:uri="http://schemas.microsoft.com/office/2006/documentManagement/types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28E1A144-DA3A-434B-950F-9C912E6989E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15441</TotalTime>
  <Words>387</Words>
  <Application>Microsoft Macintosh PowerPoint</Application>
  <PresentationFormat>On-screen Show (4:3)</PresentationFormat>
  <Paragraphs>60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ＭＳ Ｐゴシック</vt:lpstr>
      <vt:lpstr>Sapient Centro Slab</vt:lpstr>
      <vt:lpstr>SapientCentroSlab-Light</vt:lpstr>
      <vt:lpstr>SapientSansBold</vt:lpstr>
      <vt:lpstr>SapientSansRegular</vt:lpstr>
      <vt:lpstr>Wingdings</vt:lpstr>
      <vt:lpstr>Arial</vt:lpstr>
      <vt:lpstr>NCI PPT Template 4x3 BLUE</vt:lpstr>
      <vt:lpstr>GreenSheets Recommendations  </vt:lpstr>
      <vt:lpstr>Project scope</vt:lpstr>
      <vt:lpstr>Possible project chart and resource allocation</vt:lpstr>
      <vt:lpstr>High level list of recommendations for re-design</vt:lpstr>
    </vt:vector>
  </TitlesOfParts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eNCI Project Kick-off</dc:title>
  <dc:creator>varadarajans@mail.nih.gov</dc:creator>
  <cp:lastModifiedBy>Polonsky, Yakov (NIH/NCI) [C]</cp:lastModifiedBy>
  <cp:revision>974</cp:revision>
  <dcterms:modified xsi:type="dcterms:W3CDTF">2016-06-08T14:25:20Z</dcterms:modified>
  <cp:category>Kickoff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0x010100498B138B6814904BA1F9E4F14E08F74D</vt:lpwstr>
  </property>
</Properties>
</file>