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3398;&#20064;\&#25968;&#27169;\MCM\MCM\4Output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Score Ranking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Sheet1!$G$22</c:f>
              <c:strCache>
                <c:ptCount val="1"/>
                <c:pt idx="0">
                  <c:v>total_score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(Sheet1!$A$23:$A$43,Sheet1!$C$23:$C$43)</c:f>
              <c:strCache>
                <c:ptCount val="42"/>
                <c:pt idx="0">
                  <c:v>{2138197A-F5CF-4308-93E2-62EA6F84D098}</c:v>
                </c:pt>
                <c:pt idx="1">
                  <c:v>{AA461F47-1B2B-4EA1-8154-ECF70B55A334}</c:v>
                </c:pt>
                <c:pt idx="2">
                  <c:v>{DEF5D82B-E326-41A5-9B6C-D46DCD86950C}</c:v>
                </c:pt>
                <c:pt idx="3">
                  <c:v>{BEAC832C-0783-414A-9354-C297F38570AD}</c:v>
                </c:pt>
                <c:pt idx="4">
                  <c:v>{0FAC3767-EAC4-477A-B5F0-24AF8A40BD09}</c:v>
                </c:pt>
                <c:pt idx="5">
                  <c:v>{1C6D0EAB-F68D-411D-974E-1233618854CC}</c:v>
                </c:pt>
                <c:pt idx="6">
                  <c:v>{A717D86F-23E9-4C8C-9F12-198A71113E93}</c:v>
                </c:pt>
                <c:pt idx="7">
                  <c:v>{5EAD3364-2CA7-4A39-9A53-7F9DCF5D2041}</c:v>
                </c:pt>
                <c:pt idx="8">
                  <c:v>{4CF51701-269A-40D7-A0F1-B7C8D406E384}</c:v>
                </c:pt>
                <c:pt idx="9">
                  <c:v>{124B9BFA-7F7B-4B8E-8A56-42E067F0F72E}</c:v>
                </c:pt>
                <c:pt idx="10">
                  <c:v>{AD56E8D0-CC43-45B5-B042-94D1712322B9}</c:v>
                </c:pt>
                <c:pt idx="11">
                  <c:v>{5AC8034E-5B46-4294-85F0-5B13117EBEFE}</c:v>
                </c:pt>
                <c:pt idx="12">
                  <c:v>{FC6E894B-F6DF-4FDC-853A-D7372D253988}</c:v>
                </c:pt>
                <c:pt idx="13">
                  <c:v>{7F3B6DB6-2ED4-4415-8DC2-3F03EC88F353}</c:v>
                </c:pt>
                <c:pt idx="14">
                  <c:v>{C50A62CD-47D4-417B-9E52-9818C1CFECAD}</c:v>
                </c:pt>
                <c:pt idx="15">
                  <c:v>{626D54B9-0E7A-477F-B9FD-90B43750681D}</c:v>
                </c:pt>
                <c:pt idx="16">
                  <c:v>{AC9F96A3-27DC-404C-8975-A931334F05E3}</c:v>
                </c:pt>
                <c:pt idx="17">
                  <c:v>{9919A1A8-8DD4-4660-9423-D23A0A085495}</c:v>
                </c:pt>
                <c:pt idx="18">
                  <c:v>{B35166D1-7F2D-4289-BD6A-F0629063A941}</c:v>
                </c:pt>
                <c:pt idx="19">
                  <c:v>{0878C602-0ED4-4396-9143-6A38B6577277}</c:v>
                </c:pt>
                <c:pt idx="20">
                  <c:v>{885C81EF-BEE4-447E-971E-6DFC6BE15D15}</c:v>
                </c:pt>
                <c:pt idx="21">
                  <c:v>Positive ID</c:v>
                </c:pt>
                <c:pt idx="22">
                  <c:v>Positive ID</c:v>
                </c:pt>
                <c:pt idx="23">
                  <c:v>Positive ID</c:v>
                </c:pt>
                <c:pt idx="24">
                  <c:v>Positive ID</c:v>
                </c:pt>
                <c:pt idx="25">
                  <c:v>Positive ID</c:v>
                </c:pt>
                <c:pt idx="26">
                  <c:v>Positive ID</c:v>
                </c:pt>
                <c:pt idx="27">
                  <c:v>Positive ID</c:v>
                </c:pt>
                <c:pt idx="28">
                  <c:v>Positive ID</c:v>
                </c:pt>
                <c:pt idx="29">
                  <c:v>Unverified</c:v>
                </c:pt>
                <c:pt idx="30">
                  <c:v>Positive ID</c:v>
                </c:pt>
                <c:pt idx="31">
                  <c:v>Positive ID</c:v>
                </c:pt>
                <c:pt idx="32">
                  <c:v>Positive ID</c:v>
                </c:pt>
                <c:pt idx="33">
                  <c:v>Positive ID</c:v>
                </c:pt>
                <c:pt idx="34">
                  <c:v>Positive ID</c:v>
                </c:pt>
                <c:pt idx="35">
                  <c:v>Unverified</c:v>
                </c:pt>
                <c:pt idx="36">
                  <c:v>Unverified</c:v>
                </c:pt>
                <c:pt idx="37">
                  <c:v>Unverified</c:v>
                </c:pt>
                <c:pt idx="38">
                  <c:v>Unverified</c:v>
                </c:pt>
                <c:pt idx="39">
                  <c:v>Unverified</c:v>
                </c:pt>
                <c:pt idx="40">
                  <c:v>Unverified</c:v>
                </c:pt>
                <c:pt idx="41">
                  <c:v>Unverified</c:v>
                </c:pt>
              </c:strCache>
            </c:strRef>
          </c:cat>
          <c:val>
            <c:numRef>
              <c:f>Sheet1!$G$23:$G$43</c:f>
              <c:numCache>
                <c:formatCode>General</c:formatCode>
                <c:ptCount val="21"/>
                <c:pt idx="0">
                  <c:v>40.193045210000001</c:v>
                </c:pt>
                <c:pt idx="1">
                  <c:v>38.565595250000001</c:v>
                </c:pt>
                <c:pt idx="2">
                  <c:v>33.967784569999999</c:v>
                </c:pt>
                <c:pt idx="3">
                  <c:v>28.80086944</c:v>
                </c:pt>
                <c:pt idx="4">
                  <c:v>28.182685360000001</c:v>
                </c:pt>
                <c:pt idx="5">
                  <c:v>21.94311501</c:v>
                </c:pt>
                <c:pt idx="6">
                  <c:v>19.65517882</c:v>
                </c:pt>
                <c:pt idx="7">
                  <c:v>17.367963490000001</c:v>
                </c:pt>
                <c:pt idx="8">
                  <c:v>13.350948819999999</c:v>
                </c:pt>
                <c:pt idx="9">
                  <c:v>12.79283695</c:v>
                </c:pt>
                <c:pt idx="10">
                  <c:v>12.79283695</c:v>
                </c:pt>
                <c:pt idx="11">
                  <c:v>12.79283071</c:v>
                </c:pt>
                <c:pt idx="12">
                  <c:v>12.79164332</c:v>
                </c:pt>
                <c:pt idx="13">
                  <c:v>12.77860231</c:v>
                </c:pt>
                <c:pt idx="14">
                  <c:v>12.556324139999999</c:v>
                </c:pt>
                <c:pt idx="15">
                  <c:v>8.5787770299999995</c:v>
                </c:pt>
                <c:pt idx="16">
                  <c:v>6.4928620840000004</c:v>
                </c:pt>
                <c:pt idx="17">
                  <c:v>6.2416316429999998</c:v>
                </c:pt>
                <c:pt idx="18">
                  <c:v>5.4759623230000001</c:v>
                </c:pt>
                <c:pt idx="19">
                  <c:v>5.3096473299999998</c:v>
                </c:pt>
                <c:pt idx="20">
                  <c:v>4.9979729639999997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2-4C1F-BE24-C04EBB0E3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8031759"/>
        <c:axId val="420390367"/>
      </c:barChart>
      <c:catAx>
        <c:axId val="41803175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390367"/>
        <c:crosses val="autoZero"/>
        <c:auto val="1"/>
        <c:lblAlgn val="ctr"/>
        <c:lblOffset val="100"/>
        <c:noMultiLvlLbl val="0"/>
      </c:catAx>
      <c:valAx>
        <c:axId val="42039036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803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071D-6FD9-4466-8659-801D7300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00E45-7B8F-4E02-A67F-4FA79261A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DFFD1-DE3D-4677-844D-FBBF0192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0477D-0560-47A5-9F8B-86181310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2633B-B5F2-4328-90D5-55C9A880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8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50EF-CF21-4723-9659-33E8ED5C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C17BF-3EB6-45B9-A14E-962C19126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55E29-BECA-40F7-BAB1-885F6DC5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39C1A-776A-4F8B-B8E0-C934A373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AD22-5390-45CE-9F11-57788DB1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5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98B667-C6D3-4F06-8FB5-1371B6289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E89CB-4705-47BB-BAA9-4557AE0C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7BB20-43AF-4B5C-ADCF-90DD9271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6A05C-4226-4E65-871F-9697C24E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A92F9-86B1-445B-B717-6D91F1BF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45E09-66D1-493F-9BA4-5F677681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F922B-8D26-4A1D-8C78-5B4E410E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9E9B1-46DE-4AC8-8259-D8BDF68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77AE3-B185-48C2-B598-D046ACBA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79A2-0DC4-400F-B48C-600A4216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1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F163-E6B2-4E39-9315-2BB5070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92A73-68F8-4879-97BB-C5A8AB69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F7C3D-DC53-4DF6-B63C-8CC8EA60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D648C-C584-45B5-963F-3DB84AB1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75755-D65F-4CDE-B84F-BC959C1E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A3CF6-E000-42EC-88FB-CAC775D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D3081-BA0A-4753-BC0D-3F6424847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7224A-1258-4B92-B841-424E6615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E9657-DCEC-4407-A71D-9AD2C030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AAA14-0D28-47A2-B056-C2B4FAF5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3241E-023B-4A69-8990-15B39AB0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41B52-1677-4B78-BA85-420C1E83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6F528-8D8C-4C6B-8B90-A192E584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8D896-B76B-49AC-B92E-F630EB49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41FE1-E9BF-4EF8-B0DD-5CC8E78DE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C8399D-CB78-466A-9B3E-57FF184B6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F3BE7-F401-4882-BCF3-84A614E2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A7BCBF-41CB-4744-A401-9A3F073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9585A-C601-4E0A-8350-B2571F7E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B4F84-A462-44CA-84D4-674B150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574F8-B3AB-4044-9B24-2FDFC01E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6F26E-43D2-4C1E-B296-DD6EB139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459C7-8F74-4517-9DB4-0068D9A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53F191-52C1-4327-8E11-9020750C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F5949-D6E2-421F-887F-3C23BA37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0E8DE-AA11-4F06-8C86-7EB977F1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9EF0-90B8-497B-B1F7-4E229E6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06402-4A57-4180-9002-9949B98B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4BE71-3629-47DE-B7A5-3B0D7575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A0F85-2AF3-475F-807E-422C108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1150E-044F-4588-8F40-46CC9FF4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C9307-47EB-4D2B-B218-E493D3A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1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1BAE-8C04-4978-87F6-608238E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9B6D3-26F9-4687-B115-9B80D6A8A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C5003-BA86-4415-92CC-333A3099D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34C8A-1677-4551-A8E1-D9FC09AE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F9DAF-F675-498C-AF6F-4C039FA1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68658-A858-41C7-8BB7-30AFE64A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ED262A-C920-4B39-874B-3F5B6087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716CE5-BB38-46E6-B2C9-2D343E41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11A91-7988-44F9-BC36-5A8A37E4C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92C9-CBFC-4621-B9A4-186220B63A85}" type="datetimeFigureOut">
              <a:rPr lang="zh-CN" altLang="en-US" smtClean="0"/>
              <a:t>2021-02-09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78D58-2F2C-446E-82A1-D3B151F4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16721-525F-45E2-AB3E-EB1324307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75D2-E630-47BB-BBEB-4C2EAE1F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29D8813-3648-406F-A67A-1B6EAAFEF4CF}"/>
              </a:ext>
            </a:extLst>
          </p:cNvPr>
          <p:cNvGrpSpPr/>
          <p:nvPr/>
        </p:nvGrpSpPr>
        <p:grpSpPr>
          <a:xfrm>
            <a:off x="299244" y="1234435"/>
            <a:ext cx="11124296" cy="4655357"/>
            <a:chOff x="299244" y="1234435"/>
            <a:chExt cx="11124296" cy="465535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A636724-51C1-4910-9160-ABA5827476C5}"/>
                </a:ext>
              </a:extLst>
            </p:cNvPr>
            <p:cNvGrpSpPr/>
            <p:nvPr/>
          </p:nvGrpSpPr>
          <p:grpSpPr>
            <a:xfrm>
              <a:off x="299244" y="1234435"/>
              <a:ext cx="11124296" cy="4389129"/>
              <a:chOff x="299244" y="1234435"/>
              <a:chExt cx="11124296" cy="438912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A68D26C-E7B5-4F84-9C68-6C9E2CB04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44" y="1234435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B64637-5B0F-4D10-95B3-13848BA64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1368" y="1234435"/>
                <a:ext cx="5852172" cy="4389129"/>
              </a:xfrm>
              <a:prstGeom prst="rect">
                <a:avLst/>
              </a:prstGeom>
            </p:spPr>
          </p:pic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F509BBA-5BE0-49C3-B915-6CDCE23E24AD}"/>
                </a:ext>
              </a:extLst>
            </p:cNvPr>
            <p:cNvSpPr txBox="1"/>
            <p:nvPr/>
          </p:nvSpPr>
          <p:spPr>
            <a:xfrm>
              <a:off x="1609342" y="5520460"/>
              <a:ext cx="323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(a)Negative reports </a:t>
              </a:r>
              <a:r>
                <a:rPr lang="en-US" altLang="zh-CN" dirty="0" err="1"/>
                <a:t>distrbution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441A9F-1291-4667-A024-6C01AD621370}"/>
                </a:ext>
              </a:extLst>
            </p:cNvPr>
            <p:cNvSpPr txBox="1"/>
            <p:nvPr/>
          </p:nvSpPr>
          <p:spPr>
            <a:xfrm>
              <a:off x="6881466" y="5520460"/>
              <a:ext cx="335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(b)Unverified reports </a:t>
              </a:r>
              <a:r>
                <a:rPr lang="en-US" altLang="zh-CN" dirty="0" err="1"/>
                <a:t>distrbution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8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7759445-3FCF-475E-8CBB-E58ED3424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2"/>
          <a:stretch/>
        </p:blipFill>
        <p:spPr>
          <a:xfrm>
            <a:off x="532918" y="1487054"/>
            <a:ext cx="11126164" cy="43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6E69F6-D674-4289-9B97-EA69E4A98D11}"/>
              </a:ext>
            </a:extLst>
          </p:cNvPr>
          <p:cNvGrpSpPr/>
          <p:nvPr/>
        </p:nvGrpSpPr>
        <p:grpSpPr>
          <a:xfrm>
            <a:off x="677949" y="507710"/>
            <a:ext cx="10377978" cy="4960217"/>
            <a:chOff x="677949" y="507710"/>
            <a:chExt cx="10377978" cy="4960217"/>
          </a:xfrm>
        </p:grpSpPr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E425EEC5-E683-427A-8EB7-A7CAC446DF4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7401674"/>
                </p:ext>
              </p:extLst>
            </p:nvPr>
          </p:nvGraphicFramePr>
          <p:xfrm>
            <a:off x="677949" y="507710"/>
            <a:ext cx="10377978" cy="49602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D6CBE27-B90D-4A51-A810-1B3EE41F4408}"/>
                </a:ext>
              </a:extLst>
            </p:cNvPr>
            <p:cNvSpPr txBox="1"/>
            <p:nvPr/>
          </p:nvSpPr>
          <p:spPr>
            <a:xfrm>
              <a:off x="10048240" y="1070587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63F6BCD-3B76-489E-8E49-657510234A1E}"/>
                </a:ext>
              </a:extLst>
            </p:cNvPr>
            <p:cNvSpPr txBox="1"/>
            <p:nvPr/>
          </p:nvSpPr>
          <p:spPr>
            <a:xfrm>
              <a:off x="10048240" y="1251573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BCDB1A1-B835-4155-B232-44345FCE8620}"/>
                </a:ext>
              </a:extLst>
            </p:cNvPr>
            <p:cNvSpPr txBox="1"/>
            <p:nvPr/>
          </p:nvSpPr>
          <p:spPr>
            <a:xfrm>
              <a:off x="9043225" y="1491672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2B219EF-A8C0-4462-AEA3-C728A3E5644E}"/>
                </a:ext>
              </a:extLst>
            </p:cNvPr>
            <p:cNvSpPr txBox="1"/>
            <p:nvPr/>
          </p:nvSpPr>
          <p:spPr>
            <a:xfrm>
              <a:off x="8169268" y="1685543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F85FAFA-E854-4542-9B3B-025DB91BE4DA}"/>
                </a:ext>
              </a:extLst>
            </p:cNvPr>
            <p:cNvSpPr txBox="1"/>
            <p:nvPr/>
          </p:nvSpPr>
          <p:spPr>
            <a:xfrm>
              <a:off x="8169267" y="1879414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E1C08E-7C1E-450A-82BC-BC5FE8FFD735}"/>
                </a:ext>
              </a:extLst>
            </p:cNvPr>
            <p:cNvSpPr txBox="1"/>
            <p:nvPr/>
          </p:nvSpPr>
          <p:spPr>
            <a:xfrm>
              <a:off x="7033194" y="2075133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E0F98A9-F9CC-4D00-8926-0336A9A5D7E5}"/>
                </a:ext>
              </a:extLst>
            </p:cNvPr>
            <p:cNvSpPr txBox="1"/>
            <p:nvPr/>
          </p:nvSpPr>
          <p:spPr>
            <a:xfrm>
              <a:off x="6596215" y="2279164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4770785-CFAD-4C13-963F-ED2322D1E72E}"/>
                </a:ext>
              </a:extLst>
            </p:cNvPr>
            <p:cNvSpPr txBox="1"/>
            <p:nvPr/>
          </p:nvSpPr>
          <p:spPr>
            <a:xfrm>
              <a:off x="6189716" y="2491507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2B47364-B3EF-4C57-9154-CF2FBFC2B8A7}"/>
                </a:ext>
              </a:extLst>
            </p:cNvPr>
            <p:cNvSpPr txBox="1"/>
            <p:nvPr/>
          </p:nvSpPr>
          <p:spPr>
            <a:xfrm>
              <a:off x="5565306" y="268565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990C6A-FAAD-454D-809A-7DC37600E4ED}"/>
                </a:ext>
              </a:extLst>
            </p:cNvPr>
            <p:cNvSpPr txBox="1"/>
            <p:nvPr/>
          </p:nvSpPr>
          <p:spPr>
            <a:xfrm>
              <a:off x="5567582" y="2871984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F36EA54-D97B-4543-BDEA-561A76B80C65}"/>
                </a:ext>
              </a:extLst>
            </p:cNvPr>
            <p:cNvSpPr txBox="1"/>
            <p:nvPr/>
          </p:nvSpPr>
          <p:spPr>
            <a:xfrm>
              <a:off x="5567582" y="3079124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3F76590-5C9B-426C-915E-6BAF9C818603}"/>
                </a:ext>
              </a:extLst>
            </p:cNvPr>
            <p:cNvSpPr txBox="1"/>
            <p:nvPr/>
          </p:nvSpPr>
          <p:spPr>
            <a:xfrm>
              <a:off x="5567681" y="3278453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527AF25-1E6B-46EF-9435-582D40230700}"/>
                </a:ext>
              </a:extLst>
            </p:cNvPr>
            <p:cNvSpPr txBox="1"/>
            <p:nvPr/>
          </p:nvSpPr>
          <p:spPr>
            <a:xfrm>
              <a:off x="5567582" y="3482910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C5A364-14C0-41BE-A6EE-4487F9224F4D}"/>
                </a:ext>
              </a:extLst>
            </p:cNvPr>
            <p:cNvSpPr txBox="1"/>
            <p:nvPr/>
          </p:nvSpPr>
          <p:spPr>
            <a:xfrm>
              <a:off x="5567582" y="3673652"/>
              <a:ext cx="873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Positive ID</a:t>
              </a:r>
              <a:endParaRPr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7AFFF8-A80A-4B25-95C0-866C797C1C29}"/>
                </a:ext>
              </a:extLst>
            </p:cNvPr>
            <p:cNvSpPr txBox="1"/>
            <p:nvPr/>
          </p:nvSpPr>
          <p:spPr>
            <a:xfrm>
              <a:off x="5565306" y="387500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4D1EE97-BDAB-4F94-815B-AD29D01AAC1A}"/>
                </a:ext>
              </a:extLst>
            </p:cNvPr>
            <p:cNvSpPr txBox="1"/>
            <p:nvPr/>
          </p:nvSpPr>
          <p:spPr>
            <a:xfrm>
              <a:off x="4739972" y="410304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D352304-78D8-4DE2-BBE4-38C2DBE79652}"/>
                </a:ext>
              </a:extLst>
            </p:cNvPr>
            <p:cNvSpPr txBox="1"/>
            <p:nvPr/>
          </p:nvSpPr>
          <p:spPr>
            <a:xfrm>
              <a:off x="4465652" y="42815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6A13C9-B780-4CD2-9DB2-44AE1A04B0FB}"/>
                </a:ext>
              </a:extLst>
            </p:cNvPr>
            <p:cNvSpPr txBox="1"/>
            <p:nvPr/>
          </p:nvSpPr>
          <p:spPr>
            <a:xfrm>
              <a:off x="4465652" y="446959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9D3C2E-5D2F-461D-8AA7-51821A91ECD7}"/>
                </a:ext>
              </a:extLst>
            </p:cNvPr>
            <p:cNvSpPr txBox="1"/>
            <p:nvPr/>
          </p:nvSpPr>
          <p:spPr>
            <a:xfrm>
              <a:off x="4465651" y="4660101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7ABD80-B58F-42BE-BA59-EC6AABAB00AA}"/>
                </a:ext>
              </a:extLst>
            </p:cNvPr>
            <p:cNvSpPr txBox="1"/>
            <p:nvPr/>
          </p:nvSpPr>
          <p:spPr>
            <a:xfrm>
              <a:off x="4465650" y="487350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F6A5F1-B61B-40CE-BE50-24855159759F}"/>
                </a:ext>
              </a:extLst>
            </p:cNvPr>
            <p:cNvSpPr txBox="1"/>
            <p:nvPr/>
          </p:nvSpPr>
          <p:spPr>
            <a:xfrm>
              <a:off x="4465649" y="5086173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Unverified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21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耀海</dc:creator>
  <cp:lastModifiedBy>周 耀海</cp:lastModifiedBy>
  <cp:revision>4</cp:revision>
  <dcterms:created xsi:type="dcterms:W3CDTF">2021-02-07T12:44:29Z</dcterms:created>
  <dcterms:modified xsi:type="dcterms:W3CDTF">2021-02-08T17:58:53Z</dcterms:modified>
</cp:coreProperties>
</file>