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71" r:id="rId4"/>
    <p:sldId id="27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276B0A-3273-40F0-AF33-3297F075264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276B0A-3273-40F0-AF33-3297F075264A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65369E-9D09-42D9-816A-399922C8D8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IT Analytics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姚晗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yaohan125@gmail.com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熟悉</a:t>
            </a:r>
            <a:r>
              <a:rPr lang="en-US" altLang="zh-CN" dirty="0" smtClean="0"/>
              <a:t>CICS</a:t>
            </a:r>
            <a:r>
              <a:rPr lang="zh-CN" altLang="en-US" dirty="0" smtClean="0"/>
              <a:t>性能分析资料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熟悉</a:t>
            </a:r>
            <a:r>
              <a:rPr lang="en-US" altLang="zh-CN" dirty="0" err="1" smtClean="0"/>
              <a:t>HealthCheckAssistant</a:t>
            </a:r>
            <a:r>
              <a:rPr lang="zh-CN" altLang="en-US" dirty="0" smtClean="0"/>
              <a:t>工具</a:t>
            </a:r>
            <a:endParaRPr lang="en-US" altLang="zh-CN" dirty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学习</a:t>
            </a:r>
            <a:r>
              <a:rPr lang="en-US" altLang="zh-CN" dirty="0" smtClean="0"/>
              <a:t>《Spark</a:t>
            </a:r>
            <a:r>
              <a:rPr lang="zh-CN" altLang="en-US" dirty="0" smtClean="0"/>
              <a:t>快速大数据分析</a:t>
            </a:r>
            <a:r>
              <a:rPr lang="en-US" altLang="zh-CN" dirty="0" smtClean="0"/>
              <a:t>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CICS statistics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5274310" cy="367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5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HealthCheckAssistant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64380"/>
            <a:ext cx="6152381" cy="16952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855542"/>
            <a:ext cx="6990476" cy="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7705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</TotalTime>
  <Words>41</Words>
  <Application>Microsoft Office PowerPoint</Application>
  <PresentationFormat>宽屏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微软雅黑</vt:lpstr>
      <vt:lpstr>Calibri</vt:lpstr>
      <vt:lpstr>Calibri Light</vt:lpstr>
      <vt:lpstr>回顾</vt:lpstr>
      <vt:lpstr>IT Analytics</vt:lpstr>
      <vt:lpstr>Task</vt:lpstr>
      <vt:lpstr>CICS statistics</vt:lpstr>
      <vt:lpstr>HealthCheckAssistant</vt:lpstr>
    </vt:vector>
  </TitlesOfParts>
  <Company>dut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Analytics</dc:title>
  <dc:creator>yao_han</dc:creator>
  <cp:lastModifiedBy>yao_han</cp:lastModifiedBy>
  <cp:revision>9</cp:revision>
  <dcterms:created xsi:type="dcterms:W3CDTF">2017-04-08T07:53:00Z</dcterms:created>
  <dcterms:modified xsi:type="dcterms:W3CDTF">2017-04-17T04:44:11Z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2052-10.1.0.6173</vt:lpwstr>
  </property>
</Properties>
</file>