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A50021"/>
    <a:srgbClr val="006600"/>
    <a:srgbClr val="00CC00"/>
    <a:srgbClr val="FFFFFF"/>
    <a:srgbClr val="66FF99"/>
    <a:srgbClr val="FF5050"/>
    <a:srgbClr val="FB3925"/>
    <a:srgbClr val="34E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igdatauniversity.com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概率密度曲线</a:t>
            </a:r>
            <a:endParaRPr lang="zh-CN" altLang="en-US" dirty="0"/>
          </a:p>
        </p:txBody>
      </p:sp>
      <p:pic>
        <p:nvPicPr>
          <p:cNvPr id="4" name="图片 3" descr="pdf_LV_di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5536" r="5160" b="3812"/>
          <a:stretch/>
        </p:blipFill>
        <p:spPr bwMode="auto">
          <a:xfrm>
            <a:off x="512489" y="2407964"/>
            <a:ext cx="3325864" cy="2706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pdf_S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91" y="2259108"/>
            <a:ext cx="3926295" cy="292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50" y="2296322"/>
            <a:ext cx="3806869" cy="28551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5005" y="5183371"/>
            <a:ext cx="8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85229" y="5183371"/>
            <a:ext cx="8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成功率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9286770" y="5183371"/>
            <a:ext cx="127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948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</a:t>
            </a:r>
            <a:r>
              <a:rPr lang="zh-CN" altLang="en-US" dirty="0" smtClean="0"/>
              <a:t>常检测算法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558701" cy="43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5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29" y="1845734"/>
            <a:ext cx="7163155" cy="44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配置对比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88" y="1737360"/>
            <a:ext cx="7376444" cy="46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</a:t>
            </a:r>
            <a:r>
              <a:rPr lang="zh-CN" altLang="en-US" dirty="0" smtClean="0"/>
              <a:t>习资料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://bigdatauniversity.com.cn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80" y="2134955"/>
            <a:ext cx="2285714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63" y="1845734"/>
            <a:ext cx="7186034" cy="44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80" y="1845734"/>
            <a:ext cx="7162799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SNMP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Apriori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异常检测算法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数据展示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配置对比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/>
              <a:t>学</a:t>
            </a:r>
            <a:r>
              <a:rPr lang="zh-CN" altLang="en-US" dirty="0" smtClean="0"/>
              <a:t>习资料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Simple Network Management Protocol 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 smtClean="0"/>
              <a:t>简单网络管理协议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29" y="2143395"/>
            <a:ext cx="5008575" cy="3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SNMP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69" y="1963254"/>
            <a:ext cx="7232911" cy="378831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北塔智慧运维平台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4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Apriori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挖</a:t>
            </a:r>
            <a:r>
              <a:rPr lang="zh-CN" altLang="en-US" dirty="0"/>
              <a:t>掘关联规则的频繁项集算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依</a:t>
            </a:r>
            <a:r>
              <a:rPr lang="zh-CN" altLang="en-US" dirty="0"/>
              <a:t>据支持度找出所有频繁项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依</a:t>
            </a:r>
            <a:r>
              <a:rPr lang="zh-CN" altLang="en-US" dirty="0"/>
              <a:t>据置信度产生关联规则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4" y="1859774"/>
            <a:ext cx="5725552" cy="43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91</a:t>
            </a:r>
            <a:r>
              <a:rPr lang="zh-CN" altLang="en-US" dirty="0" smtClean="0"/>
              <a:t>天*</a:t>
            </a:r>
            <a:r>
              <a:rPr lang="en-US" altLang="zh-CN" dirty="0" smtClean="0"/>
              <a:t>1440</a:t>
            </a:r>
            <a:r>
              <a:rPr lang="zh-CN" altLang="en-US" dirty="0" smtClean="0"/>
              <a:t>分钟*</a:t>
            </a:r>
            <a:r>
              <a:rPr lang="en-US" altLang="zh-CN" dirty="0" smtClean="0"/>
              <a:t>3</a:t>
            </a:r>
            <a:r>
              <a:rPr lang="zh-CN" altLang="en-US" dirty="0"/>
              <a:t>维</a:t>
            </a:r>
            <a:r>
              <a:rPr lang="zh-CN" altLang="en-US" dirty="0" smtClean="0"/>
              <a:t>度的数据量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建立模型分析特征数据</a:t>
            </a:r>
            <a:endParaRPr lang="en-US" altLang="zh-CN" dirty="0" smtClean="0"/>
          </a:p>
          <a:p>
            <a:r>
              <a:rPr lang="zh-CN" altLang="en-US" dirty="0" smtClean="0"/>
              <a:t>对异常情况进行告警提醒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503" y="413221"/>
            <a:ext cx="3415178" cy="58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每分钟数据分析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885" y="1836630"/>
            <a:ext cx="7173190" cy="425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每天数据分析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55" y="1925673"/>
            <a:ext cx="7035450" cy="41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7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7149</TotalTime>
  <Words>201</Words>
  <Application>Microsoft Office PowerPoint</Application>
  <PresentationFormat>宽屏</PresentationFormat>
  <Paragraphs>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回顾</vt:lpstr>
      <vt:lpstr>IT Analytics</vt:lpstr>
      <vt:lpstr>Contents</vt:lpstr>
      <vt:lpstr>SNMP</vt:lpstr>
      <vt:lpstr>SNMP</vt:lpstr>
      <vt:lpstr>Apriori算法</vt:lpstr>
      <vt:lpstr>Apriori算法</vt:lpstr>
      <vt:lpstr>故障检测</vt:lpstr>
      <vt:lpstr>每分钟数据分析</vt:lpstr>
      <vt:lpstr>每天数据分析</vt:lpstr>
      <vt:lpstr>概率密度曲线</vt:lpstr>
      <vt:lpstr>异常检测算法</vt:lpstr>
      <vt:lpstr>配置对比</vt:lpstr>
      <vt:lpstr>配置对比</vt:lpstr>
      <vt:lpstr>学习资料</vt:lpstr>
      <vt:lpstr>Hadoop环境</vt:lpstr>
      <vt:lpstr>Spark环境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26</cp:revision>
  <dcterms:created xsi:type="dcterms:W3CDTF">2017-04-08T07:53:00Z</dcterms:created>
  <dcterms:modified xsi:type="dcterms:W3CDTF">2017-05-16T03:27:00Z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