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73" r:id="rId5"/>
    <p:sldId id="271" r:id="rId6"/>
    <p:sldId id="272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276B0A-3273-40F0-AF33-3297F07526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65369E-9D09-42D9-816A-399922C8D8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6B0A-3273-40F0-AF33-3297F07526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5369E-9D09-42D9-816A-399922C8D8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276B0A-3273-40F0-AF33-3297F07526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65369E-9D09-42D9-816A-399922C8D842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IT Analytics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姚晗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yaohan125@gmail.com</a:t>
            </a:r>
            <a:endParaRPr lang="en-US" altLang="zh-CN" cap="none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2995" y="151130"/>
            <a:ext cx="2026285" cy="617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熟悉</a:t>
            </a:r>
            <a:r>
              <a:rPr lang="en-US" altLang="zh-CN" dirty="0" err="1" smtClean="0"/>
              <a:t>HealthCheckAssistant</a:t>
            </a:r>
            <a:r>
              <a:rPr lang="zh-CN" altLang="en-US" dirty="0" smtClean="0"/>
              <a:t>工具，</a:t>
            </a:r>
            <a:r>
              <a:rPr lang="en-US" altLang="zh-CN" dirty="0" smtClean="0"/>
              <a:t>CICS</a:t>
            </a:r>
            <a:r>
              <a:rPr lang="zh-CN" altLang="en-US" dirty="0" smtClean="0"/>
              <a:t>性能指标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设计大数据分析平台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2995" y="140970"/>
            <a:ext cx="2026285" cy="617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96763"/>
            <a:ext cx="10058400" cy="1450757"/>
          </a:xfrm>
        </p:spPr>
        <p:txBody>
          <a:bodyPr/>
          <a:lstStyle/>
          <a:p>
            <a:r>
              <a:rPr lang="en-US" altLang="zh-CN" dirty="0" err="1"/>
              <a:t>HealthCheckAssistant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运行成功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2628416"/>
            <a:ext cx="6961905" cy="11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995" y="140970"/>
            <a:ext cx="2026285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2995" y="140970"/>
            <a:ext cx="2026285" cy="6172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CICS statistics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2015855"/>
            <a:ext cx="5274310" cy="36722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76647" y="218946"/>
            <a:ext cx="119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TClassItem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72223" y="218946"/>
            <a:ext cx="2536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TransactionManagerItem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76647" y="682107"/>
            <a:ext cx="2742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TransactionManagerReport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76647" y="1145268"/>
            <a:ext cx="1621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DispatcherItem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372223" y="1145268"/>
            <a:ext cx="1826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DispatcherReport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779335" y="1608429"/>
            <a:ext cx="1446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EnqueueItem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372223" y="1608429"/>
            <a:ext cx="165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EnqueueReport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776647" y="2071590"/>
            <a:ext cx="2170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StorageManagerItem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961261" y="2055048"/>
            <a:ext cx="2375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StorageManagerReport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772398" y="2529374"/>
            <a:ext cx="1788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LogManagerItem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398181" y="2529374"/>
            <a:ext cx="1993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LogManagerReport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779335" y="2987158"/>
            <a:ext cx="1608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DB2ENTRYItem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772398" y="3444942"/>
            <a:ext cx="1573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DB2CONNItem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397966" y="3439154"/>
            <a:ext cx="120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DB2Report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772398" y="3913480"/>
            <a:ext cx="118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DumpItem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372223" y="3891150"/>
            <a:ext cx="1392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DumpReport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772398" y="4382018"/>
            <a:ext cx="988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TSQItem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410342" y="4382018"/>
            <a:ext cx="1194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TSQReport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753386" y="4850556"/>
            <a:ext cx="1026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TDQItem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8408450" y="4850556"/>
            <a:ext cx="123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TDQReport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766253" y="5341424"/>
            <a:ext cx="1692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ConnectionItem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8397966" y="5341424"/>
            <a:ext cx="1897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ConnectionReport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779335" y="5766124"/>
            <a:ext cx="133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IntervalItem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753386" y="6191425"/>
            <a:ext cx="258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IntervalItemListByInterval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9285614" y="6191425"/>
            <a:ext cx="153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IntervalReport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大数据分</a:t>
            </a:r>
            <a:r>
              <a:rPr lang="zh-CN" altLang="en-US" dirty="0" smtClean="0"/>
              <a:t>析平台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数据采集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数据分析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数据显示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2995" y="140970"/>
            <a:ext cx="2026285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数据采</a:t>
            </a:r>
            <a:r>
              <a:rPr lang="zh-CN" altLang="en-US" dirty="0" smtClean="0"/>
              <a:t>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SNMP (</a:t>
            </a:r>
            <a:r>
              <a:rPr lang="en-US" altLang="zh-CN" dirty="0"/>
              <a:t>Simple Network Management </a:t>
            </a:r>
            <a:r>
              <a:rPr lang="en-US" altLang="zh-CN" dirty="0" smtClean="0"/>
              <a:t>Protocol)   </a:t>
            </a:r>
            <a:r>
              <a:rPr lang="zh-CN" altLang="en-US" dirty="0" smtClean="0"/>
              <a:t>简单网络管理协议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自然语言处理，分词系统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特征匹配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2995" y="140970"/>
            <a:ext cx="2026285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通用数据格式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分析模型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关联分析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Apriori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marL="201295" lvl="1" indent="0">
              <a:buNone/>
            </a:pPr>
            <a:endParaRPr lang="en-US" altLang="zh-CN" dirty="0" smtClean="0"/>
          </a:p>
          <a:p>
            <a:pPr marL="201295" lvl="1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2995" y="140970"/>
            <a:ext cx="2026285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数据显示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d3.js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3338366"/>
            <a:ext cx="7371428" cy="103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995" y="140970"/>
            <a:ext cx="2026285" cy="6172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Thank You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下一步工作：用</a:t>
            </a:r>
            <a:r>
              <a:rPr lang="en-US" altLang="zh-CN" cap="none">
                <a:solidFill>
                  <a:schemeClr val="tx2"/>
                </a:solidFill>
                <a:uFillTx/>
              </a:rPr>
              <a:t>Spark</a:t>
            </a:r>
            <a:r>
              <a:rPr lang="zh-CN" altLang="en-US" cap="none">
                <a:solidFill>
                  <a:schemeClr val="tx2"/>
                </a:solidFill>
                <a:uFillTx/>
              </a:rPr>
              <a:t>实现</a:t>
            </a:r>
            <a:r>
              <a:rPr lang="en-US" altLang="zh-CN" cap="none">
                <a:solidFill>
                  <a:schemeClr val="tx2"/>
                </a:solidFill>
                <a:uFillTx/>
              </a:rPr>
              <a:t>HealthCheckAssistant</a:t>
            </a:r>
            <a:r>
              <a:rPr lang="zh-CN" altLang="en-US"/>
              <a:t>，再改进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2995" y="140970"/>
            <a:ext cx="2026285" cy="6172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650</Words>
  <Application>WPS 演示</Application>
  <PresentationFormat>宽屏</PresentationFormat>
  <Paragraphs>109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Calibri Light</vt:lpstr>
      <vt:lpstr>回顾</vt:lpstr>
      <vt:lpstr>IT Analytics</vt:lpstr>
      <vt:lpstr>Task</vt:lpstr>
      <vt:lpstr>HealthCheckAssistant</vt:lpstr>
      <vt:lpstr>CICS statistics</vt:lpstr>
      <vt:lpstr>数据分析平台</vt:lpstr>
      <vt:lpstr>数据采集</vt:lpstr>
      <vt:lpstr>数据分析</vt:lpstr>
      <vt:lpstr>数据显示</vt:lpstr>
      <vt:lpstr>Thank You</vt:lpstr>
    </vt:vector>
  </TitlesOfParts>
  <Company>dut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Analytics</dc:title>
  <dc:creator>yao_han</dc:creator>
  <cp:lastModifiedBy>LENOVO</cp:lastModifiedBy>
  <cp:revision>15</cp:revision>
  <dcterms:created xsi:type="dcterms:W3CDTF">2017-04-08T07:53:00Z</dcterms:created>
  <dcterms:modified xsi:type="dcterms:W3CDTF">2017-05-08T06:03:05Z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