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73" r:id="rId4"/>
    <p:sldId id="271" r:id="rId5"/>
    <p:sldId id="272" r:id="rId6"/>
    <p:sldId id="274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A50021"/>
    <a:srgbClr val="006600"/>
    <a:srgbClr val="00CC00"/>
    <a:srgbClr val="FFFFFF"/>
    <a:srgbClr val="66FF99"/>
    <a:srgbClr val="FF5050"/>
    <a:srgbClr val="FB3925"/>
    <a:srgbClr val="34E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276B0A-3273-40F0-AF33-3297F075264A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276B0A-3273-40F0-AF33-3297F075264A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IT Analytics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姚晗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yaohan125@gmail.com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03767" y="1727638"/>
            <a:ext cx="925033" cy="2062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03767" y="1714576"/>
            <a:ext cx="10366745" cy="2062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03767" y="2561268"/>
            <a:ext cx="118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egion1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828800" y="1714576"/>
            <a:ext cx="9274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aram1</a:t>
            </a:r>
          </a:p>
          <a:p>
            <a:endParaRPr lang="en-US" altLang="zh-CN" dirty="0"/>
          </a:p>
          <a:p>
            <a:r>
              <a:rPr lang="en-US" altLang="zh-CN" dirty="0"/>
              <a:t>p</a:t>
            </a:r>
            <a:r>
              <a:rPr lang="en-US" altLang="zh-CN" dirty="0" smtClean="0"/>
              <a:t>aram2</a:t>
            </a:r>
          </a:p>
          <a:p>
            <a:endParaRPr lang="en-US" altLang="zh-CN" dirty="0"/>
          </a:p>
          <a:p>
            <a:r>
              <a:rPr lang="en-US" altLang="zh-CN" dirty="0"/>
              <a:t>p</a:t>
            </a:r>
            <a:r>
              <a:rPr lang="en-US" altLang="zh-CN" dirty="0" smtClean="0"/>
              <a:t>aram3</a:t>
            </a:r>
          </a:p>
          <a:p>
            <a:endParaRPr lang="en-US" altLang="zh-CN" dirty="0"/>
          </a:p>
          <a:p>
            <a:r>
              <a:rPr lang="en-US" altLang="zh-CN" dirty="0" smtClean="0"/>
              <a:t>param4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463699" y="1759030"/>
            <a:ext cx="9274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</a:t>
            </a:r>
          </a:p>
          <a:p>
            <a:endParaRPr lang="en-US" altLang="zh-CN" dirty="0"/>
          </a:p>
          <a:p>
            <a:r>
              <a:rPr lang="en-US" altLang="zh-CN" dirty="0" smtClean="0"/>
              <a:t>100</a:t>
            </a:r>
          </a:p>
          <a:p>
            <a:endParaRPr lang="en-US" altLang="zh-CN" dirty="0"/>
          </a:p>
          <a:p>
            <a:r>
              <a:rPr lang="en-US" altLang="zh-CN" dirty="0" smtClean="0"/>
              <a:t>100</a:t>
            </a:r>
          </a:p>
          <a:p>
            <a:endParaRPr lang="en-US" altLang="zh-CN" dirty="0"/>
          </a:p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940462" y="1701514"/>
            <a:ext cx="9274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66FF99"/>
                </a:solidFill>
              </a:rPr>
              <a:t>95</a:t>
            </a:r>
            <a:r>
              <a:rPr lang="zh-CN" altLang="en-US" b="1" dirty="0" smtClean="0">
                <a:solidFill>
                  <a:srgbClr val="66FF99"/>
                </a:solidFill>
              </a:rPr>
              <a:t>↓</a:t>
            </a:r>
            <a:endParaRPr lang="en-US" altLang="zh-CN" b="1" dirty="0" smtClean="0">
              <a:solidFill>
                <a:srgbClr val="66FF99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5050"/>
                </a:solidFill>
              </a:rPr>
              <a:t>106</a:t>
            </a:r>
            <a:r>
              <a:rPr lang="zh-CN" altLang="en-US" dirty="0" smtClean="0">
                <a:solidFill>
                  <a:srgbClr val="FF5050"/>
                </a:solidFill>
              </a:rPr>
              <a:t>↑</a:t>
            </a:r>
            <a:endParaRPr lang="en-US" altLang="zh-CN" dirty="0" smtClean="0">
              <a:solidFill>
                <a:srgbClr val="FF5050"/>
              </a:solidFill>
            </a:endParaRPr>
          </a:p>
          <a:p>
            <a:endParaRPr lang="en-US" altLang="zh-CN" dirty="0"/>
          </a:p>
          <a:p>
            <a:r>
              <a:rPr lang="en-US" altLang="zh-CN" b="1" dirty="0" smtClean="0">
                <a:solidFill>
                  <a:srgbClr val="00CC00"/>
                </a:solidFill>
              </a:rPr>
              <a:t>87</a:t>
            </a:r>
            <a:r>
              <a:rPr lang="zh-CN" altLang="en-US" b="1" dirty="0" smtClean="0">
                <a:solidFill>
                  <a:srgbClr val="00CC00"/>
                </a:solidFill>
              </a:rPr>
              <a:t>↓</a:t>
            </a:r>
            <a:endParaRPr lang="en-US" altLang="zh-CN" b="1" dirty="0">
              <a:solidFill>
                <a:srgbClr val="00CC00"/>
              </a:solidFill>
            </a:endParaRPr>
          </a:p>
          <a:p>
            <a:endParaRPr lang="en-US" altLang="zh-CN" dirty="0"/>
          </a:p>
          <a:p>
            <a:r>
              <a:rPr lang="en-US" altLang="zh-CN" b="1" dirty="0" smtClean="0">
                <a:solidFill>
                  <a:srgbClr val="FB3925"/>
                </a:solidFill>
              </a:rPr>
              <a:t>135</a:t>
            </a:r>
            <a:r>
              <a:rPr lang="zh-CN" altLang="en-US" b="1" dirty="0">
                <a:solidFill>
                  <a:srgbClr val="FB3925"/>
                </a:solidFill>
              </a:rPr>
              <a:t>↑</a:t>
            </a:r>
            <a:endParaRPr lang="en-US" altLang="zh-CN" b="1" dirty="0">
              <a:solidFill>
                <a:srgbClr val="FB3925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3767" y="3996221"/>
            <a:ext cx="925033" cy="2062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03767" y="3983159"/>
            <a:ext cx="10366745" cy="2062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03767" y="4829851"/>
            <a:ext cx="118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egion2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828800" y="3983159"/>
            <a:ext cx="9274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aram1</a:t>
            </a:r>
          </a:p>
          <a:p>
            <a:endParaRPr lang="en-US" altLang="zh-CN" dirty="0"/>
          </a:p>
          <a:p>
            <a:r>
              <a:rPr lang="en-US" altLang="zh-CN" dirty="0"/>
              <a:t>p</a:t>
            </a:r>
            <a:r>
              <a:rPr lang="en-US" altLang="zh-CN" dirty="0" smtClean="0"/>
              <a:t>aram2</a:t>
            </a:r>
          </a:p>
          <a:p>
            <a:endParaRPr lang="en-US" altLang="zh-CN" dirty="0"/>
          </a:p>
          <a:p>
            <a:r>
              <a:rPr lang="en-US" altLang="zh-CN" dirty="0"/>
              <a:t>p</a:t>
            </a:r>
            <a:r>
              <a:rPr lang="en-US" altLang="zh-CN" dirty="0" smtClean="0"/>
              <a:t>aram3</a:t>
            </a:r>
          </a:p>
          <a:p>
            <a:endParaRPr lang="en-US" altLang="zh-CN" dirty="0"/>
          </a:p>
          <a:p>
            <a:r>
              <a:rPr lang="en-US" altLang="zh-CN" dirty="0" smtClean="0"/>
              <a:t>param4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463698" y="4011916"/>
            <a:ext cx="9274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</a:t>
            </a:r>
          </a:p>
          <a:p>
            <a:endParaRPr lang="en-US" altLang="zh-CN" dirty="0"/>
          </a:p>
          <a:p>
            <a:r>
              <a:rPr lang="en-US" altLang="zh-CN" dirty="0" smtClean="0"/>
              <a:t>100</a:t>
            </a:r>
          </a:p>
          <a:p>
            <a:endParaRPr lang="en-US" altLang="zh-CN" dirty="0"/>
          </a:p>
          <a:p>
            <a:r>
              <a:rPr lang="en-US" altLang="zh-CN" dirty="0" smtClean="0"/>
              <a:t>100</a:t>
            </a:r>
          </a:p>
          <a:p>
            <a:endParaRPr lang="en-US" altLang="zh-CN" dirty="0"/>
          </a:p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940462" y="3970097"/>
            <a:ext cx="9274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6600"/>
                </a:solidFill>
              </a:rPr>
              <a:t>45</a:t>
            </a:r>
            <a:r>
              <a:rPr lang="zh-CN" altLang="en-US" b="1" dirty="0" smtClean="0">
                <a:solidFill>
                  <a:srgbClr val="006600"/>
                </a:solidFill>
              </a:rPr>
              <a:t>↓</a:t>
            </a:r>
            <a:endParaRPr lang="en-US" altLang="zh-CN" b="1" dirty="0" smtClean="0">
              <a:solidFill>
                <a:srgbClr val="006600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/>
              <a:t>100</a:t>
            </a:r>
            <a:endParaRPr lang="en-US" altLang="zh-CN" dirty="0" smtClean="0">
              <a:solidFill>
                <a:srgbClr val="FF5050"/>
              </a:solidFill>
            </a:endParaRPr>
          </a:p>
          <a:p>
            <a:endParaRPr lang="en-US" altLang="zh-CN" dirty="0"/>
          </a:p>
          <a:p>
            <a:r>
              <a:rPr lang="en-US" altLang="zh-CN" b="1" dirty="0" smtClean="0">
                <a:solidFill>
                  <a:srgbClr val="33CC33"/>
                </a:solidFill>
              </a:rPr>
              <a:t>76</a:t>
            </a:r>
            <a:r>
              <a:rPr lang="zh-CN" altLang="en-US" b="1" dirty="0" smtClean="0">
                <a:solidFill>
                  <a:srgbClr val="33CC33"/>
                </a:solidFill>
              </a:rPr>
              <a:t>↓</a:t>
            </a:r>
            <a:endParaRPr lang="en-US" altLang="zh-CN" b="1" dirty="0">
              <a:solidFill>
                <a:srgbClr val="33CC33"/>
              </a:solidFill>
            </a:endParaRPr>
          </a:p>
          <a:p>
            <a:endParaRPr lang="en-US" altLang="zh-CN" dirty="0"/>
          </a:p>
          <a:p>
            <a:r>
              <a:rPr lang="en-US" altLang="zh-CN" b="1" dirty="0" smtClean="0">
                <a:solidFill>
                  <a:srgbClr val="A50021"/>
                </a:solidFill>
              </a:rPr>
              <a:t>203</a:t>
            </a:r>
            <a:r>
              <a:rPr lang="zh-CN" altLang="en-US" b="1" dirty="0" smtClean="0">
                <a:solidFill>
                  <a:srgbClr val="A50021"/>
                </a:solidFill>
              </a:rPr>
              <a:t>↑</a:t>
            </a:r>
            <a:endParaRPr lang="en-US" altLang="zh-CN" b="1" dirty="0">
              <a:solidFill>
                <a:srgbClr val="A5002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03767" y="1136469"/>
            <a:ext cx="10366745" cy="444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1828800" y="1136469"/>
            <a:ext cx="0" cy="44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725783" y="1136469"/>
            <a:ext cx="0" cy="44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980477" y="1136469"/>
            <a:ext cx="0" cy="44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725783" y="1701514"/>
            <a:ext cx="0" cy="2088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25783" y="3983159"/>
            <a:ext cx="0" cy="2088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980477" y="1701512"/>
            <a:ext cx="0" cy="2088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80477" y="3983158"/>
            <a:ext cx="0" cy="2088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46601" y="1186805"/>
            <a:ext cx="118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egion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867989" y="1171955"/>
            <a:ext cx="118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param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194540" y="1182805"/>
            <a:ext cx="118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configure1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681635" y="1176650"/>
            <a:ext cx="118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configure2</a:t>
            </a:r>
          </a:p>
        </p:txBody>
      </p:sp>
    </p:spTree>
    <p:extLst>
      <p:ext uri="{BB962C8B-B14F-4D97-AF65-F5344CB8AC3E}">
        <p14:creationId xmlns:p14="http://schemas.microsoft.com/office/powerpoint/2010/main" val="148271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熟悉</a:t>
            </a:r>
            <a:r>
              <a:rPr lang="en-US" altLang="zh-CN" dirty="0" err="1" smtClean="0"/>
              <a:t>HealthCheckAssistant</a:t>
            </a:r>
            <a:r>
              <a:rPr lang="zh-CN" altLang="en-US" dirty="0" smtClean="0"/>
              <a:t>工具，</a:t>
            </a:r>
            <a:r>
              <a:rPr lang="en-US" altLang="zh-CN" dirty="0" smtClean="0"/>
              <a:t>CICS</a:t>
            </a:r>
            <a:r>
              <a:rPr lang="zh-CN" altLang="en-US" dirty="0" smtClean="0"/>
              <a:t>性能指标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熟悉数据分析算法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HealthCheckAssistant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28416"/>
            <a:ext cx="6961905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3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CICS statistics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015855"/>
            <a:ext cx="5274310" cy="36722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76647" y="218946"/>
            <a:ext cx="119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TClassItem</a:t>
            </a:r>
          </a:p>
        </p:txBody>
      </p:sp>
      <p:sp>
        <p:nvSpPr>
          <p:cNvPr id="6" name="矩形 5"/>
          <p:cNvSpPr/>
          <p:nvPr/>
        </p:nvSpPr>
        <p:spPr>
          <a:xfrm>
            <a:off x="8372223" y="218946"/>
            <a:ext cx="2536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TransactionManagerItem</a:t>
            </a:r>
          </a:p>
        </p:txBody>
      </p:sp>
      <p:sp>
        <p:nvSpPr>
          <p:cNvPr id="7" name="矩形 6"/>
          <p:cNvSpPr/>
          <p:nvPr/>
        </p:nvSpPr>
        <p:spPr>
          <a:xfrm>
            <a:off x="6776647" y="682107"/>
            <a:ext cx="2742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TransactionManagerReport</a:t>
            </a:r>
          </a:p>
        </p:txBody>
      </p:sp>
      <p:sp>
        <p:nvSpPr>
          <p:cNvPr id="8" name="矩形 7"/>
          <p:cNvSpPr/>
          <p:nvPr/>
        </p:nvSpPr>
        <p:spPr>
          <a:xfrm>
            <a:off x="6776647" y="1145268"/>
            <a:ext cx="1621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DispatcherItem</a:t>
            </a:r>
          </a:p>
        </p:txBody>
      </p:sp>
      <p:sp>
        <p:nvSpPr>
          <p:cNvPr id="9" name="矩形 8"/>
          <p:cNvSpPr/>
          <p:nvPr/>
        </p:nvSpPr>
        <p:spPr>
          <a:xfrm>
            <a:off x="8372223" y="1145268"/>
            <a:ext cx="1826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DispatcherReport</a:t>
            </a:r>
          </a:p>
        </p:txBody>
      </p:sp>
      <p:sp>
        <p:nvSpPr>
          <p:cNvPr id="10" name="矩形 9"/>
          <p:cNvSpPr/>
          <p:nvPr/>
        </p:nvSpPr>
        <p:spPr>
          <a:xfrm>
            <a:off x="6779335" y="1608429"/>
            <a:ext cx="1446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EnqueueItem</a:t>
            </a:r>
          </a:p>
        </p:txBody>
      </p:sp>
      <p:sp>
        <p:nvSpPr>
          <p:cNvPr id="11" name="矩形 10"/>
          <p:cNvSpPr/>
          <p:nvPr/>
        </p:nvSpPr>
        <p:spPr>
          <a:xfrm>
            <a:off x="8372223" y="1608429"/>
            <a:ext cx="165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EnqueueReport</a:t>
            </a:r>
          </a:p>
        </p:txBody>
      </p:sp>
      <p:sp>
        <p:nvSpPr>
          <p:cNvPr id="12" name="矩形 11"/>
          <p:cNvSpPr/>
          <p:nvPr/>
        </p:nvSpPr>
        <p:spPr>
          <a:xfrm>
            <a:off x="6776647" y="2071590"/>
            <a:ext cx="217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StorageManagerItem</a:t>
            </a:r>
          </a:p>
        </p:txBody>
      </p:sp>
      <p:sp>
        <p:nvSpPr>
          <p:cNvPr id="13" name="矩形 12"/>
          <p:cNvSpPr/>
          <p:nvPr/>
        </p:nvSpPr>
        <p:spPr>
          <a:xfrm>
            <a:off x="8961261" y="2055048"/>
            <a:ext cx="2375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StorageManagerReport</a:t>
            </a:r>
          </a:p>
        </p:txBody>
      </p:sp>
      <p:sp>
        <p:nvSpPr>
          <p:cNvPr id="14" name="矩形 13"/>
          <p:cNvSpPr/>
          <p:nvPr/>
        </p:nvSpPr>
        <p:spPr>
          <a:xfrm>
            <a:off x="6772398" y="2529374"/>
            <a:ext cx="1788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LogManagerItem</a:t>
            </a:r>
          </a:p>
        </p:txBody>
      </p:sp>
      <p:sp>
        <p:nvSpPr>
          <p:cNvPr id="15" name="矩形 14"/>
          <p:cNvSpPr/>
          <p:nvPr/>
        </p:nvSpPr>
        <p:spPr>
          <a:xfrm>
            <a:off x="8398181" y="2529374"/>
            <a:ext cx="1993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LogManagerReport</a:t>
            </a:r>
          </a:p>
        </p:txBody>
      </p:sp>
      <p:sp>
        <p:nvSpPr>
          <p:cNvPr id="16" name="矩形 15"/>
          <p:cNvSpPr/>
          <p:nvPr/>
        </p:nvSpPr>
        <p:spPr>
          <a:xfrm>
            <a:off x="6779335" y="2987158"/>
            <a:ext cx="1608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DB2ENTRYItem</a:t>
            </a:r>
          </a:p>
        </p:txBody>
      </p:sp>
      <p:sp>
        <p:nvSpPr>
          <p:cNvPr id="17" name="矩形 16"/>
          <p:cNvSpPr/>
          <p:nvPr/>
        </p:nvSpPr>
        <p:spPr>
          <a:xfrm>
            <a:off x="6772398" y="3444942"/>
            <a:ext cx="1573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DB2CONNItem</a:t>
            </a:r>
          </a:p>
        </p:txBody>
      </p:sp>
      <p:sp>
        <p:nvSpPr>
          <p:cNvPr id="18" name="矩形 17"/>
          <p:cNvSpPr/>
          <p:nvPr/>
        </p:nvSpPr>
        <p:spPr>
          <a:xfrm>
            <a:off x="8397966" y="3439154"/>
            <a:ext cx="120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DB2Report</a:t>
            </a:r>
          </a:p>
        </p:txBody>
      </p:sp>
      <p:sp>
        <p:nvSpPr>
          <p:cNvPr id="19" name="矩形 18"/>
          <p:cNvSpPr/>
          <p:nvPr/>
        </p:nvSpPr>
        <p:spPr>
          <a:xfrm>
            <a:off x="6772398" y="3913480"/>
            <a:ext cx="118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DumpItem</a:t>
            </a:r>
          </a:p>
        </p:txBody>
      </p:sp>
      <p:sp>
        <p:nvSpPr>
          <p:cNvPr id="20" name="矩形 19"/>
          <p:cNvSpPr/>
          <p:nvPr/>
        </p:nvSpPr>
        <p:spPr>
          <a:xfrm>
            <a:off x="8372223" y="3891150"/>
            <a:ext cx="1392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DumpReport</a:t>
            </a:r>
          </a:p>
        </p:txBody>
      </p:sp>
      <p:sp>
        <p:nvSpPr>
          <p:cNvPr id="21" name="矩形 20"/>
          <p:cNvSpPr/>
          <p:nvPr/>
        </p:nvSpPr>
        <p:spPr>
          <a:xfrm>
            <a:off x="6772398" y="4382018"/>
            <a:ext cx="988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TSQItem</a:t>
            </a:r>
          </a:p>
        </p:txBody>
      </p:sp>
      <p:sp>
        <p:nvSpPr>
          <p:cNvPr id="22" name="矩形 21"/>
          <p:cNvSpPr/>
          <p:nvPr/>
        </p:nvSpPr>
        <p:spPr>
          <a:xfrm>
            <a:off x="8410342" y="4382018"/>
            <a:ext cx="1194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TSQReport</a:t>
            </a:r>
          </a:p>
        </p:txBody>
      </p:sp>
      <p:sp>
        <p:nvSpPr>
          <p:cNvPr id="23" name="矩形 22"/>
          <p:cNvSpPr/>
          <p:nvPr/>
        </p:nvSpPr>
        <p:spPr>
          <a:xfrm>
            <a:off x="6753386" y="4850556"/>
            <a:ext cx="1026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TDQItem</a:t>
            </a:r>
          </a:p>
        </p:txBody>
      </p:sp>
      <p:sp>
        <p:nvSpPr>
          <p:cNvPr id="24" name="矩形 23"/>
          <p:cNvSpPr/>
          <p:nvPr/>
        </p:nvSpPr>
        <p:spPr>
          <a:xfrm>
            <a:off x="8408450" y="4850556"/>
            <a:ext cx="123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TDQReport</a:t>
            </a:r>
          </a:p>
        </p:txBody>
      </p:sp>
      <p:sp>
        <p:nvSpPr>
          <p:cNvPr id="25" name="矩形 24"/>
          <p:cNvSpPr/>
          <p:nvPr/>
        </p:nvSpPr>
        <p:spPr>
          <a:xfrm>
            <a:off x="6766253" y="5341424"/>
            <a:ext cx="1692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ConnectionItem</a:t>
            </a:r>
          </a:p>
        </p:txBody>
      </p:sp>
      <p:sp>
        <p:nvSpPr>
          <p:cNvPr id="26" name="矩形 25"/>
          <p:cNvSpPr/>
          <p:nvPr/>
        </p:nvSpPr>
        <p:spPr>
          <a:xfrm>
            <a:off x="8397966" y="5341424"/>
            <a:ext cx="1897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ConnectionReport</a:t>
            </a:r>
          </a:p>
        </p:txBody>
      </p:sp>
      <p:sp>
        <p:nvSpPr>
          <p:cNvPr id="27" name="矩形 26"/>
          <p:cNvSpPr/>
          <p:nvPr/>
        </p:nvSpPr>
        <p:spPr>
          <a:xfrm>
            <a:off x="6779335" y="5766124"/>
            <a:ext cx="133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IntervalItem</a:t>
            </a:r>
          </a:p>
        </p:txBody>
      </p:sp>
      <p:sp>
        <p:nvSpPr>
          <p:cNvPr id="28" name="矩形 27"/>
          <p:cNvSpPr/>
          <p:nvPr/>
        </p:nvSpPr>
        <p:spPr>
          <a:xfrm>
            <a:off x="6753386" y="6191425"/>
            <a:ext cx="258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IntervalItemListByInterval</a:t>
            </a:r>
          </a:p>
        </p:txBody>
      </p:sp>
      <p:sp>
        <p:nvSpPr>
          <p:cNvPr id="29" name="矩形 28"/>
          <p:cNvSpPr/>
          <p:nvPr/>
        </p:nvSpPr>
        <p:spPr>
          <a:xfrm>
            <a:off x="9285614" y="6191425"/>
            <a:ext cx="153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IntervalReport</a:t>
            </a:r>
          </a:p>
        </p:txBody>
      </p:sp>
    </p:spTree>
    <p:extLst>
      <p:ext uri="{BB962C8B-B14F-4D97-AF65-F5344CB8AC3E}">
        <p14:creationId xmlns:p14="http://schemas.microsoft.com/office/powerpoint/2010/main" val="404945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</a:t>
            </a:r>
            <a:r>
              <a:rPr lang="zh-CN" altLang="en-US" dirty="0" smtClean="0"/>
              <a:t>析平台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数据采集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数据分析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数据显示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69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数据采</a:t>
            </a:r>
            <a:r>
              <a:rPr lang="zh-CN" altLang="en-US" dirty="0" smtClean="0"/>
              <a:t>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SNMP (</a:t>
            </a:r>
            <a:r>
              <a:rPr lang="en-US" altLang="zh-CN" dirty="0"/>
              <a:t>Simple Network Management </a:t>
            </a:r>
            <a:r>
              <a:rPr lang="en-US" altLang="zh-CN" dirty="0" smtClean="0"/>
              <a:t>Protocol)   </a:t>
            </a:r>
            <a:r>
              <a:rPr lang="zh-CN" altLang="en-US" dirty="0" smtClean="0"/>
              <a:t>简单网络管理协议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自然语言处理，分词系统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特征匹配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34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通用数据格式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分析模型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关联分析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Apriori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201295" lvl="1" indent="0">
              <a:buNone/>
            </a:pPr>
            <a:endParaRPr lang="en-US" altLang="zh-CN" dirty="0" smtClean="0"/>
          </a:p>
          <a:p>
            <a:pPr marL="201295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9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d3.js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338366"/>
            <a:ext cx="7371428" cy="1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Thank You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08609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7055</TotalTime>
  <Words>493</Words>
  <Application>Microsoft Office PowerPoint</Application>
  <PresentationFormat>宽屏</PresentationFormat>
  <Paragraphs>112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Calibri</vt:lpstr>
      <vt:lpstr>Calibri Light</vt:lpstr>
      <vt:lpstr>回顾</vt:lpstr>
      <vt:lpstr>IT Analytics</vt:lpstr>
      <vt:lpstr>Task</vt:lpstr>
      <vt:lpstr>HealthCheckAssistant</vt:lpstr>
      <vt:lpstr>CICS statistics</vt:lpstr>
      <vt:lpstr>数据分析平台</vt:lpstr>
      <vt:lpstr>数据采集</vt:lpstr>
      <vt:lpstr>数据分析</vt:lpstr>
      <vt:lpstr>数据显示</vt:lpstr>
      <vt:lpstr>Thank You</vt:lpstr>
      <vt:lpstr>PowerPoint 演示文稿</vt:lpstr>
    </vt:vector>
  </TitlesOfParts>
  <Company>dut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Analytics</dc:title>
  <dc:creator>yao_han</dc:creator>
  <cp:lastModifiedBy>yao_han</cp:lastModifiedBy>
  <cp:revision>16</cp:revision>
  <dcterms:created xsi:type="dcterms:W3CDTF">2017-04-08T07:53:00Z</dcterms:created>
  <dcterms:modified xsi:type="dcterms:W3CDTF">2017-05-14T04:08:37Z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2052-10.1.0.6173</vt:lpwstr>
  </property>
</Properties>
</file>