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57" r:id="rId3"/>
    <p:sldId id="576" r:id="rId4"/>
    <p:sldId id="579" r:id="rId5"/>
    <p:sldId id="587" r:id="rId6"/>
    <p:sldId id="588" r:id="rId7"/>
    <p:sldId id="530" r:id="rId8"/>
    <p:sldId id="593" r:id="rId9"/>
    <p:sldId id="594" r:id="rId10"/>
    <p:sldId id="591" r:id="rId11"/>
    <p:sldId id="592" r:id="rId12"/>
    <p:sldId id="596" r:id="rId13"/>
    <p:sldId id="595" r:id="rId14"/>
    <p:sldId id="59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7" autoAdjust="0"/>
    <p:restoredTop sz="90976" autoAdjust="0"/>
  </p:normalViewPr>
  <p:slideViewPr>
    <p:cSldViewPr>
      <p:cViewPr>
        <p:scale>
          <a:sx n="70" d="100"/>
          <a:sy n="70" d="100"/>
        </p:scale>
        <p:origin x="-124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D800-F346-EC46-84AE-555702358EE9}" type="doc">
      <dgm:prSet loTypeId="urn:microsoft.com/office/officeart/2005/8/layout/arrow5" loCatId="" qsTypeId="urn:microsoft.com/office/officeart/2005/8/quickstyle/simple1" qsCatId="simple" csTypeId="urn:microsoft.com/office/officeart/2005/8/colors/accent1_2" csCatId="accent1" phldr="1"/>
      <dgm:spPr/>
    </dgm:pt>
    <dgm:pt modelId="{FC5968D8-BE40-F847-A9DC-355BB6E6D28B}">
      <dgm:prSet phldrT="[文本]"/>
      <dgm:spPr/>
      <dgm:t>
        <a:bodyPr/>
        <a:lstStyle/>
        <a:p>
          <a:r>
            <a:rPr lang="zh-CN" altLang="en-US" dirty="0" smtClean="0"/>
            <a:t>支付宝账号</a:t>
          </a:r>
          <a:endParaRPr lang="zh-CN" altLang="en-US" dirty="0"/>
        </a:p>
      </dgm:t>
    </dgm:pt>
    <dgm:pt modelId="{68D1D486-2CBF-FD4B-902D-A4BC5DBB5E47}" type="parTrans" cxnId="{DC12C655-DDC9-8D45-87B5-48AF4EB012AB}">
      <dgm:prSet/>
      <dgm:spPr/>
      <dgm:t>
        <a:bodyPr/>
        <a:lstStyle/>
        <a:p>
          <a:endParaRPr lang="zh-CN" altLang="en-US"/>
        </a:p>
      </dgm:t>
    </dgm:pt>
    <dgm:pt modelId="{E34E812E-FCC8-C449-9AAE-9B5BC91F030C}" type="sibTrans" cxnId="{DC12C655-DDC9-8D45-87B5-48AF4EB012AB}">
      <dgm:prSet/>
      <dgm:spPr/>
      <dgm:t>
        <a:bodyPr/>
        <a:lstStyle/>
        <a:p>
          <a:endParaRPr lang="zh-CN" altLang="en-US"/>
        </a:p>
      </dgm:t>
    </dgm:pt>
    <dgm:pt modelId="{F57D9FB9-837A-FF42-8A33-6821EB93517F}">
      <dgm:prSet phldrT="[文本]"/>
      <dgm:spPr/>
      <dgm:t>
        <a:bodyPr/>
        <a:lstStyle/>
        <a:p>
          <a:r>
            <a:rPr lang="zh-CN" altLang="en-US" dirty="0" smtClean="0"/>
            <a:t>支付宝公众号</a:t>
          </a:r>
          <a:endParaRPr lang="zh-CN" altLang="en-US" dirty="0"/>
        </a:p>
      </dgm:t>
    </dgm:pt>
    <dgm:pt modelId="{25EC94B7-D409-0A4B-92FB-C844999953DE}" type="parTrans" cxnId="{E987BCAC-382B-8740-9678-5837BA60FED2}">
      <dgm:prSet/>
      <dgm:spPr/>
      <dgm:t>
        <a:bodyPr/>
        <a:lstStyle/>
        <a:p>
          <a:endParaRPr lang="zh-CN" altLang="en-US"/>
        </a:p>
      </dgm:t>
    </dgm:pt>
    <dgm:pt modelId="{6C8E1B00-B33A-7049-BFA4-732FA6D8D4CB}" type="sibTrans" cxnId="{E987BCAC-382B-8740-9678-5837BA60FED2}">
      <dgm:prSet/>
      <dgm:spPr/>
      <dgm:t>
        <a:bodyPr/>
        <a:lstStyle/>
        <a:p>
          <a:endParaRPr lang="zh-CN" altLang="en-US"/>
        </a:p>
      </dgm:t>
    </dgm:pt>
    <dgm:pt modelId="{4DDF0D2F-2643-C442-A587-C3498E39F814}" type="pres">
      <dgm:prSet presAssocID="{AC39D800-F346-EC46-84AE-555702358EE9}" presName="diagram" presStyleCnt="0">
        <dgm:presLayoutVars>
          <dgm:dir/>
          <dgm:resizeHandles val="exact"/>
        </dgm:presLayoutVars>
      </dgm:prSet>
      <dgm:spPr/>
    </dgm:pt>
    <dgm:pt modelId="{ACF56162-2996-E24C-921D-2635C60989A1}" type="pres">
      <dgm:prSet presAssocID="{FC5968D8-BE40-F847-A9DC-355BB6E6D28B}" presName="arrow" presStyleLbl="node1" presStyleIdx="0" presStyleCnt="2" custScaleX="28394" custScaleY="65798" custRadScaleRad="62918" custRadScaleInc="27655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zh-CN" altLang="en-US"/>
        </a:p>
      </dgm:t>
    </dgm:pt>
    <dgm:pt modelId="{E7A842B9-ADD3-C74C-9EF4-DA828ED470F9}" type="pres">
      <dgm:prSet presAssocID="{F57D9FB9-837A-FF42-8A33-6821EB93517F}" presName="arrow" presStyleLbl="node1" presStyleIdx="1" presStyleCnt="2" custScaleX="28621" custScaleY="67561" custRadScaleRad="48164" custRadScaleInc="76016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939B374B-44F4-AC47-A9E9-384A9F1BB8E1}" type="presOf" srcId="{FC5968D8-BE40-F847-A9DC-355BB6E6D28B}" destId="{ACF56162-2996-E24C-921D-2635C60989A1}" srcOrd="0" destOrd="0" presId="urn:microsoft.com/office/officeart/2005/8/layout/arrow5"/>
    <dgm:cxn modelId="{6D2A74D7-F718-C747-B94E-E12E7F1A8DC8}" type="presOf" srcId="{F57D9FB9-837A-FF42-8A33-6821EB93517F}" destId="{E7A842B9-ADD3-C74C-9EF4-DA828ED470F9}" srcOrd="0" destOrd="0" presId="urn:microsoft.com/office/officeart/2005/8/layout/arrow5"/>
    <dgm:cxn modelId="{E987BCAC-382B-8740-9678-5837BA60FED2}" srcId="{AC39D800-F346-EC46-84AE-555702358EE9}" destId="{F57D9FB9-837A-FF42-8A33-6821EB93517F}" srcOrd="1" destOrd="0" parTransId="{25EC94B7-D409-0A4B-92FB-C844999953DE}" sibTransId="{6C8E1B00-B33A-7049-BFA4-732FA6D8D4CB}"/>
    <dgm:cxn modelId="{36B70ED8-AC54-3941-86F7-DE347CE9B6A8}" type="presOf" srcId="{AC39D800-F346-EC46-84AE-555702358EE9}" destId="{4DDF0D2F-2643-C442-A587-C3498E39F814}" srcOrd="0" destOrd="0" presId="urn:microsoft.com/office/officeart/2005/8/layout/arrow5"/>
    <dgm:cxn modelId="{DC12C655-DDC9-8D45-87B5-48AF4EB012AB}" srcId="{AC39D800-F346-EC46-84AE-555702358EE9}" destId="{FC5968D8-BE40-F847-A9DC-355BB6E6D28B}" srcOrd="0" destOrd="0" parTransId="{68D1D486-2CBF-FD4B-902D-A4BC5DBB5E47}" sibTransId="{E34E812E-FCC8-C449-9AAE-9B5BC91F030C}"/>
    <dgm:cxn modelId="{4DE984A4-A106-B942-A4E7-66C411288B67}" type="presParOf" srcId="{4DDF0D2F-2643-C442-A587-C3498E39F814}" destId="{ACF56162-2996-E24C-921D-2635C60989A1}" srcOrd="0" destOrd="0" presId="urn:microsoft.com/office/officeart/2005/8/layout/arrow5"/>
    <dgm:cxn modelId="{60315C21-A9C3-2047-B617-A78A4B2989F1}" type="presParOf" srcId="{4DDF0D2F-2643-C442-A587-C3498E39F814}" destId="{E7A842B9-ADD3-C74C-9EF4-DA828ED470F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E6AD1-FAD4-8440-ADF7-1DA59FD73A7B}" type="doc">
      <dgm:prSet loTypeId="urn:microsoft.com/office/officeart/2005/8/layout/orgChar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0B28A03-8607-2443-BDEF-77C1F8A7E880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公众号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7A9CB69-F35D-E740-9A2D-37DFDB827BEB}" type="parTrans" cxnId="{95B63E79-5E9A-3344-B32B-FF1E738296D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2527180-B34C-A443-BBFC-8C132BA9168C}" type="sibTrans" cxnId="{95B63E79-5E9A-3344-B32B-FF1E738296D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5AB2FFF-860D-E948-8152-DDC428256DBF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通信信息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3161B2D6-A1CC-2D48-BFF6-C408B655ED6A}" type="parTrans" cxnId="{1E9A932D-4DD1-BA48-9010-5D48CBB3023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F30CE44-5085-714C-84E3-03F457FABFBA}" type="sibTrans" cxnId="{1E9A932D-4DD1-BA48-9010-5D48CBB3023C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2AD2EEC-5B84-784F-B90C-E29E790EE1C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展示信息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4059724B-6F8F-F648-A832-C1A27A72AD81}" type="parTrans" cxnId="{18894F02-DA91-D442-BCA5-B634A47F03E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3BB4F09-118F-3C47-95C0-2A735AA859FD}" type="sibTrans" cxnId="{18894F02-DA91-D442-BCA5-B634A47F03E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E58E4B4-4F11-2B4B-8B78-B5122C146DD3}">
      <dgm:prSet phldrT="[文本]"/>
      <dgm:spPr/>
      <dgm:t>
        <a:bodyPr/>
        <a:lstStyle/>
        <a:p>
          <a:r>
            <a:rPr lang="en-US" altLang="zh-CN" dirty="0" smtClean="0">
              <a:latin typeface="微软雅黑"/>
              <a:ea typeface="微软雅黑"/>
              <a:cs typeface="微软雅黑"/>
            </a:rPr>
            <a:t>Logo</a:t>
          </a:r>
          <a:r>
            <a:rPr lang="zh-CN" altLang="en-US" dirty="0" smtClean="0">
              <a:latin typeface="微软雅黑"/>
              <a:ea typeface="微软雅黑"/>
              <a:cs typeface="微软雅黑"/>
            </a:rPr>
            <a:t>图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0C8C688-8597-8A4E-A523-4CF8BE29E786}" type="parTrans" cxnId="{75655CF9-29EE-4849-B3F2-FA405AF1512A}">
      <dgm:prSet/>
      <dgm:spPr/>
      <dgm:t>
        <a:bodyPr/>
        <a:lstStyle/>
        <a:p>
          <a:endParaRPr lang="zh-CN" altLang="en-US"/>
        </a:p>
      </dgm:t>
    </dgm:pt>
    <dgm:pt modelId="{5EDE9011-48C0-974B-8F73-73AE7A5199C3}" type="sibTrans" cxnId="{75655CF9-29EE-4849-B3F2-FA405AF1512A}">
      <dgm:prSet/>
      <dgm:spPr/>
      <dgm:t>
        <a:bodyPr/>
        <a:lstStyle/>
        <a:p>
          <a:endParaRPr lang="zh-CN" altLang="en-US"/>
        </a:p>
      </dgm:t>
    </dgm:pt>
    <dgm:pt modelId="{482E7659-E757-BC41-A234-5EC43CC43917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介绍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80CA52CA-3DA9-E74C-8E5A-113E098FC52A}" type="parTrans" cxnId="{76E3ED7D-89DC-C74B-8F26-BF1EEB33C2A5}">
      <dgm:prSet/>
      <dgm:spPr/>
      <dgm:t>
        <a:bodyPr/>
        <a:lstStyle/>
        <a:p>
          <a:endParaRPr lang="zh-CN" altLang="en-US"/>
        </a:p>
      </dgm:t>
    </dgm:pt>
    <dgm:pt modelId="{48CAABBA-BA99-B846-A3CD-E51F59C867CC}" type="sibTrans" cxnId="{76E3ED7D-89DC-C74B-8F26-BF1EEB33C2A5}">
      <dgm:prSet/>
      <dgm:spPr/>
      <dgm:t>
        <a:bodyPr/>
        <a:lstStyle/>
        <a:p>
          <a:endParaRPr lang="zh-CN" altLang="en-US"/>
        </a:p>
      </dgm:t>
    </dgm:pt>
    <dgm:pt modelId="{3898BE7A-DF88-BB48-AE3D-7B6F5EF7CBBE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名称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0034FF4E-7C38-F84F-B9D2-95B4A4E13D92}" type="parTrans" cxnId="{4317DD60-4957-7D43-8B2D-AF58866E89BE}">
      <dgm:prSet/>
      <dgm:spPr/>
      <dgm:t>
        <a:bodyPr/>
        <a:lstStyle/>
        <a:p>
          <a:endParaRPr lang="zh-CN" altLang="en-US"/>
        </a:p>
      </dgm:t>
    </dgm:pt>
    <dgm:pt modelId="{8D875DF6-62D0-B84A-AF09-FFB87E2A4BBA}" type="sibTrans" cxnId="{4317DD60-4957-7D43-8B2D-AF58866E89BE}">
      <dgm:prSet/>
      <dgm:spPr/>
      <dgm:t>
        <a:bodyPr/>
        <a:lstStyle/>
        <a:p>
          <a:endParaRPr lang="zh-CN" altLang="en-US"/>
        </a:p>
      </dgm:t>
    </dgm:pt>
    <dgm:pt modelId="{F8226C38-07A1-A948-89EB-FAD654747701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网关地址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AB8050AB-CA0F-4E47-9E22-F775FA61BDF0}" type="parTrans" cxnId="{8CF70C5D-6853-554A-A7B0-D92A3C39A87B}">
      <dgm:prSet/>
      <dgm:spPr/>
      <dgm:t>
        <a:bodyPr/>
        <a:lstStyle/>
        <a:p>
          <a:endParaRPr lang="zh-CN" altLang="en-US"/>
        </a:p>
      </dgm:t>
    </dgm:pt>
    <dgm:pt modelId="{72E8CC77-4791-DD42-AD76-48E04EBAF106}" type="sibTrans" cxnId="{8CF70C5D-6853-554A-A7B0-D92A3C39A87B}">
      <dgm:prSet/>
      <dgm:spPr/>
      <dgm:t>
        <a:bodyPr/>
        <a:lstStyle/>
        <a:p>
          <a:endParaRPr lang="zh-CN" altLang="en-US"/>
        </a:p>
      </dgm:t>
    </dgm:pt>
    <dgm:pt modelId="{379B4C85-BC7F-D44F-BE25-7E696F055B06}">
      <dgm:prSet phldrT="[文本]"/>
      <dgm:spPr/>
      <dgm:t>
        <a:bodyPr/>
        <a:lstStyle/>
        <a:p>
          <a:r>
            <a:rPr lang="zh-CN" altLang="en-US" dirty="0" smtClean="0">
              <a:latin typeface="微软雅黑"/>
              <a:ea typeface="微软雅黑"/>
              <a:cs typeface="微软雅黑"/>
            </a:rPr>
            <a:t>公钥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5E40ADEF-7CC9-9147-BD83-5F8AAC3AFD46}" type="parTrans" cxnId="{8D4C8DB4-2D05-4344-B120-1E026660AC93}">
      <dgm:prSet/>
      <dgm:spPr/>
      <dgm:t>
        <a:bodyPr/>
        <a:lstStyle/>
        <a:p>
          <a:endParaRPr lang="zh-CN" altLang="en-US"/>
        </a:p>
      </dgm:t>
    </dgm:pt>
    <dgm:pt modelId="{7227690C-2A8A-954F-A835-7672F7D8C32A}" type="sibTrans" cxnId="{8D4C8DB4-2D05-4344-B120-1E026660AC93}">
      <dgm:prSet/>
      <dgm:spPr/>
      <dgm:t>
        <a:bodyPr/>
        <a:lstStyle/>
        <a:p>
          <a:endParaRPr lang="zh-CN" altLang="en-US"/>
        </a:p>
      </dgm:t>
    </dgm:pt>
    <dgm:pt modelId="{E7C661EE-56AF-2C4E-A0D4-946361E3AC25}" type="pres">
      <dgm:prSet presAssocID="{663E6AD1-FAD4-8440-ADF7-1DA59FD73A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DFCF20F-3850-BC4C-A3BD-1B3A73EB5E7A}" type="pres">
      <dgm:prSet presAssocID="{B0B28A03-8607-2443-BDEF-77C1F8A7E880}" presName="hierRoot1" presStyleCnt="0">
        <dgm:presLayoutVars>
          <dgm:hierBranch val="init"/>
        </dgm:presLayoutVars>
      </dgm:prSet>
      <dgm:spPr/>
    </dgm:pt>
    <dgm:pt modelId="{8C1CF50C-FB11-4E42-9E00-3E8D85B3E4BB}" type="pres">
      <dgm:prSet presAssocID="{B0B28A03-8607-2443-BDEF-77C1F8A7E880}" presName="rootComposite1" presStyleCnt="0"/>
      <dgm:spPr/>
    </dgm:pt>
    <dgm:pt modelId="{B2440AEF-C69D-AF43-80EC-9C9ABAD44127}" type="pres">
      <dgm:prSet presAssocID="{B0B28A03-8607-2443-BDEF-77C1F8A7E880}" presName="rootText1" presStyleLbl="node0" presStyleIdx="0" presStyleCnt="1" custLinFactNeighborX="3167" custLinFactNeighborY="-327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6C2C7F-DE3A-EF49-A2BD-EC3E7E6BD578}" type="pres">
      <dgm:prSet presAssocID="{B0B28A03-8607-2443-BDEF-77C1F8A7E88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064E3E9-1577-634A-B633-D85E2F5B63EE}" type="pres">
      <dgm:prSet presAssocID="{B0B28A03-8607-2443-BDEF-77C1F8A7E880}" presName="hierChild2" presStyleCnt="0"/>
      <dgm:spPr/>
    </dgm:pt>
    <dgm:pt modelId="{1CB5894B-39E9-B144-A352-7F174919A870}" type="pres">
      <dgm:prSet presAssocID="{3161B2D6-A1CC-2D48-BFF6-C408B655ED6A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B35DC317-FFA5-214F-94BF-F64C1351E5EB}" type="pres">
      <dgm:prSet presAssocID="{55AB2FFF-860D-E948-8152-DDC428256DBF}" presName="hierRoot2" presStyleCnt="0">
        <dgm:presLayoutVars>
          <dgm:hierBranch val="init"/>
        </dgm:presLayoutVars>
      </dgm:prSet>
      <dgm:spPr/>
    </dgm:pt>
    <dgm:pt modelId="{E3DA0D5B-02E2-4747-A73B-C9C976DB9ED7}" type="pres">
      <dgm:prSet presAssocID="{55AB2FFF-860D-E948-8152-DDC428256DBF}" presName="rootComposite" presStyleCnt="0"/>
      <dgm:spPr/>
    </dgm:pt>
    <dgm:pt modelId="{63CD92B2-F832-6044-8334-5E786B3DF923}" type="pres">
      <dgm:prSet presAssocID="{55AB2FFF-860D-E948-8152-DDC428256DBF}" presName="rootText" presStyleLbl="node2" presStyleIdx="0" presStyleCnt="2" custLinFactNeighborX="-23803" custLinFactNeighborY="-21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7B5BE-D97E-2E40-A21C-FAFFB16BA72A}" type="pres">
      <dgm:prSet presAssocID="{55AB2FFF-860D-E948-8152-DDC428256DBF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966C8716-F17B-0F41-8558-149707F30A3A}" type="pres">
      <dgm:prSet presAssocID="{55AB2FFF-860D-E948-8152-DDC428256DBF}" presName="hierChild4" presStyleCnt="0"/>
      <dgm:spPr/>
    </dgm:pt>
    <dgm:pt modelId="{3D60A33F-4AFC-9F44-B1CE-50B61F64B3F6}" type="pres">
      <dgm:prSet presAssocID="{AB8050AB-CA0F-4E47-9E22-F775FA61BDF0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6DE56BCB-6405-4F4D-85A1-EA14F801B646}" type="pres">
      <dgm:prSet presAssocID="{F8226C38-07A1-A948-89EB-FAD654747701}" presName="hierRoot2" presStyleCnt="0">
        <dgm:presLayoutVars>
          <dgm:hierBranch val="init"/>
        </dgm:presLayoutVars>
      </dgm:prSet>
      <dgm:spPr/>
    </dgm:pt>
    <dgm:pt modelId="{271C3E40-F9C1-0F48-A081-F00638E953F5}" type="pres">
      <dgm:prSet presAssocID="{F8226C38-07A1-A948-89EB-FAD654747701}" presName="rootComposite" presStyleCnt="0"/>
      <dgm:spPr/>
    </dgm:pt>
    <dgm:pt modelId="{C091DD11-EC10-F541-B20D-80A7B7B77E73}" type="pres">
      <dgm:prSet presAssocID="{F8226C38-07A1-A948-89EB-FAD654747701}" presName="rootText" presStyleLbl="node3" presStyleIdx="0" presStyleCnt="5" custLinFactNeighborX="-260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3BA592-AA2F-BC45-B088-B0B555500EE9}" type="pres">
      <dgm:prSet presAssocID="{F8226C38-07A1-A948-89EB-FAD654747701}" presName="rootConnector" presStyleLbl="node3" presStyleIdx="0" presStyleCnt="5"/>
      <dgm:spPr/>
      <dgm:t>
        <a:bodyPr/>
        <a:lstStyle/>
        <a:p>
          <a:endParaRPr lang="zh-CN" altLang="en-US"/>
        </a:p>
      </dgm:t>
    </dgm:pt>
    <dgm:pt modelId="{C22B02B6-1C82-D24B-A005-5810F326BD83}" type="pres">
      <dgm:prSet presAssocID="{F8226C38-07A1-A948-89EB-FAD654747701}" presName="hierChild4" presStyleCnt="0"/>
      <dgm:spPr/>
    </dgm:pt>
    <dgm:pt modelId="{B684EB2D-8272-DC42-8DAF-68CACDF9FC9C}" type="pres">
      <dgm:prSet presAssocID="{F8226C38-07A1-A948-89EB-FAD654747701}" presName="hierChild5" presStyleCnt="0"/>
      <dgm:spPr/>
    </dgm:pt>
    <dgm:pt modelId="{FBFA0E13-E340-5F4D-8F79-65E2B5263777}" type="pres">
      <dgm:prSet presAssocID="{5E40ADEF-7CC9-9147-BD83-5F8AAC3AFD46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6A3353CC-C27F-4F4C-A1BA-881D0A18E080}" type="pres">
      <dgm:prSet presAssocID="{379B4C85-BC7F-D44F-BE25-7E696F055B06}" presName="hierRoot2" presStyleCnt="0">
        <dgm:presLayoutVars>
          <dgm:hierBranch val="init"/>
        </dgm:presLayoutVars>
      </dgm:prSet>
      <dgm:spPr/>
    </dgm:pt>
    <dgm:pt modelId="{EBA5B1DA-413F-7F43-BA59-D21B61558CB7}" type="pres">
      <dgm:prSet presAssocID="{379B4C85-BC7F-D44F-BE25-7E696F055B06}" presName="rootComposite" presStyleCnt="0"/>
      <dgm:spPr/>
    </dgm:pt>
    <dgm:pt modelId="{BFD4107A-638B-194E-A4F5-D9A2B7D86C60}" type="pres">
      <dgm:prSet presAssocID="{379B4C85-BC7F-D44F-BE25-7E696F055B06}" presName="rootText" presStyleLbl="node3" presStyleIdx="1" presStyleCnt="5" custLinFactNeighborX="-260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C63FCC-F5FB-EF46-8179-F40D028A4154}" type="pres">
      <dgm:prSet presAssocID="{379B4C85-BC7F-D44F-BE25-7E696F055B06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4454BC26-DE95-4D46-9B91-A8A316B9D30E}" type="pres">
      <dgm:prSet presAssocID="{379B4C85-BC7F-D44F-BE25-7E696F055B06}" presName="hierChild4" presStyleCnt="0"/>
      <dgm:spPr/>
    </dgm:pt>
    <dgm:pt modelId="{451AAF62-D785-994D-BF3F-0DFDBF64CDB8}" type="pres">
      <dgm:prSet presAssocID="{379B4C85-BC7F-D44F-BE25-7E696F055B06}" presName="hierChild5" presStyleCnt="0"/>
      <dgm:spPr/>
    </dgm:pt>
    <dgm:pt modelId="{3C814D23-EBB9-D34C-B2F0-CD809D0B7B64}" type="pres">
      <dgm:prSet presAssocID="{55AB2FFF-860D-E948-8152-DDC428256DBF}" presName="hierChild5" presStyleCnt="0"/>
      <dgm:spPr/>
    </dgm:pt>
    <dgm:pt modelId="{AA361DF5-012C-D149-8F0E-07187701F0B5}" type="pres">
      <dgm:prSet presAssocID="{4059724B-6F8F-F648-A832-C1A27A72AD81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F6D7C849-4429-EA49-9D91-F19524B5F241}" type="pres">
      <dgm:prSet presAssocID="{22AD2EEC-5B84-784F-B90C-E29E790EE1C6}" presName="hierRoot2" presStyleCnt="0">
        <dgm:presLayoutVars>
          <dgm:hierBranch val="init"/>
        </dgm:presLayoutVars>
      </dgm:prSet>
      <dgm:spPr/>
    </dgm:pt>
    <dgm:pt modelId="{227BD444-94DC-8D46-A800-2F6522E126F2}" type="pres">
      <dgm:prSet presAssocID="{22AD2EEC-5B84-784F-B90C-E29E790EE1C6}" presName="rootComposite" presStyleCnt="0"/>
      <dgm:spPr/>
    </dgm:pt>
    <dgm:pt modelId="{5FE5C84E-C792-D24A-9AFE-344A43CD60E0}" type="pres">
      <dgm:prSet presAssocID="{22AD2EEC-5B84-784F-B90C-E29E790EE1C6}" presName="rootText" presStyleLbl="node2" presStyleIdx="1" presStyleCnt="2" custLinFactNeighborX="431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B228C6-4413-184E-9652-EE65069F312F}" type="pres">
      <dgm:prSet presAssocID="{22AD2EEC-5B84-784F-B90C-E29E790EE1C6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58D4D1AD-953B-1046-9254-CB8D1F2B4E39}" type="pres">
      <dgm:prSet presAssocID="{22AD2EEC-5B84-784F-B90C-E29E790EE1C6}" presName="hierChild4" presStyleCnt="0"/>
      <dgm:spPr/>
    </dgm:pt>
    <dgm:pt modelId="{6722079F-A368-B242-BE4D-D4DAB5917E88}" type="pres">
      <dgm:prSet presAssocID="{80C8C688-8597-8A4E-A523-4CF8BE29E786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54729D68-D778-3D44-9463-ECFB8096A573}" type="pres">
      <dgm:prSet presAssocID="{AE58E4B4-4F11-2B4B-8B78-B5122C146DD3}" presName="hierRoot2" presStyleCnt="0">
        <dgm:presLayoutVars>
          <dgm:hierBranch val="init"/>
        </dgm:presLayoutVars>
      </dgm:prSet>
      <dgm:spPr/>
    </dgm:pt>
    <dgm:pt modelId="{FA334A15-E4C0-9442-8F1E-5697655353D0}" type="pres">
      <dgm:prSet presAssocID="{AE58E4B4-4F11-2B4B-8B78-B5122C146DD3}" presName="rootComposite" presStyleCnt="0"/>
      <dgm:spPr/>
    </dgm:pt>
    <dgm:pt modelId="{3AE4791C-A6E0-4443-9960-3388C65402DD}" type="pres">
      <dgm:prSet presAssocID="{AE58E4B4-4F11-2B4B-8B78-B5122C146DD3}" presName="rootText" presStyleLbl="node3" presStyleIdx="2" presStyleCnt="5" custLinFactNeighborX="49605" custLinFactNeighborY="-255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2958DD-863E-C544-ACF9-4FA16E330804}" type="pres">
      <dgm:prSet presAssocID="{AE58E4B4-4F11-2B4B-8B78-B5122C146DD3}" presName="rootConnector" presStyleLbl="node3" presStyleIdx="2" presStyleCnt="5"/>
      <dgm:spPr/>
      <dgm:t>
        <a:bodyPr/>
        <a:lstStyle/>
        <a:p>
          <a:endParaRPr lang="zh-CN" altLang="en-US"/>
        </a:p>
      </dgm:t>
    </dgm:pt>
    <dgm:pt modelId="{AE770183-37B9-0B4E-A4EF-117A21D6536C}" type="pres">
      <dgm:prSet presAssocID="{AE58E4B4-4F11-2B4B-8B78-B5122C146DD3}" presName="hierChild4" presStyleCnt="0"/>
      <dgm:spPr/>
    </dgm:pt>
    <dgm:pt modelId="{4A732E30-53C4-8E43-A659-A22B28BC99E9}" type="pres">
      <dgm:prSet presAssocID="{AE58E4B4-4F11-2B4B-8B78-B5122C146DD3}" presName="hierChild5" presStyleCnt="0"/>
      <dgm:spPr/>
    </dgm:pt>
    <dgm:pt modelId="{7450ECAA-BB20-464E-B5D9-A9F9AA0424C8}" type="pres">
      <dgm:prSet presAssocID="{80CA52CA-3DA9-E74C-8E5A-113E098FC52A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9D94B373-BF7D-4B40-86C1-685BEFEFC78F}" type="pres">
      <dgm:prSet presAssocID="{482E7659-E757-BC41-A234-5EC43CC43917}" presName="hierRoot2" presStyleCnt="0">
        <dgm:presLayoutVars>
          <dgm:hierBranch val="init"/>
        </dgm:presLayoutVars>
      </dgm:prSet>
      <dgm:spPr/>
    </dgm:pt>
    <dgm:pt modelId="{2382841E-0BF2-524C-8977-B5B27BD758A9}" type="pres">
      <dgm:prSet presAssocID="{482E7659-E757-BC41-A234-5EC43CC43917}" presName="rootComposite" presStyleCnt="0"/>
      <dgm:spPr/>
    </dgm:pt>
    <dgm:pt modelId="{A3E54394-E138-D940-9430-5C7026A9EFFF}" type="pres">
      <dgm:prSet presAssocID="{482E7659-E757-BC41-A234-5EC43CC43917}" presName="rootText" presStyleLbl="node3" presStyleIdx="3" presStyleCnt="5" custLinFactNeighborX="52515" custLinFactNeighborY="-488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A9A21E-D31C-FC48-B634-C16150560881}" type="pres">
      <dgm:prSet presAssocID="{482E7659-E757-BC41-A234-5EC43CC43917}" presName="rootConnector" presStyleLbl="node3" presStyleIdx="3" presStyleCnt="5"/>
      <dgm:spPr/>
      <dgm:t>
        <a:bodyPr/>
        <a:lstStyle/>
        <a:p>
          <a:endParaRPr lang="zh-CN" altLang="en-US"/>
        </a:p>
      </dgm:t>
    </dgm:pt>
    <dgm:pt modelId="{BD1DB13C-9A52-6E4D-A544-A136C14E2136}" type="pres">
      <dgm:prSet presAssocID="{482E7659-E757-BC41-A234-5EC43CC43917}" presName="hierChild4" presStyleCnt="0"/>
      <dgm:spPr/>
    </dgm:pt>
    <dgm:pt modelId="{54EE71BB-BE7F-6B46-B33F-ECE84DD63DBF}" type="pres">
      <dgm:prSet presAssocID="{482E7659-E757-BC41-A234-5EC43CC43917}" presName="hierChild5" presStyleCnt="0"/>
      <dgm:spPr/>
    </dgm:pt>
    <dgm:pt modelId="{2E7D1ECE-57F3-0E4C-96D6-4969C86DCFFF}" type="pres">
      <dgm:prSet presAssocID="{0034FF4E-7C38-F84F-B9D2-95B4A4E13D92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36388EDA-923B-F74E-9B71-3AD99DD8EC7E}" type="pres">
      <dgm:prSet presAssocID="{3898BE7A-DF88-BB48-AE3D-7B6F5EF7CBBE}" presName="hierRoot2" presStyleCnt="0">
        <dgm:presLayoutVars>
          <dgm:hierBranch val="init"/>
        </dgm:presLayoutVars>
      </dgm:prSet>
      <dgm:spPr/>
    </dgm:pt>
    <dgm:pt modelId="{D34E7268-9F68-9149-A3C6-B801468A2048}" type="pres">
      <dgm:prSet presAssocID="{3898BE7A-DF88-BB48-AE3D-7B6F5EF7CBBE}" presName="rootComposite" presStyleCnt="0"/>
      <dgm:spPr/>
    </dgm:pt>
    <dgm:pt modelId="{E6B571C7-24F5-E54D-907F-7C2892E1D865}" type="pres">
      <dgm:prSet presAssocID="{3898BE7A-DF88-BB48-AE3D-7B6F5EF7CBBE}" presName="rootText" presStyleLbl="node3" presStyleIdx="4" presStyleCnt="5" custLinFactNeighborX="49605" custLinFactNeighborY="-829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3FDA5-07A4-C14E-BC84-1C6D0C576285}" type="pres">
      <dgm:prSet presAssocID="{3898BE7A-DF88-BB48-AE3D-7B6F5EF7CBBE}" presName="rootConnector" presStyleLbl="node3" presStyleIdx="4" presStyleCnt="5"/>
      <dgm:spPr/>
      <dgm:t>
        <a:bodyPr/>
        <a:lstStyle/>
        <a:p>
          <a:endParaRPr lang="zh-CN" altLang="en-US"/>
        </a:p>
      </dgm:t>
    </dgm:pt>
    <dgm:pt modelId="{28500E7A-3C22-F644-BD4A-B27CC7BFC251}" type="pres">
      <dgm:prSet presAssocID="{3898BE7A-DF88-BB48-AE3D-7B6F5EF7CBBE}" presName="hierChild4" presStyleCnt="0"/>
      <dgm:spPr/>
    </dgm:pt>
    <dgm:pt modelId="{E363419E-1274-6C4F-8F03-65B680D7E78E}" type="pres">
      <dgm:prSet presAssocID="{3898BE7A-DF88-BB48-AE3D-7B6F5EF7CBBE}" presName="hierChild5" presStyleCnt="0"/>
      <dgm:spPr/>
    </dgm:pt>
    <dgm:pt modelId="{02569924-85D2-2947-8805-539F322AEAE6}" type="pres">
      <dgm:prSet presAssocID="{22AD2EEC-5B84-784F-B90C-E29E790EE1C6}" presName="hierChild5" presStyleCnt="0"/>
      <dgm:spPr/>
    </dgm:pt>
    <dgm:pt modelId="{ECC53737-298A-EF49-B623-4644372BB5CE}" type="pres">
      <dgm:prSet presAssocID="{B0B28A03-8607-2443-BDEF-77C1F8A7E880}" presName="hierChild3" presStyleCnt="0"/>
      <dgm:spPr/>
    </dgm:pt>
  </dgm:ptLst>
  <dgm:cxnLst>
    <dgm:cxn modelId="{76E3ED7D-89DC-C74B-8F26-BF1EEB33C2A5}" srcId="{22AD2EEC-5B84-784F-B90C-E29E790EE1C6}" destId="{482E7659-E757-BC41-A234-5EC43CC43917}" srcOrd="1" destOrd="0" parTransId="{80CA52CA-3DA9-E74C-8E5A-113E098FC52A}" sibTransId="{48CAABBA-BA99-B846-A3CD-E51F59C867CC}"/>
    <dgm:cxn modelId="{857969FB-5036-409D-8136-BCCC5F837D21}" type="presOf" srcId="{663E6AD1-FAD4-8440-ADF7-1DA59FD73A7B}" destId="{E7C661EE-56AF-2C4E-A0D4-946361E3AC25}" srcOrd="0" destOrd="0" presId="urn:microsoft.com/office/officeart/2005/8/layout/orgChart1"/>
    <dgm:cxn modelId="{83B3519C-16F5-4E37-8F5F-3F2DD053A2DB}" type="presOf" srcId="{3898BE7A-DF88-BB48-AE3D-7B6F5EF7CBBE}" destId="{2B93FDA5-07A4-C14E-BC84-1C6D0C576285}" srcOrd="1" destOrd="0" presId="urn:microsoft.com/office/officeart/2005/8/layout/orgChart1"/>
    <dgm:cxn modelId="{8E87F77F-0998-4E17-BDFC-FDA4119E6077}" type="presOf" srcId="{379B4C85-BC7F-D44F-BE25-7E696F055B06}" destId="{BFD4107A-638B-194E-A4F5-D9A2B7D86C60}" srcOrd="0" destOrd="0" presId="urn:microsoft.com/office/officeart/2005/8/layout/orgChart1"/>
    <dgm:cxn modelId="{8CF70C5D-6853-554A-A7B0-D92A3C39A87B}" srcId="{55AB2FFF-860D-E948-8152-DDC428256DBF}" destId="{F8226C38-07A1-A948-89EB-FAD654747701}" srcOrd="0" destOrd="0" parTransId="{AB8050AB-CA0F-4E47-9E22-F775FA61BDF0}" sibTransId="{72E8CC77-4791-DD42-AD76-48E04EBAF106}"/>
    <dgm:cxn modelId="{95B63E79-5E9A-3344-B32B-FF1E738296DC}" srcId="{663E6AD1-FAD4-8440-ADF7-1DA59FD73A7B}" destId="{B0B28A03-8607-2443-BDEF-77C1F8A7E880}" srcOrd="0" destOrd="0" parTransId="{87A9CB69-F35D-E740-9A2D-37DFDB827BEB}" sibTransId="{72527180-B34C-A443-BBFC-8C132BA9168C}"/>
    <dgm:cxn modelId="{38392AD7-C2F5-4FB0-BE1E-B315A56CF3A5}" type="presOf" srcId="{55AB2FFF-860D-E948-8152-DDC428256DBF}" destId="{63CD92B2-F832-6044-8334-5E786B3DF923}" srcOrd="0" destOrd="0" presId="urn:microsoft.com/office/officeart/2005/8/layout/orgChart1"/>
    <dgm:cxn modelId="{1A203F8B-C0C3-4CDE-B30F-75075788FCA1}" type="presOf" srcId="{482E7659-E757-BC41-A234-5EC43CC43917}" destId="{A3E54394-E138-D940-9430-5C7026A9EFFF}" srcOrd="0" destOrd="0" presId="urn:microsoft.com/office/officeart/2005/8/layout/orgChart1"/>
    <dgm:cxn modelId="{B70DC2A8-E367-4226-9DCE-AC6E42D2C947}" type="presOf" srcId="{AE58E4B4-4F11-2B4B-8B78-B5122C146DD3}" destId="{C82958DD-863E-C544-ACF9-4FA16E330804}" srcOrd="1" destOrd="0" presId="urn:microsoft.com/office/officeart/2005/8/layout/orgChart1"/>
    <dgm:cxn modelId="{1E9A932D-4DD1-BA48-9010-5D48CBB3023C}" srcId="{B0B28A03-8607-2443-BDEF-77C1F8A7E880}" destId="{55AB2FFF-860D-E948-8152-DDC428256DBF}" srcOrd="0" destOrd="0" parTransId="{3161B2D6-A1CC-2D48-BFF6-C408B655ED6A}" sibTransId="{DF30CE44-5085-714C-84E3-03F457FABFBA}"/>
    <dgm:cxn modelId="{2069442E-4D31-4597-A43F-7C8F15884DBD}" type="presOf" srcId="{AE58E4B4-4F11-2B4B-8B78-B5122C146DD3}" destId="{3AE4791C-A6E0-4443-9960-3388C65402DD}" srcOrd="0" destOrd="0" presId="urn:microsoft.com/office/officeart/2005/8/layout/orgChart1"/>
    <dgm:cxn modelId="{7F189066-5269-4107-8FC2-6009712BAF0A}" type="presOf" srcId="{B0B28A03-8607-2443-BDEF-77C1F8A7E880}" destId="{B2440AEF-C69D-AF43-80EC-9C9ABAD44127}" srcOrd="0" destOrd="0" presId="urn:microsoft.com/office/officeart/2005/8/layout/orgChart1"/>
    <dgm:cxn modelId="{4317DD60-4957-7D43-8B2D-AF58866E89BE}" srcId="{22AD2EEC-5B84-784F-B90C-E29E790EE1C6}" destId="{3898BE7A-DF88-BB48-AE3D-7B6F5EF7CBBE}" srcOrd="2" destOrd="0" parTransId="{0034FF4E-7C38-F84F-B9D2-95B4A4E13D92}" sibTransId="{8D875DF6-62D0-B84A-AF09-FFB87E2A4BBA}"/>
    <dgm:cxn modelId="{E8601F16-6D90-4306-9AB1-443656A0B222}" type="presOf" srcId="{0034FF4E-7C38-F84F-B9D2-95B4A4E13D92}" destId="{2E7D1ECE-57F3-0E4C-96D6-4969C86DCFFF}" srcOrd="0" destOrd="0" presId="urn:microsoft.com/office/officeart/2005/8/layout/orgChart1"/>
    <dgm:cxn modelId="{DE57B482-AB7C-4760-B48F-7975FAFC1AEC}" type="presOf" srcId="{22AD2EEC-5B84-784F-B90C-E29E790EE1C6}" destId="{5FE5C84E-C792-D24A-9AFE-344A43CD60E0}" srcOrd="0" destOrd="0" presId="urn:microsoft.com/office/officeart/2005/8/layout/orgChart1"/>
    <dgm:cxn modelId="{18894F02-DA91-D442-BCA5-B634A47F03EA}" srcId="{B0B28A03-8607-2443-BDEF-77C1F8A7E880}" destId="{22AD2EEC-5B84-784F-B90C-E29E790EE1C6}" srcOrd="1" destOrd="0" parTransId="{4059724B-6F8F-F648-A832-C1A27A72AD81}" sibTransId="{93BB4F09-118F-3C47-95C0-2A735AA859FD}"/>
    <dgm:cxn modelId="{42985435-0DFE-42A1-8724-353DF2ADA591}" type="presOf" srcId="{F8226C38-07A1-A948-89EB-FAD654747701}" destId="{F43BA592-AA2F-BC45-B088-B0B555500EE9}" srcOrd="1" destOrd="0" presId="urn:microsoft.com/office/officeart/2005/8/layout/orgChart1"/>
    <dgm:cxn modelId="{5E749C83-8635-43F0-9A4B-F7C9AF635DA9}" type="presOf" srcId="{482E7659-E757-BC41-A234-5EC43CC43917}" destId="{02A9A21E-D31C-FC48-B634-C16150560881}" srcOrd="1" destOrd="0" presId="urn:microsoft.com/office/officeart/2005/8/layout/orgChart1"/>
    <dgm:cxn modelId="{B959CB9F-DA80-4612-B092-ED9B88771329}" type="presOf" srcId="{5E40ADEF-7CC9-9147-BD83-5F8AAC3AFD46}" destId="{FBFA0E13-E340-5F4D-8F79-65E2B5263777}" srcOrd="0" destOrd="0" presId="urn:microsoft.com/office/officeart/2005/8/layout/orgChart1"/>
    <dgm:cxn modelId="{E5DA4380-4F5B-49D2-8D8D-8168FF13BA0F}" type="presOf" srcId="{22AD2EEC-5B84-784F-B90C-E29E790EE1C6}" destId="{17B228C6-4413-184E-9652-EE65069F312F}" srcOrd="1" destOrd="0" presId="urn:microsoft.com/office/officeart/2005/8/layout/orgChart1"/>
    <dgm:cxn modelId="{75655CF9-29EE-4849-B3F2-FA405AF1512A}" srcId="{22AD2EEC-5B84-784F-B90C-E29E790EE1C6}" destId="{AE58E4B4-4F11-2B4B-8B78-B5122C146DD3}" srcOrd="0" destOrd="0" parTransId="{80C8C688-8597-8A4E-A523-4CF8BE29E786}" sibTransId="{5EDE9011-48C0-974B-8F73-73AE7A5199C3}"/>
    <dgm:cxn modelId="{BACCF706-6996-4709-9D86-9F56563B9AA8}" type="presOf" srcId="{80C8C688-8597-8A4E-A523-4CF8BE29E786}" destId="{6722079F-A368-B242-BE4D-D4DAB5917E88}" srcOrd="0" destOrd="0" presId="urn:microsoft.com/office/officeart/2005/8/layout/orgChart1"/>
    <dgm:cxn modelId="{47E0FA35-1E6E-4A02-B09C-E8C8D94DA610}" type="presOf" srcId="{3161B2D6-A1CC-2D48-BFF6-C408B655ED6A}" destId="{1CB5894B-39E9-B144-A352-7F174919A870}" srcOrd="0" destOrd="0" presId="urn:microsoft.com/office/officeart/2005/8/layout/orgChart1"/>
    <dgm:cxn modelId="{91EF4DB6-812E-4F12-B94B-BE5788E02AC0}" type="presOf" srcId="{F8226C38-07A1-A948-89EB-FAD654747701}" destId="{C091DD11-EC10-F541-B20D-80A7B7B77E73}" srcOrd="0" destOrd="0" presId="urn:microsoft.com/office/officeart/2005/8/layout/orgChart1"/>
    <dgm:cxn modelId="{5A252942-3766-439F-8F77-92949934FA66}" type="presOf" srcId="{AB8050AB-CA0F-4E47-9E22-F775FA61BDF0}" destId="{3D60A33F-4AFC-9F44-B1CE-50B61F64B3F6}" srcOrd="0" destOrd="0" presId="urn:microsoft.com/office/officeart/2005/8/layout/orgChart1"/>
    <dgm:cxn modelId="{9EC66B3E-66B2-4A0B-8F66-4CE9A78E0C82}" type="presOf" srcId="{80CA52CA-3DA9-E74C-8E5A-113E098FC52A}" destId="{7450ECAA-BB20-464E-B5D9-A9F9AA0424C8}" srcOrd="0" destOrd="0" presId="urn:microsoft.com/office/officeart/2005/8/layout/orgChart1"/>
    <dgm:cxn modelId="{557176AB-C3AA-4492-8D69-F490614A8C0A}" type="presOf" srcId="{4059724B-6F8F-F648-A832-C1A27A72AD81}" destId="{AA361DF5-012C-D149-8F0E-07187701F0B5}" srcOrd="0" destOrd="0" presId="urn:microsoft.com/office/officeart/2005/8/layout/orgChart1"/>
    <dgm:cxn modelId="{EF0EA138-81E2-48E0-BCAB-A696C2EDCF46}" type="presOf" srcId="{379B4C85-BC7F-D44F-BE25-7E696F055B06}" destId="{8AC63FCC-F5FB-EF46-8179-F40D028A4154}" srcOrd="1" destOrd="0" presId="urn:microsoft.com/office/officeart/2005/8/layout/orgChart1"/>
    <dgm:cxn modelId="{4C658020-42B1-4055-843F-7BDAE51F90CB}" type="presOf" srcId="{3898BE7A-DF88-BB48-AE3D-7B6F5EF7CBBE}" destId="{E6B571C7-24F5-E54D-907F-7C2892E1D865}" srcOrd="0" destOrd="0" presId="urn:microsoft.com/office/officeart/2005/8/layout/orgChart1"/>
    <dgm:cxn modelId="{8D4C8DB4-2D05-4344-B120-1E026660AC93}" srcId="{55AB2FFF-860D-E948-8152-DDC428256DBF}" destId="{379B4C85-BC7F-D44F-BE25-7E696F055B06}" srcOrd="1" destOrd="0" parTransId="{5E40ADEF-7CC9-9147-BD83-5F8AAC3AFD46}" sibTransId="{7227690C-2A8A-954F-A835-7672F7D8C32A}"/>
    <dgm:cxn modelId="{AEC19F80-F492-43EE-93F6-30C1436B2F59}" type="presOf" srcId="{55AB2FFF-860D-E948-8152-DDC428256DBF}" destId="{C667B5BE-D97E-2E40-A21C-FAFFB16BA72A}" srcOrd="1" destOrd="0" presId="urn:microsoft.com/office/officeart/2005/8/layout/orgChart1"/>
    <dgm:cxn modelId="{3A67191A-9F6B-4CEA-8F6F-3488584F3ED2}" type="presOf" srcId="{B0B28A03-8607-2443-BDEF-77C1F8A7E880}" destId="{B46C2C7F-DE3A-EF49-A2BD-EC3E7E6BD578}" srcOrd="1" destOrd="0" presId="urn:microsoft.com/office/officeart/2005/8/layout/orgChart1"/>
    <dgm:cxn modelId="{88C8E5C7-C11E-4F23-ADDF-C7DFBF977309}" type="presParOf" srcId="{E7C661EE-56AF-2C4E-A0D4-946361E3AC25}" destId="{CDFCF20F-3850-BC4C-A3BD-1B3A73EB5E7A}" srcOrd="0" destOrd="0" presId="urn:microsoft.com/office/officeart/2005/8/layout/orgChart1"/>
    <dgm:cxn modelId="{8BE4854F-EB78-4EB2-8FC0-73EDFB448BA8}" type="presParOf" srcId="{CDFCF20F-3850-BC4C-A3BD-1B3A73EB5E7A}" destId="{8C1CF50C-FB11-4E42-9E00-3E8D85B3E4BB}" srcOrd="0" destOrd="0" presId="urn:microsoft.com/office/officeart/2005/8/layout/orgChart1"/>
    <dgm:cxn modelId="{3A91DCEA-2828-48B0-AA3E-5B13CE77593A}" type="presParOf" srcId="{8C1CF50C-FB11-4E42-9E00-3E8D85B3E4BB}" destId="{B2440AEF-C69D-AF43-80EC-9C9ABAD44127}" srcOrd="0" destOrd="0" presId="urn:microsoft.com/office/officeart/2005/8/layout/orgChart1"/>
    <dgm:cxn modelId="{00E9A365-F506-4F13-9121-1539989725CA}" type="presParOf" srcId="{8C1CF50C-FB11-4E42-9E00-3E8D85B3E4BB}" destId="{B46C2C7F-DE3A-EF49-A2BD-EC3E7E6BD578}" srcOrd="1" destOrd="0" presId="urn:microsoft.com/office/officeart/2005/8/layout/orgChart1"/>
    <dgm:cxn modelId="{644E4035-34F6-47FA-9154-38120BDEF51D}" type="presParOf" srcId="{CDFCF20F-3850-BC4C-A3BD-1B3A73EB5E7A}" destId="{F064E3E9-1577-634A-B633-D85E2F5B63EE}" srcOrd="1" destOrd="0" presId="urn:microsoft.com/office/officeart/2005/8/layout/orgChart1"/>
    <dgm:cxn modelId="{20A82996-3079-4A23-BE5B-2DEE70DD56CB}" type="presParOf" srcId="{F064E3E9-1577-634A-B633-D85E2F5B63EE}" destId="{1CB5894B-39E9-B144-A352-7F174919A870}" srcOrd="0" destOrd="0" presId="urn:microsoft.com/office/officeart/2005/8/layout/orgChart1"/>
    <dgm:cxn modelId="{EED3DC5B-388C-404D-9117-77CED2B11FE8}" type="presParOf" srcId="{F064E3E9-1577-634A-B633-D85E2F5B63EE}" destId="{B35DC317-FFA5-214F-94BF-F64C1351E5EB}" srcOrd="1" destOrd="0" presId="urn:microsoft.com/office/officeart/2005/8/layout/orgChart1"/>
    <dgm:cxn modelId="{A5B64AFA-393B-42B4-8555-BF37C6449643}" type="presParOf" srcId="{B35DC317-FFA5-214F-94BF-F64C1351E5EB}" destId="{E3DA0D5B-02E2-4747-A73B-C9C976DB9ED7}" srcOrd="0" destOrd="0" presId="urn:microsoft.com/office/officeart/2005/8/layout/orgChart1"/>
    <dgm:cxn modelId="{21578574-A462-4848-903F-E0CE664CEAD2}" type="presParOf" srcId="{E3DA0D5B-02E2-4747-A73B-C9C976DB9ED7}" destId="{63CD92B2-F832-6044-8334-5E786B3DF923}" srcOrd="0" destOrd="0" presId="urn:microsoft.com/office/officeart/2005/8/layout/orgChart1"/>
    <dgm:cxn modelId="{65A91B19-E235-4FF6-8E08-8574869D9BE6}" type="presParOf" srcId="{E3DA0D5B-02E2-4747-A73B-C9C976DB9ED7}" destId="{C667B5BE-D97E-2E40-A21C-FAFFB16BA72A}" srcOrd="1" destOrd="0" presId="urn:microsoft.com/office/officeart/2005/8/layout/orgChart1"/>
    <dgm:cxn modelId="{3DC465C1-E4C0-4F1C-A2FA-C94ED3190612}" type="presParOf" srcId="{B35DC317-FFA5-214F-94BF-F64C1351E5EB}" destId="{966C8716-F17B-0F41-8558-149707F30A3A}" srcOrd="1" destOrd="0" presId="urn:microsoft.com/office/officeart/2005/8/layout/orgChart1"/>
    <dgm:cxn modelId="{ABD1FA13-8B52-44ED-94DC-28A8207ABE70}" type="presParOf" srcId="{966C8716-F17B-0F41-8558-149707F30A3A}" destId="{3D60A33F-4AFC-9F44-B1CE-50B61F64B3F6}" srcOrd="0" destOrd="0" presId="urn:microsoft.com/office/officeart/2005/8/layout/orgChart1"/>
    <dgm:cxn modelId="{8E9E710B-4760-40A3-98BE-BFB7C788D71A}" type="presParOf" srcId="{966C8716-F17B-0F41-8558-149707F30A3A}" destId="{6DE56BCB-6405-4F4D-85A1-EA14F801B646}" srcOrd="1" destOrd="0" presId="urn:microsoft.com/office/officeart/2005/8/layout/orgChart1"/>
    <dgm:cxn modelId="{B9637AEA-561A-427B-94A0-6B009804BC51}" type="presParOf" srcId="{6DE56BCB-6405-4F4D-85A1-EA14F801B646}" destId="{271C3E40-F9C1-0F48-A081-F00638E953F5}" srcOrd="0" destOrd="0" presId="urn:microsoft.com/office/officeart/2005/8/layout/orgChart1"/>
    <dgm:cxn modelId="{302D4225-D389-4758-B333-5DE9EA3CE879}" type="presParOf" srcId="{271C3E40-F9C1-0F48-A081-F00638E953F5}" destId="{C091DD11-EC10-F541-B20D-80A7B7B77E73}" srcOrd="0" destOrd="0" presId="urn:microsoft.com/office/officeart/2005/8/layout/orgChart1"/>
    <dgm:cxn modelId="{4DF11DDD-66EA-41CB-97AB-196D545B3C40}" type="presParOf" srcId="{271C3E40-F9C1-0F48-A081-F00638E953F5}" destId="{F43BA592-AA2F-BC45-B088-B0B555500EE9}" srcOrd="1" destOrd="0" presId="urn:microsoft.com/office/officeart/2005/8/layout/orgChart1"/>
    <dgm:cxn modelId="{0614B77B-D50C-421C-BC64-9666B4121B22}" type="presParOf" srcId="{6DE56BCB-6405-4F4D-85A1-EA14F801B646}" destId="{C22B02B6-1C82-D24B-A005-5810F326BD83}" srcOrd="1" destOrd="0" presId="urn:microsoft.com/office/officeart/2005/8/layout/orgChart1"/>
    <dgm:cxn modelId="{239B3072-52F2-4A09-B8CD-06F10662B498}" type="presParOf" srcId="{6DE56BCB-6405-4F4D-85A1-EA14F801B646}" destId="{B684EB2D-8272-DC42-8DAF-68CACDF9FC9C}" srcOrd="2" destOrd="0" presId="urn:microsoft.com/office/officeart/2005/8/layout/orgChart1"/>
    <dgm:cxn modelId="{72ACB92F-933C-497A-AE2C-17279D984F84}" type="presParOf" srcId="{966C8716-F17B-0F41-8558-149707F30A3A}" destId="{FBFA0E13-E340-5F4D-8F79-65E2B5263777}" srcOrd="2" destOrd="0" presId="urn:microsoft.com/office/officeart/2005/8/layout/orgChart1"/>
    <dgm:cxn modelId="{DF5E6CED-5E0B-4499-9750-D67A2E023725}" type="presParOf" srcId="{966C8716-F17B-0F41-8558-149707F30A3A}" destId="{6A3353CC-C27F-4F4C-A1BA-881D0A18E080}" srcOrd="3" destOrd="0" presId="urn:microsoft.com/office/officeart/2005/8/layout/orgChart1"/>
    <dgm:cxn modelId="{A26F223F-3D7F-4DA9-98D1-129CC037C609}" type="presParOf" srcId="{6A3353CC-C27F-4F4C-A1BA-881D0A18E080}" destId="{EBA5B1DA-413F-7F43-BA59-D21B61558CB7}" srcOrd="0" destOrd="0" presId="urn:microsoft.com/office/officeart/2005/8/layout/orgChart1"/>
    <dgm:cxn modelId="{59F7EA87-CD9A-477C-9032-3A49D440040A}" type="presParOf" srcId="{EBA5B1DA-413F-7F43-BA59-D21B61558CB7}" destId="{BFD4107A-638B-194E-A4F5-D9A2B7D86C60}" srcOrd="0" destOrd="0" presId="urn:microsoft.com/office/officeart/2005/8/layout/orgChart1"/>
    <dgm:cxn modelId="{A55B1E01-F4E9-476C-8977-49BD4B43709E}" type="presParOf" srcId="{EBA5B1DA-413F-7F43-BA59-D21B61558CB7}" destId="{8AC63FCC-F5FB-EF46-8179-F40D028A4154}" srcOrd="1" destOrd="0" presId="urn:microsoft.com/office/officeart/2005/8/layout/orgChart1"/>
    <dgm:cxn modelId="{0E3A570D-7F01-4707-AA07-FADB18E8780B}" type="presParOf" srcId="{6A3353CC-C27F-4F4C-A1BA-881D0A18E080}" destId="{4454BC26-DE95-4D46-9B91-A8A316B9D30E}" srcOrd="1" destOrd="0" presId="urn:microsoft.com/office/officeart/2005/8/layout/orgChart1"/>
    <dgm:cxn modelId="{D89064DD-C20A-41E1-B3A5-E1F1DE98F207}" type="presParOf" srcId="{6A3353CC-C27F-4F4C-A1BA-881D0A18E080}" destId="{451AAF62-D785-994D-BF3F-0DFDBF64CDB8}" srcOrd="2" destOrd="0" presId="urn:microsoft.com/office/officeart/2005/8/layout/orgChart1"/>
    <dgm:cxn modelId="{CABE128E-0FBE-4605-B43E-4B58045B174A}" type="presParOf" srcId="{B35DC317-FFA5-214F-94BF-F64C1351E5EB}" destId="{3C814D23-EBB9-D34C-B2F0-CD809D0B7B64}" srcOrd="2" destOrd="0" presId="urn:microsoft.com/office/officeart/2005/8/layout/orgChart1"/>
    <dgm:cxn modelId="{7B2ECBE0-9BCF-4602-8F3C-790B0A9BEE22}" type="presParOf" srcId="{F064E3E9-1577-634A-B633-D85E2F5B63EE}" destId="{AA361DF5-012C-D149-8F0E-07187701F0B5}" srcOrd="2" destOrd="0" presId="urn:microsoft.com/office/officeart/2005/8/layout/orgChart1"/>
    <dgm:cxn modelId="{3BD01409-765A-450C-9FE2-5BFB6866EFD5}" type="presParOf" srcId="{F064E3E9-1577-634A-B633-D85E2F5B63EE}" destId="{F6D7C849-4429-EA49-9D91-F19524B5F241}" srcOrd="3" destOrd="0" presId="urn:microsoft.com/office/officeart/2005/8/layout/orgChart1"/>
    <dgm:cxn modelId="{04990960-C594-4652-8116-AF86F5F1AC4B}" type="presParOf" srcId="{F6D7C849-4429-EA49-9D91-F19524B5F241}" destId="{227BD444-94DC-8D46-A800-2F6522E126F2}" srcOrd="0" destOrd="0" presId="urn:microsoft.com/office/officeart/2005/8/layout/orgChart1"/>
    <dgm:cxn modelId="{8CC42B07-A97E-4D74-949C-03D422C43566}" type="presParOf" srcId="{227BD444-94DC-8D46-A800-2F6522E126F2}" destId="{5FE5C84E-C792-D24A-9AFE-344A43CD60E0}" srcOrd="0" destOrd="0" presId="urn:microsoft.com/office/officeart/2005/8/layout/orgChart1"/>
    <dgm:cxn modelId="{CDC16C9E-38EC-4087-8FB9-2B5A5F9C3E0E}" type="presParOf" srcId="{227BD444-94DC-8D46-A800-2F6522E126F2}" destId="{17B228C6-4413-184E-9652-EE65069F312F}" srcOrd="1" destOrd="0" presId="urn:microsoft.com/office/officeart/2005/8/layout/orgChart1"/>
    <dgm:cxn modelId="{9A6E7334-AC19-405D-BAAA-A8DAEE97D5D4}" type="presParOf" srcId="{F6D7C849-4429-EA49-9D91-F19524B5F241}" destId="{58D4D1AD-953B-1046-9254-CB8D1F2B4E39}" srcOrd="1" destOrd="0" presId="urn:microsoft.com/office/officeart/2005/8/layout/orgChart1"/>
    <dgm:cxn modelId="{41439F24-1A5E-4051-ACB6-84DCFE1D39B0}" type="presParOf" srcId="{58D4D1AD-953B-1046-9254-CB8D1F2B4E39}" destId="{6722079F-A368-B242-BE4D-D4DAB5917E88}" srcOrd="0" destOrd="0" presId="urn:microsoft.com/office/officeart/2005/8/layout/orgChart1"/>
    <dgm:cxn modelId="{52BB9A15-0057-4A21-8D19-745BEC594510}" type="presParOf" srcId="{58D4D1AD-953B-1046-9254-CB8D1F2B4E39}" destId="{54729D68-D778-3D44-9463-ECFB8096A573}" srcOrd="1" destOrd="0" presId="urn:microsoft.com/office/officeart/2005/8/layout/orgChart1"/>
    <dgm:cxn modelId="{0213C0B3-7116-4006-B809-33E239AA33D4}" type="presParOf" srcId="{54729D68-D778-3D44-9463-ECFB8096A573}" destId="{FA334A15-E4C0-9442-8F1E-5697655353D0}" srcOrd="0" destOrd="0" presId="urn:microsoft.com/office/officeart/2005/8/layout/orgChart1"/>
    <dgm:cxn modelId="{FA49FFB8-786E-4B6F-A25C-AF6FBB514210}" type="presParOf" srcId="{FA334A15-E4C0-9442-8F1E-5697655353D0}" destId="{3AE4791C-A6E0-4443-9960-3388C65402DD}" srcOrd="0" destOrd="0" presId="urn:microsoft.com/office/officeart/2005/8/layout/orgChart1"/>
    <dgm:cxn modelId="{470C06CC-DE2A-420D-B139-06C8F0CE03F8}" type="presParOf" srcId="{FA334A15-E4C0-9442-8F1E-5697655353D0}" destId="{C82958DD-863E-C544-ACF9-4FA16E330804}" srcOrd="1" destOrd="0" presId="urn:microsoft.com/office/officeart/2005/8/layout/orgChart1"/>
    <dgm:cxn modelId="{C0067642-A6C6-4197-AFE1-19B280854FF3}" type="presParOf" srcId="{54729D68-D778-3D44-9463-ECFB8096A573}" destId="{AE770183-37B9-0B4E-A4EF-117A21D6536C}" srcOrd="1" destOrd="0" presId="urn:microsoft.com/office/officeart/2005/8/layout/orgChart1"/>
    <dgm:cxn modelId="{7FF00B0A-ADC3-476A-A311-F1DCC6F8BCEE}" type="presParOf" srcId="{54729D68-D778-3D44-9463-ECFB8096A573}" destId="{4A732E30-53C4-8E43-A659-A22B28BC99E9}" srcOrd="2" destOrd="0" presId="urn:microsoft.com/office/officeart/2005/8/layout/orgChart1"/>
    <dgm:cxn modelId="{3F14A12E-CDDC-4A10-9BA0-DF99C6BD9F23}" type="presParOf" srcId="{58D4D1AD-953B-1046-9254-CB8D1F2B4E39}" destId="{7450ECAA-BB20-464E-B5D9-A9F9AA0424C8}" srcOrd="2" destOrd="0" presId="urn:microsoft.com/office/officeart/2005/8/layout/orgChart1"/>
    <dgm:cxn modelId="{A6036292-CC8F-4987-9161-4F00DF55EC59}" type="presParOf" srcId="{58D4D1AD-953B-1046-9254-CB8D1F2B4E39}" destId="{9D94B373-BF7D-4B40-86C1-685BEFEFC78F}" srcOrd="3" destOrd="0" presId="urn:microsoft.com/office/officeart/2005/8/layout/orgChart1"/>
    <dgm:cxn modelId="{D206707A-FAC1-451A-9225-7C56BE97F166}" type="presParOf" srcId="{9D94B373-BF7D-4B40-86C1-685BEFEFC78F}" destId="{2382841E-0BF2-524C-8977-B5B27BD758A9}" srcOrd="0" destOrd="0" presId="urn:microsoft.com/office/officeart/2005/8/layout/orgChart1"/>
    <dgm:cxn modelId="{FAC175AC-CE3C-4135-952B-330D64B28E06}" type="presParOf" srcId="{2382841E-0BF2-524C-8977-B5B27BD758A9}" destId="{A3E54394-E138-D940-9430-5C7026A9EFFF}" srcOrd="0" destOrd="0" presId="urn:microsoft.com/office/officeart/2005/8/layout/orgChart1"/>
    <dgm:cxn modelId="{01A8FC1B-6067-40F7-9F8A-BEF9E5B10BAD}" type="presParOf" srcId="{2382841E-0BF2-524C-8977-B5B27BD758A9}" destId="{02A9A21E-D31C-FC48-B634-C16150560881}" srcOrd="1" destOrd="0" presId="urn:microsoft.com/office/officeart/2005/8/layout/orgChart1"/>
    <dgm:cxn modelId="{82CA3D4C-09A1-4B88-8E38-5C1249000B8A}" type="presParOf" srcId="{9D94B373-BF7D-4B40-86C1-685BEFEFC78F}" destId="{BD1DB13C-9A52-6E4D-A544-A136C14E2136}" srcOrd="1" destOrd="0" presId="urn:microsoft.com/office/officeart/2005/8/layout/orgChart1"/>
    <dgm:cxn modelId="{6CDFE8CD-D181-44CF-A71B-FBD5C845536D}" type="presParOf" srcId="{9D94B373-BF7D-4B40-86C1-685BEFEFC78F}" destId="{54EE71BB-BE7F-6B46-B33F-ECE84DD63DBF}" srcOrd="2" destOrd="0" presId="urn:microsoft.com/office/officeart/2005/8/layout/orgChart1"/>
    <dgm:cxn modelId="{C61E8CC1-55B9-4751-8440-4230AF2F0EDB}" type="presParOf" srcId="{58D4D1AD-953B-1046-9254-CB8D1F2B4E39}" destId="{2E7D1ECE-57F3-0E4C-96D6-4969C86DCFFF}" srcOrd="4" destOrd="0" presId="urn:microsoft.com/office/officeart/2005/8/layout/orgChart1"/>
    <dgm:cxn modelId="{97D0FDB5-E181-4328-96B2-2E72EBF7D350}" type="presParOf" srcId="{58D4D1AD-953B-1046-9254-CB8D1F2B4E39}" destId="{36388EDA-923B-F74E-9B71-3AD99DD8EC7E}" srcOrd="5" destOrd="0" presId="urn:microsoft.com/office/officeart/2005/8/layout/orgChart1"/>
    <dgm:cxn modelId="{991B1F7C-9979-4E06-86B6-85417F6A7AA2}" type="presParOf" srcId="{36388EDA-923B-F74E-9B71-3AD99DD8EC7E}" destId="{D34E7268-9F68-9149-A3C6-B801468A2048}" srcOrd="0" destOrd="0" presId="urn:microsoft.com/office/officeart/2005/8/layout/orgChart1"/>
    <dgm:cxn modelId="{75E4B504-B632-42A6-B84F-4494CBD42AD4}" type="presParOf" srcId="{D34E7268-9F68-9149-A3C6-B801468A2048}" destId="{E6B571C7-24F5-E54D-907F-7C2892E1D865}" srcOrd="0" destOrd="0" presId="urn:microsoft.com/office/officeart/2005/8/layout/orgChart1"/>
    <dgm:cxn modelId="{B61B6A69-014A-4C00-BD52-BEE0109485E3}" type="presParOf" srcId="{D34E7268-9F68-9149-A3C6-B801468A2048}" destId="{2B93FDA5-07A4-C14E-BC84-1C6D0C576285}" srcOrd="1" destOrd="0" presId="urn:microsoft.com/office/officeart/2005/8/layout/orgChart1"/>
    <dgm:cxn modelId="{A605C0A0-7965-48CA-8E6A-1EDA9390E0D2}" type="presParOf" srcId="{36388EDA-923B-F74E-9B71-3AD99DD8EC7E}" destId="{28500E7A-3C22-F644-BD4A-B27CC7BFC251}" srcOrd="1" destOrd="0" presId="urn:microsoft.com/office/officeart/2005/8/layout/orgChart1"/>
    <dgm:cxn modelId="{CB43E347-A248-42D4-8258-413EE8A3876C}" type="presParOf" srcId="{36388EDA-923B-F74E-9B71-3AD99DD8EC7E}" destId="{E363419E-1274-6C4F-8F03-65B680D7E78E}" srcOrd="2" destOrd="0" presId="urn:microsoft.com/office/officeart/2005/8/layout/orgChart1"/>
    <dgm:cxn modelId="{707B4DB8-766C-4B88-8075-3F43DE1110B9}" type="presParOf" srcId="{F6D7C849-4429-EA49-9D91-F19524B5F241}" destId="{02569924-85D2-2947-8805-539F322AEAE6}" srcOrd="2" destOrd="0" presId="urn:microsoft.com/office/officeart/2005/8/layout/orgChart1"/>
    <dgm:cxn modelId="{CF1DD5EF-8F4E-4030-BB88-B4C089FA367C}" type="presParOf" srcId="{CDFCF20F-3850-BC4C-A3BD-1B3A73EB5E7A}" destId="{ECC53737-298A-EF49-B623-4644372BB5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56162-2996-E24C-921D-2635C60989A1}">
      <dsp:nvSpPr>
        <dsp:cNvPr id="0" name=""/>
        <dsp:cNvSpPr/>
      </dsp:nvSpPr>
      <dsp:spPr>
        <a:xfrm rot="16200000">
          <a:off x="2397572" y="-245497"/>
          <a:ext cx="1016267" cy="2355017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支付宝账号</a:t>
          </a:r>
          <a:endParaRPr lang="zh-CN" altLang="en-US" sz="2300" kern="1200" dirty="0"/>
        </a:p>
      </dsp:txBody>
      <dsp:txXfrm rot="5400000">
        <a:off x="1855230" y="550911"/>
        <a:ext cx="2100951" cy="762201"/>
      </dsp:txXfrm>
    </dsp:sp>
    <dsp:sp modelId="{E7A842B9-ADD3-C74C-9EF4-DA828ED470F9}">
      <dsp:nvSpPr>
        <dsp:cNvPr id="0" name=""/>
        <dsp:cNvSpPr/>
      </dsp:nvSpPr>
      <dsp:spPr>
        <a:xfrm rot="5400000">
          <a:off x="2497061" y="1247351"/>
          <a:ext cx="1024392" cy="2418118"/>
        </a:xfrm>
        <a:prstGeom prst="beve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支付宝公众号</a:t>
          </a:r>
          <a:endParaRPr lang="zh-CN" altLang="en-US" sz="2300" kern="1200" dirty="0"/>
        </a:p>
      </dsp:txBody>
      <dsp:txXfrm rot="-5400000">
        <a:off x="1928247" y="2072263"/>
        <a:ext cx="2162020" cy="76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D1ECE-57F3-0E4C-96D6-4969C86DCFFF}">
      <dsp:nvSpPr>
        <dsp:cNvPr id="0" name=""/>
        <dsp:cNvSpPr/>
      </dsp:nvSpPr>
      <dsp:spPr>
        <a:xfrm>
          <a:off x="3923219" y="1618153"/>
          <a:ext cx="286408" cy="1955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949"/>
              </a:lnTo>
              <a:lnTo>
                <a:pt x="286408" y="195594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ECAA-BB20-464E-B5D9-A9F9AA0424C8}">
      <dsp:nvSpPr>
        <dsp:cNvPr id="0" name=""/>
        <dsp:cNvSpPr/>
      </dsp:nvSpPr>
      <dsp:spPr>
        <a:xfrm>
          <a:off x="3923219" y="1618153"/>
          <a:ext cx="325256" cy="123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871"/>
              </a:lnTo>
              <a:lnTo>
                <a:pt x="325256" y="1235871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079F-A368-B242-BE4D-D4DAB5917E88}">
      <dsp:nvSpPr>
        <dsp:cNvPr id="0" name=""/>
        <dsp:cNvSpPr/>
      </dsp:nvSpPr>
      <dsp:spPr>
        <a:xfrm>
          <a:off x="3923219" y="1618153"/>
          <a:ext cx="286408" cy="443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783"/>
              </a:lnTo>
              <a:lnTo>
                <a:pt x="286408" y="44378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1DF5-012C-D149-8F0E-07187701F0B5}">
      <dsp:nvSpPr>
        <dsp:cNvPr id="0" name=""/>
        <dsp:cNvSpPr/>
      </dsp:nvSpPr>
      <dsp:spPr>
        <a:xfrm>
          <a:off x="3115765" y="667493"/>
          <a:ext cx="1341448" cy="28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93"/>
              </a:lnTo>
              <a:lnTo>
                <a:pt x="1341448" y="142993"/>
              </a:lnTo>
              <a:lnTo>
                <a:pt x="1341448" y="28316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0E13-E340-5F4D-8F79-65E2B5263777}">
      <dsp:nvSpPr>
        <dsp:cNvPr id="0" name=""/>
        <dsp:cNvSpPr/>
      </dsp:nvSpPr>
      <dsp:spPr>
        <a:xfrm>
          <a:off x="1414057" y="1603595"/>
          <a:ext cx="170117" cy="157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493"/>
              </a:lnTo>
              <a:lnTo>
                <a:pt x="170117" y="157649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0A33F-4AFC-9F44-B1CE-50B61F64B3F6}">
      <dsp:nvSpPr>
        <dsp:cNvPr id="0" name=""/>
        <dsp:cNvSpPr/>
      </dsp:nvSpPr>
      <dsp:spPr>
        <a:xfrm>
          <a:off x="1414057" y="1603595"/>
          <a:ext cx="170117" cy="628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652"/>
              </a:lnTo>
              <a:lnTo>
                <a:pt x="170117" y="62865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5894B-39E9-B144-A352-7F174919A870}">
      <dsp:nvSpPr>
        <dsp:cNvPr id="0" name=""/>
        <dsp:cNvSpPr/>
      </dsp:nvSpPr>
      <dsp:spPr>
        <a:xfrm>
          <a:off x="1948052" y="667493"/>
          <a:ext cx="1167713" cy="268608"/>
        </a:xfrm>
        <a:custGeom>
          <a:avLst/>
          <a:gdLst/>
          <a:ahLst/>
          <a:cxnLst/>
          <a:rect l="0" t="0" r="0" b="0"/>
          <a:pathLst>
            <a:path>
              <a:moveTo>
                <a:pt x="1167713" y="0"/>
              </a:moveTo>
              <a:lnTo>
                <a:pt x="1167713" y="128435"/>
              </a:lnTo>
              <a:lnTo>
                <a:pt x="0" y="128435"/>
              </a:lnTo>
              <a:lnTo>
                <a:pt x="0" y="26860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40AEF-C69D-AF43-80EC-9C9ABAD44127}">
      <dsp:nvSpPr>
        <dsp:cNvPr id="0" name=""/>
        <dsp:cNvSpPr/>
      </dsp:nvSpPr>
      <dsp:spPr>
        <a:xfrm>
          <a:off x="2448272" y="0"/>
          <a:ext cx="1334987" cy="6674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公众号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2448272" y="0"/>
        <a:ext cx="1334987" cy="667493"/>
      </dsp:txXfrm>
    </dsp:sp>
    <dsp:sp modelId="{63CD92B2-F832-6044-8334-5E786B3DF923}">
      <dsp:nvSpPr>
        <dsp:cNvPr id="0" name=""/>
        <dsp:cNvSpPr/>
      </dsp:nvSpPr>
      <dsp:spPr>
        <a:xfrm>
          <a:off x="1280558" y="936102"/>
          <a:ext cx="1334987" cy="6674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通信信息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1280558" y="936102"/>
        <a:ext cx="1334987" cy="667493"/>
      </dsp:txXfrm>
    </dsp:sp>
    <dsp:sp modelId="{C091DD11-EC10-F541-B20D-80A7B7B77E73}">
      <dsp:nvSpPr>
        <dsp:cNvPr id="0" name=""/>
        <dsp:cNvSpPr/>
      </dsp:nvSpPr>
      <dsp:spPr>
        <a:xfrm>
          <a:off x="1584174" y="1898501"/>
          <a:ext cx="1334987" cy="6674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网关地址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1584174" y="1898501"/>
        <a:ext cx="1334987" cy="667493"/>
      </dsp:txXfrm>
    </dsp:sp>
    <dsp:sp modelId="{BFD4107A-638B-194E-A4F5-D9A2B7D86C60}">
      <dsp:nvSpPr>
        <dsp:cNvPr id="0" name=""/>
        <dsp:cNvSpPr/>
      </dsp:nvSpPr>
      <dsp:spPr>
        <a:xfrm>
          <a:off x="1584174" y="2846342"/>
          <a:ext cx="1334987" cy="6674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公钥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1584174" y="2846342"/>
        <a:ext cx="1334987" cy="667493"/>
      </dsp:txXfrm>
    </dsp:sp>
    <dsp:sp modelId="{5FE5C84E-C792-D24A-9AFE-344A43CD60E0}">
      <dsp:nvSpPr>
        <dsp:cNvPr id="0" name=""/>
        <dsp:cNvSpPr/>
      </dsp:nvSpPr>
      <dsp:spPr>
        <a:xfrm>
          <a:off x="3789720" y="950660"/>
          <a:ext cx="1334987" cy="66749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展示信息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3789720" y="950660"/>
        <a:ext cx="1334987" cy="667493"/>
      </dsp:txXfrm>
    </dsp:sp>
    <dsp:sp modelId="{3AE4791C-A6E0-4443-9960-3388C65402DD}">
      <dsp:nvSpPr>
        <dsp:cNvPr id="0" name=""/>
        <dsp:cNvSpPr/>
      </dsp:nvSpPr>
      <dsp:spPr>
        <a:xfrm>
          <a:off x="4209627" y="1728190"/>
          <a:ext cx="1334987" cy="6674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微软雅黑"/>
              <a:ea typeface="微软雅黑"/>
              <a:cs typeface="微软雅黑"/>
            </a:rPr>
            <a:t>Logo</a:t>
          </a: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图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4209627" y="1728190"/>
        <a:ext cx="1334987" cy="667493"/>
      </dsp:txXfrm>
    </dsp:sp>
    <dsp:sp modelId="{A3E54394-E138-D940-9430-5C7026A9EFFF}">
      <dsp:nvSpPr>
        <dsp:cNvPr id="0" name=""/>
        <dsp:cNvSpPr/>
      </dsp:nvSpPr>
      <dsp:spPr>
        <a:xfrm>
          <a:off x="4248475" y="2520278"/>
          <a:ext cx="1334987" cy="6674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介绍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4248475" y="2520278"/>
        <a:ext cx="1334987" cy="667493"/>
      </dsp:txXfrm>
    </dsp:sp>
    <dsp:sp modelId="{E6B571C7-24F5-E54D-907F-7C2892E1D865}">
      <dsp:nvSpPr>
        <dsp:cNvPr id="0" name=""/>
        <dsp:cNvSpPr/>
      </dsp:nvSpPr>
      <dsp:spPr>
        <a:xfrm>
          <a:off x="4209627" y="3240356"/>
          <a:ext cx="1334987" cy="66749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微软雅黑"/>
              <a:ea typeface="微软雅黑"/>
              <a:cs typeface="微软雅黑"/>
            </a:rPr>
            <a:t>名称</a:t>
          </a:r>
          <a:endParaRPr lang="zh-CN" altLang="en-US" sz="2500" kern="1200" dirty="0">
            <a:latin typeface="微软雅黑"/>
            <a:ea typeface="微软雅黑"/>
            <a:cs typeface="微软雅黑"/>
          </a:endParaRPr>
        </a:p>
      </dsp:txBody>
      <dsp:txXfrm>
        <a:off x="4209627" y="3240356"/>
        <a:ext cx="1334987" cy="667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6491C-B3F3-46D4-B776-1904ABF5C013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1E881-C144-41C1-AD19-6082EE15F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5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938B-F1B5-42E6-8D88-90764868728B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ABE1-BCE3-432C-9622-4C3D4E2769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ABE1-BCE3-432C-9622-4C3D4E2769F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 algn="r"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717032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514259" y="3717032"/>
            <a:ext cx="45719" cy="936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5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7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1412776"/>
            <a:ext cx="5194920" cy="936104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0" y="1412776"/>
            <a:ext cx="3311525" cy="4392613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0">
                <a:solidFill>
                  <a:schemeClr val="bg1"/>
                </a:solidFill>
                <a:latin typeface="Kozuka Gothic Pro H" pitchFamily="34" charset="-128"/>
                <a:ea typeface="Kozuka Gothic Pro H" pitchFamily="34" charset="-128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3419872" y="2492375"/>
            <a:ext cx="5112568" cy="3168650"/>
          </a:xfrm>
        </p:spPr>
        <p:txBody>
          <a:bodyPr/>
          <a:lstStyle>
            <a:lvl1pPr marL="457200" indent="-4572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p"/>
              <a:defRPr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在单击此处编辑母版文本样式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3419872" y="2276872"/>
            <a:ext cx="511256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0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720080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p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Wingdings" pitchFamily="2" charset="2"/>
              <a:buChar char="ü"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64953" y="836712"/>
            <a:ext cx="237626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 userDrawn="1"/>
        </p:nvGrpSpPr>
        <p:grpSpPr>
          <a:xfrm>
            <a:off x="142462" y="344841"/>
            <a:ext cx="265074" cy="310404"/>
            <a:chOff x="683569" y="2635656"/>
            <a:chExt cx="489028" cy="505312"/>
          </a:xfrm>
        </p:grpSpPr>
        <p:sp>
          <p:nvSpPr>
            <p:cNvPr id="24" name="矩形 23"/>
            <p:cNvSpPr/>
            <p:nvPr userDrawn="1"/>
          </p:nvSpPr>
          <p:spPr>
            <a:xfrm>
              <a:off x="683569" y="2744924"/>
              <a:ext cx="360040" cy="396044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812557" y="2635656"/>
              <a:ext cx="360040" cy="396044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63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1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2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6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A419-D2E8-414E-B3F9-619DAD13D366}" type="datetimeFigureOut">
              <a:rPr lang="zh-CN" altLang="en-US" smtClean="0"/>
              <a:pPr/>
              <a:t>2013-8-11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0024-680F-4129-A952-C810E338A1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支付宝，安全、简单、快捷的网上支付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09320"/>
            <a:ext cx="24193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132856"/>
            <a:ext cx="6768752" cy="1470025"/>
          </a:xfrm>
        </p:spPr>
        <p:txBody>
          <a:bodyPr/>
          <a:lstStyle/>
          <a:p>
            <a:r>
              <a:rPr lang="zh-CN" altLang="en-US" dirty="0"/>
              <a:t>支付</a:t>
            </a:r>
            <a:r>
              <a:rPr lang="zh-CN" altLang="en-US" dirty="0" smtClean="0"/>
              <a:t>宝公众号接入方案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支付宝无线事业部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0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菜单定义</a:t>
            </a:r>
            <a:endParaRPr lang="en-US" altLang="zh-CN" dirty="0" smtClean="0"/>
          </a:p>
          <a:p>
            <a:r>
              <a:rPr lang="zh-CN" altLang="en-US" dirty="0" smtClean="0"/>
              <a:t>菜单响应</a:t>
            </a:r>
            <a:endParaRPr lang="en-US" altLang="zh-CN" dirty="0" smtClean="0"/>
          </a:p>
          <a:p>
            <a:r>
              <a:rPr lang="zh-CN" altLang="en-US" dirty="0" smtClean="0"/>
              <a:t>消息下发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5" y="1844824"/>
            <a:ext cx="630070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菜单响应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68364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消息下发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79208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249024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如何申请公众号</a:t>
            </a:r>
            <a:endParaRPr lang="en-US" altLang="zh-CN" dirty="0" smtClean="0"/>
          </a:p>
          <a:p>
            <a:r>
              <a:rPr lang="zh-CN" altLang="en-US" dirty="0"/>
              <a:t>上线</a:t>
            </a:r>
            <a:r>
              <a:rPr lang="zh-CN" altLang="en-US" dirty="0" smtClean="0"/>
              <a:t>前的准备</a:t>
            </a:r>
            <a:endParaRPr lang="en-US" altLang="zh-CN" dirty="0" smtClean="0"/>
          </a:p>
          <a:p>
            <a:r>
              <a:rPr lang="zh-CN" altLang="en-US" dirty="0"/>
              <a:t>上线</a:t>
            </a:r>
            <a:r>
              <a:rPr lang="zh-CN" altLang="en-US" dirty="0" smtClean="0"/>
              <a:t>后的运行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</a:t>
            </a:r>
            <a:r>
              <a:rPr lang="zh-CN" altLang="en-US" dirty="0" smtClean="0"/>
              <a:t>宝公众号的申请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如何成为公众号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276432625"/>
              </p:ext>
            </p:extLst>
          </p:nvPr>
        </p:nvGraphicFramePr>
        <p:xfrm>
          <a:off x="899592" y="1196752"/>
          <a:ext cx="73448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左弧形箭头 2"/>
          <p:cNvSpPr/>
          <p:nvPr/>
        </p:nvSpPr>
        <p:spPr>
          <a:xfrm>
            <a:off x="1691680" y="2132856"/>
            <a:ext cx="1008112" cy="1728192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361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上线</a:t>
            </a:r>
            <a:r>
              <a:rPr lang="zh-CN" altLang="en-US" dirty="0" smtClean="0"/>
              <a:t>前的准备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录入资料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r>
              <a:rPr lang="zh-CN" altLang="en-US" dirty="0"/>
              <a:t>鉴权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6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</a:t>
            </a:r>
            <a:r>
              <a:rPr lang="zh-CN" altLang="en-US" dirty="0" smtClean="0"/>
              <a:t>号基本信息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101162060"/>
              </p:ext>
            </p:extLst>
          </p:nvPr>
        </p:nvGraphicFramePr>
        <p:xfrm>
          <a:off x="1547664" y="1340768"/>
          <a:ext cx="648072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菜单展现</a:t>
            </a:r>
            <a:r>
              <a:rPr lang="zh-CN" altLang="en-US" dirty="0" smtClean="0"/>
              <a:t>、</a:t>
            </a:r>
            <a:r>
              <a:rPr lang="zh-CN" altLang="en-US" dirty="0"/>
              <a:t>格式</a:t>
            </a:r>
            <a:r>
              <a:rPr lang="zh-CN" altLang="en-US" dirty="0" smtClean="0"/>
              <a:t>和维护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4355976" y="116632"/>
            <a:ext cx="4329980" cy="648072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 altLang="zh-CN" sz="4300" dirty="0"/>
              <a:t>{</a:t>
            </a:r>
          </a:p>
          <a:p>
            <a:r>
              <a:rPr lang="en-US" altLang="zh-CN" sz="4300" dirty="0"/>
              <a:t>     "button":[</a:t>
            </a:r>
          </a:p>
          <a:p>
            <a:r>
              <a:rPr lang="en-US" altLang="zh-CN" sz="4300" dirty="0"/>
              <a:t>     {</a:t>
            </a:r>
          </a:p>
          <a:p>
            <a:r>
              <a:rPr lang="en-US" altLang="zh-CN" sz="4300" dirty="0"/>
              <a:t>          "</a:t>
            </a:r>
            <a:r>
              <a:rPr lang="en-US" altLang="zh-CN" sz="4300" dirty="0" err="1"/>
              <a:t>actionType</a:t>
            </a:r>
            <a:r>
              <a:rPr lang="en-US" altLang="zh-CN" sz="4300" dirty="0"/>
              <a:t>":"out",</a:t>
            </a:r>
          </a:p>
          <a:p>
            <a:r>
              <a:rPr lang="en-US" altLang="zh-CN" sz="4300" dirty="0"/>
              <a:t>          "name":"</a:t>
            </a:r>
            <a:r>
              <a:rPr lang="zh-CN" altLang="en-US" sz="4300" dirty="0"/>
              <a:t>立即还款</a:t>
            </a:r>
            <a:r>
              <a:rPr lang="en-US" altLang="zh-CN" sz="4300" dirty="0"/>
              <a:t>",</a:t>
            </a:r>
          </a:p>
          <a:p>
            <a:r>
              <a:rPr lang="en-US" altLang="zh-CN" sz="4300" dirty="0"/>
              <a:t>          "actionParam":"MENU_V01_REPAYMENT"</a:t>
            </a:r>
          </a:p>
          <a:p>
            <a:r>
              <a:rPr lang="en-US" altLang="zh-CN" sz="4300" dirty="0"/>
              <a:t>      },</a:t>
            </a:r>
          </a:p>
          <a:p>
            <a:r>
              <a:rPr lang="en-US" altLang="zh-CN" sz="4300" dirty="0"/>
              <a:t>      {</a:t>
            </a:r>
          </a:p>
          <a:p>
            <a:r>
              <a:rPr lang="en-US" altLang="zh-CN" sz="4300" dirty="0"/>
              <a:t>           "name":"</a:t>
            </a:r>
            <a:r>
              <a:rPr lang="zh-CN" altLang="en-US" sz="4300" dirty="0"/>
              <a:t>查询</a:t>
            </a:r>
            <a:r>
              <a:rPr lang="en-US" altLang="zh-CN" sz="4300" dirty="0"/>
              <a:t>",</a:t>
            </a:r>
          </a:p>
          <a:p>
            <a:r>
              <a:rPr lang="en-US" altLang="zh-CN" sz="4300" dirty="0"/>
              <a:t>           "</a:t>
            </a:r>
            <a:r>
              <a:rPr lang="en-US" altLang="zh-CN" sz="4300" dirty="0" err="1"/>
              <a:t>subButton</a:t>
            </a:r>
            <a:r>
              <a:rPr lang="en-US" altLang="zh-CN" sz="4300" dirty="0"/>
              <a:t>":[</a:t>
            </a:r>
          </a:p>
          <a:p>
            <a:r>
              <a:rPr lang="en-US" altLang="zh-CN" sz="4300" dirty="0"/>
              <a:t>            {</a:t>
            </a:r>
          </a:p>
          <a:p>
            <a:r>
              <a:rPr lang="en-US" altLang="zh-CN" sz="4300" dirty="0"/>
              <a:t>               "</a:t>
            </a:r>
            <a:r>
              <a:rPr lang="en-US" altLang="zh-CN" sz="4300" dirty="0" err="1"/>
              <a:t>actionType</a:t>
            </a:r>
            <a:r>
              <a:rPr lang="en-US" altLang="zh-CN" sz="4300" dirty="0"/>
              <a:t>":" out",</a:t>
            </a:r>
          </a:p>
          <a:p>
            <a:r>
              <a:rPr lang="en-US" altLang="zh-CN" sz="4300" dirty="0"/>
              <a:t>               "name":"</a:t>
            </a:r>
            <a:r>
              <a:rPr lang="zh-CN" altLang="en-US" sz="4300" dirty="0"/>
              <a:t>账单查询</a:t>
            </a:r>
            <a:r>
              <a:rPr lang="en-US" altLang="zh-CN" sz="4300" dirty="0"/>
              <a:t>",</a:t>
            </a:r>
          </a:p>
          <a:p>
            <a:r>
              <a:rPr lang="en-US" altLang="zh-CN" sz="4300" dirty="0"/>
              <a:t>               " </a:t>
            </a:r>
            <a:r>
              <a:rPr lang="en-US" altLang="zh-CN" sz="4300" dirty="0" err="1"/>
              <a:t>actionParam</a:t>
            </a:r>
            <a:r>
              <a:rPr lang="en-US" altLang="zh-CN" sz="4300" dirty="0"/>
              <a:t> ":"MENU_V03_QUERY_BILL"</a:t>
            </a:r>
          </a:p>
          <a:p>
            <a:r>
              <a:rPr lang="en-US" altLang="zh-CN" sz="4300" dirty="0"/>
              <a:t>            },</a:t>
            </a:r>
          </a:p>
          <a:p>
            <a:r>
              <a:rPr lang="en-US" altLang="zh-CN" sz="4300" dirty="0"/>
              <a:t>           {</a:t>
            </a:r>
          </a:p>
          <a:p>
            <a:r>
              <a:rPr lang="en-US" altLang="zh-CN" sz="4300" dirty="0"/>
              <a:t>               "</a:t>
            </a:r>
            <a:r>
              <a:rPr lang="en-US" altLang="zh-CN" sz="4300" dirty="0" err="1"/>
              <a:t>actionType</a:t>
            </a:r>
            <a:r>
              <a:rPr lang="en-US" altLang="zh-CN" sz="4300" dirty="0"/>
              <a:t>":"out",</a:t>
            </a:r>
          </a:p>
          <a:p>
            <a:r>
              <a:rPr lang="en-US" altLang="zh-CN" sz="4300" dirty="0"/>
              <a:t>               "name":"</a:t>
            </a:r>
            <a:r>
              <a:rPr lang="zh-CN" altLang="en-US" sz="4300" dirty="0"/>
              <a:t>客服热线</a:t>
            </a:r>
            <a:r>
              <a:rPr lang="en-US" altLang="zh-CN" sz="4300" dirty="0"/>
              <a:t>",</a:t>
            </a:r>
          </a:p>
          <a:p>
            <a:r>
              <a:rPr lang="en-US" altLang="zh-CN" sz="4300" dirty="0"/>
              <a:t>               "actionParam":"MENU_V03_SERVICE_LINE"</a:t>
            </a:r>
          </a:p>
          <a:p>
            <a:r>
              <a:rPr lang="en-US" altLang="zh-CN" sz="4300" dirty="0"/>
              <a:t>            }]</a:t>
            </a:r>
          </a:p>
          <a:p>
            <a:r>
              <a:rPr lang="en-US" altLang="zh-CN" sz="4300" dirty="0"/>
              <a:t>       },</a:t>
            </a:r>
          </a:p>
          <a:p>
            <a:r>
              <a:rPr lang="en-US" altLang="zh-CN" sz="4300" dirty="0"/>
              <a:t>      {</a:t>
            </a:r>
          </a:p>
          <a:p>
            <a:r>
              <a:rPr lang="en-US" altLang="zh-CN" sz="4300" dirty="0"/>
              <a:t>           "</a:t>
            </a:r>
            <a:r>
              <a:rPr lang="en-US" altLang="zh-CN" sz="4300" dirty="0" err="1"/>
              <a:t>actionType</a:t>
            </a:r>
            <a:r>
              <a:rPr lang="en-US" altLang="zh-CN" sz="4300" dirty="0"/>
              <a:t>":"out",</a:t>
            </a:r>
          </a:p>
          <a:p>
            <a:r>
              <a:rPr lang="en-US" altLang="zh-CN" sz="4300" dirty="0"/>
              <a:t>           "name":"</a:t>
            </a:r>
            <a:r>
              <a:rPr lang="zh-CN" altLang="en-US" sz="4300" dirty="0"/>
              <a:t>还款提醒</a:t>
            </a:r>
            <a:r>
              <a:rPr lang="en-US" altLang="zh-CN" sz="4300" dirty="0"/>
              <a:t>",</a:t>
            </a:r>
          </a:p>
          <a:p>
            <a:r>
              <a:rPr lang="en-US" altLang="zh-CN" sz="4300" dirty="0"/>
              <a:t>           "actionParam":"MENU_V04_NOTICE_REPAYMENT"</a:t>
            </a:r>
          </a:p>
          <a:p>
            <a:r>
              <a:rPr lang="en-US" altLang="zh-CN" sz="4300" dirty="0"/>
              <a:t>      }]</a:t>
            </a:r>
          </a:p>
          <a:p>
            <a:r>
              <a:rPr lang="en-US" altLang="zh-CN" sz="4300" dirty="0"/>
              <a:t> }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88510"/>
              </p:ext>
            </p:extLst>
          </p:nvPr>
        </p:nvGraphicFramePr>
        <p:xfrm>
          <a:off x="611560" y="3501007"/>
          <a:ext cx="3528392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593"/>
                <a:gridCol w="1911799"/>
              </a:tblGrid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菜单展现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菜单响应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菜单</a:t>
                      </a:r>
                      <a:r>
                        <a:rPr lang="en-US" sz="1100" u="none" strike="noStrike">
                          <a:effectLst/>
                        </a:rPr>
                        <a:t>KEY1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菜单</a:t>
                      </a:r>
                      <a:r>
                        <a:rPr lang="en-US" sz="1100" u="none" strike="noStrike">
                          <a:effectLst/>
                        </a:rPr>
                        <a:t>KEY1</a:t>
                      </a:r>
                      <a:r>
                        <a:rPr lang="zh-CN" altLang="en-US" sz="1100" u="none" strike="noStrike">
                          <a:effectLst/>
                        </a:rPr>
                        <a:t>的响应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菜单</a:t>
                      </a:r>
                      <a:r>
                        <a:rPr lang="en-US" sz="1100" u="none" strike="noStrike" dirty="0">
                          <a:effectLst/>
                        </a:rPr>
                        <a:t>key2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菜单</a:t>
                      </a:r>
                      <a:r>
                        <a:rPr lang="en-US" sz="1100" u="none" strike="noStrike">
                          <a:effectLst/>
                        </a:rPr>
                        <a:t>key2</a:t>
                      </a:r>
                      <a:r>
                        <a:rPr lang="zh-CN" altLang="en-US" sz="1100" u="none" strike="noStrike">
                          <a:effectLst/>
                        </a:rPr>
                        <a:t>的响应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鉴权</a:t>
                      </a:r>
                      <a:r>
                        <a:rPr lang="en-US" sz="1100" u="none" strike="noStrike">
                          <a:effectLst/>
                        </a:rPr>
                        <a:t>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鉴权地址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331236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鉴权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quarter" idx="4294967295"/>
          </p:nvPr>
        </p:nvSpPr>
        <p:spPr>
          <a:xfrm>
            <a:off x="539552" y="980728"/>
            <a:ext cx="7992888" cy="29523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公众号</a:t>
            </a:r>
            <a:r>
              <a:rPr lang="zh-CN" altLang="zh-CN" dirty="0"/>
              <a:t>所对应的机构对支付宝用户在该机构下开设账户的一</a:t>
            </a:r>
            <a:r>
              <a:rPr lang="zh-CN" altLang="zh-CN" dirty="0" smtClean="0"/>
              <a:t>次</a:t>
            </a:r>
            <a:r>
              <a:rPr lang="zh-CN" altLang="en-US" dirty="0" smtClean="0"/>
              <a:t>验证，并将验证结果授权给支付宝的过程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权成功后，后续支付宝与公众号的所有业务交互均会携带鉴权成功的标志</a:t>
            </a:r>
            <a:endParaRPr lang="en-US" altLang="zh-CN" dirty="0"/>
          </a:p>
          <a:p>
            <a:r>
              <a:rPr lang="zh-CN" altLang="en-US" dirty="0" smtClean="0"/>
              <a:t>鉴权成功后的若干信息会在前台展示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280831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鉴权</a:t>
            </a:r>
            <a:r>
              <a:rPr lang="zh-CN" altLang="en-US" dirty="0"/>
              <a:t>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2" y="1052736"/>
            <a:ext cx="803527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/>
      <a:lstStyle>
        <a:defPPr>
          <a:defRPr dirty="0" smtClean="0">
            <a:latin typeface="微软雅黑"/>
            <a:ea typeface="微软雅黑"/>
            <a:cs typeface="微软雅黑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wrap="square" rtlCol="0">
        <a:spAutoFit/>
      </a:bodyPr>
      <a:lstStyle>
        <a:defPPr>
          <a:defRPr sz="1200"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81089</TotalTime>
  <Words>316</Words>
  <Application>Microsoft Office PowerPoint</Application>
  <PresentationFormat>全屏显示(4:3)</PresentationFormat>
  <Paragraphs>130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支付宝公众号接入方案</vt:lpstr>
      <vt:lpstr>索引</vt:lpstr>
      <vt:lpstr>支付宝公众号的申请</vt:lpstr>
      <vt:lpstr>如何成为公众号</vt:lpstr>
      <vt:lpstr>上线前的准备</vt:lpstr>
      <vt:lpstr>公众号基本信息</vt:lpstr>
      <vt:lpstr>菜单展现、格式和维护</vt:lpstr>
      <vt:lpstr>鉴权</vt:lpstr>
      <vt:lpstr>鉴权过程</vt:lpstr>
      <vt:lpstr>业务运行</vt:lpstr>
      <vt:lpstr>菜单定义</vt:lpstr>
      <vt:lpstr>菜单响应</vt:lpstr>
      <vt:lpstr>消息下发</vt:lpstr>
      <vt:lpstr>PowerPoint 演示文稿</vt:lpstr>
    </vt:vector>
  </TitlesOfParts>
  <Company>alipay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SuperGW</dc:title>
  <dc:creator>陈绪平</dc:creator>
  <cp:lastModifiedBy>xuechao.liu</cp:lastModifiedBy>
  <cp:revision>2154</cp:revision>
  <dcterms:created xsi:type="dcterms:W3CDTF">2010-09-01T08:35:50Z</dcterms:created>
  <dcterms:modified xsi:type="dcterms:W3CDTF">2013-08-11T05:04:39Z</dcterms:modified>
</cp:coreProperties>
</file>