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5e0e5d16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5e0e5d16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c4604d5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4604d5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e0e5d16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e0e5d16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e0e5d16c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e0e5d16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latin typeface="Open Sans"/>
                <a:ea typeface="Open Sans"/>
                <a:cs typeface="Open Sans"/>
                <a:sym typeface="Open Sans"/>
              </a:rPr>
              <a:t>We took a survey to see how many people who use skin care products are aware of what is within their products. The results showed that a shocking __% are not aware of the ingredients in their products. Knowing the ingredients within your products is crucial since over the years many products people have faithfully used have been proven to attribute to some diseases.</a:t>
            </a:r>
            <a:endParaRPr>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e0e5d16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e0e5d16c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these results mean about the average consumer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e0e5d16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e0e5d16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these results mean about the average consumer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5e0e5d16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5e0e5d16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Talk about what these results mean about the average consumer</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e0e5d16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e0e5d16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e0e5d16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e0e5d16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5e0e5d16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5e0e5d16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True Beauty Filter</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Vivian Thai, Yao Poudima, Jessica Castor, Alicia A., Nadia N.</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1600"/>
              </a:spcAft>
              <a:buNone/>
            </a:pPr>
            <a:r>
              <a:rPr lang="en"/>
              <a:t>From the information, we gathered we realized that people truly don’t know what is in their products. With the true beauty filter, we hope to educate and encourage users to know what is good and bad for their skin. We want to help identify the difference in ingredients between Europe and the USA. This helps users understand what beauty standards differ from each countries.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Test It</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3"/>
          <p:cNvPicPr preferRelativeResize="0"/>
          <p:nvPr/>
        </p:nvPicPr>
        <p:blipFill>
          <a:blip r:embed="rId3">
            <a:alphaModFix/>
          </a:blip>
          <a:stretch>
            <a:fillRect/>
          </a:stretch>
        </p:blipFill>
        <p:spPr>
          <a:xfrm>
            <a:off x="227250" y="1494676"/>
            <a:ext cx="6468084" cy="3416401"/>
          </a:xfrm>
          <a:prstGeom prst="rect">
            <a:avLst/>
          </a:prstGeom>
          <a:noFill/>
          <a:ln>
            <a:noFill/>
          </a:ln>
        </p:spPr>
      </p:pic>
      <p:pic>
        <p:nvPicPr>
          <p:cNvPr id="122" name="Google Shape;122;p23"/>
          <p:cNvPicPr preferRelativeResize="0"/>
          <p:nvPr/>
        </p:nvPicPr>
        <p:blipFill>
          <a:blip r:embed="rId4">
            <a:alphaModFix/>
          </a:blip>
          <a:stretch>
            <a:fillRect/>
          </a:stretch>
        </p:blipFill>
        <p:spPr>
          <a:xfrm>
            <a:off x="3753935" y="1494675"/>
            <a:ext cx="5078365" cy="329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The average consumer does not make educated purchases in the cosmetic industry. Because of this they are ultimately putting their health at risk.</a:t>
            </a:r>
            <a:endParaRPr b="1"/>
          </a:p>
        </p:txBody>
      </p:sp>
      <p:pic>
        <p:nvPicPr>
          <p:cNvPr id="67" name="Google Shape;67;p14"/>
          <p:cNvPicPr preferRelativeResize="0"/>
          <p:nvPr/>
        </p:nvPicPr>
        <p:blipFill>
          <a:blip r:embed="rId3">
            <a:alphaModFix/>
          </a:blip>
          <a:stretch>
            <a:fillRect/>
          </a:stretch>
        </p:blipFill>
        <p:spPr>
          <a:xfrm>
            <a:off x="4354850" y="2058125"/>
            <a:ext cx="3691675" cy="2768750"/>
          </a:xfrm>
          <a:prstGeom prst="rect">
            <a:avLst/>
          </a:prstGeom>
          <a:noFill/>
          <a:ln>
            <a:noFill/>
          </a:ln>
        </p:spPr>
      </p:pic>
      <p:pic>
        <p:nvPicPr>
          <p:cNvPr id="68" name="Google Shape;68;p14"/>
          <p:cNvPicPr preferRelativeResize="0"/>
          <p:nvPr/>
        </p:nvPicPr>
        <p:blipFill>
          <a:blip r:embed="rId4">
            <a:alphaModFix/>
          </a:blip>
          <a:stretch>
            <a:fillRect/>
          </a:stretch>
        </p:blipFill>
        <p:spPr>
          <a:xfrm>
            <a:off x="626526" y="2058125"/>
            <a:ext cx="3349299" cy="276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 Results</a:t>
            </a:r>
            <a:endParaRPr/>
          </a:p>
        </p:txBody>
      </p:sp>
      <p:sp>
        <p:nvSpPr>
          <p:cNvPr id="74" name="Google Shape;74;p15"/>
          <p:cNvSpPr txBox="1"/>
          <p:nvPr>
            <p:ph idx="1" type="body"/>
          </p:nvPr>
        </p:nvSpPr>
        <p:spPr>
          <a:xfrm>
            <a:off x="311700" y="1152475"/>
            <a:ext cx="3786000" cy="320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We sent out a quick survey to scope out what exactly people deal with when it comes to their cosmetic consumption.</a:t>
            </a:r>
            <a:endParaRPr sz="1700"/>
          </a:p>
        </p:txBody>
      </p:sp>
      <p:pic>
        <p:nvPicPr>
          <p:cNvPr id="75" name="Google Shape;75;p15"/>
          <p:cNvPicPr preferRelativeResize="0"/>
          <p:nvPr/>
        </p:nvPicPr>
        <p:blipFill>
          <a:blip r:embed="rId3">
            <a:alphaModFix/>
          </a:blip>
          <a:stretch>
            <a:fillRect/>
          </a:stretch>
        </p:blipFill>
        <p:spPr>
          <a:xfrm>
            <a:off x="4291925" y="266775"/>
            <a:ext cx="4020501" cy="429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32051" l="27777" r="36962" t="20833"/>
          <a:stretch/>
        </p:blipFill>
        <p:spPr>
          <a:xfrm>
            <a:off x="917550" y="455825"/>
            <a:ext cx="7193125" cy="401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3741" l="27302" r="38018" t="38075"/>
          <a:stretch/>
        </p:blipFill>
        <p:spPr>
          <a:xfrm>
            <a:off x="638875" y="171750"/>
            <a:ext cx="6977998" cy="429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4376" l="28953" r="28567" t="31823"/>
          <a:stretch/>
        </p:blipFill>
        <p:spPr>
          <a:xfrm>
            <a:off x="850800" y="151750"/>
            <a:ext cx="7990252" cy="417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The True Beauty Filter does: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Enhances consumer experience with education through  identifying ingredients that are in cosmetic products.</a:t>
            </a:r>
            <a:endParaRPr b="1"/>
          </a:p>
          <a:p>
            <a:pPr indent="0" lvl="0" marL="0" rtl="0" algn="l">
              <a:spcBef>
                <a:spcPts val="1600"/>
              </a:spcBef>
              <a:spcAft>
                <a:spcPts val="0"/>
              </a:spcAft>
              <a:buNone/>
            </a:pPr>
            <a:r>
              <a:rPr b="1" lang="en"/>
              <a:t>Functionalities</a:t>
            </a:r>
            <a:r>
              <a:rPr lang="en"/>
              <a:t>:</a:t>
            </a:r>
            <a:endParaRPr/>
          </a:p>
          <a:p>
            <a:pPr indent="-342900" lvl="0" marL="457200" rtl="0" algn="l">
              <a:spcBef>
                <a:spcPts val="1600"/>
              </a:spcBef>
              <a:spcAft>
                <a:spcPts val="0"/>
              </a:spcAft>
              <a:buSzPts val="1800"/>
              <a:buAutoNum type="arabicPeriod"/>
            </a:pPr>
            <a:r>
              <a:rPr lang="en"/>
              <a:t>Gather user information</a:t>
            </a:r>
            <a:endParaRPr/>
          </a:p>
          <a:p>
            <a:pPr indent="-342900" lvl="0" marL="457200" rtl="0" algn="l">
              <a:spcBef>
                <a:spcPts val="0"/>
              </a:spcBef>
              <a:spcAft>
                <a:spcPts val="0"/>
              </a:spcAft>
              <a:buSzPts val="1800"/>
              <a:buAutoNum type="arabicPeriod"/>
            </a:pPr>
            <a:r>
              <a:rPr lang="en"/>
              <a:t>Ingredients filter and identification</a:t>
            </a:r>
            <a:endParaRPr/>
          </a:p>
          <a:p>
            <a:pPr indent="-342900" lvl="0" marL="457200" rtl="0" algn="l">
              <a:spcBef>
                <a:spcPts val="0"/>
              </a:spcBef>
              <a:spcAft>
                <a:spcPts val="0"/>
              </a:spcAft>
              <a:buSzPts val="1800"/>
              <a:buAutoNum type="arabicPeriod"/>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Ingredients Filter</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
              <a:t>Allow for user to search their ingredients and/or ingredient list and display information about the ingredient. The output displayed will be information about the subcategory the ingredient falls into and a short description of the ingredient itself.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lang="en"/>
              <a:t>Visual d</a:t>
            </a:r>
            <a:r>
              <a:rPr lang="en"/>
              <a:t>isplay of how different the Europe and USA regulations are within the cosmetic industry.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