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varScale="1">
        <p:scale>
          <a:sx n="111" d="100"/>
          <a:sy n="111" d="100"/>
        </p:scale>
        <p:origin x="-1290" y="-78"/>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96508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39981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01144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26812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425971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3920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5507B5-E340-4D13-BCB5-0D2FD0CD8908}" type="datetimeFigureOut">
              <a:rPr lang="en-GB" smtClean="0"/>
              <a:t>14/09/2014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6257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5507B5-E340-4D13-BCB5-0D2FD0CD8908}" type="datetimeFigureOut">
              <a:rPr lang="en-GB" smtClean="0"/>
              <a:t>14/09/2014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19494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507B5-E340-4D13-BCB5-0D2FD0CD8908}" type="datetimeFigureOut">
              <a:rPr lang="en-GB" smtClean="0"/>
              <a:t>14/09/2014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16051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171290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73675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507B5-E340-4D13-BCB5-0D2FD0CD8908}" type="datetimeFigureOut">
              <a:rPr lang="en-GB" smtClean="0"/>
              <a:t>14/09/2014</a:t>
            </a:fld>
            <a:endParaRPr lang="en-GB"/>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4AB60-6C6D-4924-BAFF-1252058B52D9}" type="slidenum">
              <a:rPr lang="en-GB" smtClean="0"/>
              <a:t>‹#›</a:t>
            </a:fld>
            <a:endParaRPr lang="en-GB"/>
          </a:p>
        </p:txBody>
      </p:sp>
    </p:spTree>
    <p:extLst>
      <p:ext uri="{BB962C8B-B14F-4D97-AF65-F5344CB8AC3E}">
        <p14:creationId xmlns:p14="http://schemas.microsoft.com/office/powerpoint/2010/main" val="365219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pic>
        <p:nvPicPr>
          <p:cNvPr id="1026" name="Picture 2" descr="F:\code\PixelJam2014\Assets\TA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0" y="1275946"/>
            <a:ext cx="9956800" cy="5600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08462" y="5661248"/>
            <a:ext cx="2501006" cy="1323439"/>
          </a:xfrm>
          <a:prstGeom prst="rect">
            <a:avLst/>
          </a:prstGeom>
          <a:noFill/>
        </p:spPr>
        <p:txBody>
          <a:bodyPr wrap="none" rtlCol="0">
            <a:spAutoFit/>
          </a:bodyPr>
          <a:lstStyle/>
          <a:p>
            <a:pPr algn="ctr"/>
            <a:r>
              <a:rPr lang="en-NZ" sz="8000" dirty="0">
                <a:solidFill>
                  <a:srgbClr val="C00000"/>
                </a:solidFill>
                <a:latin typeface="Zenzai Itacha" panose="02000000000000000000" pitchFamily="2" charset="0"/>
                <a:ea typeface="Adobe Fangsong Std R" pitchFamily="18" charset="-128"/>
              </a:rPr>
              <a:t>p</a:t>
            </a:r>
            <a:r>
              <a:rPr lang="en-NZ" sz="8000" dirty="0" smtClean="0">
                <a:solidFill>
                  <a:srgbClr val="C00000"/>
                </a:solidFill>
                <a:latin typeface="Zenzai Itacha" panose="02000000000000000000" pitchFamily="2" charset="0"/>
                <a:ea typeface="Adobe Fangsong Std R" pitchFamily="18" charset="-128"/>
              </a:rPr>
              <a:t>resents</a:t>
            </a:r>
            <a:endParaRPr lang="en-GB" sz="8000" dirty="0">
              <a:solidFill>
                <a:srgbClr val="C00000"/>
              </a:solidFill>
              <a:latin typeface="Zenzai Itacha" panose="02000000000000000000" pitchFamily="2" charset="0"/>
              <a:ea typeface="Adobe Fangsong Std R" pitchFamily="18" charset="-128"/>
            </a:endParaRPr>
          </a:p>
        </p:txBody>
      </p:sp>
      <p:sp>
        <p:nvSpPr>
          <p:cNvPr id="9" name="TextBox 8"/>
          <p:cNvSpPr txBox="1"/>
          <p:nvPr/>
        </p:nvSpPr>
        <p:spPr>
          <a:xfrm>
            <a:off x="3800872" y="5714092"/>
            <a:ext cx="1710726" cy="523220"/>
          </a:xfrm>
          <a:prstGeom prst="rect">
            <a:avLst/>
          </a:prstGeom>
          <a:noFill/>
        </p:spPr>
        <p:txBody>
          <a:bodyPr wrap="none" rtlCol="0">
            <a:spAutoFit/>
          </a:bodyPr>
          <a:lstStyle/>
          <a:p>
            <a:pPr algn="ctr"/>
            <a:r>
              <a:rPr lang="en-NZ" sz="2800" dirty="0">
                <a:solidFill>
                  <a:srgbClr val="C00000"/>
                </a:solidFill>
                <a:latin typeface="Zenzai Itacha" panose="02000000000000000000" pitchFamily="2" charset="0"/>
                <a:ea typeface="Adobe Fangsong Std R" pitchFamily="18" charset="-128"/>
              </a:rPr>
              <a:t>t</a:t>
            </a:r>
            <a:r>
              <a:rPr lang="en-NZ" sz="2800" dirty="0" smtClean="0">
                <a:solidFill>
                  <a:srgbClr val="C00000"/>
                </a:solidFill>
                <a:latin typeface="Zenzai Itacha" panose="02000000000000000000" pitchFamily="2" charset="0"/>
                <a:ea typeface="Adobe Fangsong Std R" pitchFamily="18" charset="-128"/>
              </a:rPr>
              <a:t>eam </a:t>
            </a:r>
            <a:r>
              <a:rPr lang="en-NZ" sz="2800" dirty="0" err="1" smtClean="0">
                <a:solidFill>
                  <a:srgbClr val="C00000"/>
                </a:solidFill>
                <a:latin typeface="Zenzai Itacha" panose="02000000000000000000" pitchFamily="2" charset="0"/>
                <a:ea typeface="Adobe Fangsong Std R" pitchFamily="18" charset="-128"/>
              </a:rPr>
              <a:t>asia</a:t>
            </a:r>
            <a:r>
              <a:rPr lang="en-NZ" sz="2800" dirty="0" smtClean="0">
                <a:solidFill>
                  <a:srgbClr val="C00000"/>
                </a:solidFill>
                <a:latin typeface="Zenzai Itacha" panose="02000000000000000000" pitchFamily="2" charset="0"/>
                <a:ea typeface="Adobe Fangsong Std R" pitchFamily="18" charset="-128"/>
              </a:rPr>
              <a:t> fun time</a:t>
            </a:r>
            <a:endParaRPr lang="en-GB" sz="2800" dirty="0">
              <a:solidFill>
                <a:srgbClr val="C00000"/>
              </a:solidFill>
              <a:latin typeface="Zenzai Itacha" panose="02000000000000000000" pitchFamily="2" charset="0"/>
              <a:ea typeface="Adobe Fangsong Std R" pitchFamily="18" charset="-128"/>
            </a:endParaRPr>
          </a:p>
        </p:txBody>
      </p:sp>
    </p:spTree>
    <p:extLst>
      <p:ext uri="{BB962C8B-B14F-4D97-AF65-F5344CB8AC3E}">
        <p14:creationId xmlns:p14="http://schemas.microsoft.com/office/powerpoint/2010/main" val="130639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900" dirty="0" smtClean="0">
                <a:solidFill>
                  <a:srgbClr val="C00000"/>
                </a:solidFill>
                <a:latin typeface="Gang of Three" panose="02000000000000000000" pitchFamily="2" charset="0"/>
              </a:rPr>
              <a:t>About Game</a:t>
            </a:r>
            <a:endParaRPr lang="en-GB" sz="7900" dirty="0"/>
          </a:p>
        </p:txBody>
      </p:sp>
      <p:sp>
        <p:nvSpPr>
          <p:cNvPr id="3" name="Text Placeholder 2"/>
          <p:cNvSpPr>
            <a:spLocks noGrp="1"/>
          </p:cNvSpPr>
          <p:nvPr>
            <p:ph type="body" idx="1"/>
          </p:nvPr>
        </p:nvSpPr>
        <p:spPr/>
        <p:txBody>
          <a:bodyPr>
            <a:noAutofit/>
          </a:bodyPr>
          <a:lstStyle/>
          <a:p>
            <a:r>
              <a:rPr lang="en-NZ" sz="5400" dirty="0" err="1" smtClean="0">
                <a:latin typeface="CF Samurai Bob" pitchFamily="2" charset="0"/>
              </a:rPr>
              <a:t>combineborgs</a:t>
            </a:r>
            <a:endParaRPr lang="en-GB" sz="5400" dirty="0">
              <a:latin typeface="CF Samurai Bob" pitchFamily="2" charset="0"/>
            </a:endParaRPr>
          </a:p>
        </p:txBody>
      </p:sp>
      <p:sp>
        <p:nvSpPr>
          <p:cNvPr id="4" name="Content Placeholder 3"/>
          <p:cNvSpPr>
            <a:spLocks noGrp="1"/>
          </p:cNvSpPr>
          <p:nvPr>
            <p:ph sz="half" idx="2"/>
          </p:nvPr>
        </p:nvSpPr>
        <p:spPr>
          <a:xfrm>
            <a:off x="495300" y="2174875"/>
            <a:ext cx="8706172" cy="3951288"/>
          </a:xfrm>
        </p:spPr>
        <p:txBody>
          <a:bodyPr>
            <a:normAutofit/>
          </a:bodyPr>
          <a:lstStyle/>
          <a:p>
            <a:pPr marL="0" indent="0">
              <a:buNone/>
            </a:pPr>
            <a:r>
              <a:rPr lang="en-NZ" sz="1200" dirty="0" smtClean="0">
                <a:latin typeface="Myriad Pro Light" pitchFamily="34" charset="0"/>
              </a:rPr>
              <a:t>Pixel Jam Theme: By your powers combined</a:t>
            </a:r>
          </a:p>
          <a:p>
            <a:pPr marL="0" indent="0">
              <a:buNone/>
            </a:pPr>
            <a:endParaRPr lang="en-NZ" sz="1200" dirty="0">
              <a:latin typeface="Myriad Pro Light" pitchFamily="34" charset="0"/>
            </a:endParaRPr>
          </a:p>
          <a:p>
            <a:pPr marL="0" indent="0">
              <a:buNone/>
            </a:pPr>
            <a:r>
              <a:rPr lang="en-NZ" sz="1200" dirty="0" err="1" smtClean="0">
                <a:latin typeface="Myriad Pro Light" pitchFamily="34" charset="0"/>
              </a:rPr>
              <a:t>Combineborgs</a:t>
            </a:r>
            <a:r>
              <a:rPr lang="en-NZ" sz="1200" dirty="0" smtClean="0">
                <a:latin typeface="Myriad Pro Light" pitchFamily="34" charset="0"/>
              </a:rPr>
              <a:t> focuses on teamwork from the start. It’s a game where you and your team member are near useless apart but together you are a unstoppable fighting machine. This was inspired from the theme ‘</a:t>
            </a:r>
            <a:r>
              <a:rPr lang="en-NZ" sz="1200" dirty="0">
                <a:latin typeface="Myriad Pro Light" pitchFamily="34" charset="0"/>
              </a:rPr>
              <a:t>By your powers </a:t>
            </a:r>
            <a:r>
              <a:rPr lang="en-NZ" sz="1200" dirty="0" smtClean="0">
                <a:latin typeface="Myriad Pro Light" pitchFamily="34" charset="0"/>
              </a:rPr>
              <a:t>combined’ . We felt that the best way to symbolize this theme was with the power of friendship  between two </a:t>
            </a:r>
            <a:r>
              <a:rPr lang="en-NZ" sz="1200" dirty="0" err="1">
                <a:latin typeface="Myriad Pro Light" pitchFamily="34" charset="0"/>
              </a:rPr>
              <a:t>M</a:t>
            </a:r>
            <a:r>
              <a:rPr lang="en-NZ" sz="1200" dirty="0" err="1" smtClean="0">
                <a:latin typeface="Myriad Pro Light" pitchFamily="34" charset="0"/>
              </a:rPr>
              <a:t>ech</a:t>
            </a:r>
            <a:r>
              <a:rPr lang="en-NZ" sz="1200" dirty="0" smtClean="0">
                <a:latin typeface="Myriad Pro Light" pitchFamily="34" charset="0"/>
              </a:rPr>
              <a:t> pilot.</a:t>
            </a:r>
            <a:endParaRPr lang="en-NZ" sz="1200" dirty="0">
              <a:latin typeface="Myriad Pro Light" pitchFamily="34" charset="0"/>
            </a:endParaRPr>
          </a:p>
        </p:txBody>
      </p:sp>
    </p:spTree>
    <p:extLst>
      <p:ext uri="{BB962C8B-B14F-4D97-AF65-F5344CB8AC3E}">
        <p14:creationId xmlns:p14="http://schemas.microsoft.com/office/powerpoint/2010/main" val="41770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900" dirty="0" smtClean="0">
                <a:solidFill>
                  <a:srgbClr val="C00000"/>
                </a:solidFill>
                <a:latin typeface="Gang of Three" panose="02000000000000000000" pitchFamily="2" charset="0"/>
              </a:rPr>
              <a:t>Team Asia fun time</a:t>
            </a:r>
            <a:endParaRPr lang="en-GB" sz="7900" dirty="0"/>
          </a:p>
        </p:txBody>
      </p:sp>
      <p:sp>
        <p:nvSpPr>
          <p:cNvPr id="3" name="Text Placeholder 2"/>
          <p:cNvSpPr>
            <a:spLocks noGrp="1"/>
          </p:cNvSpPr>
          <p:nvPr>
            <p:ph type="body" idx="1"/>
          </p:nvPr>
        </p:nvSpPr>
        <p:spPr>
          <a:xfrm>
            <a:off x="632520" y="4725144"/>
            <a:ext cx="5040560" cy="639762"/>
          </a:xfrm>
        </p:spPr>
        <p:txBody>
          <a:bodyPr>
            <a:noAutofit/>
          </a:bodyPr>
          <a:lstStyle/>
          <a:p>
            <a:r>
              <a:rPr lang="en-NZ" sz="5400" dirty="0" smtClean="0">
                <a:latin typeface="CF Samurai Bob" pitchFamily="2" charset="0"/>
              </a:rPr>
              <a:t>-</a:t>
            </a:r>
            <a:r>
              <a:rPr lang="en-NZ" sz="5400" dirty="0" err="1" smtClean="0">
                <a:latin typeface="CF Samurai Bob" pitchFamily="2" charset="0"/>
              </a:rPr>
              <a:t>Baoxiong</a:t>
            </a:r>
            <a:r>
              <a:rPr lang="en-NZ" sz="5400" dirty="0" smtClean="0">
                <a:latin typeface="CF Samurai Bob" pitchFamily="2" charset="0"/>
              </a:rPr>
              <a:t> DAI</a:t>
            </a:r>
          </a:p>
          <a:p>
            <a:r>
              <a:rPr lang="en-NZ" sz="5400" dirty="0" smtClean="0">
                <a:latin typeface="CF Samurai Bob" pitchFamily="2" charset="0"/>
              </a:rPr>
              <a:t>-Kenji Mendoza</a:t>
            </a:r>
          </a:p>
          <a:p>
            <a:r>
              <a:rPr lang="en-NZ" sz="5400">
                <a:latin typeface="CF Samurai Bob" pitchFamily="2" charset="0"/>
              </a:rPr>
              <a:t>-Yao </a:t>
            </a:r>
            <a:r>
              <a:rPr lang="en-NZ" sz="5400">
                <a:latin typeface="CF Samurai Bob" pitchFamily="2" charset="0"/>
              </a:rPr>
              <a:t>Hong </a:t>
            </a:r>
            <a:r>
              <a:rPr lang="en-NZ" sz="5400" smtClean="0">
                <a:latin typeface="CF Samurai Bob" pitchFamily="2" charset="0"/>
              </a:rPr>
              <a:t>Chun</a:t>
            </a:r>
            <a:endParaRPr lang="en-NZ" sz="5400" dirty="0" smtClean="0">
              <a:latin typeface="CF Samurai Bob" pitchFamily="2" charset="0"/>
            </a:endParaRPr>
          </a:p>
          <a:p>
            <a:r>
              <a:rPr lang="en-NZ" sz="5400" dirty="0" smtClean="0">
                <a:latin typeface="CF Samurai Bob" pitchFamily="2" charset="0"/>
              </a:rPr>
              <a:t>-Zachary Freiberg</a:t>
            </a:r>
            <a:endParaRPr lang="en-GB" sz="5400" dirty="0">
              <a:latin typeface="CF Samurai Bob" pitchFamily="2" charset="0"/>
            </a:endParaRPr>
          </a:p>
        </p:txBody>
      </p:sp>
      <p:pic>
        <p:nvPicPr>
          <p:cNvPr id="1026" name="Picture 2" descr="F:\Downloads\1272928_10151824242777859_1450367673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2830" y="2420888"/>
            <a:ext cx="2939819" cy="220486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1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2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95300" y="1700808"/>
            <a:ext cx="3835070" cy="3993308"/>
          </a:xfrm>
        </p:spPr>
        <p:txBody>
          <a:bodyPr>
            <a:normAutofit/>
          </a:bodyPr>
          <a:lstStyle/>
          <a:p>
            <a:pPr>
              <a:lnSpc>
                <a:spcPct val="200000"/>
              </a:lnSpc>
            </a:pPr>
            <a:r>
              <a:rPr lang="en-NZ" sz="2800" dirty="0" err="1" smtClean="0">
                <a:latin typeface="CF Samurai Bob" pitchFamily="2" charset="0"/>
              </a:rPr>
              <a:t>combineborgs</a:t>
            </a:r>
            <a:r>
              <a:rPr lang="en-NZ" sz="2800" dirty="0" smtClean="0">
                <a:latin typeface="CF Samurai Bob" pitchFamily="2" charset="0"/>
              </a:rPr>
              <a:t> </a:t>
            </a:r>
            <a:r>
              <a:rPr lang="en-NZ" sz="2800" dirty="0">
                <a:latin typeface="CF Samurai Bob" pitchFamily="2" charset="0"/>
              </a:rPr>
              <a:t>exist for the soul purpose of defending mobile bases no matter what the cost.</a:t>
            </a:r>
            <a:endParaRPr lang="en-GB" sz="2800" dirty="0">
              <a:latin typeface="CF Samurai Bob" pitchFamily="2" charset="0"/>
            </a:endParaRPr>
          </a:p>
          <a:p>
            <a:endParaRPr lang="en-GB" sz="28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solidFill>
                  <a:srgbClr val="C00000"/>
                </a:solidFill>
                <a:latin typeface="Gang of Three" panose="02000000000000000000" pitchFamily="2" charset="0"/>
              </a:rPr>
              <a:t>title</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1676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2480" y="1700808"/>
            <a:ext cx="5256584" cy="5040560"/>
          </a:xfrm>
        </p:spPr>
        <p:txBody>
          <a:bodyPr>
            <a:noAutofit/>
          </a:bodyPr>
          <a:lstStyle/>
          <a:p>
            <a:pPr>
              <a:lnSpc>
                <a:spcPct val="200000"/>
              </a:lnSpc>
            </a:pPr>
            <a:r>
              <a:rPr lang="en-NZ" sz="2000" dirty="0" smtClean="0">
                <a:latin typeface="CF Samurai Bob" pitchFamily="2" charset="0"/>
              </a:rPr>
              <a:t>With </a:t>
            </a:r>
            <a:r>
              <a:rPr lang="en-NZ" sz="2000" dirty="0">
                <a:latin typeface="CF Samurai Bob" pitchFamily="2" charset="0"/>
              </a:rPr>
              <a:t>their advanced two pilot fighting styles, COMBINEBORGS are the ultimate in building scale hand-to-hand combat</a:t>
            </a:r>
            <a:r>
              <a:rPr lang="en-NZ" sz="2000" dirty="0" smtClean="0">
                <a:latin typeface="CF Samurai Bob" pitchFamily="2" charset="0"/>
              </a:rPr>
              <a:t>.</a:t>
            </a:r>
          </a:p>
          <a:p>
            <a:pPr>
              <a:lnSpc>
                <a:spcPct val="200000"/>
              </a:lnSpc>
            </a:pPr>
            <a:r>
              <a:rPr lang="en-NZ" sz="2000" dirty="0" smtClean="0">
                <a:latin typeface="CF Samurai Bob" pitchFamily="2" charset="0"/>
              </a:rPr>
              <a:t> </a:t>
            </a:r>
            <a:endParaRPr lang="en-GB" sz="2000" dirty="0">
              <a:latin typeface="CF Samurai Bob" pitchFamily="2" charset="0"/>
            </a:endParaRPr>
          </a:p>
          <a:p>
            <a:pPr>
              <a:lnSpc>
                <a:spcPct val="200000"/>
              </a:lnSpc>
            </a:pPr>
            <a:r>
              <a:rPr lang="en-NZ" sz="2000" dirty="0">
                <a:latin typeface="CF Samurai Bob" pitchFamily="2" charset="0"/>
              </a:rPr>
              <a:t>One pilot drives the COMBINEBORG from the cockpit located in the bottom half of the Borg, enabling the top pilot to unleash the full fury of the Borg’s fatal flying fists.</a:t>
            </a:r>
            <a:endParaRPr lang="en-GB" sz="20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solidFill>
                  <a:srgbClr val="C00000"/>
                </a:solidFill>
                <a:latin typeface="Gang of Three" panose="02000000000000000000" pitchFamily="2" charset="0"/>
              </a:rPr>
              <a:t>Combat</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118729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4488" y="1556792"/>
            <a:ext cx="4680520" cy="5040560"/>
          </a:xfrm>
        </p:spPr>
        <p:txBody>
          <a:bodyPr>
            <a:noAutofit/>
          </a:bodyPr>
          <a:lstStyle/>
          <a:p>
            <a:pPr>
              <a:lnSpc>
                <a:spcPct val="200000"/>
              </a:lnSpc>
            </a:pPr>
            <a:r>
              <a:rPr lang="en-NZ" dirty="0" smtClean="0">
                <a:latin typeface="CF Samurai Bob" pitchFamily="2" charset="0"/>
              </a:rPr>
              <a:t>Your </a:t>
            </a:r>
            <a:r>
              <a:rPr lang="en-NZ" dirty="0">
                <a:latin typeface="CF Samurai Bob" pitchFamily="2" charset="0"/>
              </a:rPr>
              <a:t>main </a:t>
            </a:r>
            <a:r>
              <a:rPr lang="en-NZ" dirty="0" smtClean="0">
                <a:latin typeface="CF Samurai Bob" pitchFamily="2" charset="0"/>
              </a:rPr>
              <a:t>objective is to </a:t>
            </a:r>
            <a:r>
              <a:rPr lang="en-NZ" dirty="0">
                <a:latin typeface="CF Samurai Bob" pitchFamily="2" charset="0"/>
              </a:rPr>
              <a:t>defend </a:t>
            </a:r>
            <a:r>
              <a:rPr lang="en-NZ" dirty="0" smtClean="0">
                <a:latin typeface="CF Samurai Bob" pitchFamily="2" charset="0"/>
              </a:rPr>
              <a:t>your mobile base. </a:t>
            </a:r>
            <a:r>
              <a:rPr lang="en-NZ" dirty="0">
                <a:latin typeface="CF Samurai Bob" pitchFamily="2" charset="0"/>
              </a:rPr>
              <a:t>The bottom pilot is in charge of moving and protecting the base while the top half scouts for enemy threats. If a threat is detected </a:t>
            </a:r>
            <a:r>
              <a:rPr lang="en-NZ" dirty="0" smtClean="0">
                <a:latin typeface="CF Samurai Bob" pitchFamily="2" charset="0"/>
              </a:rPr>
              <a:t>you must combine your powers and form the ultimate </a:t>
            </a:r>
            <a:r>
              <a:rPr lang="en-NZ" dirty="0" err="1" smtClean="0">
                <a:latin typeface="CF Samurai Bob" pitchFamily="2" charset="0"/>
              </a:rPr>
              <a:t>combineborg</a:t>
            </a:r>
            <a:r>
              <a:rPr lang="en-NZ" dirty="0" smtClean="0">
                <a:latin typeface="CF Samurai Bob" pitchFamily="2" charset="0"/>
              </a:rPr>
              <a:t> to </a:t>
            </a:r>
            <a:r>
              <a:rPr lang="en-NZ" dirty="0">
                <a:latin typeface="CF Samurai Bob" pitchFamily="2" charset="0"/>
              </a:rPr>
              <a:t>neutralize the threat. This forces the mobile base to be set down and left unprotected. </a:t>
            </a:r>
            <a:endParaRPr lang="en-NZ" dirty="0" smtClean="0">
              <a:latin typeface="CF Samurai Bob" pitchFamily="2" charset="0"/>
            </a:endParaRPr>
          </a:p>
          <a:p>
            <a:pPr>
              <a:lnSpc>
                <a:spcPct val="200000"/>
              </a:lnSpc>
            </a:pPr>
            <a:r>
              <a:rPr lang="en-NZ" dirty="0" smtClean="0">
                <a:latin typeface="CF Samurai Bob" pitchFamily="2" charset="0"/>
              </a:rPr>
              <a:t/>
            </a:r>
            <a:br>
              <a:rPr lang="en-NZ" dirty="0" smtClean="0">
                <a:latin typeface="CF Samurai Bob" pitchFamily="2" charset="0"/>
              </a:rPr>
            </a:br>
            <a:r>
              <a:rPr lang="en-NZ" dirty="0" smtClean="0">
                <a:latin typeface="CF Samurai Bob" pitchFamily="2" charset="0"/>
              </a:rPr>
              <a:t>Mobile </a:t>
            </a:r>
            <a:r>
              <a:rPr lang="en-NZ" dirty="0">
                <a:latin typeface="CF Samurai Bob" pitchFamily="2" charset="0"/>
              </a:rPr>
              <a:t>bases have </a:t>
            </a:r>
            <a:r>
              <a:rPr lang="en-NZ" dirty="0" smtClean="0">
                <a:latin typeface="CF Samurai Bob" pitchFamily="2" charset="0"/>
              </a:rPr>
              <a:t>a </a:t>
            </a:r>
            <a:r>
              <a:rPr lang="en-NZ" dirty="0">
                <a:latin typeface="CF Samurai Bob" pitchFamily="2" charset="0"/>
              </a:rPr>
              <a:t>shield that will protect them from damage, but if their COMBINEBORG has been destroyed they have to use all of their power to repair the COMBINEBORG. This leaves the mobile base open to attacks because they can no longer power their shield.</a:t>
            </a:r>
            <a:endParaRPr lang="en-GB"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solidFill>
                  <a:srgbClr val="C00000"/>
                </a:solidFill>
                <a:latin typeface="Gang of Three" panose="02000000000000000000" pitchFamily="2" charset="0"/>
              </a:rPr>
              <a:t>Bases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313237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4488" y="1556792"/>
            <a:ext cx="4752528" cy="5040560"/>
          </a:xfrm>
        </p:spPr>
        <p:txBody>
          <a:bodyPr>
            <a:noAutofit/>
          </a:bodyPr>
          <a:lstStyle/>
          <a:p>
            <a:pPr>
              <a:lnSpc>
                <a:spcPct val="200000"/>
              </a:lnSpc>
            </a:pPr>
            <a:r>
              <a:rPr lang="en-NZ" sz="1800" dirty="0" smtClean="0">
                <a:latin typeface="CF Samurai Bob" pitchFamily="2" charset="0"/>
              </a:rPr>
              <a:t>COMBINEBORGS is a four player game with two teams</a:t>
            </a:r>
          </a:p>
          <a:p>
            <a:pPr>
              <a:lnSpc>
                <a:spcPct val="200000"/>
              </a:lnSpc>
            </a:pPr>
            <a:r>
              <a:rPr lang="en-NZ" sz="1800" dirty="0" smtClean="0">
                <a:latin typeface="CF Samurai Bob" pitchFamily="2" charset="0"/>
              </a:rPr>
              <a:t>Each team has a side of the screen</a:t>
            </a:r>
          </a:p>
          <a:p>
            <a:pPr>
              <a:lnSpc>
                <a:spcPct val="200000"/>
              </a:lnSpc>
            </a:pPr>
            <a:r>
              <a:rPr lang="en-NZ" sz="1800" dirty="0" smtClean="0">
                <a:latin typeface="CF Samurai Bob" pitchFamily="2" charset="0"/>
              </a:rPr>
              <a:t>The top player of each side is the fighter</a:t>
            </a:r>
          </a:p>
          <a:p>
            <a:pPr>
              <a:lnSpc>
                <a:spcPct val="200000"/>
              </a:lnSpc>
            </a:pPr>
            <a:r>
              <a:rPr lang="en-NZ" sz="1800" dirty="0" smtClean="0">
                <a:latin typeface="CF Samurai Bob" pitchFamily="2" charset="0"/>
              </a:rPr>
              <a:t>The bottom player is a protector</a:t>
            </a:r>
            <a:endParaRPr lang="en-GB" sz="18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solidFill>
                  <a:srgbClr val="C00000"/>
                </a:solidFill>
                <a:latin typeface="Gang of Three" panose="02000000000000000000" pitchFamily="2" charset="0"/>
              </a:rPr>
              <a:t>Two Teams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23607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900" dirty="0" smtClean="0">
                <a:solidFill>
                  <a:srgbClr val="C00000"/>
                </a:solidFill>
                <a:latin typeface="Gang of Three" panose="02000000000000000000" pitchFamily="2" charset="0"/>
              </a:rPr>
              <a:t>Controls</a:t>
            </a:r>
            <a:endParaRPr lang="en-GB" sz="7900" dirty="0"/>
          </a:p>
        </p:txBody>
      </p:sp>
      <p:sp>
        <p:nvSpPr>
          <p:cNvPr id="3" name="Text Placeholder 2"/>
          <p:cNvSpPr>
            <a:spLocks noGrp="1"/>
          </p:cNvSpPr>
          <p:nvPr>
            <p:ph type="body" idx="1"/>
          </p:nvPr>
        </p:nvSpPr>
        <p:spPr>
          <a:xfrm>
            <a:off x="495300" y="1535113"/>
            <a:ext cx="5681836" cy="639762"/>
          </a:xfrm>
        </p:spPr>
        <p:txBody>
          <a:bodyPr>
            <a:noAutofit/>
          </a:bodyPr>
          <a:lstStyle/>
          <a:p>
            <a:r>
              <a:rPr lang="en-NZ" sz="5400" dirty="0">
                <a:latin typeface="CF Samurai Bob" pitchFamily="2" charset="0"/>
              </a:rPr>
              <a:t>Top </a:t>
            </a:r>
            <a:r>
              <a:rPr lang="en-NZ" sz="5400" dirty="0" smtClean="0">
                <a:latin typeface="CF Samurai Bob" pitchFamily="2" charset="0"/>
              </a:rPr>
              <a:t>half [scout form]</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Left stick:</a:t>
            </a:r>
          </a:p>
          <a:p>
            <a:pPr lvl="1"/>
            <a:r>
              <a:rPr lang="en-NZ" dirty="0" smtClean="0">
                <a:latin typeface="CF Samurai Bob" pitchFamily="2" charset="0"/>
              </a:rPr>
              <a:t>Move</a:t>
            </a:r>
          </a:p>
          <a:p>
            <a:pPr lvl="1"/>
            <a:r>
              <a:rPr lang="en-NZ" dirty="0" smtClean="0">
                <a:latin typeface="CF Samurai Bob" pitchFamily="2" charset="0"/>
              </a:rPr>
              <a:t>Turn</a:t>
            </a:r>
            <a:endParaRPr lang="en-NZ" dirty="0">
              <a:latin typeface="CF Samurai Bob" pitchFamily="2" charset="0"/>
            </a:endParaRPr>
          </a:p>
          <a:p>
            <a:r>
              <a:rPr lang="en-NZ" dirty="0" smtClean="0">
                <a:latin typeface="CF Samurai Bob" pitchFamily="2" charset="0"/>
              </a:rPr>
              <a:t>“A” button:</a:t>
            </a:r>
          </a:p>
          <a:p>
            <a:pPr lvl="1"/>
            <a:r>
              <a:rPr lang="en-NZ" dirty="0" smtClean="0">
                <a:latin typeface="CF Samurai Bob" pitchFamily="2" charset="0"/>
              </a:rPr>
              <a:t>Attach to Borg</a:t>
            </a:r>
          </a:p>
          <a:p>
            <a:pPr marL="0" indent="0">
              <a:buNone/>
            </a:pPr>
            <a:endParaRPr lang="en-NZ" dirty="0" smtClean="0">
              <a:latin typeface="CF Samurai Bob" pitchFamily="2" charset="0"/>
            </a:endParaRPr>
          </a:p>
        </p:txBody>
      </p:sp>
    </p:spTree>
    <p:extLst>
      <p:ext uri="{BB962C8B-B14F-4D97-AF65-F5344CB8AC3E}">
        <p14:creationId xmlns:p14="http://schemas.microsoft.com/office/powerpoint/2010/main" val="26617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900" dirty="0" smtClean="0">
                <a:solidFill>
                  <a:srgbClr val="C00000"/>
                </a:solidFill>
                <a:latin typeface="Gang of Three" panose="02000000000000000000" pitchFamily="2" charset="0"/>
              </a:rPr>
              <a:t>Controls</a:t>
            </a:r>
            <a:endParaRPr lang="en-GB" sz="7900" dirty="0"/>
          </a:p>
        </p:txBody>
      </p:sp>
      <p:sp>
        <p:nvSpPr>
          <p:cNvPr id="3" name="Text Placeholder 2"/>
          <p:cNvSpPr>
            <a:spLocks noGrp="1"/>
          </p:cNvSpPr>
          <p:nvPr>
            <p:ph type="body" idx="1"/>
          </p:nvPr>
        </p:nvSpPr>
        <p:spPr>
          <a:xfrm>
            <a:off x="495300" y="1535113"/>
            <a:ext cx="8346132" cy="639762"/>
          </a:xfrm>
        </p:spPr>
        <p:txBody>
          <a:bodyPr>
            <a:noAutofit/>
          </a:bodyPr>
          <a:lstStyle/>
          <a:p>
            <a:r>
              <a:rPr lang="en-NZ" sz="5400" dirty="0" smtClean="0">
                <a:latin typeface="CF Samurai Bob" pitchFamily="2" charset="0"/>
              </a:rPr>
              <a:t>Top half [Fighter Form]</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Triggers:</a:t>
            </a:r>
          </a:p>
          <a:p>
            <a:pPr lvl="1"/>
            <a:r>
              <a:rPr lang="en-NZ" dirty="0" smtClean="0">
                <a:latin typeface="CF Samurai Bob" pitchFamily="2" charset="0"/>
              </a:rPr>
              <a:t>punch</a:t>
            </a:r>
            <a:endParaRPr lang="en-NZ" dirty="0">
              <a:latin typeface="CF Samurai Bob" pitchFamily="2" charset="0"/>
            </a:endParaRPr>
          </a:p>
          <a:p>
            <a:r>
              <a:rPr lang="en-NZ" dirty="0" smtClean="0">
                <a:latin typeface="CF Samurai Bob" pitchFamily="2" charset="0"/>
              </a:rPr>
              <a:t>Bumpers:</a:t>
            </a:r>
          </a:p>
          <a:p>
            <a:pPr lvl="1"/>
            <a:r>
              <a:rPr lang="en-NZ" dirty="0" smtClean="0">
                <a:latin typeface="CF Samurai Bob" pitchFamily="2" charset="0"/>
              </a:rPr>
              <a:t>Block</a:t>
            </a:r>
          </a:p>
          <a:p>
            <a:r>
              <a:rPr lang="en-NZ" dirty="0" smtClean="0">
                <a:latin typeface="CF Samurai Bob" pitchFamily="2" charset="0"/>
              </a:rPr>
              <a:t>Left stick:</a:t>
            </a:r>
          </a:p>
          <a:p>
            <a:pPr lvl="1"/>
            <a:r>
              <a:rPr lang="en-NZ" dirty="0" smtClean="0">
                <a:latin typeface="CF Samurai Bob" pitchFamily="2" charset="0"/>
              </a:rPr>
              <a:t>Rotation</a:t>
            </a:r>
          </a:p>
          <a:p>
            <a:pPr marL="0" indent="0">
              <a:buNone/>
            </a:pPr>
            <a:endParaRPr lang="en-NZ" dirty="0" smtClean="0">
              <a:latin typeface="CF Samurai Bob" pitchFamily="2" charset="0"/>
            </a:endParaRPr>
          </a:p>
        </p:txBody>
      </p:sp>
    </p:spTree>
    <p:extLst>
      <p:ext uri="{BB962C8B-B14F-4D97-AF65-F5344CB8AC3E}">
        <p14:creationId xmlns:p14="http://schemas.microsoft.com/office/powerpoint/2010/main" val="5227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900" dirty="0" smtClean="0">
                <a:solidFill>
                  <a:srgbClr val="C00000"/>
                </a:solidFill>
                <a:latin typeface="Gang of Three" panose="02000000000000000000" pitchFamily="2" charset="0"/>
              </a:rPr>
              <a:t>Controls</a:t>
            </a:r>
            <a:endParaRPr lang="en-GB" sz="7900" dirty="0"/>
          </a:p>
        </p:txBody>
      </p:sp>
      <p:sp>
        <p:nvSpPr>
          <p:cNvPr id="3" name="Text Placeholder 2"/>
          <p:cNvSpPr>
            <a:spLocks noGrp="1"/>
          </p:cNvSpPr>
          <p:nvPr>
            <p:ph type="body" idx="1"/>
          </p:nvPr>
        </p:nvSpPr>
        <p:spPr/>
        <p:txBody>
          <a:bodyPr>
            <a:noAutofit/>
          </a:bodyPr>
          <a:lstStyle/>
          <a:p>
            <a:r>
              <a:rPr lang="en-NZ" sz="5400" dirty="0" smtClean="0">
                <a:latin typeface="CF Samurai Bob" pitchFamily="2" charset="0"/>
              </a:rPr>
              <a:t>Bottom half</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Left stick</a:t>
            </a:r>
          </a:p>
          <a:p>
            <a:pPr lvl="1"/>
            <a:r>
              <a:rPr lang="en-NZ" dirty="0" smtClean="0">
                <a:latin typeface="CF Samurai Bob" pitchFamily="2" charset="0"/>
              </a:rPr>
              <a:t>Throttle left</a:t>
            </a:r>
            <a:endParaRPr lang="en-NZ" dirty="0">
              <a:latin typeface="CF Samurai Bob" pitchFamily="2" charset="0"/>
            </a:endParaRPr>
          </a:p>
          <a:p>
            <a:r>
              <a:rPr lang="en-NZ" dirty="0" smtClean="0">
                <a:latin typeface="CF Samurai Bob" pitchFamily="2" charset="0"/>
              </a:rPr>
              <a:t>Right stick:</a:t>
            </a:r>
          </a:p>
          <a:p>
            <a:pPr lvl="1"/>
            <a:r>
              <a:rPr lang="en-NZ" dirty="0" smtClean="0">
                <a:latin typeface="CF Samurai Bob" pitchFamily="2" charset="0"/>
              </a:rPr>
              <a:t>Throttle right</a:t>
            </a:r>
          </a:p>
          <a:p>
            <a:r>
              <a:rPr lang="en-NZ" dirty="0" smtClean="0">
                <a:latin typeface="CF Samurai Bob" pitchFamily="2" charset="0"/>
              </a:rPr>
              <a:t>Left bumper:</a:t>
            </a:r>
          </a:p>
          <a:p>
            <a:pPr lvl="1"/>
            <a:r>
              <a:rPr lang="en-NZ" dirty="0" smtClean="0">
                <a:latin typeface="CF Samurai Bob" pitchFamily="2" charset="0"/>
              </a:rPr>
              <a:t>thrusters</a:t>
            </a:r>
          </a:p>
          <a:p>
            <a:pPr marL="0" indent="0">
              <a:buNone/>
            </a:pPr>
            <a:endParaRPr lang="en-NZ" dirty="0" smtClean="0">
              <a:latin typeface="CF Samurai Bob" pitchFamily="2" charset="0"/>
            </a:endParaRPr>
          </a:p>
        </p:txBody>
      </p:sp>
    </p:spTree>
    <p:extLst>
      <p:ext uri="{BB962C8B-B14F-4D97-AF65-F5344CB8AC3E}">
        <p14:creationId xmlns:p14="http://schemas.microsoft.com/office/powerpoint/2010/main" val="205609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319</Words>
  <Application>Microsoft Office PowerPoint</Application>
  <PresentationFormat>A4 Paper (210x297 mm)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Controls</vt:lpstr>
      <vt:lpstr>Controls</vt:lpstr>
      <vt:lpstr>Controls</vt:lpstr>
      <vt:lpstr>About Game</vt:lpstr>
      <vt:lpstr>Team Asia fun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dc:creator>
  <cp:lastModifiedBy>Zachary</cp:lastModifiedBy>
  <cp:revision>11</cp:revision>
  <dcterms:created xsi:type="dcterms:W3CDTF">2014-09-14T01:28:57Z</dcterms:created>
  <dcterms:modified xsi:type="dcterms:W3CDTF">2014-09-14T02:50:07Z</dcterms:modified>
</cp:coreProperties>
</file>