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21EBAEC-AAC7-461E-BC0B-F5FFB96EF7D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040" y="1645920"/>
            <a:ext cx="7702200" cy="420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