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61"/>
    <p:restoredTop sz="68509"/>
  </p:normalViewPr>
  <p:slideViewPr>
    <p:cSldViewPr snapToGrid="0">
      <p:cViewPr varScale="1">
        <p:scale>
          <a:sx n="87" d="100"/>
          <a:sy n="87" d="100"/>
        </p:scale>
        <p:origin x="1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E6006-AB8A-B94E-9AB3-A3BF6145AFA8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B1899-AA46-D541-AAF1-F4D3662C5C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84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Time-sensitive/knowledge-intensive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</a:p>
          <a:p>
            <a:r>
              <a:rPr kumimoji="1" lang="en-US" altLang="zh-CN" dirty="0"/>
              <a:t>R1-searcher: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</a:t>
            </a:r>
            <a:r>
              <a:rPr kumimoji="1" lang="en-US" altLang="zh-CN" dirty="0"/>
              <a:t>two-stage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outcome-based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RL</a:t>
            </a:r>
            <a:r>
              <a:rPr kumimoji="1" lang="zh-CN" altLang="en-US" dirty="0"/>
              <a:t> </a:t>
            </a:r>
            <a:r>
              <a:rPr kumimoji="1" lang="en-US" altLang="zh-CN" dirty="0"/>
              <a:t>w/o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rewards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distillation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cold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</a:p>
          <a:p>
            <a:r>
              <a:rPr kumimoji="1" lang="en-US" altLang="zh-CN" dirty="0"/>
              <a:t>	</a:t>
            </a:r>
            <a:r>
              <a:rPr kumimoji="1" lang="zh-CN" altLang="en-US" dirty="0"/>
              <a:t>  </a:t>
            </a:r>
            <a:r>
              <a:rPr kumimoji="1" lang="en-US" altLang="zh-CN" dirty="0"/>
              <a:t>retrieve-reward-&gt;correct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answer-reward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Approaches:</a:t>
            </a:r>
          </a:p>
          <a:p>
            <a:r>
              <a:rPr kumimoji="1" lang="en-US" altLang="zh-CN" dirty="0"/>
              <a:t>	1.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prompting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strategies</a:t>
            </a:r>
            <a:r>
              <a:rPr kumimoji="1" lang="zh-CN" altLang="en-US" dirty="0"/>
              <a:t> 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iterative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decomposition,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sub-question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answering</a:t>
            </a:r>
          </a:p>
          <a:p>
            <a:r>
              <a:rPr kumimoji="1" lang="en-US" altLang="zh-CN" dirty="0"/>
              <a:t>	2.</a:t>
            </a:r>
            <a:r>
              <a:rPr kumimoji="1" lang="zh-CN" altLang="en-US" dirty="0"/>
              <a:t> </a:t>
            </a:r>
            <a:r>
              <a:rPr kumimoji="1" lang="en-US" altLang="zh-CN" dirty="0"/>
              <a:t>SFT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lang="en" altLang="zh-CN" dirty="0"/>
              <a:t>memorize solution 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poor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generalization</a:t>
            </a:r>
          </a:p>
          <a:p>
            <a:r>
              <a:rPr kumimoji="1" lang="en-US" altLang="zh-CN" dirty="0"/>
              <a:t>	3.</a:t>
            </a:r>
            <a:r>
              <a:rPr kumimoji="1" lang="zh-CN" altLang="en-US" dirty="0"/>
              <a:t> </a:t>
            </a:r>
            <a:r>
              <a:rPr kumimoji="1" lang="en-US" altLang="zh-CN" dirty="0"/>
              <a:t>Test-time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scaling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6B1899-AA46-D541-AAF1-F4D3662C5CF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0178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0C2AC-2402-F1BF-04A1-9298662D6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DF93C9-3B9D-8FC7-96B1-E7FFF6B15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1D20E0-8CF4-4DEC-996D-B7517778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8AF43C-879F-F6E2-D016-18F44C683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6CDF-E9AC-6BB6-3C1B-D66A4E63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22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82F30-1019-3800-777D-B572534A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35F1F8-7FA2-B2F4-289C-ACACA11BB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86EA8-EFEE-F28D-E5F7-F5C3B109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E6A48B-3FC0-AA2A-084C-FAEE9E58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409DA-530A-E045-F9AA-A5284F84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64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D345CF-3AED-C554-3EA0-B3C3DC44C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2EC272-1EF0-8D06-1207-9A7CF470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B8EE58-1D53-0D36-7D2B-F22D5CE7C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30547E-7B2B-F3CB-3CC6-11754612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769660-C2D7-1016-D8D7-D9702096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2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E8A73-F0BA-5CA9-BA6B-F496A651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15B31C-60E0-FD7C-02B3-136304C91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E8872-A4D7-1901-6449-87D19908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049FBD-4C65-A543-1CB8-E9F67DAC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E11E54-1904-96E4-B559-7C3C2B0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977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52C65-854F-BAB0-7029-4B3AA5D1F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F72C4D-27CE-6152-4D82-9C2A0EA0A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34EF7A-E62F-655B-8381-75C96E47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9ED743-6B7F-A18C-02E5-BF43E2A6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62C16B-1D93-F2A3-750B-7FE0B938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338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C344B-EB33-7C8F-3900-D00BB5FB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9A36AC-C444-0FAA-9368-6B432F27A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D2A40E-020E-D6F3-2FE4-4E9A5FCA1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1DBCF-BA9A-FD44-526E-FE2F70C2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843ED-867F-817C-7860-974989FE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0E180-408D-07E6-C4DB-487180E52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0132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5DE01-ECDD-D902-02B9-0F8E01BE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CAF997-7E2A-933A-A2C9-0014AE98E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6E2F3-42A5-E205-ABEB-C480A6C25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988640-D465-DF1F-A673-686065657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089A64-25ED-95CA-E309-FE2596E02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D32484-E040-5CAE-C053-C2858450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60CF14-5F7B-66D4-5C3E-D9FF2AC1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F380A0-F39E-6CF2-7626-AC4F108B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78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77C6C-1BCD-337C-4D47-147B9719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1144E4-D12F-5FE3-E01F-CAA2821D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9BC5E3-4B5B-6348-1E64-5EEA6BAF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59CF5E-E8CA-1641-3FA9-2169122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148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CEFA1C-E2A9-9CBE-7413-8DF38451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0DF466-C6D4-DED4-0EA6-C3911A33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980466-F557-8BF0-977E-F842EBFD4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625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B9DBD-00F6-9E7C-C38F-E90BCCB5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B9A334-C40E-5E7C-5BAB-3728CDE3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120ADB-D5AF-E7EB-E027-A39C9CF44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E01BAD-0DE9-3CEC-B8DD-CB6D680E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3A2F2B-BE3C-63A5-71EF-2F87C06D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E4228-A865-6945-7F14-D0E65C050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17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D8443-33B5-D32B-29BD-FA2D65C9F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F41B91-20F7-B027-AB7B-F19EA71F0A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B3E5ED-336D-7933-2513-0E66E9A34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36E003-CC81-5FB9-6039-0580F891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AA3497-FA28-2289-130E-5F96C01D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507DF5-35C6-B522-5022-BC4E4294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2541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190589-4EEB-72DB-1E6D-C22D6C001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89C62-1062-5215-429A-CB36CABEC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C1268-2969-F182-0E98-27B1BE6EF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752C-0ACA-8F4B-8655-B0E6D886F014}" type="datetimeFigureOut">
              <a:rPr kumimoji="1" lang="zh-CN" altLang="en-US" smtClean="0"/>
              <a:t>2025/5/25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6F65B2-F914-BEF0-B449-73981222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C867A9-A8C0-3376-AF04-23AF9B1CE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E9670-2909-154C-B4B5-EED87E6A981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574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AF79-55BC-3749-12AA-436699D14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Deep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Research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1B1CE12-51A7-01D9-F96E-C661C4600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928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4497E-B534-CDBB-B458-4AA36DB1C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R1-Searcher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4453D-9ED8-50E3-665B-46EDD2C1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</a:p>
          <a:p>
            <a:pPr lvl="1"/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autonomously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invoke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questions.</a:t>
            </a:r>
          </a:p>
          <a:p>
            <a:pPr lvl="1"/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Method</a:t>
            </a:r>
          </a:p>
          <a:p>
            <a:pPr lvl="1"/>
            <a:r>
              <a:rPr kumimoji="1" lang="en-US" altLang="zh-CN" dirty="0"/>
              <a:t>Two-stage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outcome-based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RL</a:t>
            </a:r>
          </a:p>
          <a:p>
            <a:pPr lvl="2"/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formats.</a:t>
            </a:r>
          </a:p>
          <a:p>
            <a:pPr lvl="2"/>
            <a:r>
              <a:rPr kumimoji="1" lang="en-US" altLang="zh-CN" dirty="0"/>
              <a:t>Stage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correctly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according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retrieved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documents.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3B2B7-B875-7C47-B732-E9907BC1769A}"/>
              </a:ext>
            </a:extLst>
          </p:cNvPr>
          <p:cNvSpPr txBox="1"/>
          <p:nvPr/>
        </p:nvSpPr>
        <p:spPr>
          <a:xfrm>
            <a:off x="733098" y="6308209"/>
            <a:ext cx="10515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R1-Searcher: Incentivizing the Search Capability in LLMs via Reinforcement Learning.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</a:rPr>
              <a:t>Gaoling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AI,</a:t>
            </a:r>
            <a:r>
              <a:rPr kumimoji="1" lang="zh-CN" alt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</a:rPr>
              <a:t>2025.</a:t>
            </a:r>
            <a:endParaRPr kumimoji="1"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1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062AF-85A6-E751-F2AD-DFC5D23C5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E6CEDE-BC5C-ED5B-6DA8-E1C08F158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Algorithm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Reward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</a:p>
          <a:p>
            <a:pPr lvl="1"/>
            <a:r>
              <a:rPr kumimoji="1" lang="en-US" altLang="zh-CN" dirty="0"/>
              <a:t>Retrieve reward (w/o considering the correctness of answers)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r>
              <a:rPr kumimoji="1" lang="en-US" altLang="zh-CN" dirty="0"/>
              <a:t>Answer reward</a:t>
            </a:r>
          </a:p>
          <a:p>
            <a:pPr lvl="1"/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pPr lvl="1"/>
            <a:r>
              <a:rPr kumimoji="1" lang="en-US" altLang="zh-CN" dirty="0"/>
              <a:t>Training: masking the loss of retrieved documents.</a:t>
            </a:r>
          </a:p>
          <a:p>
            <a:pPr lvl="1"/>
            <a:r>
              <a:rPr kumimoji="1" lang="en-US" altLang="zh-CN" dirty="0"/>
              <a:t>Train with REINFORCE++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3F21A1-3A43-F52A-FFCA-4FD189464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932" y="0"/>
            <a:ext cx="6623255" cy="18432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5BC504-D3A3-5C82-8AC2-1BA4CE8DD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05" y="2685934"/>
            <a:ext cx="3594100" cy="927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A5DFDD-7985-8302-7A2D-9334197BE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910" y="2679378"/>
            <a:ext cx="5486400" cy="977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58BB76-67DB-D254-F116-B53797C64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1505" y="4110058"/>
            <a:ext cx="5372100" cy="9652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E5328F-0CC8-CFCD-59E1-CBEFBC491E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2329" y="4191175"/>
            <a:ext cx="28956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7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642B3-8386-64EC-F9BC-D26C9816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FCE47B-074D-5648-8C2C-8B1DD597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Takeaways</a:t>
            </a:r>
          </a:p>
          <a:p>
            <a:pPr lvl="1"/>
            <a:r>
              <a:rPr kumimoji="1" lang="en-US" altLang="zh-CN" dirty="0"/>
              <a:t>GRPO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in-domain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while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REINFORCE++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superior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out-domain.</a:t>
            </a:r>
          </a:p>
          <a:p>
            <a:pPr lvl="1"/>
            <a:r>
              <a:rPr kumimoji="1" lang="en-US" altLang="zh-CN" dirty="0"/>
              <a:t>RL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SFT.</a:t>
            </a:r>
          </a:p>
          <a:p>
            <a:pPr lvl="1"/>
            <a:r>
              <a:rPr kumimoji="1" lang="en-US" altLang="zh-CN" dirty="0"/>
              <a:t>Difficulty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distribution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diversity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important.</a:t>
            </a:r>
          </a:p>
          <a:p>
            <a:pPr lvl="1"/>
            <a:r>
              <a:rPr kumimoji="1" lang="en-US" altLang="zh-CN" dirty="0" err="1"/>
              <a:t>Qwen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better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than</a:t>
            </a:r>
            <a:r>
              <a:rPr kumimoji="1" lang="zh-CN" altLang="en-US" dirty="0"/>
              <a:t> </a:t>
            </a:r>
            <a:r>
              <a:rPr kumimoji="1" lang="en-US" altLang="zh-CN" dirty="0"/>
              <a:t>Llama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decomposing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questions.</a:t>
            </a:r>
          </a:p>
          <a:p>
            <a:pPr lvl="1"/>
            <a:r>
              <a:rPr kumimoji="1" lang="en-US" altLang="zh-CN" dirty="0"/>
              <a:t>Learning-based deep search systems could be better than prompting- or agentic-based systems.</a:t>
            </a:r>
          </a:p>
        </p:txBody>
      </p:sp>
    </p:spTree>
    <p:extLst>
      <p:ext uri="{BB962C8B-B14F-4D97-AF65-F5344CB8AC3E}">
        <p14:creationId xmlns:p14="http://schemas.microsoft.com/office/powerpoint/2010/main" val="779567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241</Words>
  <Application>Microsoft Macintosh PowerPoint</Application>
  <PresentationFormat>宽屏</PresentationFormat>
  <Paragraphs>41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Deep Research</vt:lpstr>
      <vt:lpstr>R1-Searcher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Research</dc:title>
  <dc:creator>kl Yao</dc:creator>
  <cp:lastModifiedBy>kl Yao</cp:lastModifiedBy>
  <cp:revision>55</cp:revision>
  <dcterms:created xsi:type="dcterms:W3CDTF">2025-05-25T06:19:00Z</dcterms:created>
  <dcterms:modified xsi:type="dcterms:W3CDTF">2025-05-25T14:14:37Z</dcterms:modified>
</cp:coreProperties>
</file>