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 id="2147483675" r:id="rId3"/>
  </p:sldMasterIdLst>
  <p:notesMasterIdLst>
    <p:notesMasterId r:id="rId42"/>
  </p:notesMasterIdLst>
  <p:handoutMasterIdLst>
    <p:handoutMasterId r:id="rId43"/>
  </p:handoutMasterIdLst>
  <p:sldIdLst>
    <p:sldId id="391" r:id="rId4"/>
    <p:sldId id="328" r:id="rId5"/>
    <p:sldId id="329" r:id="rId6"/>
    <p:sldId id="330" r:id="rId7"/>
    <p:sldId id="331" r:id="rId8"/>
    <p:sldId id="332" r:id="rId9"/>
    <p:sldId id="333" r:id="rId10"/>
    <p:sldId id="334" r:id="rId11"/>
    <p:sldId id="336" r:id="rId12"/>
    <p:sldId id="337" r:id="rId13"/>
    <p:sldId id="338" r:id="rId14"/>
    <p:sldId id="339" r:id="rId15"/>
    <p:sldId id="382" r:id="rId16"/>
    <p:sldId id="383" r:id="rId17"/>
    <p:sldId id="342" r:id="rId18"/>
    <p:sldId id="343" r:id="rId19"/>
    <p:sldId id="344" r:id="rId20"/>
    <p:sldId id="385" r:id="rId21"/>
    <p:sldId id="346" r:id="rId22"/>
    <p:sldId id="347" r:id="rId23"/>
    <p:sldId id="348" r:id="rId24"/>
    <p:sldId id="349" r:id="rId25"/>
    <p:sldId id="350" r:id="rId26"/>
    <p:sldId id="351" r:id="rId27"/>
    <p:sldId id="352" r:id="rId28"/>
    <p:sldId id="353" r:id="rId29"/>
    <p:sldId id="355" r:id="rId30"/>
    <p:sldId id="358" r:id="rId31"/>
    <p:sldId id="360" r:id="rId32"/>
    <p:sldId id="386" r:id="rId33"/>
    <p:sldId id="387" r:id="rId34"/>
    <p:sldId id="369" r:id="rId35"/>
    <p:sldId id="370" r:id="rId36"/>
    <p:sldId id="371" r:id="rId37"/>
    <p:sldId id="372" r:id="rId38"/>
    <p:sldId id="388" r:id="rId39"/>
    <p:sldId id="389" r:id="rId40"/>
    <p:sldId id="390" r:id="rId41"/>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77"/>
  </p:normalViewPr>
  <p:slideViewPr>
    <p:cSldViewPr snapToObjects="1">
      <p:cViewPr varScale="1">
        <p:scale>
          <a:sx n="102" d="100"/>
          <a:sy n="102" d="100"/>
        </p:scale>
        <p:origin x="1920" y="17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9115147-6940-544D-9888-DCBD985E48C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a:extLst>
              <a:ext uri="{FF2B5EF4-FFF2-40B4-BE49-F238E27FC236}">
                <a16:creationId xmlns:a16="http://schemas.microsoft.com/office/drawing/2014/main" id="{37669AA5-0D51-604C-9011-DA32A9915426}"/>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a:extLst>
              <a:ext uri="{FF2B5EF4-FFF2-40B4-BE49-F238E27FC236}">
                <a16:creationId xmlns:a16="http://schemas.microsoft.com/office/drawing/2014/main" id="{E86BF8B9-328B-F74D-89F6-AC926B8023CA}"/>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a:extLst>
              <a:ext uri="{FF2B5EF4-FFF2-40B4-BE49-F238E27FC236}">
                <a16:creationId xmlns:a16="http://schemas.microsoft.com/office/drawing/2014/main" id="{7782A005-EF97-BD4E-B146-D9015044FCFD}"/>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cs typeface="Arial" panose="020B0604020202020204" pitchFamily="34" charset="0"/>
              </a:defRPr>
            </a:lvl1pPr>
          </a:lstStyle>
          <a:p>
            <a:pPr>
              <a:defRPr/>
            </a:pPr>
            <a:fld id="{7CC8422D-A564-FF40-8DE0-5DBB2929C94D}"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B0ADDA4-36F2-5445-8F94-F11F1F04332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a:extLst>
              <a:ext uri="{FF2B5EF4-FFF2-40B4-BE49-F238E27FC236}">
                <a16:creationId xmlns:a16="http://schemas.microsoft.com/office/drawing/2014/main" id="{CAE24541-1A97-C74B-B67E-166382C86F9F}"/>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15364" name="Rectangle 4">
            <a:extLst>
              <a:ext uri="{FF2B5EF4-FFF2-40B4-BE49-F238E27FC236}">
                <a16:creationId xmlns:a16="http://schemas.microsoft.com/office/drawing/2014/main" id="{3032D4F0-4234-0E4D-9733-47A6337A4D7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a:extLst>
              <a:ext uri="{FF2B5EF4-FFF2-40B4-BE49-F238E27FC236}">
                <a16:creationId xmlns:a16="http://schemas.microsoft.com/office/drawing/2014/main" id="{59374EB5-31C1-A24D-AA21-68BA6E70D70F}"/>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a:extLst>
              <a:ext uri="{FF2B5EF4-FFF2-40B4-BE49-F238E27FC236}">
                <a16:creationId xmlns:a16="http://schemas.microsoft.com/office/drawing/2014/main" id="{07D55A4D-3A66-574F-8F5E-119D0C2E4896}"/>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a:extLst>
              <a:ext uri="{FF2B5EF4-FFF2-40B4-BE49-F238E27FC236}">
                <a16:creationId xmlns:a16="http://schemas.microsoft.com/office/drawing/2014/main" id="{F916FA4B-4AAA-6244-B727-B6381D9287F6}"/>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cs typeface="Arial" panose="020B0604020202020204" pitchFamily="34" charset="0"/>
              </a:defRPr>
            </a:lvl1pPr>
          </a:lstStyle>
          <a:p>
            <a:pPr>
              <a:defRPr/>
            </a:pPr>
            <a:fld id="{7306DEF7-4795-B649-A87C-2B7195CAAAC6}"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1E0BF1BF-25A8-C846-ADD5-73AB4A040B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A0E236E-CF1C-6947-B91B-0E2D92E97FC6}" type="slidenum">
              <a:rPr lang="en-CA" altLang="en-US" smtClean="0">
                <a:latin typeface="Tahoma" panose="020B0604030504040204" pitchFamily="34" charset="0"/>
              </a:rPr>
              <a:pPr>
                <a:spcBef>
                  <a:spcPct val="0"/>
                </a:spcBef>
              </a:pPr>
              <a:t>2</a:t>
            </a:fld>
            <a:endParaRPr lang="en-CA" altLang="en-US">
              <a:latin typeface="Tahoma" panose="020B0604030504040204" pitchFamily="34" charset="0"/>
            </a:endParaRPr>
          </a:p>
        </p:txBody>
      </p:sp>
      <p:sp>
        <p:nvSpPr>
          <p:cNvPr id="19458" name="Rectangle 2">
            <a:extLst>
              <a:ext uri="{FF2B5EF4-FFF2-40B4-BE49-F238E27FC236}">
                <a16:creationId xmlns:a16="http://schemas.microsoft.com/office/drawing/2014/main" id="{CE023C2D-9FBC-884D-85E6-BEBF5DCCE23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A8AE36D1-4519-664F-BE90-AEAE1E6A516B}"/>
              </a:ext>
            </a:extLst>
          </p:cNvPr>
          <p:cNvSpPr>
            <a:spLocks noGrp="1" noChangeArrowheads="1"/>
          </p:cNvSpPr>
          <p:nvPr>
            <p:ph type="body" idx="1"/>
          </p:nvPr>
        </p:nvSpPr>
        <p:spPr/>
        <p:txBody>
          <a:bodyPr/>
          <a:lstStyle/>
          <a:p>
            <a:pPr eaLnBrk="1" hangingPunct="1">
              <a:defRPr/>
            </a:pPr>
            <a:r>
              <a:rPr lang="en-US" dirty="0">
                <a:cs typeface="+mn-cs"/>
              </a:rPr>
              <a:t>Database systems used in banks, insurance agencies, stock exchanges, supermarkets are multiuser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A8AF7859-6CBA-6141-A451-F6E8506D2F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227E878-85D2-F147-BEE4-660FA731FD80}" type="slidenum">
              <a:rPr lang="en-CA" altLang="en-US" smtClean="0">
                <a:latin typeface="Tahoma" panose="020B0604030504040204" pitchFamily="34" charset="0"/>
              </a:rPr>
              <a:pPr>
                <a:spcBef>
                  <a:spcPct val="0"/>
                </a:spcBef>
              </a:pPr>
              <a:t>11</a:t>
            </a:fld>
            <a:endParaRPr lang="en-CA" altLang="en-US">
              <a:latin typeface="Tahoma" panose="020B0604030504040204" pitchFamily="34" charset="0"/>
            </a:endParaRPr>
          </a:p>
        </p:txBody>
      </p:sp>
      <p:sp>
        <p:nvSpPr>
          <p:cNvPr id="37890" name="Rectangle 2">
            <a:extLst>
              <a:ext uri="{FF2B5EF4-FFF2-40B4-BE49-F238E27FC236}">
                <a16:creationId xmlns:a16="http://schemas.microsoft.com/office/drawing/2014/main" id="{495A6927-96C8-9745-B717-EB8481352658}"/>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8535BB7E-58CA-3847-A24B-9A5C8BD4D6C4}"/>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D44F30EA-D295-4541-B191-399084EB67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CCD050B-9B25-B543-911F-17B128100B5B}" type="slidenum">
              <a:rPr lang="en-CA" altLang="en-US" smtClean="0">
                <a:latin typeface="Tahoma" panose="020B0604030504040204" pitchFamily="34" charset="0"/>
              </a:rPr>
              <a:pPr>
                <a:spcBef>
                  <a:spcPct val="0"/>
                </a:spcBef>
              </a:pPr>
              <a:t>12</a:t>
            </a:fld>
            <a:endParaRPr lang="en-CA" altLang="en-US">
              <a:latin typeface="Tahoma" panose="020B0604030504040204" pitchFamily="34" charset="0"/>
            </a:endParaRPr>
          </a:p>
        </p:txBody>
      </p:sp>
      <p:sp>
        <p:nvSpPr>
          <p:cNvPr id="39938" name="Rectangle 2">
            <a:extLst>
              <a:ext uri="{FF2B5EF4-FFF2-40B4-BE49-F238E27FC236}">
                <a16:creationId xmlns:a16="http://schemas.microsoft.com/office/drawing/2014/main" id="{0C800D2D-EC60-094A-B1F0-E0A40A6C216B}"/>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FE596A4F-13B6-4946-8930-47BFC66224B6}"/>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E7232BCF-6D86-7E48-A124-F0A263A7A5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66AD603-BAA8-8046-B48D-DE3C59EA280F}" type="slidenum">
              <a:rPr lang="en-CA" altLang="en-US" smtClean="0">
                <a:latin typeface="Tahoma" panose="020B0604030504040204" pitchFamily="34" charset="0"/>
              </a:rPr>
              <a:pPr>
                <a:spcBef>
                  <a:spcPct val="0"/>
                </a:spcBef>
              </a:pPr>
              <a:t>13</a:t>
            </a:fld>
            <a:endParaRPr lang="en-CA" altLang="en-US">
              <a:latin typeface="Tahoma" panose="020B0604030504040204" pitchFamily="34" charset="0"/>
            </a:endParaRPr>
          </a:p>
        </p:txBody>
      </p:sp>
      <p:sp>
        <p:nvSpPr>
          <p:cNvPr id="41986" name="Rectangle 2">
            <a:extLst>
              <a:ext uri="{FF2B5EF4-FFF2-40B4-BE49-F238E27FC236}">
                <a16:creationId xmlns:a16="http://schemas.microsoft.com/office/drawing/2014/main" id="{8B6B8D72-234A-1748-8DB0-DA2D75C03D4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828CC7E3-3451-7242-AFBC-555AA1CBF1A4}"/>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FEE0C2BE-3BDD-D347-8AA1-A53156979CF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091FCA3-FE79-F94F-B503-53FD7F3E7B96}" type="slidenum">
              <a:rPr lang="en-CA" altLang="en-US" smtClean="0">
                <a:latin typeface="Tahoma" panose="020B0604030504040204" pitchFamily="34" charset="0"/>
              </a:rPr>
              <a:pPr>
                <a:spcBef>
                  <a:spcPct val="0"/>
                </a:spcBef>
              </a:pPr>
              <a:t>14</a:t>
            </a:fld>
            <a:endParaRPr lang="en-CA" altLang="en-US">
              <a:latin typeface="Tahoma" panose="020B0604030504040204" pitchFamily="34" charset="0"/>
            </a:endParaRPr>
          </a:p>
        </p:txBody>
      </p:sp>
      <p:sp>
        <p:nvSpPr>
          <p:cNvPr id="44034" name="Rectangle 2">
            <a:extLst>
              <a:ext uri="{FF2B5EF4-FFF2-40B4-BE49-F238E27FC236}">
                <a16:creationId xmlns:a16="http://schemas.microsoft.com/office/drawing/2014/main" id="{A3D00E0A-7E80-C944-B582-F8BA0193E8C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91BDC6F1-1DF3-4B47-9C03-291FE43F133E}"/>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98D7DC13-CF3A-574A-8BAB-127EE15F1E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F44F49-EDF2-384D-BA24-5B38FDBA034B}" type="slidenum">
              <a:rPr lang="en-CA" altLang="en-US" smtClean="0">
                <a:latin typeface="Tahoma" panose="020B0604030504040204" pitchFamily="34" charset="0"/>
              </a:rPr>
              <a:pPr>
                <a:spcBef>
                  <a:spcPct val="0"/>
                </a:spcBef>
              </a:pPr>
              <a:t>15</a:t>
            </a:fld>
            <a:endParaRPr lang="en-CA" altLang="en-US">
              <a:latin typeface="Tahoma" panose="020B0604030504040204" pitchFamily="34" charset="0"/>
            </a:endParaRPr>
          </a:p>
        </p:txBody>
      </p:sp>
      <p:sp>
        <p:nvSpPr>
          <p:cNvPr id="46082" name="Rectangle 2">
            <a:extLst>
              <a:ext uri="{FF2B5EF4-FFF2-40B4-BE49-F238E27FC236}">
                <a16:creationId xmlns:a16="http://schemas.microsoft.com/office/drawing/2014/main" id="{BF203D3F-A77A-864A-87B8-053F768B6C3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1170C6F0-1645-A74D-AAAD-DE2D737F0738}"/>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2A3CC63-B53E-524E-8212-F90019C69C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4ED3742-9976-4746-B50C-0912736DFE78}" type="slidenum">
              <a:rPr lang="en-CA" altLang="en-US" smtClean="0">
                <a:latin typeface="Tahoma" panose="020B0604030504040204" pitchFamily="34" charset="0"/>
              </a:rPr>
              <a:pPr>
                <a:spcBef>
                  <a:spcPct val="0"/>
                </a:spcBef>
              </a:pPr>
              <a:t>16</a:t>
            </a:fld>
            <a:endParaRPr lang="en-CA" altLang="en-US">
              <a:latin typeface="Tahoma" panose="020B0604030504040204" pitchFamily="34" charset="0"/>
            </a:endParaRPr>
          </a:p>
        </p:txBody>
      </p:sp>
      <p:sp>
        <p:nvSpPr>
          <p:cNvPr id="48130" name="Rectangle 2">
            <a:extLst>
              <a:ext uri="{FF2B5EF4-FFF2-40B4-BE49-F238E27FC236}">
                <a16:creationId xmlns:a16="http://schemas.microsoft.com/office/drawing/2014/main" id="{2B3CB00F-BC92-6743-8ED5-A889C0EB72A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2FD440CD-4F27-BC41-84B4-8CB7579B29E6}"/>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21F676C3-0089-8F4D-8030-5E325F043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DC9B7E4-FA9E-744E-9A2D-30AD8AFC0D6E}" type="slidenum">
              <a:rPr lang="en-CA" altLang="en-US" smtClean="0">
                <a:latin typeface="Tahoma" panose="020B0604030504040204" pitchFamily="34" charset="0"/>
              </a:rPr>
              <a:pPr>
                <a:spcBef>
                  <a:spcPct val="0"/>
                </a:spcBef>
              </a:pPr>
              <a:t>17</a:t>
            </a:fld>
            <a:endParaRPr lang="en-CA" altLang="en-US">
              <a:latin typeface="Tahoma" panose="020B0604030504040204" pitchFamily="34" charset="0"/>
            </a:endParaRPr>
          </a:p>
        </p:txBody>
      </p:sp>
      <p:sp>
        <p:nvSpPr>
          <p:cNvPr id="50178" name="Rectangle 2">
            <a:extLst>
              <a:ext uri="{FF2B5EF4-FFF2-40B4-BE49-F238E27FC236}">
                <a16:creationId xmlns:a16="http://schemas.microsoft.com/office/drawing/2014/main" id="{26C83909-F16C-644E-8644-D46269B76CD3}"/>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8C7625FF-AD79-344D-A979-FA4C7506B6B3}"/>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FA83384-E618-C841-B6F0-6B590A6F8F4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3A0BCBB-E5F0-0144-88E9-8B802D3DD1B4}" type="slidenum">
              <a:rPr lang="en-CA" altLang="en-US" smtClean="0">
                <a:latin typeface="Tahoma" panose="020B0604030504040204" pitchFamily="34" charset="0"/>
              </a:rPr>
              <a:pPr>
                <a:spcBef>
                  <a:spcPct val="0"/>
                </a:spcBef>
              </a:pPr>
              <a:t>19</a:t>
            </a:fld>
            <a:endParaRPr lang="en-CA" altLang="en-US">
              <a:latin typeface="Tahoma" panose="020B0604030504040204" pitchFamily="34" charset="0"/>
            </a:endParaRPr>
          </a:p>
        </p:txBody>
      </p:sp>
      <p:sp>
        <p:nvSpPr>
          <p:cNvPr id="53250" name="Rectangle 2">
            <a:extLst>
              <a:ext uri="{FF2B5EF4-FFF2-40B4-BE49-F238E27FC236}">
                <a16:creationId xmlns:a16="http://schemas.microsoft.com/office/drawing/2014/main" id="{E6AF8B1C-F84E-094F-8466-1D8461A85C2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BD2A4349-0111-0A4A-8B8E-39E0E28D5C78}"/>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8D2A6F25-6849-CF4D-BDA2-C857979AE36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485F570-0A10-EF44-B6C0-BEADBF2CA1B0}" type="slidenum">
              <a:rPr lang="en-CA" altLang="en-US" smtClean="0">
                <a:latin typeface="Tahoma" panose="020B0604030504040204" pitchFamily="34" charset="0"/>
              </a:rPr>
              <a:pPr>
                <a:spcBef>
                  <a:spcPct val="0"/>
                </a:spcBef>
              </a:pPr>
              <a:t>20</a:t>
            </a:fld>
            <a:endParaRPr lang="en-CA" altLang="en-US">
              <a:latin typeface="Tahoma" panose="020B0604030504040204" pitchFamily="34" charset="0"/>
            </a:endParaRPr>
          </a:p>
        </p:txBody>
      </p:sp>
      <p:sp>
        <p:nvSpPr>
          <p:cNvPr id="55298" name="Rectangle 2">
            <a:extLst>
              <a:ext uri="{FF2B5EF4-FFF2-40B4-BE49-F238E27FC236}">
                <a16:creationId xmlns:a16="http://schemas.microsoft.com/office/drawing/2014/main" id="{6870C16C-24C1-CC43-88E9-5672701986EA}"/>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3A67CED4-F9C9-CD44-BAA9-6D3CCD17B706}"/>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E2D49186-C326-794B-8926-E3BD3CB3F78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4ADE839-81B3-C347-8A62-3CDBF19E2564}" type="slidenum">
              <a:rPr lang="en-CA" altLang="en-US" smtClean="0">
                <a:latin typeface="Tahoma" panose="020B0604030504040204" pitchFamily="34" charset="0"/>
              </a:rPr>
              <a:pPr>
                <a:spcBef>
                  <a:spcPct val="0"/>
                </a:spcBef>
              </a:pPr>
              <a:t>21</a:t>
            </a:fld>
            <a:endParaRPr lang="en-CA" altLang="en-US">
              <a:latin typeface="Tahoma" panose="020B0604030504040204" pitchFamily="34" charset="0"/>
            </a:endParaRPr>
          </a:p>
        </p:txBody>
      </p:sp>
      <p:sp>
        <p:nvSpPr>
          <p:cNvPr id="57346" name="Rectangle 2">
            <a:extLst>
              <a:ext uri="{FF2B5EF4-FFF2-40B4-BE49-F238E27FC236}">
                <a16:creationId xmlns:a16="http://schemas.microsoft.com/office/drawing/2014/main" id="{809F18AF-2F98-534F-8536-4144440F3A9D}"/>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F6C2179D-34F2-DF47-BE5A-D3A8B420C2F6}"/>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AFCE2369-C30A-DE40-9C89-D9AE38611B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F19C16A-9B14-5545-96FE-1AC3D664AF6B}" type="slidenum">
              <a:rPr lang="en-CA" altLang="en-US" smtClean="0">
                <a:latin typeface="Tahoma" panose="020B0604030504040204" pitchFamily="34" charset="0"/>
              </a:rPr>
              <a:pPr>
                <a:spcBef>
                  <a:spcPct val="0"/>
                </a:spcBef>
              </a:pPr>
              <a:t>3</a:t>
            </a:fld>
            <a:endParaRPr lang="en-CA" altLang="en-US">
              <a:latin typeface="Tahoma" panose="020B0604030504040204" pitchFamily="34" charset="0"/>
            </a:endParaRPr>
          </a:p>
        </p:txBody>
      </p:sp>
      <p:sp>
        <p:nvSpPr>
          <p:cNvPr id="21506" name="Rectangle 2">
            <a:extLst>
              <a:ext uri="{FF2B5EF4-FFF2-40B4-BE49-F238E27FC236}">
                <a16:creationId xmlns:a16="http://schemas.microsoft.com/office/drawing/2014/main" id="{0ADB793F-9DA8-B840-BE6C-CE2A2A3D044C}"/>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CE43FC2-7334-EF49-9B57-AF613D426EDB}"/>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25A86448-9619-E64A-93EF-7D6BA2C846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233B712-BAB7-334C-8046-7D4079ACD82B}" type="slidenum">
              <a:rPr lang="en-CA" altLang="en-US" smtClean="0">
                <a:latin typeface="Tahoma" panose="020B0604030504040204" pitchFamily="34" charset="0"/>
              </a:rPr>
              <a:pPr>
                <a:spcBef>
                  <a:spcPct val="0"/>
                </a:spcBef>
              </a:pPr>
              <a:t>22</a:t>
            </a:fld>
            <a:endParaRPr lang="en-CA" altLang="en-US">
              <a:latin typeface="Tahoma" panose="020B0604030504040204" pitchFamily="34" charset="0"/>
            </a:endParaRPr>
          </a:p>
        </p:txBody>
      </p:sp>
      <p:sp>
        <p:nvSpPr>
          <p:cNvPr id="59394" name="Rectangle 2">
            <a:extLst>
              <a:ext uri="{FF2B5EF4-FFF2-40B4-BE49-F238E27FC236}">
                <a16:creationId xmlns:a16="http://schemas.microsoft.com/office/drawing/2014/main" id="{5D80AE3F-8629-8943-9E07-4F2132D72C9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6B5A7261-B00B-264D-8DD3-95F582F99759}"/>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2263548B-58B4-1D43-884A-72F6EC1356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DFCDFC9-709D-7E4D-A8FB-A70DBF96EDED}" type="slidenum">
              <a:rPr lang="en-CA" altLang="en-US" smtClean="0">
                <a:latin typeface="Tahoma" panose="020B0604030504040204" pitchFamily="34" charset="0"/>
              </a:rPr>
              <a:pPr>
                <a:spcBef>
                  <a:spcPct val="0"/>
                </a:spcBef>
              </a:pPr>
              <a:t>23</a:t>
            </a:fld>
            <a:endParaRPr lang="en-CA" altLang="en-US">
              <a:latin typeface="Tahoma" panose="020B0604030504040204" pitchFamily="34" charset="0"/>
            </a:endParaRPr>
          </a:p>
        </p:txBody>
      </p:sp>
      <p:sp>
        <p:nvSpPr>
          <p:cNvPr id="61442" name="Rectangle 2">
            <a:extLst>
              <a:ext uri="{FF2B5EF4-FFF2-40B4-BE49-F238E27FC236}">
                <a16:creationId xmlns:a16="http://schemas.microsoft.com/office/drawing/2014/main" id="{1AB1C898-9910-1149-9B25-274F906169C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A1BADB6F-881A-2B4F-81F7-0F3F5DBD37EB}"/>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82A49227-D525-3241-B7DA-4AE32CD193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4C2D072-2DA8-4947-8D63-7C1F4E12322F}" type="slidenum">
              <a:rPr lang="en-CA" altLang="en-US" smtClean="0">
                <a:latin typeface="Tahoma" panose="020B0604030504040204" pitchFamily="34" charset="0"/>
              </a:rPr>
              <a:pPr>
                <a:spcBef>
                  <a:spcPct val="0"/>
                </a:spcBef>
              </a:pPr>
              <a:t>24</a:t>
            </a:fld>
            <a:endParaRPr lang="en-CA" altLang="en-US">
              <a:latin typeface="Tahoma" panose="020B0604030504040204" pitchFamily="34" charset="0"/>
            </a:endParaRPr>
          </a:p>
        </p:txBody>
      </p:sp>
      <p:sp>
        <p:nvSpPr>
          <p:cNvPr id="63490" name="Rectangle 2">
            <a:extLst>
              <a:ext uri="{FF2B5EF4-FFF2-40B4-BE49-F238E27FC236}">
                <a16:creationId xmlns:a16="http://schemas.microsoft.com/office/drawing/2014/main" id="{AB367C07-0AED-DC4E-8EA5-D379FB217224}"/>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9CF1627C-B848-864B-B124-744DC8945DF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83D62A22-0AE9-0E45-B2A1-84911EEB3C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4DEB578-4AC6-1641-A95E-5DC26640730F}" type="slidenum">
              <a:rPr lang="en-CA" altLang="en-US" smtClean="0">
                <a:latin typeface="Tahoma" panose="020B0604030504040204" pitchFamily="34" charset="0"/>
              </a:rPr>
              <a:pPr>
                <a:spcBef>
                  <a:spcPct val="0"/>
                </a:spcBef>
              </a:pPr>
              <a:t>25</a:t>
            </a:fld>
            <a:endParaRPr lang="en-CA" altLang="en-US">
              <a:latin typeface="Tahoma" panose="020B0604030504040204" pitchFamily="34" charset="0"/>
            </a:endParaRPr>
          </a:p>
        </p:txBody>
      </p:sp>
      <p:sp>
        <p:nvSpPr>
          <p:cNvPr id="65538" name="Rectangle 2">
            <a:extLst>
              <a:ext uri="{FF2B5EF4-FFF2-40B4-BE49-F238E27FC236}">
                <a16:creationId xmlns:a16="http://schemas.microsoft.com/office/drawing/2014/main" id="{D407BFA8-1AD8-7F44-A1C7-C6C99092D42B}"/>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52D0FC71-9505-D341-8917-B025C60D3DE4}"/>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9A4A191D-4B79-F245-A530-B888D85DE8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5C2D192-5CCC-1C46-8AF6-E08FC83BBD64}" type="slidenum">
              <a:rPr lang="en-CA" altLang="en-US" smtClean="0">
                <a:latin typeface="Tahoma" panose="020B0604030504040204" pitchFamily="34" charset="0"/>
              </a:rPr>
              <a:pPr>
                <a:spcBef>
                  <a:spcPct val="0"/>
                </a:spcBef>
              </a:pPr>
              <a:t>26</a:t>
            </a:fld>
            <a:endParaRPr lang="en-CA" altLang="en-US">
              <a:latin typeface="Tahoma" panose="020B0604030504040204" pitchFamily="34" charset="0"/>
            </a:endParaRPr>
          </a:p>
        </p:txBody>
      </p:sp>
      <p:sp>
        <p:nvSpPr>
          <p:cNvPr id="67586" name="Rectangle 2">
            <a:extLst>
              <a:ext uri="{FF2B5EF4-FFF2-40B4-BE49-F238E27FC236}">
                <a16:creationId xmlns:a16="http://schemas.microsoft.com/office/drawing/2014/main" id="{E4F5F5C0-8C7F-124B-9D98-AA9DCE900996}"/>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CBEEB8E5-8FC8-AB40-AC12-20FB2D2A2C84}"/>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0B9BFED2-415B-B74B-A18A-8C42194FEE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998195B-A0F5-8A44-B913-222EADA1705D}" type="slidenum">
              <a:rPr lang="en-CA" altLang="en-US" smtClean="0">
                <a:latin typeface="Tahoma" panose="020B0604030504040204" pitchFamily="34" charset="0"/>
              </a:rPr>
              <a:pPr>
                <a:spcBef>
                  <a:spcPct val="0"/>
                </a:spcBef>
              </a:pPr>
              <a:t>27</a:t>
            </a:fld>
            <a:endParaRPr lang="en-CA" altLang="en-US">
              <a:latin typeface="Tahoma" panose="020B0604030504040204" pitchFamily="34" charset="0"/>
            </a:endParaRPr>
          </a:p>
        </p:txBody>
      </p:sp>
      <p:sp>
        <p:nvSpPr>
          <p:cNvPr id="69634" name="Rectangle 2">
            <a:extLst>
              <a:ext uri="{FF2B5EF4-FFF2-40B4-BE49-F238E27FC236}">
                <a16:creationId xmlns:a16="http://schemas.microsoft.com/office/drawing/2014/main" id="{476D3BFD-A80D-5340-907F-6C26D05E61D2}"/>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79337369-07D8-E541-8D33-B3612803154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B8F2BA2D-1804-1B42-97AD-10F3B076CA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4DF135E-B3C8-7346-AD3F-D1814E13486A}" type="slidenum">
              <a:rPr lang="en-CA" altLang="en-US" smtClean="0">
                <a:latin typeface="Tahoma" panose="020B0604030504040204" pitchFamily="34" charset="0"/>
              </a:rPr>
              <a:pPr>
                <a:spcBef>
                  <a:spcPct val="0"/>
                </a:spcBef>
              </a:pPr>
              <a:t>28</a:t>
            </a:fld>
            <a:endParaRPr lang="en-CA" altLang="en-US">
              <a:latin typeface="Tahoma" panose="020B0604030504040204" pitchFamily="34" charset="0"/>
            </a:endParaRPr>
          </a:p>
        </p:txBody>
      </p:sp>
      <p:sp>
        <p:nvSpPr>
          <p:cNvPr id="71682" name="Rectangle 2">
            <a:extLst>
              <a:ext uri="{FF2B5EF4-FFF2-40B4-BE49-F238E27FC236}">
                <a16:creationId xmlns:a16="http://schemas.microsoft.com/office/drawing/2014/main" id="{C6DAB7CE-A2B0-4641-9052-EB1628B66AB2}"/>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A70B18BC-A9EA-094C-9B0E-A593139CF04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0DEBD0C8-946D-C44C-8F2B-2D0B1DFA59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5FA3C9D-676B-DF4B-AF87-C0310BD10A56}" type="slidenum">
              <a:rPr lang="en-CA" altLang="en-US" smtClean="0">
                <a:latin typeface="Tahoma" panose="020B0604030504040204" pitchFamily="34" charset="0"/>
              </a:rPr>
              <a:pPr>
                <a:spcBef>
                  <a:spcPct val="0"/>
                </a:spcBef>
              </a:pPr>
              <a:t>29</a:t>
            </a:fld>
            <a:endParaRPr lang="en-CA" altLang="en-US">
              <a:latin typeface="Tahoma" panose="020B0604030504040204" pitchFamily="34" charset="0"/>
            </a:endParaRPr>
          </a:p>
        </p:txBody>
      </p:sp>
      <p:sp>
        <p:nvSpPr>
          <p:cNvPr id="73730" name="Rectangle 2">
            <a:extLst>
              <a:ext uri="{FF2B5EF4-FFF2-40B4-BE49-F238E27FC236}">
                <a16:creationId xmlns:a16="http://schemas.microsoft.com/office/drawing/2014/main" id="{85CA49AC-6086-C04A-9346-969B8C3628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1C567E2-6C0D-6E49-B20C-6C4517913565}"/>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0531AEC4-5B64-D847-8FEB-6B5A1918FD5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D18B8C7-5DB3-B74E-A937-190EB5A5E10C}" type="slidenum">
              <a:rPr lang="en-CA" altLang="en-US" smtClean="0">
                <a:latin typeface="Tahoma" panose="020B0604030504040204" pitchFamily="34" charset="0"/>
              </a:rPr>
              <a:pPr>
                <a:spcBef>
                  <a:spcPct val="0"/>
                </a:spcBef>
              </a:pPr>
              <a:t>32</a:t>
            </a:fld>
            <a:endParaRPr lang="en-CA" altLang="en-US">
              <a:latin typeface="Tahoma" panose="020B0604030504040204" pitchFamily="34" charset="0"/>
            </a:endParaRPr>
          </a:p>
        </p:txBody>
      </p:sp>
      <p:sp>
        <p:nvSpPr>
          <p:cNvPr id="77826" name="Rectangle 2">
            <a:extLst>
              <a:ext uri="{FF2B5EF4-FFF2-40B4-BE49-F238E27FC236}">
                <a16:creationId xmlns:a16="http://schemas.microsoft.com/office/drawing/2014/main" id="{660F5127-6124-E64E-9B1F-2EF86698F805}"/>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84530581-8C50-1B41-A81B-C4352A561AFE}"/>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A3350DB6-75B1-E94F-9200-8351D538BC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2BD6AC6-EC46-064E-9873-BC8BFFF879FE}" type="slidenum">
              <a:rPr lang="en-CA" altLang="en-US" smtClean="0">
                <a:latin typeface="Tahoma" panose="020B0604030504040204" pitchFamily="34" charset="0"/>
              </a:rPr>
              <a:pPr>
                <a:spcBef>
                  <a:spcPct val="0"/>
                </a:spcBef>
              </a:pPr>
              <a:t>33</a:t>
            </a:fld>
            <a:endParaRPr lang="en-CA" altLang="en-US">
              <a:latin typeface="Tahoma" panose="020B0604030504040204" pitchFamily="34" charset="0"/>
            </a:endParaRPr>
          </a:p>
        </p:txBody>
      </p:sp>
      <p:sp>
        <p:nvSpPr>
          <p:cNvPr id="79874" name="Rectangle 2">
            <a:extLst>
              <a:ext uri="{FF2B5EF4-FFF2-40B4-BE49-F238E27FC236}">
                <a16:creationId xmlns:a16="http://schemas.microsoft.com/office/drawing/2014/main" id="{9614F08C-5DB1-124D-91A9-9C6BF609BBC5}"/>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6FC868D-30A0-BD42-8E7F-9AD51134AA6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26708A8-A798-B541-AA09-2B7763BD6C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452CDD2-BB5E-9D4A-8DB1-232FD5575307}" type="slidenum">
              <a:rPr lang="en-CA" altLang="en-US" smtClean="0">
                <a:latin typeface="Tahoma" panose="020B0604030504040204" pitchFamily="34" charset="0"/>
              </a:rPr>
              <a:pPr>
                <a:spcBef>
                  <a:spcPct val="0"/>
                </a:spcBef>
              </a:pPr>
              <a:t>4</a:t>
            </a:fld>
            <a:endParaRPr lang="en-CA" altLang="en-US">
              <a:latin typeface="Tahoma" panose="020B0604030504040204" pitchFamily="34" charset="0"/>
            </a:endParaRPr>
          </a:p>
        </p:txBody>
      </p:sp>
      <p:sp>
        <p:nvSpPr>
          <p:cNvPr id="23554" name="Rectangle 2">
            <a:extLst>
              <a:ext uri="{FF2B5EF4-FFF2-40B4-BE49-F238E27FC236}">
                <a16:creationId xmlns:a16="http://schemas.microsoft.com/office/drawing/2014/main" id="{67496562-6B65-5D4F-8937-0CE1B31784F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9A3F0685-2694-3944-9C67-18C377D42E21}"/>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4D035FD-2B32-ED4A-9A56-FCC8FF21F4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98563FE-C849-3C4A-AF1D-98ADA1CECB78}" type="slidenum">
              <a:rPr lang="en-CA" altLang="en-US" smtClean="0">
                <a:latin typeface="Tahoma" panose="020B0604030504040204" pitchFamily="34" charset="0"/>
              </a:rPr>
              <a:pPr>
                <a:spcBef>
                  <a:spcPct val="0"/>
                </a:spcBef>
              </a:pPr>
              <a:t>34</a:t>
            </a:fld>
            <a:endParaRPr lang="en-CA" altLang="en-US">
              <a:latin typeface="Tahoma" panose="020B0604030504040204" pitchFamily="34" charset="0"/>
            </a:endParaRPr>
          </a:p>
        </p:txBody>
      </p:sp>
      <p:sp>
        <p:nvSpPr>
          <p:cNvPr id="81922" name="Rectangle 2">
            <a:extLst>
              <a:ext uri="{FF2B5EF4-FFF2-40B4-BE49-F238E27FC236}">
                <a16:creationId xmlns:a16="http://schemas.microsoft.com/office/drawing/2014/main" id="{27AB1EE7-6C38-4E43-BAD4-3A36044E8098}"/>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B4F394A8-03C7-344F-A009-3EFA5F67D9A0}"/>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A325361F-374A-A94D-A39E-8BFFFE1A9FE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BC08977-6D56-7846-BD3D-6E5A9F0DC092}" type="slidenum">
              <a:rPr lang="en-CA" altLang="en-US" smtClean="0">
                <a:latin typeface="Tahoma" panose="020B0604030504040204" pitchFamily="34" charset="0"/>
              </a:rPr>
              <a:pPr>
                <a:spcBef>
                  <a:spcPct val="0"/>
                </a:spcBef>
              </a:pPr>
              <a:t>35</a:t>
            </a:fld>
            <a:endParaRPr lang="en-CA" altLang="en-US">
              <a:latin typeface="Tahoma" panose="020B0604030504040204" pitchFamily="34" charset="0"/>
            </a:endParaRPr>
          </a:p>
        </p:txBody>
      </p:sp>
      <p:sp>
        <p:nvSpPr>
          <p:cNvPr id="83970" name="Rectangle 2">
            <a:extLst>
              <a:ext uri="{FF2B5EF4-FFF2-40B4-BE49-F238E27FC236}">
                <a16:creationId xmlns:a16="http://schemas.microsoft.com/office/drawing/2014/main" id="{6DF4F922-3DCA-284B-BD00-F11478EAFB90}"/>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DB5EB21-B207-2D4E-B95A-9889AF2ABCF5}"/>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55293DB0-20F7-A848-90A5-9D0130CC3E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13858A4-B130-844E-9BB2-5D3334D16BAF}" type="slidenum">
              <a:rPr lang="en-CA" altLang="en-US" smtClean="0">
                <a:latin typeface="Tahoma" panose="020B0604030504040204" pitchFamily="34" charset="0"/>
              </a:rPr>
              <a:pPr>
                <a:spcBef>
                  <a:spcPct val="0"/>
                </a:spcBef>
              </a:pPr>
              <a:t>37</a:t>
            </a:fld>
            <a:endParaRPr lang="en-CA" altLang="en-US">
              <a:latin typeface="Tahoma" panose="020B0604030504040204" pitchFamily="34" charset="0"/>
            </a:endParaRPr>
          </a:p>
        </p:txBody>
      </p:sp>
      <p:sp>
        <p:nvSpPr>
          <p:cNvPr id="87042" name="Rectangle 2">
            <a:extLst>
              <a:ext uri="{FF2B5EF4-FFF2-40B4-BE49-F238E27FC236}">
                <a16:creationId xmlns:a16="http://schemas.microsoft.com/office/drawing/2014/main" id="{8F3B4085-3461-4943-A854-F4AB1B3BC0A9}"/>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F371A62A-45E0-D64A-A3C3-39B4AC7C3F79}"/>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DC7E5785-6C79-5045-8E57-76C52198B76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8BF8427-F9CC-3543-9EE7-4E5F691F73A9}" type="slidenum">
              <a:rPr lang="en-CA" altLang="en-US" smtClean="0">
                <a:latin typeface="Tahoma" panose="020B0604030504040204" pitchFamily="34" charset="0"/>
              </a:rPr>
              <a:pPr>
                <a:spcBef>
                  <a:spcPct val="0"/>
                </a:spcBef>
              </a:pPr>
              <a:t>38</a:t>
            </a:fld>
            <a:endParaRPr lang="en-CA" altLang="en-US">
              <a:latin typeface="Tahoma" panose="020B0604030504040204" pitchFamily="34" charset="0"/>
            </a:endParaRPr>
          </a:p>
        </p:txBody>
      </p:sp>
      <p:sp>
        <p:nvSpPr>
          <p:cNvPr id="89090" name="Rectangle 2">
            <a:extLst>
              <a:ext uri="{FF2B5EF4-FFF2-40B4-BE49-F238E27FC236}">
                <a16:creationId xmlns:a16="http://schemas.microsoft.com/office/drawing/2014/main" id="{73D8D8AB-25FF-3944-8228-D3055A5FEC4B}"/>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D14209BB-C011-B245-B532-A8F0621D902F}"/>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71DC0538-8A7E-1F4B-A1AF-15F59E7120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581042B-C185-314C-A0E1-7567FC578DE5}" type="slidenum">
              <a:rPr lang="en-CA" altLang="en-US" smtClean="0">
                <a:latin typeface="Tahoma" panose="020B0604030504040204" pitchFamily="34" charset="0"/>
              </a:rPr>
              <a:pPr>
                <a:spcBef>
                  <a:spcPct val="0"/>
                </a:spcBef>
              </a:pPr>
              <a:t>5</a:t>
            </a:fld>
            <a:endParaRPr lang="en-CA" altLang="en-US">
              <a:latin typeface="Tahoma" panose="020B0604030504040204" pitchFamily="34" charset="0"/>
            </a:endParaRPr>
          </a:p>
        </p:txBody>
      </p:sp>
      <p:sp>
        <p:nvSpPr>
          <p:cNvPr id="25602" name="Rectangle 2">
            <a:extLst>
              <a:ext uri="{FF2B5EF4-FFF2-40B4-BE49-F238E27FC236}">
                <a16:creationId xmlns:a16="http://schemas.microsoft.com/office/drawing/2014/main" id="{8C8053A6-D775-C846-830D-BB9F87DD8A05}"/>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44143D6-1B69-CA49-8946-1B7A3C9E39F8}"/>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E1A45849-113D-8F4A-AEFE-0BB6B3BE56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BE05B3A-478F-5545-8BA5-C87D96CD033F}" type="slidenum">
              <a:rPr lang="en-CA" altLang="en-US" smtClean="0">
                <a:latin typeface="Tahoma" panose="020B0604030504040204" pitchFamily="34" charset="0"/>
              </a:rPr>
              <a:pPr>
                <a:spcBef>
                  <a:spcPct val="0"/>
                </a:spcBef>
              </a:pPr>
              <a:t>6</a:t>
            </a:fld>
            <a:endParaRPr lang="en-CA" altLang="en-US">
              <a:latin typeface="Tahoma" panose="020B0604030504040204" pitchFamily="34" charset="0"/>
            </a:endParaRPr>
          </a:p>
        </p:txBody>
      </p:sp>
      <p:sp>
        <p:nvSpPr>
          <p:cNvPr id="27650" name="Rectangle 2">
            <a:extLst>
              <a:ext uri="{FF2B5EF4-FFF2-40B4-BE49-F238E27FC236}">
                <a16:creationId xmlns:a16="http://schemas.microsoft.com/office/drawing/2014/main" id="{66B9477C-5BB2-2048-93F0-C8DE1CF9F0E3}"/>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5C2710C2-4683-3C4F-B266-08E83887A5B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8F218B5A-F6C5-2040-906D-01C96408F4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3F0E2D8-9018-8449-94EE-201E8A001C0C}" type="slidenum">
              <a:rPr lang="en-CA" altLang="en-US" smtClean="0">
                <a:latin typeface="Tahoma" panose="020B0604030504040204" pitchFamily="34" charset="0"/>
              </a:rPr>
              <a:pPr>
                <a:spcBef>
                  <a:spcPct val="0"/>
                </a:spcBef>
              </a:pPr>
              <a:t>7</a:t>
            </a:fld>
            <a:endParaRPr lang="en-CA" altLang="en-US">
              <a:latin typeface="Tahoma" panose="020B0604030504040204" pitchFamily="34" charset="0"/>
            </a:endParaRPr>
          </a:p>
        </p:txBody>
      </p:sp>
      <p:sp>
        <p:nvSpPr>
          <p:cNvPr id="29698" name="Rectangle 2">
            <a:extLst>
              <a:ext uri="{FF2B5EF4-FFF2-40B4-BE49-F238E27FC236}">
                <a16:creationId xmlns:a16="http://schemas.microsoft.com/office/drawing/2014/main" id="{0E184F95-8037-3E49-B16F-07CF23B5E697}"/>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F9DADA2D-343E-4C4B-8345-C67763DD0213}"/>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05A4621-47C3-D847-A997-9C4C99A7C86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3BD10E4-BBB3-4944-AE01-15E7F536D80F}" type="slidenum">
              <a:rPr lang="en-CA" altLang="en-US" smtClean="0">
                <a:latin typeface="Tahoma" panose="020B0604030504040204" pitchFamily="34" charset="0"/>
              </a:rPr>
              <a:pPr>
                <a:spcBef>
                  <a:spcPct val="0"/>
                </a:spcBef>
              </a:pPr>
              <a:t>8</a:t>
            </a:fld>
            <a:endParaRPr lang="en-CA" altLang="en-US">
              <a:latin typeface="Tahoma" panose="020B0604030504040204" pitchFamily="34" charset="0"/>
            </a:endParaRPr>
          </a:p>
        </p:txBody>
      </p:sp>
      <p:sp>
        <p:nvSpPr>
          <p:cNvPr id="31746" name="Rectangle 2">
            <a:extLst>
              <a:ext uri="{FF2B5EF4-FFF2-40B4-BE49-F238E27FC236}">
                <a16:creationId xmlns:a16="http://schemas.microsoft.com/office/drawing/2014/main" id="{7ABF6316-9367-1F45-BCC0-E4A29E49B05F}"/>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72BA6E47-C36D-1A4D-B602-882D666BA4B2}"/>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4BD5D713-390F-3B42-A099-0C3AA8B2219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B745C0A-547A-6548-908E-708BE8B41213}" type="slidenum">
              <a:rPr lang="en-CA" altLang="en-US" smtClean="0">
                <a:latin typeface="Tahoma" panose="020B0604030504040204" pitchFamily="34" charset="0"/>
              </a:rPr>
              <a:pPr>
                <a:spcBef>
                  <a:spcPct val="0"/>
                </a:spcBef>
              </a:pPr>
              <a:t>9</a:t>
            </a:fld>
            <a:endParaRPr lang="en-CA" altLang="en-US">
              <a:latin typeface="Tahoma" panose="020B0604030504040204" pitchFamily="34" charset="0"/>
            </a:endParaRPr>
          </a:p>
        </p:txBody>
      </p:sp>
      <p:sp>
        <p:nvSpPr>
          <p:cNvPr id="33794" name="Rectangle 2">
            <a:extLst>
              <a:ext uri="{FF2B5EF4-FFF2-40B4-BE49-F238E27FC236}">
                <a16:creationId xmlns:a16="http://schemas.microsoft.com/office/drawing/2014/main" id="{17F9201C-A1FD-314A-B162-F34949DDA6F2}"/>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9A36BABF-F236-F147-B967-481EC225F916}"/>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CE0D0C4E-B5BF-2B48-967F-C8BDF4CB6F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6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240D1F4-98CE-8E47-8A24-EC8E564EA8A0}" type="slidenum">
              <a:rPr lang="en-CA" altLang="en-US" smtClean="0">
                <a:latin typeface="Tahoma" panose="020B0604030504040204" pitchFamily="34" charset="0"/>
              </a:rPr>
              <a:pPr>
                <a:spcBef>
                  <a:spcPct val="0"/>
                </a:spcBef>
              </a:pPr>
              <a:t>10</a:t>
            </a:fld>
            <a:endParaRPr lang="en-CA" altLang="en-US">
              <a:latin typeface="Tahoma" panose="020B0604030504040204" pitchFamily="34" charset="0"/>
            </a:endParaRPr>
          </a:p>
        </p:txBody>
      </p:sp>
      <p:sp>
        <p:nvSpPr>
          <p:cNvPr id="35842" name="Rectangle 2">
            <a:extLst>
              <a:ext uri="{FF2B5EF4-FFF2-40B4-BE49-F238E27FC236}">
                <a16:creationId xmlns:a16="http://schemas.microsoft.com/office/drawing/2014/main" id="{C2B6459C-F723-B943-A7E0-C7BDDCFA8616}"/>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5AFF5ADC-465A-2640-9D0E-BC218B0F29F1}"/>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0235327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022688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77837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16577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4850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60103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5217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9667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97632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510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315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102862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8353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224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5493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1"/>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6">
            <a:extLst>
              <a:ext uri="{FF2B5EF4-FFF2-40B4-BE49-F238E27FC236}">
                <a16:creationId xmlns:a16="http://schemas.microsoft.com/office/drawing/2014/main" id="{A79CD5AE-9A68-B94B-9BC7-D53A72034AE1}"/>
              </a:ext>
            </a:extLst>
          </p:cNvPr>
          <p:cNvSpPr>
            <a:spLocks noGrp="1"/>
          </p:cNvSpPr>
          <p:nvPr>
            <p:ph type="dt" sz="half" idx="10"/>
          </p:nvPr>
        </p:nvSpPr>
        <p:spPr/>
        <p:txBody>
          <a:bodyPr/>
          <a:lstStyle>
            <a:lvl1pPr>
              <a:defRPr/>
            </a:lvl1pPr>
          </a:lstStyle>
          <a:p>
            <a:pPr>
              <a:defRPr/>
            </a:pPr>
            <a:fld id="{F16C8926-6E8A-6A4F-B7C7-96F2FE675059}" type="datetimeFigureOut">
              <a:rPr lang="en-US"/>
              <a:pPr>
                <a:defRPr/>
              </a:pPr>
              <a:t>11/10/20</a:t>
            </a:fld>
            <a:endParaRPr lang="en-US"/>
          </a:p>
        </p:txBody>
      </p:sp>
      <p:sp>
        <p:nvSpPr>
          <p:cNvPr id="5" name="Footer Placeholder 7">
            <a:extLst>
              <a:ext uri="{FF2B5EF4-FFF2-40B4-BE49-F238E27FC236}">
                <a16:creationId xmlns:a16="http://schemas.microsoft.com/office/drawing/2014/main" id="{5C9553B0-B6F0-294E-993E-598D09E1056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8">
            <a:extLst>
              <a:ext uri="{FF2B5EF4-FFF2-40B4-BE49-F238E27FC236}">
                <a16:creationId xmlns:a16="http://schemas.microsoft.com/office/drawing/2014/main" id="{50CC8701-69AB-5E45-9A57-C3E5B69CA57C}"/>
              </a:ext>
            </a:extLst>
          </p:cNvPr>
          <p:cNvSpPr>
            <a:spLocks noGrp="1"/>
          </p:cNvSpPr>
          <p:nvPr>
            <p:ph type="sldNum" sz="quarter" idx="12"/>
          </p:nvPr>
        </p:nvSpPr>
        <p:spPr/>
        <p:txBody>
          <a:bodyPr/>
          <a:lstStyle>
            <a:lvl1pPr>
              <a:defRPr/>
            </a:lvl1pPr>
          </a:lstStyle>
          <a:p>
            <a:pPr>
              <a:defRPr/>
            </a:pPr>
            <a:fld id="{38FD4B9E-0D71-5447-9E63-6C5B90CED5DE}" type="slidenum">
              <a:rPr lang="en-US"/>
              <a:pPr>
                <a:defRPr/>
              </a:pPr>
              <a:t>‹#›</a:t>
            </a:fld>
            <a:endParaRPr lang="en-US"/>
          </a:p>
        </p:txBody>
      </p:sp>
    </p:spTree>
    <p:extLst>
      <p:ext uri="{BB962C8B-B14F-4D97-AF65-F5344CB8AC3E}">
        <p14:creationId xmlns:p14="http://schemas.microsoft.com/office/powerpoint/2010/main" val="402315633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CF9DD6F-2835-4149-BBF0-3750913F2579}"/>
              </a:ext>
            </a:extLst>
          </p:cNvPr>
          <p:cNvSpPr>
            <a:spLocks noGrp="1"/>
          </p:cNvSpPr>
          <p:nvPr>
            <p:ph type="dt" sz="half" idx="10"/>
          </p:nvPr>
        </p:nvSpPr>
        <p:spPr/>
        <p:txBody>
          <a:bodyPr/>
          <a:lstStyle>
            <a:lvl1pPr>
              <a:defRPr/>
            </a:lvl1pPr>
          </a:lstStyle>
          <a:p>
            <a:pPr>
              <a:defRPr/>
            </a:pPr>
            <a:fld id="{2BDF72C0-2CC6-AA4D-A6E4-84C2F6402174}" type="datetimeFigureOut">
              <a:rPr lang="en-US"/>
              <a:pPr>
                <a:defRPr/>
              </a:pPr>
              <a:t>11/10/20</a:t>
            </a:fld>
            <a:endParaRPr lang="en-US"/>
          </a:p>
        </p:txBody>
      </p:sp>
      <p:sp>
        <p:nvSpPr>
          <p:cNvPr id="5" name="Footer Placeholder 4">
            <a:extLst>
              <a:ext uri="{FF2B5EF4-FFF2-40B4-BE49-F238E27FC236}">
                <a16:creationId xmlns:a16="http://schemas.microsoft.com/office/drawing/2014/main" id="{75AE578C-1927-554E-A110-FC043512DE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17B7773-36F4-C447-B991-5460AC803545}"/>
              </a:ext>
            </a:extLst>
          </p:cNvPr>
          <p:cNvSpPr>
            <a:spLocks noGrp="1"/>
          </p:cNvSpPr>
          <p:nvPr>
            <p:ph type="sldNum" sz="quarter" idx="12"/>
          </p:nvPr>
        </p:nvSpPr>
        <p:spPr/>
        <p:txBody>
          <a:bodyPr/>
          <a:lstStyle>
            <a:lvl1pPr>
              <a:defRPr/>
            </a:lvl1pPr>
          </a:lstStyle>
          <a:p>
            <a:pPr>
              <a:defRPr/>
            </a:pPr>
            <a:fld id="{C932F904-E835-DD44-AE95-6DCB683DCC0D}" type="slidenum">
              <a:rPr lang="en-US"/>
              <a:pPr>
                <a:defRPr/>
              </a:pPr>
              <a:t>‹#›</a:t>
            </a:fld>
            <a:endParaRPr lang="en-US"/>
          </a:p>
        </p:txBody>
      </p:sp>
    </p:spTree>
    <p:extLst>
      <p:ext uri="{BB962C8B-B14F-4D97-AF65-F5344CB8AC3E}">
        <p14:creationId xmlns:p14="http://schemas.microsoft.com/office/powerpoint/2010/main" val="3702277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1"/>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6">
            <a:extLst>
              <a:ext uri="{FF2B5EF4-FFF2-40B4-BE49-F238E27FC236}">
                <a16:creationId xmlns:a16="http://schemas.microsoft.com/office/drawing/2014/main" id="{EEF7452A-A9B1-D74C-AAFE-4B490FBA994C}"/>
              </a:ext>
            </a:extLst>
          </p:cNvPr>
          <p:cNvSpPr>
            <a:spLocks noGrp="1"/>
          </p:cNvSpPr>
          <p:nvPr>
            <p:ph type="dt" sz="half" idx="10"/>
          </p:nvPr>
        </p:nvSpPr>
        <p:spPr/>
        <p:txBody>
          <a:bodyPr/>
          <a:lstStyle>
            <a:lvl1pPr>
              <a:defRPr/>
            </a:lvl1pPr>
          </a:lstStyle>
          <a:p>
            <a:pPr>
              <a:defRPr/>
            </a:pPr>
            <a:fld id="{18874C4F-D2B7-D440-B91F-3AA20D9E4ABF}" type="datetimeFigureOut">
              <a:rPr lang="en-US"/>
              <a:pPr>
                <a:defRPr/>
              </a:pPr>
              <a:t>11/10/20</a:t>
            </a:fld>
            <a:endParaRPr lang="en-US"/>
          </a:p>
        </p:txBody>
      </p:sp>
      <p:sp>
        <p:nvSpPr>
          <p:cNvPr id="5" name="Footer Placeholder 7">
            <a:extLst>
              <a:ext uri="{FF2B5EF4-FFF2-40B4-BE49-F238E27FC236}">
                <a16:creationId xmlns:a16="http://schemas.microsoft.com/office/drawing/2014/main" id="{DFC23B4C-6496-8845-AECA-B59228C581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8">
            <a:extLst>
              <a:ext uri="{FF2B5EF4-FFF2-40B4-BE49-F238E27FC236}">
                <a16:creationId xmlns:a16="http://schemas.microsoft.com/office/drawing/2014/main" id="{B3A820F3-6C55-5A4B-8F7C-E33DD3907B36}"/>
              </a:ext>
            </a:extLst>
          </p:cNvPr>
          <p:cNvSpPr>
            <a:spLocks noGrp="1"/>
          </p:cNvSpPr>
          <p:nvPr>
            <p:ph type="sldNum" sz="quarter" idx="12"/>
          </p:nvPr>
        </p:nvSpPr>
        <p:spPr/>
        <p:txBody>
          <a:bodyPr/>
          <a:lstStyle>
            <a:lvl1pPr>
              <a:defRPr/>
            </a:lvl1pPr>
          </a:lstStyle>
          <a:p>
            <a:pPr>
              <a:defRPr/>
            </a:pPr>
            <a:fld id="{A26CCED6-31AE-214F-9FF0-DEA61287CA84}" type="slidenum">
              <a:rPr lang="en-US"/>
              <a:pPr>
                <a:defRPr/>
              </a:pPr>
              <a:t>‹#›</a:t>
            </a:fld>
            <a:endParaRPr lang="en-US"/>
          </a:p>
        </p:txBody>
      </p:sp>
    </p:spTree>
    <p:extLst>
      <p:ext uri="{BB962C8B-B14F-4D97-AF65-F5344CB8AC3E}">
        <p14:creationId xmlns:p14="http://schemas.microsoft.com/office/powerpoint/2010/main" val="203047528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7142C32-59CB-AD4F-9B17-F2348570D963}"/>
              </a:ext>
            </a:extLst>
          </p:cNvPr>
          <p:cNvSpPr>
            <a:spLocks noGrp="1"/>
          </p:cNvSpPr>
          <p:nvPr>
            <p:ph type="dt" sz="half" idx="10"/>
          </p:nvPr>
        </p:nvSpPr>
        <p:spPr/>
        <p:txBody>
          <a:bodyPr/>
          <a:lstStyle>
            <a:lvl1pPr>
              <a:defRPr/>
            </a:lvl1pPr>
          </a:lstStyle>
          <a:p>
            <a:pPr>
              <a:defRPr/>
            </a:pPr>
            <a:fld id="{B90B5D8C-EDAE-5E4E-9BA1-80CACE7E8EE1}" type="datetimeFigureOut">
              <a:rPr lang="en-US"/>
              <a:pPr>
                <a:defRPr/>
              </a:pPr>
              <a:t>11/10/20</a:t>
            </a:fld>
            <a:endParaRPr lang="en-US"/>
          </a:p>
        </p:txBody>
      </p:sp>
      <p:sp>
        <p:nvSpPr>
          <p:cNvPr id="6" name="Footer Placeholder 4">
            <a:extLst>
              <a:ext uri="{FF2B5EF4-FFF2-40B4-BE49-F238E27FC236}">
                <a16:creationId xmlns:a16="http://schemas.microsoft.com/office/drawing/2014/main" id="{C73ACD19-5E53-C147-8423-61F6DBC58DE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C5FA53C-1B5B-D14F-970A-7C562F63C299}"/>
              </a:ext>
            </a:extLst>
          </p:cNvPr>
          <p:cNvSpPr>
            <a:spLocks noGrp="1"/>
          </p:cNvSpPr>
          <p:nvPr>
            <p:ph type="sldNum" sz="quarter" idx="12"/>
          </p:nvPr>
        </p:nvSpPr>
        <p:spPr/>
        <p:txBody>
          <a:bodyPr/>
          <a:lstStyle>
            <a:lvl1pPr>
              <a:defRPr/>
            </a:lvl1pPr>
          </a:lstStyle>
          <a:p>
            <a:pPr>
              <a:defRPr/>
            </a:pPr>
            <a:fld id="{3034660A-A388-D143-BCF6-578E28FFBF54}" type="slidenum">
              <a:rPr lang="en-US"/>
              <a:pPr>
                <a:defRPr/>
              </a:pPr>
              <a:t>‹#›</a:t>
            </a:fld>
            <a:endParaRPr lang="en-US"/>
          </a:p>
        </p:txBody>
      </p:sp>
    </p:spTree>
    <p:extLst>
      <p:ext uri="{BB962C8B-B14F-4D97-AF65-F5344CB8AC3E}">
        <p14:creationId xmlns:p14="http://schemas.microsoft.com/office/powerpoint/2010/main" val="32815039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167D6CBD-7529-C644-AFE3-4ED802931612}"/>
              </a:ext>
            </a:extLst>
          </p:cNvPr>
          <p:cNvSpPr>
            <a:spLocks noGrp="1"/>
          </p:cNvSpPr>
          <p:nvPr>
            <p:ph type="dt" sz="half" idx="14"/>
          </p:nvPr>
        </p:nvSpPr>
        <p:spPr/>
        <p:txBody>
          <a:bodyPr/>
          <a:lstStyle>
            <a:lvl1pPr>
              <a:defRPr/>
            </a:lvl1pPr>
          </a:lstStyle>
          <a:p>
            <a:pPr>
              <a:defRPr/>
            </a:pPr>
            <a:fld id="{84D4615C-C359-BC48-8AF7-DB6E2A2B43AF}" type="datetimeFigureOut">
              <a:rPr lang="en-US"/>
              <a:pPr>
                <a:defRPr/>
              </a:pPr>
              <a:t>11/10/20</a:t>
            </a:fld>
            <a:endParaRPr lang="en-US"/>
          </a:p>
        </p:txBody>
      </p:sp>
      <p:sp>
        <p:nvSpPr>
          <p:cNvPr id="8" name="Footer Placeholder 4">
            <a:extLst>
              <a:ext uri="{FF2B5EF4-FFF2-40B4-BE49-F238E27FC236}">
                <a16:creationId xmlns:a16="http://schemas.microsoft.com/office/drawing/2014/main" id="{90A3616D-467B-1443-916A-361396F6F7ED}"/>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FB16F95-53C8-2C4C-BE7A-DB6284D370A1}"/>
              </a:ext>
            </a:extLst>
          </p:cNvPr>
          <p:cNvSpPr>
            <a:spLocks noGrp="1"/>
          </p:cNvSpPr>
          <p:nvPr>
            <p:ph type="sldNum" sz="quarter" idx="16"/>
          </p:nvPr>
        </p:nvSpPr>
        <p:spPr/>
        <p:txBody>
          <a:bodyPr/>
          <a:lstStyle>
            <a:lvl1pPr>
              <a:defRPr/>
            </a:lvl1pPr>
          </a:lstStyle>
          <a:p>
            <a:pPr>
              <a:defRPr/>
            </a:pPr>
            <a:fld id="{96510850-07D5-BD42-ABA1-28DF9A23943C}" type="slidenum">
              <a:rPr lang="en-US"/>
              <a:pPr>
                <a:defRPr/>
              </a:pPr>
              <a:t>‹#›</a:t>
            </a:fld>
            <a:endParaRPr lang="en-US"/>
          </a:p>
        </p:txBody>
      </p:sp>
    </p:spTree>
    <p:extLst>
      <p:ext uri="{BB962C8B-B14F-4D97-AF65-F5344CB8AC3E}">
        <p14:creationId xmlns:p14="http://schemas.microsoft.com/office/powerpoint/2010/main" val="34814751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B344993-5BB5-3549-9E4A-683CE147C365}"/>
              </a:ext>
            </a:extLst>
          </p:cNvPr>
          <p:cNvSpPr>
            <a:spLocks noGrp="1"/>
          </p:cNvSpPr>
          <p:nvPr>
            <p:ph type="dt" sz="half" idx="10"/>
          </p:nvPr>
        </p:nvSpPr>
        <p:spPr/>
        <p:txBody>
          <a:bodyPr/>
          <a:lstStyle>
            <a:lvl1pPr>
              <a:defRPr/>
            </a:lvl1pPr>
          </a:lstStyle>
          <a:p>
            <a:pPr>
              <a:defRPr/>
            </a:pPr>
            <a:fld id="{6557F7BF-C889-254A-81A9-4581AE5B6767}" type="datetimeFigureOut">
              <a:rPr lang="en-US"/>
              <a:pPr>
                <a:defRPr/>
              </a:pPr>
              <a:t>11/10/20</a:t>
            </a:fld>
            <a:endParaRPr lang="en-US"/>
          </a:p>
        </p:txBody>
      </p:sp>
      <p:sp>
        <p:nvSpPr>
          <p:cNvPr id="4" name="Footer Placeholder 4">
            <a:extLst>
              <a:ext uri="{FF2B5EF4-FFF2-40B4-BE49-F238E27FC236}">
                <a16:creationId xmlns:a16="http://schemas.microsoft.com/office/drawing/2014/main" id="{4276331F-C58E-1F41-BB13-7E88DF969A0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31F81FB-A3A8-1F4B-A8E6-1C0EC7F42C13}"/>
              </a:ext>
            </a:extLst>
          </p:cNvPr>
          <p:cNvSpPr>
            <a:spLocks noGrp="1"/>
          </p:cNvSpPr>
          <p:nvPr>
            <p:ph type="sldNum" sz="quarter" idx="12"/>
          </p:nvPr>
        </p:nvSpPr>
        <p:spPr/>
        <p:txBody>
          <a:bodyPr/>
          <a:lstStyle>
            <a:lvl1pPr>
              <a:defRPr/>
            </a:lvl1pPr>
          </a:lstStyle>
          <a:p>
            <a:pPr>
              <a:defRPr/>
            </a:pPr>
            <a:fld id="{1CBD3FF4-FD4B-4A45-9335-B8B4A4BE5FB6}" type="slidenum">
              <a:rPr lang="en-US"/>
              <a:pPr>
                <a:defRPr/>
              </a:pPr>
              <a:t>‹#›</a:t>
            </a:fld>
            <a:endParaRPr lang="en-US"/>
          </a:p>
        </p:txBody>
      </p:sp>
    </p:spTree>
    <p:extLst>
      <p:ext uri="{BB962C8B-B14F-4D97-AF65-F5344CB8AC3E}">
        <p14:creationId xmlns:p14="http://schemas.microsoft.com/office/powerpoint/2010/main" val="3298326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0696501-14FA-DF4C-87B3-17B84830796D}"/>
              </a:ext>
            </a:extLst>
          </p:cNvPr>
          <p:cNvSpPr>
            <a:spLocks noGrp="1"/>
          </p:cNvSpPr>
          <p:nvPr>
            <p:ph type="dt" sz="half" idx="10"/>
          </p:nvPr>
        </p:nvSpPr>
        <p:spPr/>
        <p:txBody>
          <a:bodyPr/>
          <a:lstStyle>
            <a:lvl1pPr>
              <a:defRPr/>
            </a:lvl1pPr>
          </a:lstStyle>
          <a:p>
            <a:pPr>
              <a:defRPr/>
            </a:pPr>
            <a:fld id="{0156F403-8D00-BE48-AB0C-5E5D43A20D96}" type="datetimeFigureOut">
              <a:rPr lang="en-US"/>
              <a:pPr>
                <a:defRPr/>
              </a:pPr>
              <a:t>11/10/20</a:t>
            </a:fld>
            <a:endParaRPr lang="en-US"/>
          </a:p>
        </p:txBody>
      </p:sp>
      <p:sp>
        <p:nvSpPr>
          <p:cNvPr id="3" name="Footer Placeholder 4">
            <a:extLst>
              <a:ext uri="{FF2B5EF4-FFF2-40B4-BE49-F238E27FC236}">
                <a16:creationId xmlns:a16="http://schemas.microsoft.com/office/drawing/2014/main" id="{06DAE699-40DA-7147-A88D-6E4708B208D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7FA3A37-2942-D44D-A3D2-A177977DBFC5}"/>
              </a:ext>
            </a:extLst>
          </p:cNvPr>
          <p:cNvSpPr>
            <a:spLocks noGrp="1"/>
          </p:cNvSpPr>
          <p:nvPr>
            <p:ph type="sldNum" sz="quarter" idx="12"/>
          </p:nvPr>
        </p:nvSpPr>
        <p:spPr/>
        <p:txBody>
          <a:bodyPr/>
          <a:lstStyle>
            <a:lvl1pPr>
              <a:defRPr/>
            </a:lvl1pPr>
          </a:lstStyle>
          <a:p>
            <a:pPr>
              <a:defRPr/>
            </a:pPr>
            <a:fld id="{C1838FB1-CC18-7F40-A11E-C1C2CAC33ADF}" type="slidenum">
              <a:rPr lang="en-US"/>
              <a:pPr>
                <a:defRPr/>
              </a:pPr>
              <a:t>‹#›</a:t>
            </a:fld>
            <a:endParaRPr lang="en-US"/>
          </a:p>
        </p:txBody>
      </p:sp>
    </p:spTree>
    <p:extLst>
      <p:ext uri="{BB962C8B-B14F-4D97-AF65-F5344CB8AC3E}">
        <p14:creationId xmlns:p14="http://schemas.microsoft.com/office/powerpoint/2010/main" val="82263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3830174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320F93-1526-F74C-9949-678D5E91C254}"/>
              </a:ext>
            </a:extLst>
          </p:cNvPr>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1"/>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8">
            <a:extLst>
              <a:ext uri="{FF2B5EF4-FFF2-40B4-BE49-F238E27FC236}">
                <a16:creationId xmlns:a16="http://schemas.microsoft.com/office/drawing/2014/main" id="{895FE3F1-D68F-2D44-B9C0-9CCE58E1DD8A}"/>
              </a:ext>
            </a:extLst>
          </p:cNvPr>
          <p:cNvSpPr>
            <a:spLocks noGrp="1"/>
          </p:cNvSpPr>
          <p:nvPr>
            <p:ph type="dt" sz="half" idx="10"/>
          </p:nvPr>
        </p:nvSpPr>
        <p:spPr/>
        <p:txBody>
          <a:bodyPr/>
          <a:lstStyle>
            <a:lvl1pPr>
              <a:defRPr/>
            </a:lvl1pPr>
          </a:lstStyle>
          <a:p>
            <a:pPr>
              <a:defRPr/>
            </a:pPr>
            <a:fld id="{AFD0FE20-FF24-C54E-9B24-EE12DAEDCB88}" type="datetimeFigureOut">
              <a:rPr lang="en-US"/>
              <a:pPr>
                <a:defRPr/>
              </a:pPr>
              <a:t>11/10/20</a:t>
            </a:fld>
            <a:endParaRPr lang="en-US"/>
          </a:p>
        </p:txBody>
      </p:sp>
      <p:sp>
        <p:nvSpPr>
          <p:cNvPr id="7" name="Footer Placeholder 9">
            <a:extLst>
              <a:ext uri="{FF2B5EF4-FFF2-40B4-BE49-F238E27FC236}">
                <a16:creationId xmlns:a16="http://schemas.microsoft.com/office/drawing/2014/main" id="{72144237-BA71-BF4E-85FA-6536AEE6038C}"/>
              </a:ext>
            </a:extLst>
          </p:cNvPr>
          <p:cNvSpPr>
            <a:spLocks noGrp="1"/>
          </p:cNvSpPr>
          <p:nvPr>
            <p:ph type="ftr" sz="quarter" idx="11"/>
          </p:nvPr>
        </p:nvSpPr>
        <p:spPr>
          <a:xfrm>
            <a:off x="641350" y="6235700"/>
            <a:ext cx="3805238" cy="320675"/>
          </a:xfrm>
        </p:spPr>
        <p:txBody>
          <a:bodyPr>
            <a:normAutofit/>
          </a:bodyPr>
          <a:lstStyle>
            <a:lvl1pPr>
              <a:defRPr>
                <a:solidFill>
                  <a:srgbClr val="FFFFFF">
                    <a:alpha val="70000"/>
                  </a:srgbClr>
                </a:solidFill>
              </a:defRPr>
            </a:lvl1pPr>
          </a:lstStyle>
          <a:p>
            <a:pPr>
              <a:defRPr/>
            </a:pPr>
            <a:endParaRPr lang="en-US"/>
          </a:p>
        </p:txBody>
      </p:sp>
      <p:sp>
        <p:nvSpPr>
          <p:cNvPr id="8" name="Slide Number Placeholder 10">
            <a:extLst>
              <a:ext uri="{FF2B5EF4-FFF2-40B4-BE49-F238E27FC236}">
                <a16:creationId xmlns:a16="http://schemas.microsoft.com/office/drawing/2014/main" id="{B18160C8-EDC0-F14A-A4E4-3B8A94E3ED58}"/>
              </a:ext>
            </a:extLst>
          </p:cNvPr>
          <p:cNvSpPr>
            <a:spLocks noGrp="1"/>
          </p:cNvSpPr>
          <p:nvPr>
            <p:ph type="sldNum" sz="quarter" idx="12"/>
          </p:nvPr>
        </p:nvSpPr>
        <p:spPr/>
        <p:txBody>
          <a:bodyPr/>
          <a:lstStyle>
            <a:lvl1pPr>
              <a:defRPr/>
            </a:lvl1pPr>
          </a:lstStyle>
          <a:p>
            <a:pPr>
              <a:defRPr/>
            </a:pPr>
            <a:fld id="{57E9969B-DEE8-7B4D-AFCE-71B0C36C7849}" type="slidenum">
              <a:rPr lang="en-US"/>
              <a:pPr>
                <a:defRPr/>
              </a:pPr>
              <a:t>‹#›</a:t>
            </a:fld>
            <a:endParaRPr lang="en-US"/>
          </a:p>
        </p:txBody>
      </p:sp>
    </p:spTree>
    <p:extLst>
      <p:ext uri="{BB962C8B-B14F-4D97-AF65-F5344CB8AC3E}">
        <p14:creationId xmlns:p14="http://schemas.microsoft.com/office/powerpoint/2010/main" val="29897417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770663-57E3-6849-BBBA-A6480D1FE186}"/>
              </a:ext>
            </a:extLst>
          </p:cNvPr>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rtlCol="0">
            <a:normAutofit/>
          </a:bodyPr>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2965" y="3549919"/>
            <a:ext cx="2846070" cy="2194037"/>
          </a:xfrm>
        </p:spPr>
        <p:txBody>
          <a:bodyPr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7">
            <a:extLst>
              <a:ext uri="{FF2B5EF4-FFF2-40B4-BE49-F238E27FC236}">
                <a16:creationId xmlns:a16="http://schemas.microsoft.com/office/drawing/2014/main" id="{17734D68-E734-494F-8D99-0A5C4068B07D}"/>
              </a:ext>
            </a:extLst>
          </p:cNvPr>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fld id="{DF267660-F9A0-A44C-8C89-BC29C6A5232D}" type="datetimeFigureOut">
              <a:rPr lang="en-US"/>
              <a:pPr>
                <a:defRPr/>
              </a:pPr>
              <a:t>11/10/20</a:t>
            </a:fld>
            <a:endParaRPr lang="en-US"/>
          </a:p>
        </p:txBody>
      </p:sp>
      <p:sp>
        <p:nvSpPr>
          <p:cNvPr id="7" name="Footer Placeholder 8">
            <a:extLst>
              <a:ext uri="{FF2B5EF4-FFF2-40B4-BE49-F238E27FC236}">
                <a16:creationId xmlns:a16="http://schemas.microsoft.com/office/drawing/2014/main" id="{E2BF0B9F-002E-B140-9BFA-416316A4B4E2}"/>
              </a:ext>
            </a:extLst>
          </p:cNvPr>
          <p:cNvSpPr>
            <a:spLocks noGrp="1"/>
          </p:cNvSpPr>
          <p:nvPr>
            <p:ph type="ftr" sz="quarter" idx="11"/>
          </p:nvPr>
        </p:nvSpPr>
        <p:spPr>
          <a:xfrm>
            <a:off x="639763" y="6235700"/>
            <a:ext cx="3803650" cy="320675"/>
          </a:xfrm>
        </p:spPr>
        <p:txBody>
          <a:bodyPr>
            <a:normAutofit/>
          </a:bodyPr>
          <a:lstStyle>
            <a:lvl1pPr>
              <a:defRPr>
                <a:solidFill>
                  <a:srgbClr val="FFFFFF">
                    <a:alpha val="70000"/>
                  </a:srgbClr>
                </a:solidFill>
              </a:defRPr>
            </a:lvl1pPr>
          </a:lstStyle>
          <a:p>
            <a:pPr>
              <a:defRPr/>
            </a:pPr>
            <a:endParaRPr lang="en-US"/>
          </a:p>
        </p:txBody>
      </p:sp>
      <p:sp>
        <p:nvSpPr>
          <p:cNvPr id="8" name="Slide Number Placeholder 9">
            <a:extLst>
              <a:ext uri="{FF2B5EF4-FFF2-40B4-BE49-F238E27FC236}">
                <a16:creationId xmlns:a16="http://schemas.microsoft.com/office/drawing/2014/main" id="{9D6D718C-0AC4-E445-A191-F7563114E043}"/>
              </a:ext>
            </a:extLst>
          </p:cNvPr>
          <p:cNvSpPr>
            <a:spLocks noGrp="1"/>
          </p:cNvSpPr>
          <p:nvPr>
            <p:ph type="sldNum" sz="quarter" idx="12"/>
          </p:nvPr>
        </p:nvSpPr>
        <p:spPr/>
        <p:txBody>
          <a:bodyPr/>
          <a:lstStyle>
            <a:lvl1pPr>
              <a:defRPr/>
            </a:lvl1pPr>
          </a:lstStyle>
          <a:p>
            <a:pPr>
              <a:defRPr/>
            </a:pPr>
            <a:fld id="{166825FE-FB35-BD4F-9A8A-2BA2596F180D}" type="slidenum">
              <a:rPr lang="en-US"/>
              <a:pPr>
                <a:defRPr/>
              </a:pPr>
              <a:t>‹#›</a:t>
            </a:fld>
            <a:endParaRPr lang="en-US"/>
          </a:p>
        </p:txBody>
      </p:sp>
    </p:spTree>
    <p:extLst>
      <p:ext uri="{BB962C8B-B14F-4D97-AF65-F5344CB8AC3E}">
        <p14:creationId xmlns:p14="http://schemas.microsoft.com/office/powerpoint/2010/main" val="17134482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E760217-964D-024E-AAC4-860828D8969F}"/>
              </a:ext>
            </a:extLst>
          </p:cNvPr>
          <p:cNvSpPr>
            <a:spLocks noGrp="1"/>
          </p:cNvSpPr>
          <p:nvPr>
            <p:ph type="dt" sz="half" idx="10"/>
          </p:nvPr>
        </p:nvSpPr>
        <p:spPr/>
        <p:txBody>
          <a:bodyPr/>
          <a:lstStyle>
            <a:lvl1pPr>
              <a:defRPr/>
            </a:lvl1pPr>
          </a:lstStyle>
          <a:p>
            <a:pPr>
              <a:defRPr/>
            </a:pPr>
            <a:fld id="{21875E2B-E41B-9345-8997-CCFB75488D1F}" type="datetimeFigureOut">
              <a:rPr lang="en-US"/>
              <a:pPr>
                <a:defRPr/>
              </a:pPr>
              <a:t>11/10/20</a:t>
            </a:fld>
            <a:endParaRPr lang="en-US"/>
          </a:p>
        </p:txBody>
      </p:sp>
      <p:sp>
        <p:nvSpPr>
          <p:cNvPr id="5" name="Footer Placeholder 4">
            <a:extLst>
              <a:ext uri="{FF2B5EF4-FFF2-40B4-BE49-F238E27FC236}">
                <a16:creationId xmlns:a16="http://schemas.microsoft.com/office/drawing/2014/main" id="{3CBAA5D5-1A44-E64C-AE28-247954B72E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74BE8B-B5B3-8449-809D-970A3A6FB624}"/>
              </a:ext>
            </a:extLst>
          </p:cNvPr>
          <p:cNvSpPr>
            <a:spLocks noGrp="1"/>
          </p:cNvSpPr>
          <p:nvPr>
            <p:ph type="sldNum" sz="quarter" idx="12"/>
          </p:nvPr>
        </p:nvSpPr>
        <p:spPr/>
        <p:txBody>
          <a:bodyPr/>
          <a:lstStyle>
            <a:lvl1pPr>
              <a:defRPr/>
            </a:lvl1pPr>
          </a:lstStyle>
          <a:p>
            <a:pPr>
              <a:defRPr/>
            </a:pPr>
            <a:fld id="{8C5842B9-82A3-334F-B363-125BA5FDF347}" type="slidenum">
              <a:rPr lang="en-US"/>
              <a:pPr>
                <a:defRPr/>
              </a:pPr>
              <a:t>‹#›</a:t>
            </a:fld>
            <a:endParaRPr lang="en-US"/>
          </a:p>
        </p:txBody>
      </p:sp>
    </p:spTree>
    <p:extLst>
      <p:ext uri="{BB962C8B-B14F-4D97-AF65-F5344CB8AC3E}">
        <p14:creationId xmlns:p14="http://schemas.microsoft.com/office/powerpoint/2010/main" val="19828553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D865EA-2825-044F-8FAF-F1CE086E1EDD}"/>
              </a:ext>
            </a:extLst>
          </p:cNvPr>
          <p:cNvSpPr>
            <a:spLocks noGrp="1"/>
          </p:cNvSpPr>
          <p:nvPr>
            <p:ph type="dt" sz="half" idx="10"/>
          </p:nvPr>
        </p:nvSpPr>
        <p:spPr/>
        <p:txBody>
          <a:bodyPr/>
          <a:lstStyle>
            <a:lvl1pPr>
              <a:defRPr/>
            </a:lvl1pPr>
          </a:lstStyle>
          <a:p>
            <a:pPr>
              <a:defRPr/>
            </a:pPr>
            <a:fld id="{3CA0F11F-8CF1-A247-B0CF-0D65920D1EEC}" type="datetimeFigureOut">
              <a:rPr lang="en-US"/>
              <a:pPr>
                <a:defRPr/>
              </a:pPr>
              <a:t>11/10/20</a:t>
            </a:fld>
            <a:endParaRPr lang="en-US"/>
          </a:p>
        </p:txBody>
      </p:sp>
      <p:sp>
        <p:nvSpPr>
          <p:cNvPr id="5" name="Footer Placeholder 4">
            <a:extLst>
              <a:ext uri="{FF2B5EF4-FFF2-40B4-BE49-F238E27FC236}">
                <a16:creationId xmlns:a16="http://schemas.microsoft.com/office/drawing/2014/main" id="{8E98025D-61D7-0847-AF57-CAA1E9150AB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3CC1CF-E3DC-924C-952C-426F03CF2224}"/>
              </a:ext>
            </a:extLst>
          </p:cNvPr>
          <p:cNvSpPr>
            <a:spLocks noGrp="1"/>
          </p:cNvSpPr>
          <p:nvPr>
            <p:ph type="sldNum" sz="quarter" idx="12"/>
          </p:nvPr>
        </p:nvSpPr>
        <p:spPr/>
        <p:txBody>
          <a:bodyPr/>
          <a:lstStyle>
            <a:lvl1pPr>
              <a:defRPr/>
            </a:lvl1pPr>
          </a:lstStyle>
          <a:p>
            <a:pPr>
              <a:defRPr/>
            </a:pPr>
            <a:fld id="{72E16CF2-0189-524A-9A1F-AD33E2E708C0}" type="slidenum">
              <a:rPr lang="en-US"/>
              <a:pPr>
                <a:defRPr/>
              </a:pPr>
              <a:t>‹#›</a:t>
            </a:fld>
            <a:endParaRPr lang="en-US"/>
          </a:p>
        </p:txBody>
      </p:sp>
    </p:spTree>
    <p:extLst>
      <p:ext uri="{BB962C8B-B14F-4D97-AF65-F5344CB8AC3E}">
        <p14:creationId xmlns:p14="http://schemas.microsoft.com/office/powerpoint/2010/main" val="92436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773703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708734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86167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29119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169855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642656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EAFFC1"/>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15DD52-1CFB-1945-AC54-2DBB93642458}"/>
              </a:ext>
            </a:extLst>
          </p:cNvPr>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4007893-F10A-BE49-88FB-2E56C8C1691C}"/>
              </a:ext>
            </a:extLst>
          </p:cNvPr>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3">
            <a:extLst>
              <a:ext uri="{FF2B5EF4-FFF2-40B4-BE49-F238E27FC236}">
                <a16:creationId xmlns:a16="http://schemas.microsoft.com/office/drawing/2014/main" id="{88457C83-1415-044A-B947-81A21C62F2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15400" y="0"/>
            <a:ext cx="23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9" name="Rectangle 1">
            <a:extLst>
              <a:ext uri="{FF2B5EF4-FFF2-40B4-BE49-F238E27FC236}">
                <a16:creationId xmlns:a16="http://schemas.microsoft.com/office/drawing/2014/main" id="{F7D86CFA-EBE6-1B4C-974A-C7CAA0CF53B2}"/>
              </a:ext>
            </a:extLst>
          </p:cNvPr>
          <p:cNvSpPr>
            <a:spLocks noChangeArrowheads="1"/>
          </p:cNvSpPr>
          <p:nvPr/>
        </p:nvSpPr>
        <p:spPr bwMode="auto">
          <a:xfrm>
            <a:off x="685800" y="6553200"/>
            <a:ext cx="6548438" cy="304800"/>
          </a:xfrm>
          <a:prstGeom prst="rect">
            <a:avLst/>
          </a:prstGeom>
          <a:noFill/>
          <a:ln>
            <a:noFill/>
          </a:ln>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ts val="625"/>
              </a:spcBef>
              <a:defRPr/>
            </a:pPr>
            <a:r>
              <a:rPr lang="en-US" altLang="en-US" sz="1000">
                <a:solidFill>
                  <a:srgbClr val="000000"/>
                </a:solidFill>
                <a:latin typeface="Century Gothic" panose="020B0502020202020204" pitchFamily="34" charset="0"/>
                <a:ea typeface="ヒラギノ角ゴ Pro W3" panose="020B0300000000000000" pitchFamily="34" charset="-128"/>
              </a:rPr>
              <a:t>Copyright © 2011 Ramez Elmasri and Shamkant Navathe</a:t>
            </a:r>
          </a:p>
        </p:txBody>
      </p:sp>
      <p:pic>
        <p:nvPicPr>
          <p:cNvPr id="1030" name="Picture 2">
            <a:extLst>
              <a:ext uri="{FF2B5EF4-FFF2-40B4-BE49-F238E27FC236}">
                <a16:creationId xmlns:a16="http://schemas.microsoft.com/office/drawing/2014/main" id="{E622D9D0-A326-0141-BC70-CC3FC0C9E5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spd="med"/>
  <p:txStyles>
    <p:titleStyle>
      <a:lvl1pPr algn="l" rtl="0" eaLnBrk="0" fontAlgn="base" hangingPunct="0">
        <a:spcBef>
          <a:spcPct val="0"/>
        </a:spcBef>
        <a:spcAft>
          <a:spcPct val="0"/>
        </a:spcAft>
        <a:defRPr sz="3600">
          <a:solidFill>
            <a:srgbClr val="800000"/>
          </a:solidFill>
          <a:latin typeface="+mj-lt"/>
          <a:ea typeface="ＭＳ Ｐゴシック" charset="0"/>
          <a:cs typeface="+mj-cs"/>
        </a:defRPr>
      </a:lvl1pPr>
      <a:lvl2pPr algn="l" rtl="0" eaLnBrk="0" fontAlgn="base" hangingPunct="0">
        <a:spcBef>
          <a:spcPct val="0"/>
        </a:spcBef>
        <a:spcAft>
          <a:spcPct val="0"/>
        </a:spcAft>
        <a:defRPr sz="3600">
          <a:solidFill>
            <a:srgbClr val="800000"/>
          </a:solidFill>
          <a:latin typeface="Arial" charset="0"/>
          <a:ea typeface="ＭＳ Ｐゴシック" charset="0"/>
          <a:cs typeface="Arial" charset="0"/>
        </a:defRPr>
      </a:lvl2pPr>
      <a:lvl3pPr algn="l" rtl="0" eaLnBrk="0" fontAlgn="base" hangingPunct="0">
        <a:spcBef>
          <a:spcPct val="0"/>
        </a:spcBef>
        <a:spcAft>
          <a:spcPct val="0"/>
        </a:spcAft>
        <a:defRPr sz="3600">
          <a:solidFill>
            <a:srgbClr val="800000"/>
          </a:solidFill>
          <a:latin typeface="Arial" charset="0"/>
          <a:ea typeface="ＭＳ Ｐゴシック" charset="0"/>
          <a:cs typeface="Arial" charset="0"/>
        </a:defRPr>
      </a:lvl3pPr>
      <a:lvl4pPr algn="l" rtl="0" eaLnBrk="0" fontAlgn="base" hangingPunct="0">
        <a:spcBef>
          <a:spcPct val="0"/>
        </a:spcBef>
        <a:spcAft>
          <a:spcPct val="0"/>
        </a:spcAft>
        <a:defRPr sz="3600">
          <a:solidFill>
            <a:srgbClr val="800000"/>
          </a:solidFill>
          <a:latin typeface="Arial" charset="0"/>
          <a:ea typeface="ＭＳ Ｐゴシック" charset="0"/>
          <a:cs typeface="Arial" charset="0"/>
        </a:defRPr>
      </a:lvl4pPr>
      <a:lvl5pPr algn="l" rtl="0" eaLnBrk="0" fontAlgn="base" hangingPunct="0">
        <a:spcBef>
          <a:spcPct val="0"/>
        </a:spcBef>
        <a:spcAft>
          <a:spcPct val="0"/>
        </a:spcAft>
        <a:defRPr sz="3600">
          <a:solidFill>
            <a:srgbClr val="800000"/>
          </a:solidFill>
          <a:latin typeface="Arial" charset="0"/>
          <a:ea typeface="ＭＳ Ｐゴシック" charset="0"/>
          <a:cs typeface="Arial" charset="0"/>
        </a:defRPr>
      </a:lvl5pPr>
      <a:lvl6pPr marL="457200" algn="l" rtl="0" fontAlgn="base">
        <a:spcBef>
          <a:spcPct val="0"/>
        </a:spcBef>
        <a:spcAft>
          <a:spcPct val="0"/>
        </a:spcAft>
        <a:defRPr sz="3600">
          <a:solidFill>
            <a:srgbClr val="800000"/>
          </a:solidFill>
          <a:latin typeface="Arial" charset="0"/>
          <a:cs typeface="Arial" charset="0"/>
        </a:defRPr>
      </a:lvl6pPr>
      <a:lvl7pPr marL="914400" algn="l" rtl="0" fontAlgn="base">
        <a:spcBef>
          <a:spcPct val="0"/>
        </a:spcBef>
        <a:spcAft>
          <a:spcPct val="0"/>
        </a:spcAft>
        <a:defRPr sz="3600">
          <a:solidFill>
            <a:srgbClr val="800000"/>
          </a:solidFill>
          <a:latin typeface="Arial" charset="0"/>
          <a:cs typeface="Arial" charset="0"/>
        </a:defRPr>
      </a:lvl7pPr>
      <a:lvl8pPr marL="1371600" algn="l" rtl="0" fontAlgn="base">
        <a:spcBef>
          <a:spcPct val="0"/>
        </a:spcBef>
        <a:spcAft>
          <a:spcPct val="0"/>
        </a:spcAft>
        <a:defRPr sz="3600">
          <a:solidFill>
            <a:srgbClr val="800000"/>
          </a:solidFill>
          <a:latin typeface="Arial" charset="0"/>
          <a:cs typeface="Arial" charset="0"/>
        </a:defRPr>
      </a:lvl8pPr>
      <a:lvl9pPr marL="1828800" algn="l" rtl="0" fontAlgn="base">
        <a:spcBef>
          <a:spcPct val="0"/>
        </a:spcBef>
        <a:spcAft>
          <a:spcPct val="0"/>
        </a:spcAft>
        <a:defRPr sz="3600">
          <a:solidFill>
            <a:srgbClr val="800000"/>
          </a:solidFill>
          <a:latin typeface="Arial" charset="0"/>
          <a:cs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ＭＳ Ｐゴシック" charset="0"/>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ea typeface="Arial" charset="0"/>
          <a:cs typeface="+mn-cs"/>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ea typeface="Arial" charset="0"/>
          <a:cs typeface="+mn-cs"/>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ea typeface="Arial" charset="0"/>
          <a:cs typeface="+mn-cs"/>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ea typeface="Arial" charset="0"/>
          <a:cs typeface="+mn-cs"/>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61640CEE-8061-CD4B-96A7-77573FE960E3}"/>
              </a:ext>
            </a:extLst>
          </p:cNvPr>
          <p:cNvSpPr>
            <a:spLocks noChangeArrowheads="1"/>
          </p:cNvSpPr>
          <p:nvPr/>
        </p:nvSpPr>
        <p:spPr bwMode="auto">
          <a:xfrm>
            <a:off x="990600" y="6553200"/>
            <a:ext cx="6548438" cy="304800"/>
          </a:xfrm>
          <a:prstGeom prst="rect">
            <a:avLst/>
          </a:prstGeom>
          <a:noFill/>
          <a:ln>
            <a:noFill/>
          </a:ln>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defRPr/>
            </a:pPr>
            <a:r>
              <a:rPr lang="en-US" altLang="en-US" sz="1000">
                <a:latin typeface="Century Gothic" panose="020B0502020202020204" pitchFamily="34" charset="0"/>
                <a:ea typeface="ヒラギノ角ゴ Pro W3" panose="020B0300000000000000" pitchFamily="34" charset="-128"/>
              </a:rPr>
              <a:t>Copyright © 2011 Pearson Education, Inc. Publishing as Pearson Addison-Wesley</a:t>
            </a:r>
          </a:p>
        </p:txBody>
      </p:sp>
      <p:pic>
        <p:nvPicPr>
          <p:cNvPr id="2051" name="Picture 12" descr="AW logo">
            <a:extLst>
              <a:ext uri="{FF2B5EF4-FFF2-40B4-BE49-F238E27FC236}">
                <a16:creationId xmlns:a16="http://schemas.microsoft.com/office/drawing/2014/main" id="{F0D05246-FC92-5D45-8B76-D078D6B54A7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73788"/>
            <a:ext cx="914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9">
            <a:extLst>
              <a:ext uri="{FF2B5EF4-FFF2-40B4-BE49-F238E27FC236}">
                <a16:creationId xmlns:a16="http://schemas.microsoft.com/office/drawing/2014/main" id="{C23A4DEC-B1BB-B841-A600-AB547CEBBB6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a:extLst>
              <a:ext uri="{FF2B5EF4-FFF2-40B4-BE49-F238E27FC236}">
                <a16:creationId xmlns:a16="http://schemas.microsoft.com/office/drawing/2014/main" id="{3A6B3F7C-FE38-DF46-B891-E71BF987953E}"/>
              </a:ext>
            </a:extLst>
          </p:cNvPr>
          <p:cNvSpPr txBox="1">
            <a:spLocks noChangeArrowheads="1"/>
          </p:cNvSpPr>
          <p:nvPr/>
        </p:nvSpPr>
        <p:spPr bwMode="auto">
          <a:xfrm>
            <a:off x="0" y="2057400"/>
            <a:ext cx="3733800" cy="2868613"/>
          </a:xfrm>
          <a:prstGeom prst="rect">
            <a:avLst/>
          </a:prstGeom>
          <a:noFill/>
          <a:ln w="9525">
            <a:noFill/>
            <a:miter lim="800000"/>
            <a:headEnd/>
            <a:tailEnd/>
          </a:ln>
          <a:effec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r" eaLnBrk="1" hangingPunct="1">
              <a:spcBef>
                <a:spcPct val="50000"/>
              </a:spcBef>
              <a:defRPr/>
            </a:pPr>
            <a:r>
              <a:rPr lang="en-US" sz="2800" b="1">
                <a:solidFill>
                  <a:srgbClr val="800000"/>
                </a:solidFill>
                <a:latin typeface="Century Gothic" pitchFamily="34" charset="0"/>
                <a:ea typeface="+mn-ea"/>
              </a:rPr>
              <a:t>Chapter 21</a:t>
            </a:r>
          </a:p>
          <a:p>
            <a:pPr algn="r" eaLnBrk="1" hangingPunct="1">
              <a:spcBef>
                <a:spcPct val="50000"/>
              </a:spcBef>
              <a:defRPr/>
            </a:pPr>
            <a:r>
              <a:rPr lang="en-US" sz="2800" b="1">
                <a:solidFill>
                  <a:srgbClr val="800000"/>
                </a:solidFill>
                <a:latin typeface="Century Gothic" pitchFamily="34" charset="0"/>
                <a:ea typeface="+mn-ea"/>
              </a:rPr>
              <a:t>Introduction to Transaction Processing Concepts and Theory</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90C50-B507-D543-881B-B0FB17E956EB}"/>
              </a:ext>
            </a:extLst>
          </p:cNvPr>
          <p:cNvSpPr>
            <a:spLocks noGrp="1"/>
          </p:cNvSpPr>
          <p:nvPr>
            <p:ph type="title"/>
          </p:nvPr>
        </p:nvSpPr>
        <p:spPr bwMode="black">
          <a:xfrm>
            <a:off x="1606550" y="965200"/>
            <a:ext cx="5937250" cy="118745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075" name="Text Placeholder 2">
            <a:extLst>
              <a:ext uri="{FF2B5EF4-FFF2-40B4-BE49-F238E27FC236}">
                <a16:creationId xmlns:a16="http://schemas.microsoft.com/office/drawing/2014/main" id="{4DF4C6A4-D481-414F-AB77-62371374DA2C}"/>
              </a:ext>
            </a:extLst>
          </p:cNvPr>
          <p:cNvSpPr>
            <a:spLocks noGrp="1" noChangeArrowheads="1"/>
          </p:cNvSpPr>
          <p:nvPr>
            <p:ph type="body" idx="1"/>
          </p:nvPr>
        </p:nvSpPr>
        <p:spPr bwMode="auto">
          <a:xfrm>
            <a:off x="1606550" y="2638425"/>
            <a:ext cx="593725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6B93DB9-D502-494C-B815-8634A5225230}"/>
              </a:ext>
            </a:extLst>
          </p:cNvPr>
          <p:cNvSpPr>
            <a:spLocks noGrp="1"/>
          </p:cNvSpPr>
          <p:nvPr>
            <p:ph type="dt" sz="half" idx="2"/>
          </p:nvPr>
        </p:nvSpPr>
        <p:spPr>
          <a:xfrm>
            <a:off x="5978525" y="6238875"/>
            <a:ext cx="2065338" cy="323850"/>
          </a:xfrm>
          <a:prstGeom prst="rect">
            <a:avLst/>
          </a:prstGeom>
        </p:spPr>
        <p:txBody>
          <a:bodyPr vert="horz" lIns="91440" tIns="45720" rIns="91440" bIns="45720" rtlCol="0" anchor="ctr"/>
          <a:lstStyle>
            <a:lvl1pPr algn="r" eaLnBrk="1" hangingPunct="1">
              <a:defRPr sz="1000">
                <a:solidFill>
                  <a:schemeClr val="tx1">
                    <a:alpha val="70000"/>
                  </a:schemeClr>
                </a:solidFill>
              </a:defRPr>
            </a:lvl1pPr>
          </a:lstStyle>
          <a:p>
            <a:pPr>
              <a:defRPr/>
            </a:pPr>
            <a:fld id="{93CAED87-CF6A-4A42-AB00-BAA49E2CFF93}" type="datetimeFigureOut">
              <a:rPr lang="en-US"/>
              <a:pPr>
                <a:defRPr/>
              </a:pPr>
              <a:t>11/10/20</a:t>
            </a:fld>
            <a:endParaRPr lang="en-US"/>
          </a:p>
        </p:txBody>
      </p:sp>
      <p:sp>
        <p:nvSpPr>
          <p:cNvPr id="5" name="Footer Placeholder 4">
            <a:extLst>
              <a:ext uri="{FF2B5EF4-FFF2-40B4-BE49-F238E27FC236}">
                <a16:creationId xmlns:a16="http://schemas.microsoft.com/office/drawing/2014/main" id="{E413599C-72EE-4840-91AB-8E23909DCE5F}"/>
              </a:ext>
            </a:extLst>
          </p:cNvPr>
          <p:cNvSpPr>
            <a:spLocks noGrp="1"/>
          </p:cNvSpPr>
          <p:nvPr>
            <p:ph type="ftr" sz="quarter" idx="3"/>
          </p:nvPr>
        </p:nvSpPr>
        <p:spPr>
          <a:xfrm>
            <a:off x="1101725" y="6235700"/>
            <a:ext cx="4557713" cy="320675"/>
          </a:xfrm>
          <a:prstGeom prst="rect">
            <a:avLst/>
          </a:prstGeom>
        </p:spPr>
        <p:txBody>
          <a:bodyPr vert="horz" lIns="91440" tIns="45720" rIns="91440" bIns="45720" rtlCol="0" anchor="ctr"/>
          <a:lstStyle>
            <a:lvl1pPr algn="l" eaLnBrk="1" hangingPunct="1">
              <a:defRPr sz="1000">
                <a:solidFill>
                  <a:schemeClr val="tx1">
                    <a:alpha val="70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A5440D03-D3AB-9A44-A1FC-35DDB6BA0F53}"/>
              </a:ext>
            </a:extLst>
          </p:cNvPr>
          <p:cNvSpPr>
            <a:spLocks noGrp="1"/>
          </p:cNvSpPr>
          <p:nvPr>
            <p:ph type="sldNum" sz="quarter" idx="4"/>
          </p:nvPr>
        </p:nvSpPr>
        <p:spPr>
          <a:xfrm>
            <a:off x="8240713" y="6218238"/>
            <a:ext cx="365125" cy="365125"/>
          </a:xfrm>
          <a:prstGeom prst="ellipse">
            <a:avLst/>
          </a:prstGeom>
          <a:solidFill>
            <a:srgbClr val="1D1D1D">
              <a:alpha val="69804"/>
            </a:srgbClr>
          </a:solidFill>
        </p:spPr>
        <p:txBody>
          <a:bodyPr vert="horz" lIns="18288" tIns="45720" rIns="18288" bIns="45720" rtlCol="0" anchor="ctr">
            <a:noAutofit/>
          </a:bodyPr>
          <a:lstStyle>
            <a:lvl1pPr algn="ctr" eaLnBrk="1" hangingPunct="1">
              <a:defRPr sz="1100" spc="0" baseline="0">
                <a:solidFill>
                  <a:srgbClr val="FFFFFF"/>
                </a:solidFill>
              </a:defRPr>
            </a:lvl1pPr>
          </a:lstStyle>
          <a:p>
            <a:pPr>
              <a:defRPr/>
            </a:pPr>
            <a:fld id="{0F6AA60B-B46D-D645-BF23-51EC129146D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0" r:id="rId2"/>
    <p:sldLayoutId id="2147483758" r:id="rId3"/>
    <p:sldLayoutId id="2147483751" r:id="rId4"/>
    <p:sldLayoutId id="2147483752" r:id="rId5"/>
    <p:sldLayoutId id="2147483753" r:id="rId6"/>
    <p:sldLayoutId id="2147483754" r:id="rId7"/>
    <p:sldLayoutId id="2147483759" r:id="rId8"/>
    <p:sldLayoutId id="2147483760" r:id="rId9"/>
    <p:sldLayoutId id="2147483755" r:id="rId10"/>
    <p:sldLayoutId id="2147483756" r:id="rId11"/>
  </p:sldLayoutIdLst>
  <p:txStyles>
    <p:titleStyle>
      <a:lvl1pPr algn="ctr" rtl="0" eaLnBrk="0" fontAlgn="base" hangingPunct="0">
        <a:lnSpc>
          <a:spcPct val="90000"/>
        </a:lnSpc>
        <a:spcBef>
          <a:spcPct val="0"/>
        </a:spcBef>
        <a:spcAft>
          <a:spcPct val="0"/>
        </a:spcAft>
        <a:defRPr sz="2600" kern="1200" cap="all" spc="200">
          <a:solidFill>
            <a:srgbClr val="262626"/>
          </a:solidFill>
          <a:latin typeface="+mj-lt"/>
          <a:ea typeface="+mj-ea"/>
          <a:cs typeface="+mj-cs"/>
        </a:defRPr>
      </a:lvl1pPr>
      <a:lvl2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2pPr>
      <a:lvl3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3pPr>
      <a:lvl4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4pPr>
      <a:lvl5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5pPr>
      <a:lvl6pPr marL="457200" algn="ctr" rtl="0" fontAlgn="base">
        <a:lnSpc>
          <a:spcPct val="90000"/>
        </a:lnSpc>
        <a:spcBef>
          <a:spcPct val="0"/>
        </a:spcBef>
        <a:spcAft>
          <a:spcPct val="0"/>
        </a:spcAft>
        <a:defRPr sz="2600">
          <a:solidFill>
            <a:srgbClr val="262626"/>
          </a:solidFill>
          <a:latin typeface="Gill Sans MT" panose="020B0502020104020203" pitchFamily="34" charset="77"/>
        </a:defRPr>
      </a:lvl6pPr>
      <a:lvl7pPr marL="914400" algn="ctr" rtl="0" fontAlgn="base">
        <a:lnSpc>
          <a:spcPct val="90000"/>
        </a:lnSpc>
        <a:spcBef>
          <a:spcPct val="0"/>
        </a:spcBef>
        <a:spcAft>
          <a:spcPct val="0"/>
        </a:spcAft>
        <a:defRPr sz="2600">
          <a:solidFill>
            <a:srgbClr val="262626"/>
          </a:solidFill>
          <a:latin typeface="Gill Sans MT" panose="020B0502020104020203" pitchFamily="34" charset="77"/>
        </a:defRPr>
      </a:lvl7pPr>
      <a:lvl8pPr marL="1371600" algn="ctr" rtl="0" fontAlgn="base">
        <a:lnSpc>
          <a:spcPct val="90000"/>
        </a:lnSpc>
        <a:spcBef>
          <a:spcPct val="0"/>
        </a:spcBef>
        <a:spcAft>
          <a:spcPct val="0"/>
        </a:spcAft>
        <a:defRPr sz="2600">
          <a:solidFill>
            <a:srgbClr val="262626"/>
          </a:solidFill>
          <a:latin typeface="Gill Sans MT" panose="020B0502020104020203" pitchFamily="34" charset="77"/>
        </a:defRPr>
      </a:lvl8pPr>
      <a:lvl9pPr marL="1828800" algn="ctr" rtl="0" fontAlgn="base">
        <a:lnSpc>
          <a:spcPct val="90000"/>
        </a:lnSpc>
        <a:spcBef>
          <a:spcPct val="0"/>
        </a:spcBef>
        <a:spcAft>
          <a:spcPct val="0"/>
        </a:spcAft>
        <a:defRPr sz="2600">
          <a:solidFill>
            <a:srgbClr val="262626"/>
          </a:solidFill>
          <a:latin typeface="Gill Sans MT" panose="020B0502020104020203" pitchFamily="34" charset="77"/>
        </a:defRPr>
      </a:lvl9pPr>
    </p:titleStyle>
    <p:bodyStyle>
      <a:lvl1pPr marL="228600" indent="-228600" algn="l" rtl="0" eaLnBrk="0" fontAlgn="base" hangingPunct="0">
        <a:spcBef>
          <a:spcPts val="1000"/>
        </a:spcBef>
        <a:spcAft>
          <a:spcPct val="0"/>
        </a:spcAft>
        <a:buClr>
          <a:schemeClr val="accent2"/>
        </a:buClr>
        <a:buFont typeface="Arial" panose="020B0604020202020204" pitchFamily="34" charset="0"/>
        <a:buChar char="•"/>
        <a:defRPr kern="1200">
          <a:solidFill>
            <a:srgbClr val="262626"/>
          </a:solidFill>
          <a:latin typeface="+mn-lt"/>
          <a:ea typeface="+mn-ea"/>
          <a:cs typeface="+mn-cs"/>
        </a:defRPr>
      </a:lvl1pPr>
      <a:lvl2pPr marL="4572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2pPr>
      <a:lvl3pPr marL="6858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3pPr>
      <a:lvl4pPr marL="9144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4pPr>
      <a:lvl5pPr marL="11430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EEBD-1CA6-F44D-BD7A-D1E9C433EB7F}"/>
              </a:ext>
            </a:extLst>
          </p:cNvPr>
          <p:cNvSpPr>
            <a:spLocks noGrp="1"/>
          </p:cNvSpPr>
          <p:nvPr>
            <p:ph type="ctrTitle"/>
          </p:nvPr>
        </p:nvSpPr>
        <p:spPr>
          <a:xfrm>
            <a:off x="1219200" y="1265238"/>
            <a:ext cx="6938963" cy="1239837"/>
          </a:xfrm>
        </p:spPr>
        <p:txBody>
          <a:bodyPr/>
          <a:lstStyle/>
          <a:p>
            <a:pPr eaLnBrk="1" fontAlgn="auto" hangingPunct="1">
              <a:spcAft>
                <a:spcPts val="0"/>
              </a:spcAft>
              <a:defRPr/>
            </a:pPr>
            <a:r>
              <a:rPr lang="en-US" dirty="0"/>
              <a:t>Chapter 21 </a:t>
            </a:r>
          </a:p>
        </p:txBody>
      </p:sp>
      <p:sp>
        <p:nvSpPr>
          <p:cNvPr id="3" name="Subtitle 2">
            <a:extLst>
              <a:ext uri="{FF2B5EF4-FFF2-40B4-BE49-F238E27FC236}">
                <a16:creationId xmlns:a16="http://schemas.microsoft.com/office/drawing/2014/main" id="{0FCFB6B7-C729-214C-82A4-2631027D6F03}"/>
              </a:ext>
            </a:extLst>
          </p:cNvPr>
          <p:cNvSpPr>
            <a:spLocks noGrp="1"/>
          </p:cNvSpPr>
          <p:nvPr>
            <p:ph type="subTitle" idx="1"/>
          </p:nvPr>
        </p:nvSpPr>
        <p:spPr>
          <a:xfrm>
            <a:off x="304800" y="2819400"/>
            <a:ext cx="8313738" cy="1747838"/>
          </a:xfrm>
        </p:spPr>
        <p:txBody>
          <a:bodyPr rtlCol="0"/>
          <a:lstStyle/>
          <a:p>
            <a:pPr eaLnBrk="1" fontAlgn="auto" hangingPunct="1">
              <a:spcAft>
                <a:spcPts val="0"/>
              </a:spcAft>
              <a:defRPr/>
            </a:pPr>
            <a:r>
              <a:rPr lang="en-US" sz="2400" dirty="0"/>
              <a:t>INTRODUCTION TO TRANSACTION PROCESSING CONCEPTS AND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1FC8FA85-3115-154E-958E-4916ACF5AC2A}"/>
              </a:ext>
            </a:extLst>
          </p:cNvPr>
          <p:cNvSpPr>
            <a:spLocks noGrp="1" noChangeArrowheads="1"/>
          </p:cNvSpPr>
          <p:nvPr>
            <p:ph type="title"/>
          </p:nvPr>
        </p:nvSpPr>
        <p:spPr>
          <a:xfrm>
            <a:off x="1603375" y="457200"/>
            <a:ext cx="5937250" cy="1189038"/>
          </a:xfrm>
        </p:spPr>
        <p:txBody>
          <a:bodyPr>
            <a:normAutofit fontScale="90000"/>
          </a:bodyPr>
          <a:lstStyle/>
          <a:p>
            <a:pPr eaLnBrk="1" fontAlgn="auto" hangingPunct="1">
              <a:spcAft>
                <a:spcPts val="0"/>
              </a:spcAft>
              <a:defRPr/>
            </a:pPr>
            <a:r>
              <a:rPr lang="en-US" dirty="0"/>
              <a:t>Concurrent execution is uncontrolled: (b) The temporary update problem.</a:t>
            </a:r>
          </a:p>
        </p:txBody>
      </p:sp>
      <p:pic>
        <p:nvPicPr>
          <p:cNvPr id="34818" name="Picture 11">
            <a:extLst>
              <a:ext uri="{FF2B5EF4-FFF2-40B4-BE49-F238E27FC236}">
                <a16:creationId xmlns:a16="http://schemas.microsoft.com/office/drawing/2014/main" id="{31D988D8-F19A-B244-8D05-F59DB0D0C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8" y="1843088"/>
            <a:ext cx="86836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9D1F6A64-5A4A-5347-AA8C-6E9F4A1EF8DC}"/>
              </a:ext>
            </a:extLst>
          </p:cNvPr>
          <p:cNvSpPr>
            <a:spLocks noGrp="1" noChangeArrowheads="1"/>
          </p:cNvSpPr>
          <p:nvPr>
            <p:ph type="title"/>
          </p:nvPr>
        </p:nvSpPr>
        <p:spPr>
          <a:xfrm>
            <a:off x="1603375" y="381000"/>
            <a:ext cx="5937250" cy="1189038"/>
          </a:xfrm>
        </p:spPr>
        <p:txBody>
          <a:bodyPr>
            <a:normAutofit fontScale="90000"/>
          </a:bodyPr>
          <a:lstStyle/>
          <a:p>
            <a:pPr eaLnBrk="1" fontAlgn="auto" hangingPunct="1">
              <a:spcAft>
                <a:spcPts val="0"/>
              </a:spcAft>
              <a:defRPr/>
            </a:pPr>
            <a:r>
              <a:rPr lang="en-US" dirty="0"/>
              <a:t>Concurrent execution is uncontrolled: (c) The incorrect summary problem</a:t>
            </a:r>
          </a:p>
        </p:txBody>
      </p:sp>
      <p:pic>
        <p:nvPicPr>
          <p:cNvPr id="36866" name="Picture 10">
            <a:extLst>
              <a:ext uri="{FF2B5EF4-FFF2-40B4-BE49-F238E27FC236}">
                <a16:creationId xmlns:a16="http://schemas.microsoft.com/office/drawing/2014/main" id="{579CF006-3E91-C34E-94CF-313B9463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8763000" cy="420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A5214AF1-BBE9-104F-A567-2A425620B1C0}"/>
              </a:ext>
            </a:extLst>
          </p:cNvPr>
          <p:cNvSpPr>
            <a:spLocks noGrp="1" noChangeArrowheads="1"/>
          </p:cNvSpPr>
          <p:nvPr>
            <p:ph type="title"/>
          </p:nvPr>
        </p:nvSpPr>
        <p:spPr>
          <a:xfrm>
            <a:off x="304800" y="622300"/>
            <a:ext cx="8534400" cy="992188"/>
          </a:xfrm>
        </p:spPr>
        <p:txBody>
          <a:bodyPr>
            <a:normAutofit fontScale="90000"/>
          </a:bodyPr>
          <a:lstStyle/>
          <a:p>
            <a:pPr eaLnBrk="1" fontAlgn="auto" hangingPunct="1">
              <a:spcAft>
                <a:spcPts val="0"/>
              </a:spcAft>
              <a:defRPr/>
            </a:pPr>
            <a:r>
              <a:rPr lang="en-US"/>
              <a:t>Introduction to Transaction Processing (12)</a:t>
            </a:r>
          </a:p>
        </p:txBody>
      </p:sp>
      <p:sp>
        <p:nvSpPr>
          <p:cNvPr id="13315" name="Rectangle 5">
            <a:extLst>
              <a:ext uri="{FF2B5EF4-FFF2-40B4-BE49-F238E27FC236}">
                <a16:creationId xmlns:a16="http://schemas.microsoft.com/office/drawing/2014/main" id="{1984716A-78CA-3D4F-8E29-EE34B7FC5B18}"/>
              </a:ext>
            </a:extLst>
          </p:cNvPr>
          <p:cNvSpPr>
            <a:spLocks noGrp="1" noChangeArrowheads="1"/>
          </p:cNvSpPr>
          <p:nvPr>
            <p:ph idx="1"/>
          </p:nvPr>
        </p:nvSpPr>
        <p:spPr>
          <a:xfrm>
            <a:off x="1603375" y="2133600"/>
            <a:ext cx="5937250" cy="3101975"/>
          </a:xfrm>
        </p:spPr>
        <p:txBody>
          <a:bodyPr rtlCol="0">
            <a:normAutofit fontScale="77500" lnSpcReduction="20000"/>
          </a:bodyPr>
          <a:lstStyle/>
          <a:p>
            <a:pPr marL="533400" indent="-533400" eaLnBrk="1" fontAlgn="auto" hangingPunct="1">
              <a:lnSpc>
                <a:spcPct val="80000"/>
              </a:lnSpc>
              <a:spcAft>
                <a:spcPts val="0"/>
              </a:spcAft>
              <a:buFont typeface="Wingdings" pitchFamily="2" charset="2"/>
              <a:buNone/>
              <a:defRPr/>
            </a:pPr>
            <a:r>
              <a:rPr lang="en-US" altLang="en-US" sz="2400" dirty="0">
                <a:solidFill>
                  <a:schemeClr val="tx1">
                    <a:lumMod val="85000"/>
                    <a:lumOff val="15000"/>
                  </a:schemeClr>
                </a:solidFill>
                <a:ea typeface="ＭＳ Ｐゴシック" panose="020B0600070205080204" pitchFamily="34" charset="-128"/>
              </a:rPr>
              <a:t>Why </a:t>
            </a:r>
            <a:r>
              <a:rPr lang="en-US" altLang="en-US" sz="2400" b="1" dirty="0">
                <a:solidFill>
                  <a:schemeClr val="tx1">
                    <a:lumMod val="85000"/>
                    <a:lumOff val="15000"/>
                  </a:schemeClr>
                </a:solidFill>
                <a:ea typeface="ＭＳ Ｐゴシック" panose="020B0600070205080204" pitchFamily="34" charset="-128"/>
              </a:rPr>
              <a:t>recovery</a:t>
            </a:r>
            <a:r>
              <a:rPr lang="en-US" altLang="en-US" sz="2400" dirty="0">
                <a:solidFill>
                  <a:schemeClr val="tx1">
                    <a:lumMod val="85000"/>
                    <a:lumOff val="15000"/>
                  </a:schemeClr>
                </a:solidFill>
                <a:ea typeface="ＭＳ Ｐゴシック" panose="020B0600070205080204" pitchFamily="34" charset="-128"/>
              </a:rPr>
              <a:t> is needed: </a:t>
            </a:r>
          </a:p>
          <a:p>
            <a:pPr marL="533400" indent="-533400" eaLnBrk="1" fontAlgn="auto" hangingPunct="1">
              <a:lnSpc>
                <a:spcPct val="80000"/>
              </a:lnSpc>
              <a:spcAft>
                <a:spcPts val="0"/>
              </a:spcAft>
              <a:buFont typeface="Wingdings" pitchFamily="2" charset="2"/>
              <a:buNone/>
              <a:defRPr/>
            </a:pPr>
            <a:r>
              <a:rPr lang="en-US" altLang="en-US" sz="2400" dirty="0">
                <a:solidFill>
                  <a:schemeClr val="tx1">
                    <a:lumMod val="85000"/>
                    <a:lumOff val="15000"/>
                  </a:schemeClr>
                </a:solidFill>
                <a:ea typeface="ＭＳ Ｐゴシック" panose="020B0600070205080204" pitchFamily="34" charset="-128"/>
              </a:rPr>
              <a:t>(What causes a Transaction to fail)</a:t>
            </a:r>
          </a:p>
          <a:p>
            <a:pPr marL="952500" lvl="1" indent="-495300" eaLnBrk="1" fontAlgn="auto" hangingPunct="1">
              <a:lnSpc>
                <a:spcPct val="80000"/>
              </a:lnSpc>
              <a:spcAft>
                <a:spcPts val="0"/>
              </a:spcAft>
              <a:buFont typeface="Wingdings" pitchFamily="2" charset="2"/>
              <a:buNone/>
              <a:defRPr/>
            </a:pPr>
            <a:r>
              <a:rPr lang="en-US" altLang="en-US" sz="2300" dirty="0">
                <a:solidFill>
                  <a:schemeClr val="tx1">
                    <a:lumMod val="85000"/>
                    <a:lumOff val="15000"/>
                  </a:schemeClr>
                </a:solidFill>
                <a:ea typeface="Arial" panose="020B0604020202020204" pitchFamily="34" charset="0"/>
              </a:rPr>
              <a:t>1. A computer failure (system crash):</a:t>
            </a:r>
          </a:p>
          <a:p>
            <a:pPr marL="1371600" lvl="2" indent="-457200" eaLnBrk="1" fontAlgn="auto" hangingPunct="1">
              <a:lnSpc>
                <a:spcPct val="80000"/>
              </a:lnSpc>
              <a:spcAft>
                <a:spcPts val="0"/>
              </a:spcAft>
              <a:buFont typeface="Wingdings" pitchFamily="2" charset="2"/>
              <a:buNone/>
              <a:defRPr/>
            </a:pPr>
            <a:r>
              <a:rPr lang="en-US" altLang="en-US" sz="2000" dirty="0">
                <a:solidFill>
                  <a:schemeClr val="tx1">
                    <a:lumMod val="85000"/>
                    <a:lumOff val="15000"/>
                  </a:schemeClr>
                </a:solidFill>
                <a:ea typeface="Arial" panose="020B0604020202020204" pitchFamily="34" charset="0"/>
              </a:rPr>
              <a:t>A hardware or software error occurs in the computer system during transaction execution. If the hardware crashes, the contents of the computer’s internal memory may be lost.</a:t>
            </a:r>
          </a:p>
          <a:p>
            <a:pPr marL="952500" lvl="1" indent="-495300" eaLnBrk="1" fontAlgn="auto" hangingPunct="1">
              <a:lnSpc>
                <a:spcPct val="80000"/>
              </a:lnSpc>
              <a:spcAft>
                <a:spcPts val="0"/>
              </a:spcAft>
              <a:buFont typeface="Wingdings" pitchFamily="2" charset="2"/>
              <a:buNone/>
              <a:defRPr/>
            </a:pPr>
            <a:r>
              <a:rPr lang="en-US" altLang="en-US" sz="2300" dirty="0">
                <a:solidFill>
                  <a:schemeClr val="tx1">
                    <a:lumMod val="85000"/>
                    <a:lumOff val="15000"/>
                  </a:schemeClr>
                </a:solidFill>
                <a:ea typeface="Arial" panose="020B0604020202020204" pitchFamily="34" charset="0"/>
              </a:rPr>
              <a:t>2. A transaction or system error:</a:t>
            </a:r>
          </a:p>
          <a:p>
            <a:pPr marL="1371600" lvl="2" indent="-457200" eaLnBrk="1" fontAlgn="auto" hangingPunct="1">
              <a:lnSpc>
                <a:spcPct val="80000"/>
              </a:lnSpc>
              <a:spcAft>
                <a:spcPts val="0"/>
              </a:spcAft>
              <a:buFont typeface="Wingdings" pitchFamily="2" charset="2"/>
              <a:buNone/>
              <a:defRPr/>
            </a:pPr>
            <a:r>
              <a:rPr lang="en-US" altLang="en-US" sz="2000" dirty="0">
                <a:solidFill>
                  <a:schemeClr val="tx1">
                    <a:lumMod val="85000"/>
                    <a:lumOff val="15000"/>
                  </a:schemeClr>
                </a:solidFill>
                <a:ea typeface="Arial" panose="020B0604020202020204" pitchFamily="34" charset="0"/>
              </a:rPr>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CB952ED-03BB-E54E-B737-A1FD308EFDC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t>Introduction to Transaction Processing (13)</a:t>
            </a:r>
          </a:p>
        </p:txBody>
      </p:sp>
      <p:sp>
        <p:nvSpPr>
          <p:cNvPr id="14339" name="Rectangle 3">
            <a:extLst>
              <a:ext uri="{FF2B5EF4-FFF2-40B4-BE49-F238E27FC236}">
                <a16:creationId xmlns:a16="http://schemas.microsoft.com/office/drawing/2014/main" id="{7843B745-1380-6846-A195-3C357E535C90}"/>
              </a:ext>
            </a:extLst>
          </p:cNvPr>
          <p:cNvSpPr>
            <a:spLocks noGrp="1" noChangeArrowheads="1"/>
          </p:cNvSpPr>
          <p:nvPr>
            <p:ph idx="1"/>
          </p:nvPr>
        </p:nvSpPr>
        <p:spPr>
          <a:xfrm>
            <a:off x="1606550" y="2514600"/>
            <a:ext cx="5937250" cy="3101975"/>
          </a:xfrm>
        </p:spPr>
        <p:txBody>
          <a:bodyPr rtlCol="0">
            <a:normAutofit fontScale="70000" lnSpcReduction="20000"/>
          </a:bodyPr>
          <a:lstStyle/>
          <a:p>
            <a:pPr marL="533400" indent="-533400" eaLnBrk="1" fontAlgn="auto" hangingPunct="1">
              <a:lnSpc>
                <a:spcPct val="80000"/>
              </a:lnSpc>
              <a:spcAft>
                <a:spcPts val="0"/>
              </a:spcAft>
              <a:buFont typeface="Wingdings" pitchFamily="2" charset="2"/>
              <a:buNone/>
              <a:defRPr/>
            </a:pPr>
            <a:r>
              <a:rPr lang="en-US" altLang="en-US" sz="2400" dirty="0">
                <a:solidFill>
                  <a:schemeClr val="tx1">
                    <a:lumMod val="85000"/>
                    <a:lumOff val="15000"/>
                  </a:schemeClr>
                </a:solidFill>
                <a:ea typeface="ＭＳ Ｐゴシック" panose="020B0600070205080204" pitchFamily="34" charset="-128"/>
              </a:rPr>
              <a:t>Why </a:t>
            </a:r>
            <a:r>
              <a:rPr lang="en-US" altLang="en-US" sz="2400" b="1" dirty="0">
                <a:solidFill>
                  <a:schemeClr val="tx1">
                    <a:lumMod val="85000"/>
                    <a:lumOff val="15000"/>
                  </a:schemeClr>
                </a:solidFill>
                <a:ea typeface="ＭＳ Ｐゴシック" panose="020B0600070205080204" pitchFamily="34" charset="-128"/>
              </a:rPr>
              <a:t>recovery</a:t>
            </a:r>
            <a:r>
              <a:rPr lang="en-US" altLang="en-US" sz="2400" dirty="0">
                <a:solidFill>
                  <a:schemeClr val="tx1">
                    <a:lumMod val="85000"/>
                    <a:lumOff val="15000"/>
                  </a:schemeClr>
                </a:solidFill>
                <a:ea typeface="ＭＳ Ｐゴシック" panose="020B0600070205080204" pitchFamily="34" charset="-128"/>
              </a:rPr>
              <a:t> is needed (cont.): </a:t>
            </a:r>
          </a:p>
          <a:p>
            <a:pPr marL="533400" indent="-533400" eaLnBrk="1" fontAlgn="auto" hangingPunct="1">
              <a:lnSpc>
                <a:spcPct val="80000"/>
              </a:lnSpc>
              <a:spcAft>
                <a:spcPts val="0"/>
              </a:spcAft>
              <a:buFont typeface="Wingdings" pitchFamily="2" charset="2"/>
              <a:buNone/>
              <a:defRPr/>
            </a:pPr>
            <a:r>
              <a:rPr lang="en-US" altLang="en-US" sz="2400" dirty="0">
                <a:solidFill>
                  <a:schemeClr val="tx1">
                    <a:lumMod val="85000"/>
                    <a:lumOff val="15000"/>
                  </a:schemeClr>
                </a:solidFill>
                <a:ea typeface="ＭＳ Ｐゴシック" panose="020B0600070205080204" pitchFamily="34" charset="-128"/>
              </a:rPr>
              <a:t>(What causes a Transaction to fail)</a:t>
            </a:r>
          </a:p>
          <a:p>
            <a:pPr marL="952500" lvl="1" indent="-495300" eaLnBrk="1" fontAlgn="auto" hangingPunct="1">
              <a:lnSpc>
                <a:spcPct val="80000"/>
              </a:lnSpc>
              <a:spcAft>
                <a:spcPts val="0"/>
              </a:spcAft>
              <a:buFont typeface="Wingdings" pitchFamily="2" charset="2"/>
              <a:buNone/>
              <a:defRPr/>
            </a:pPr>
            <a:r>
              <a:rPr lang="en-US" altLang="en-US" sz="2300" dirty="0">
                <a:solidFill>
                  <a:schemeClr val="tx1">
                    <a:lumMod val="85000"/>
                    <a:lumOff val="15000"/>
                  </a:schemeClr>
                </a:solidFill>
                <a:ea typeface="Arial" panose="020B0604020202020204" pitchFamily="34" charset="0"/>
              </a:rPr>
              <a:t>3. Local errors or exception conditions detected by the transaction:</a:t>
            </a:r>
          </a:p>
          <a:p>
            <a:pPr marL="1371600" lvl="2" indent="-457200" eaLnBrk="1" fontAlgn="auto" hangingPunct="1">
              <a:lnSpc>
                <a:spcPct val="80000"/>
              </a:lnSpc>
              <a:spcAft>
                <a:spcPts val="0"/>
              </a:spcAft>
              <a:buFont typeface="Wingdings" pitchFamily="2" charset="2"/>
              <a:buNone/>
              <a:defRPr/>
            </a:pPr>
            <a:r>
              <a:rPr lang="en-US" altLang="en-US" sz="2000" dirty="0">
                <a:solidFill>
                  <a:schemeClr val="tx1">
                    <a:lumMod val="85000"/>
                    <a:lumOff val="15000"/>
                  </a:schemeClr>
                </a:solidFill>
                <a:ea typeface="Arial" panose="020B0604020202020204" pitchFamily="34" charset="0"/>
              </a:rPr>
              <a:t>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1371600" lvl="2" indent="-457200" eaLnBrk="1" fontAlgn="auto" hangingPunct="1">
              <a:lnSpc>
                <a:spcPct val="80000"/>
              </a:lnSpc>
              <a:spcAft>
                <a:spcPts val="0"/>
              </a:spcAft>
              <a:buFont typeface="Wingdings" pitchFamily="2" charset="2"/>
              <a:buNone/>
              <a:defRPr/>
            </a:pPr>
            <a:r>
              <a:rPr lang="en-US" altLang="en-US" sz="2000" dirty="0">
                <a:solidFill>
                  <a:schemeClr val="tx1">
                    <a:lumMod val="85000"/>
                    <a:lumOff val="15000"/>
                  </a:schemeClr>
                </a:solidFill>
                <a:ea typeface="Arial" panose="020B0604020202020204" pitchFamily="34" charset="0"/>
              </a:rPr>
              <a:t>A programmed abort in the transaction causes it to fail.</a:t>
            </a:r>
          </a:p>
          <a:p>
            <a:pPr marL="952500" lvl="1" indent="-495300" eaLnBrk="1" fontAlgn="auto" hangingPunct="1">
              <a:lnSpc>
                <a:spcPct val="80000"/>
              </a:lnSpc>
              <a:spcAft>
                <a:spcPts val="0"/>
              </a:spcAft>
              <a:buFont typeface="Wingdings" pitchFamily="2" charset="2"/>
              <a:buNone/>
              <a:defRPr/>
            </a:pPr>
            <a:r>
              <a:rPr lang="en-US" altLang="en-US" sz="2300" dirty="0">
                <a:solidFill>
                  <a:schemeClr val="tx1">
                    <a:lumMod val="85000"/>
                    <a:lumOff val="15000"/>
                  </a:schemeClr>
                </a:solidFill>
                <a:ea typeface="Arial" panose="020B0604020202020204" pitchFamily="34" charset="0"/>
              </a:rPr>
              <a:t>4. Concurrency control enforcement:</a:t>
            </a:r>
          </a:p>
          <a:p>
            <a:pPr marL="1371600" lvl="2" indent="-457200" eaLnBrk="1" fontAlgn="auto" hangingPunct="1">
              <a:lnSpc>
                <a:spcPct val="80000"/>
              </a:lnSpc>
              <a:spcAft>
                <a:spcPts val="0"/>
              </a:spcAft>
              <a:buFont typeface="Wingdings" pitchFamily="2" charset="2"/>
              <a:buNone/>
              <a:defRPr/>
            </a:pPr>
            <a:r>
              <a:rPr lang="en-US" altLang="en-US" sz="2000" dirty="0">
                <a:solidFill>
                  <a:schemeClr val="tx1">
                    <a:lumMod val="85000"/>
                    <a:lumOff val="15000"/>
                  </a:schemeClr>
                </a:solidFill>
                <a:ea typeface="Arial" panose="020B0604020202020204" pitchFamily="34" charset="0"/>
              </a:rPr>
              <a:t>The concurrency control method may decide to abort the transaction, to be restarted later, because it violates serializability or because several transactions are in a state of deadlock (see Chapter 22).</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336B2CC-20A6-0247-B5AF-33377794781E}"/>
              </a:ext>
            </a:extLst>
          </p:cNvPr>
          <p:cNvSpPr>
            <a:spLocks noGrp="1" noChangeArrowheads="1"/>
          </p:cNvSpPr>
          <p:nvPr>
            <p:ph type="title"/>
          </p:nvPr>
        </p:nvSpPr>
        <p:spPr>
          <a:xfrm>
            <a:off x="228600" y="457200"/>
            <a:ext cx="8534400" cy="992188"/>
          </a:xfrm>
        </p:spPr>
        <p:txBody>
          <a:bodyPr>
            <a:normAutofit fontScale="90000"/>
          </a:bodyPr>
          <a:lstStyle/>
          <a:p>
            <a:pPr eaLnBrk="1" fontAlgn="auto" hangingPunct="1">
              <a:spcAft>
                <a:spcPts val="0"/>
              </a:spcAft>
              <a:defRPr/>
            </a:pPr>
            <a:r>
              <a:rPr lang="en-US" dirty="0"/>
              <a:t>Introduction to Transaction Processing (14)</a:t>
            </a:r>
          </a:p>
        </p:txBody>
      </p:sp>
      <p:sp>
        <p:nvSpPr>
          <p:cNvPr id="15363" name="Rectangle 3">
            <a:extLst>
              <a:ext uri="{FF2B5EF4-FFF2-40B4-BE49-F238E27FC236}">
                <a16:creationId xmlns:a16="http://schemas.microsoft.com/office/drawing/2014/main" id="{803611E2-D141-DF49-82EC-60D0BD7BBE3D}"/>
              </a:ext>
            </a:extLst>
          </p:cNvPr>
          <p:cNvSpPr>
            <a:spLocks noGrp="1" noChangeArrowheads="1"/>
          </p:cNvSpPr>
          <p:nvPr>
            <p:ph idx="1"/>
          </p:nvPr>
        </p:nvSpPr>
        <p:spPr>
          <a:xfrm>
            <a:off x="1527175" y="1878013"/>
            <a:ext cx="5937250" cy="3101975"/>
          </a:xfrm>
        </p:spPr>
        <p:txBody>
          <a:bodyPr rtlCol="0">
            <a:normAutofit lnSpcReduction="10000"/>
          </a:bodyPr>
          <a:lstStyle/>
          <a:p>
            <a:pPr marL="533400" indent="-533400" eaLnBrk="1" fontAlgn="auto" hangingPunct="1">
              <a:lnSpc>
                <a:spcPct val="80000"/>
              </a:lnSpc>
              <a:spcAft>
                <a:spcPts val="0"/>
              </a:spcAft>
              <a:buFont typeface="Wingdings" charset="0"/>
              <a:buNone/>
              <a:defRPr/>
            </a:pPr>
            <a:r>
              <a:rPr lang="en-US" dirty="0">
                <a:solidFill>
                  <a:schemeClr val="tx1">
                    <a:lumMod val="85000"/>
                    <a:lumOff val="15000"/>
                  </a:schemeClr>
                </a:solidFill>
              </a:rPr>
              <a:t>Why </a:t>
            </a:r>
            <a:r>
              <a:rPr lang="en-US" b="1" dirty="0">
                <a:solidFill>
                  <a:schemeClr val="tx1">
                    <a:lumMod val="85000"/>
                    <a:lumOff val="15000"/>
                  </a:schemeClr>
                </a:solidFill>
              </a:rPr>
              <a:t>recovery</a:t>
            </a:r>
            <a:r>
              <a:rPr lang="en-US" dirty="0">
                <a:solidFill>
                  <a:schemeClr val="tx1">
                    <a:lumMod val="85000"/>
                    <a:lumOff val="15000"/>
                  </a:schemeClr>
                </a:solidFill>
              </a:rPr>
              <a:t> is needed (cont.): </a:t>
            </a:r>
          </a:p>
          <a:p>
            <a:pPr marL="533400" indent="-533400" eaLnBrk="1" fontAlgn="auto" hangingPunct="1">
              <a:lnSpc>
                <a:spcPct val="80000"/>
              </a:lnSpc>
              <a:spcAft>
                <a:spcPts val="0"/>
              </a:spcAft>
              <a:buFont typeface="Wingdings" charset="0"/>
              <a:buNone/>
              <a:defRPr/>
            </a:pPr>
            <a:r>
              <a:rPr lang="en-US" dirty="0">
                <a:solidFill>
                  <a:schemeClr val="tx1">
                    <a:lumMod val="85000"/>
                    <a:lumOff val="15000"/>
                  </a:schemeClr>
                </a:solidFill>
              </a:rPr>
              <a:t>(What causes a Transaction to fail)</a:t>
            </a:r>
          </a:p>
          <a:p>
            <a:pPr marL="952500" lvl="1" indent="-495300" eaLnBrk="1" fontAlgn="auto" hangingPunct="1">
              <a:lnSpc>
                <a:spcPct val="80000"/>
              </a:lnSpc>
              <a:spcAft>
                <a:spcPts val="0"/>
              </a:spcAft>
              <a:buFont typeface="Wingdings" charset="0"/>
              <a:buNone/>
              <a:defRPr/>
            </a:pPr>
            <a:r>
              <a:rPr lang="en-US" sz="2700" dirty="0">
                <a:solidFill>
                  <a:schemeClr val="tx1">
                    <a:lumMod val="85000"/>
                    <a:lumOff val="15000"/>
                  </a:schemeClr>
                </a:solidFill>
              </a:rPr>
              <a:t>5. Disk failure:</a:t>
            </a:r>
          </a:p>
          <a:p>
            <a:pPr marL="1371600" lvl="2" indent="-457200" eaLnBrk="1" fontAlgn="auto" hangingPunct="1">
              <a:lnSpc>
                <a:spcPct val="80000"/>
              </a:lnSpc>
              <a:spcAft>
                <a:spcPts val="0"/>
              </a:spcAft>
              <a:buFont typeface="Wingdings" charset="0"/>
              <a:buNone/>
              <a:defRPr/>
            </a:pPr>
            <a:r>
              <a:rPr lang="en-US" dirty="0">
                <a:solidFill>
                  <a:schemeClr val="tx1">
                    <a:lumMod val="85000"/>
                    <a:lumOff val="15000"/>
                  </a:schemeClr>
                </a:solidFill>
              </a:rPr>
              <a:t>Some disk blocks may lose their data because of a read or write malfunction or because of a disk read/write head crash. This may happen during a read or a write operation of the transaction.</a:t>
            </a:r>
          </a:p>
          <a:p>
            <a:pPr marL="952500" lvl="1" indent="-495300" eaLnBrk="1" fontAlgn="auto" hangingPunct="1">
              <a:lnSpc>
                <a:spcPct val="80000"/>
              </a:lnSpc>
              <a:spcAft>
                <a:spcPts val="0"/>
              </a:spcAft>
              <a:buFont typeface="Wingdings" charset="0"/>
              <a:buNone/>
              <a:defRPr/>
            </a:pPr>
            <a:r>
              <a:rPr lang="en-US" sz="2700" dirty="0">
                <a:solidFill>
                  <a:schemeClr val="tx1">
                    <a:lumMod val="85000"/>
                    <a:lumOff val="15000"/>
                  </a:schemeClr>
                </a:solidFill>
              </a:rPr>
              <a:t>6. Physical problems and catastrophes:</a:t>
            </a:r>
          </a:p>
          <a:p>
            <a:pPr marL="1371600" lvl="2" indent="-457200" eaLnBrk="1" fontAlgn="auto" hangingPunct="1">
              <a:lnSpc>
                <a:spcPct val="80000"/>
              </a:lnSpc>
              <a:spcAft>
                <a:spcPts val="0"/>
              </a:spcAft>
              <a:buFont typeface="Wingdings" charset="0"/>
              <a:buNone/>
              <a:defRPr/>
            </a:pPr>
            <a:r>
              <a:rPr lang="en-US" dirty="0">
                <a:solidFill>
                  <a:schemeClr val="tx1">
                    <a:lumMod val="85000"/>
                    <a:lumOff val="15000"/>
                  </a:schemeClr>
                </a:solidFill>
              </a:rPr>
              <a:t>This refers to an endless list of problems that includes power or air-conditioning failure, fire, theft, sabotage, overwriting disks or tapes by mistake, and mounting of a wrong tape by the operator.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84C31402-A812-DA4E-80F9-06889C2603CB}"/>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dirty="0"/>
              <a:t>Transaction and System Concepts (1)</a:t>
            </a:r>
          </a:p>
        </p:txBody>
      </p:sp>
      <p:sp>
        <p:nvSpPr>
          <p:cNvPr id="45058" name="Rectangle 5">
            <a:extLst>
              <a:ext uri="{FF2B5EF4-FFF2-40B4-BE49-F238E27FC236}">
                <a16:creationId xmlns:a16="http://schemas.microsoft.com/office/drawing/2014/main" id="{1F326951-0A27-D34D-9910-86E317F1B56F}"/>
              </a:ext>
            </a:extLst>
          </p:cNvPr>
          <p:cNvSpPr>
            <a:spLocks noGrp="1" noChangeArrowheads="1"/>
          </p:cNvSpPr>
          <p:nvPr>
            <p:ph idx="1"/>
          </p:nvPr>
        </p:nvSpPr>
        <p:spPr/>
        <p:txBody>
          <a:bodyPr/>
          <a:lstStyle/>
          <a:p>
            <a:pPr eaLnBrk="1" hangingPunct="1">
              <a:lnSpc>
                <a:spcPct val="80000"/>
              </a:lnSpc>
              <a:buFont typeface="Wingdings" pitchFamily="2" charset="2"/>
              <a:buChar char="n"/>
            </a:pPr>
            <a:r>
              <a:rPr lang="en-US" altLang="en-US" sz="2400" dirty="0"/>
              <a:t>A </a:t>
            </a:r>
            <a:r>
              <a:rPr lang="en-US" altLang="en-US" sz="2400" b="1" dirty="0"/>
              <a:t>transaction</a:t>
            </a:r>
            <a:r>
              <a:rPr lang="en-US" altLang="en-US" sz="2400" dirty="0"/>
              <a:t> is an atomic unit of work that is either completed in its entirety or not done at all. </a:t>
            </a:r>
          </a:p>
          <a:p>
            <a:pPr lvl="1" eaLnBrk="1" hangingPunct="1">
              <a:lnSpc>
                <a:spcPct val="80000"/>
              </a:lnSpc>
              <a:buFont typeface="Wingdings" pitchFamily="2" charset="2"/>
              <a:buChar char="n"/>
            </a:pPr>
            <a:r>
              <a:rPr lang="en-US" altLang="en-US" sz="1800" dirty="0"/>
              <a:t>For recovery purposes, the system needs to keep track of when the transaction starts, terminates, and commits or aborts.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5564B88D-E414-BB4D-8C16-4EDBD177CBD2}"/>
              </a:ext>
            </a:extLst>
          </p:cNvPr>
          <p:cNvSpPr>
            <a:spLocks noGrp="1" noChangeArrowheads="1"/>
          </p:cNvSpPr>
          <p:nvPr>
            <p:ph type="title"/>
          </p:nvPr>
        </p:nvSpPr>
        <p:spPr>
          <a:xfrm>
            <a:off x="223838" y="304800"/>
            <a:ext cx="7796212" cy="992188"/>
          </a:xfrm>
        </p:spPr>
        <p:txBody>
          <a:bodyPr>
            <a:normAutofit fontScale="90000"/>
          </a:bodyPr>
          <a:lstStyle/>
          <a:p>
            <a:pPr eaLnBrk="1" fontAlgn="auto" hangingPunct="1">
              <a:spcAft>
                <a:spcPts val="0"/>
              </a:spcAft>
              <a:defRPr/>
            </a:pPr>
            <a:r>
              <a:rPr lang="en-US" sz="3200" dirty="0"/>
              <a:t>Transaction and System Concepts (2)</a:t>
            </a:r>
          </a:p>
        </p:txBody>
      </p:sp>
      <p:sp>
        <p:nvSpPr>
          <p:cNvPr id="47106" name="Rectangle 5">
            <a:extLst>
              <a:ext uri="{FF2B5EF4-FFF2-40B4-BE49-F238E27FC236}">
                <a16:creationId xmlns:a16="http://schemas.microsoft.com/office/drawing/2014/main" id="{7E008F47-A0CE-004A-A991-45F341DB88C7}"/>
              </a:ext>
            </a:extLst>
          </p:cNvPr>
          <p:cNvSpPr>
            <a:spLocks noGrp="1" noChangeArrowheads="1"/>
          </p:cNvSpPr>
          <p:nvPr>
            <p:ph idx="1"/>
          </p:nvPr>
        </p:nvSpPr>
        <p:spPr>
          <a:xfrm>
            <a:off x="204788" y="1524000"/>
            <a:ext cx="8218487" cy="5029200"/>
          </a:xfrm>
        </p:spPr>
        <p:txBody>
          <a:bodyPr/>
          <a:lstStyle/>
          <a:p>
            <a:pPr eaLnBrk="1" hangingPunct="1">
              <a:lnSpc>
                <a:spcPct val="80000"/>
              </a:lnSpc>
              <a:buFont typeface="Wingdings" pitchFamily="2" charset="2"/>
              <a:buChar char="n"/>
            </a:pPr>
            <a:r>
              <a:rPr lang="en-US" altLang="en-US" sz="2400"/>
              <a:t>Recovery manager keeps track of the following operations:</a:t>
            </a:r>
          </a:p>
          <a:p>
            <a:pPr lvl="1" eaLnBrk="1" hangingPunct="1">
              <a:lnSpc>
                <a:spcPct val="80000"/>
              </a:lnSpc>
              <a:buFont typeface="Wingdings" pitchFamily="2" charset="2"/>
              <a:buChar char="n"/>
            </a:pPr>
            <a:r>
              <a:rPr lang="en-US" altLang="en-US" sz="2100" b="1"/>
              <a:t>begin_transaction</a:t>
            </a:r>
            <a:r>
              <a:rPr lang="en-US" altLang="en-US" sz="2100"/>
              <a:t>: This marks the beginning of transaction execution.</a:t>
            </a:r>
          </a:p>
          <a:p>
            <a:pPr lvl="1" eaLnBrk="1" hangingPunct="1">
              <a:lnSpc>
                <a:spcPct val="80000"/>
              </a:lnSpc>
              <a:buFont typeface="Wingdings" pitchFamily="2" charset="2"/>
              <a:buChar char="n"/>
            </a:pPr>
            <a:r>
              <a:rPr lang="en-US" altLang="en-US" sz="2100" b="1"/>
              <a:t>read</a:t>
            </a:r>
            <a:r>
              <a:rPr lang="en-US" altLang="en-US" sz="2100"/>
              <a:t> or </a:t>
            </a:r>
            <a:r>
              <a:rPr lang="en-US" altLang="en-US" sz="2100" b="1"/>
              <a:t>write</a:t>
            </a:r>
            <a:r>
              <a:rPr lang="en-US" altLang="en-US" sz="2100"/>
              <a:t>: These specify read or write operations on the database items that are executed as part of a transaction.</a:t>
            </a:r>
          </a:p>
          <a:p>
            <a:pPr lvl="1" eaLnBrk="1" hangingPunct="1">
              <a:lnSpc>
                <a:spcPct val="80000"/>
              </a:lnSpc>
              <a:buFont typeface="Wingdings" pitchFamily="2" charset="2"/>
              <a:buChar char="n"/>
            </a:pPr>
            <a:r>
              <a:rPr lang="en-US" altLang="en-US" sz="2100" b="1"/>
              <a:t>end_transaction</a:t>
            </a:r>
            <a:r>
              <a:rPr lang="en-US" altLang="en-US" sz="2100"/>
              <a:t>: This specifies that read and write transaction operations have ended and marks the end limit of transaction execution.</a:t>
            </a:r>
          </a:p>
          <a:p>
            <a:pPr lvl="2" eaLnBrk="1" hangingPunct="1">
              <a:lnSpc>
                <a:spcPct val="80000"/>
              </a:lnSpc>
              <a:buFont typeface="Wingdings" pitchFamily="2" charset="2"/>
              <a:buChar char="n"/>
            </a:pPr>
            <a:r>
              <a:rPr lang="en-US" altLang="en-US" sz="2000"/>
              <a:t>At this point it may be necessary to check whether the changes introduced by the transaction can be permanently applied to the database or whether the transaction has to be aborted because it violates concurrency control or for some other reason.</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8555274C-3FCE-DD4B-99FD-8F7F8CB603E3}"/>
              </a:ext>
            </a:extLst>
          </p:cNvPr>
          <p:cNvSpPr>
            <a:spLocks noGrp="1" noChangeArrowheads="1"/>
          </p:cNvSpPr>
          <p:nvPr>
            <p:ph type="title"/>
          </p:nvPr>
        </p:nvSpPr>
        <p:spPr>
          <a:xfrm>
            <a:off x="285750" y="685800"/>
            <a:ext cx="7796213" cy="992188"/>
          </a:xfrm>
        </p:spPr>
        <p:txBody>
          <a:bodyPr>
            <a:normAutofit fontScale="90000"/>
          </a:bodyPr>
          <a:lstStyle/>
          <a:p>
            <a:pPr eaLnBrk="1" fontAlgn="auto" hangingPunct="1">
              <a:spcAft>
                <a:spcPts val="0"/>
              </a:spcAft>
              <a:defRPr/>
            </a:pPr>
            <a:r>
              <a:rPr lang="en-US" sz="3200" dirty="0"/>
              <a:t>Transaction and System Concepts (3)</a:t>
            </a:r>
          </a:p>
        </p:txBody>
      </p:sp>
      <p:sp>
        <p:nvSpPr>
          <p:cNvPr id="49154" name="Rectangle 5">
            <a:extLst>
              <a:ext uri="{FF2B5EF4-FFF2-40B4-BE49-F238E27FC236}">
                <a16:creationId xmlns:a16="http://schemas.microsoft.com/office/drawing/2014/main" id="{47535A4E-8192-734A-AA9B-881446C14C48}"/>
              </a:ext>
            </a:extLst>
          </p:cNvPr>
          <p:cNvSpPr>
            <a:spLocks noGrp="1" noChangeArrowheads="1"/>
          </p:cNvSpPr>
          <p:nvPr>
            <p:ph idx="1"/>
          </p:nvPr>
        </p:nvSpPr>
        <p:spPr>
          <a:xfrm>
            <a:off x="304800" y="1905000"/>
            <a:ext cx="8294688" cy="4572000"/>
          </a:xfrm>
        </p:spPr>
        <p:txBody>
          <a:bodyPr/>
          <a:lstStyle/>
          <a:p>
            <a:pPr eaLnBrk="1" hangingPunct="1">
              <a:buFont typeface="Wingdings" pitchFamily="2" charset="2"/>
              <a:buChar char="n"/>
            </a:pPr>
            <a:r>
              <a:rPr lang="en-US" altLang="en-US"/>
              <a:t>Recovery manager keeps track of the following operations (cont):</a:t>
            </a:r>
          </a:p>
          <a:p>
            <a:pPr lvl="1" eaLnBrk="1" hangingPunct="1">
              <a:buFont typeface="Wingdings" pitchFamily="2" charset="2"/>
              <a:buChar char="n"/>
            </a:pPr>
            <a:r>
              <a:rPr lang="en-US" altLang="en-US" b="1"/>
              <a:t>commit_transaction</a:t>
            </a:r>
            <a:r>
              <a:rPr lang="en-US" altLang="en-US"/>
              <a:t>: This signals a successful end of the transaction so that any changes (updates) executed by the transaction can be safely committed to the database and will not be undone.</a:t>
            </a:r>
          </a:p>
          <a:p>
            <a:pPr lvl="1" eaLnBrk="1" hangingPunct="1">
              <a:buFont typeface="Wingdings" pitchFamily="2" charset="2"/>
              <a:buChar char="n"/>
            </a:pPr>
            <a:r>
              <a:rPr lang="en-US" altLang="en-US" b="1"/>
              <a:t>rollback</a:t>
            </a:r>
            <a:r>
              <a:rPr lang="en-US" altLang="en-US"/>
              <a:t> (or </a:t>
            </a:r>
            <a:r>
              <a:rPr lang="en-US" altLang="en-US" b="1"/>
              <a:t>abort</a:t>
            </a:r>
            <a:r>
              <a:rPr lang="en-US" altLang="en-US"/>
              <a:t>): This signals that the transaction has ended unsuccessfully, so that any changes or effects that the transaction may have applied to the database must be undone.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4064008-C200-0344-BA68-52F4B0CF5A4D}"/>
              </a:ext>
            </a:extLst>
          </p:cNvPr>
          <p:cNvSpPr>
            <a:spLocks noGrp="1"/>
          </p:cNvSpPr>
          <p:nvPr>
            <p:ph type="title"/>
          </p:nvPr>
        </p:nvSpPr>
        <p:spPr/>
        <p:txBody>
          <a:bodyPr/>
          <a:lstStyle/>
          <a:p>
            <a:pPr eaLnBrk="1" fontAlgn="auto" hangingPunct="1">
              <a:spcAft>
                <a:spcPts val="0"/>
              </a:spcAft>
              <a:defRPr/>
            </a:pPr>
            <a:r>
              <a:rPr lang="en-US"/>
              <a:t>Transaction and System Concepts (4)</a:t>
            </a:r>
          </a:p>
        </p:txBody>
      </p:sp>
      <p:sp>
        <p:nvSpPr>
          <p:cNvPr id="51202" name="Content Placeholder 2">
            <a:extLst>
              <a:ext uri="{FF2B5EF4-FFF2-40B4-BE49-F238E27FC236}">
                <a16:creationId xmlns:a16="http://schemas.microsoft.com/office/drawing/2014/main" id="{4219E322-DFDE-F44B-8339-5AF425F135D3}"/>
              </a:ext>
            </a:extLst>
          </p:cNvPr>
          <p:cNvSpPr>
            <a:spLocks noGrp="1" noChangeArrowheads="1"/>
          </p:cNvSpPr>
          <p:nvPr>
            <p:ph idx="1"/>
          </p:nvPr>
        </p:nvSpPr>
        <p:spPr/>
        <p:txBody>
          <a:bodyPr/>
          <a:lstStyle/>
          <a:p>
            <a:pPr eaLnBrk="1" hangingPunct="1">
              <a:lnSpc>
                <a:spcPct val="80000"/>
              </a:lnSpc>
              <a:buFont typeface="Wingdings" pitchFamily="2" charset="2"/>
              <a:buChar char="n"/>
            </a:pPr>
            <a:r>
              <a:rPr lang="en-US" altLang="en-US" b="1" dirty="0"/>
              <a:t>Transaction</a:t>
            </a:r>
            <a:r>
              <a:rPr lang="en-US" altLang="en-US" dirty="0"/>
              <a:t> </a:t>
            </a:r>
            <a:r>
              <a:rPr lang="en-US" altLang="en-US" b="1" dirty="0"/>
              <a:t>states</a:t>
            </a:r>
            <a:r>
              <a:rPr lang="en-US" altLang="en-US" dirty="0"/>
              <a:t>:</a:t>
            </a:r>
          </a:p>
          <a:p>
            <a:pPr lvl="1" eaLnBrk="1" hangingPunct="1">
              <a:lnSpc>
                <a:spcPct val="80000"/>
              </a:lnSpc>
              <a:buFont typeface="Wingdings" pitchFamily="2" charset="2"/>
              <a:buChar char="n"/>
            </a:pPr>
            <a:r>
              <a:rPr lang="en-US" altLang="en-US" sz="2800" dirty="0"/>
              <a:t> Active state</a:t>
            </a:r>
          </a:p>
          <a:p>
            <a:pPr lvl="1" eaLnBrk="1" hangingPunct="1">
              <a:lnSpc>
                <a:spcPct val="80000"/>
              </a:lnSpc>
              <a:buFont typeface="Wingdings" pitchFamily="2" charset="2"/>
              <a:buChar char="n"/>
            </a:pPr>
            <a:r>
              <a:rPr lang="en-US" altLang="en-US" sz="2800" dirty="0"/>
              <a:t> Partially committed state</a:t>
            </a:r>
          </a:p>
          <a:p>
            <a:pPr lvl="1" eaLnBrk="1" hangingPunct="1">
              <a:lnSpc>
                <a:spcPct val="80000"/>
              </a:lnSpc>
              <a:buFont typeface="Wingdings" pitchFamily="2" charset="2"/>
              <a:buChar char="n"/>
            </a:pPr>
            <a:r>
              <a:rPr lang="en-US" altLang="en-US" sz="2800" dirty="0"/>
              <a:t> Committed state</a:t>
            </a:r>
          </a:p>
          <a:p>
            <a:pPr lvl="1" eaLnBrk="1" hangingPunct="1">
              <a:lnSpc>
                <a:spcPct val="80000"/>
              </a:lnSpc>
              <a:buFont typeface="Wingdings" pitchFamily="2" charset="2"/>
              <a:buChar char="n"/>
            </a:pPr>
            <a:r>
              <a:rPr lang="en-US" altLang="en-US" sz="2800" dirty="0"/>
              <a:t> Failed state</a:t>
            </a:r>
          </a:p>
          <a:p>
            <a:pPr lvl="1" eaLnBrk="1" hangingPunct="1">
              <a:lnSpc>
                <a:spcPct val="80000"/>
              </a:lnSpc>
              <a:buFont typeface="Wingdings" pitchFamily="2" charset="2"/>
              <a:buChar char="n"/>
            </a:pPr>
            <a:r>
              <a:rPr lang="en-US" altLang="en-US" sz="2800" dirty="0"/>
              <a:t> Terminated State </a:t>
            </a:r>
          </a:p>
          <a:p>
            <a:pPr eaLnBrk="1" hangingPunct="1">
              <a:buFont typeface="Wingdings" pitchFamily="2" charset="2"/>
              <a:buChar char="n"/>
            </a:pPr>
            <a:endParaRPr lang="en-US" alt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B05AED74-1BB2-FD43-B82B-5B913942DD10}"/>
              </a:ext>
            </a:extLst>
          </p:cNvPr>
          <p:cNvSpPr>
            <a:spLocks noGrp="1" noChangeArrowheads="1"/>
          </p:cNvSpPr>
          <p:nvPr>
            <p:ph type="title"/>
          </p:nvPr>
        </p:nvSpPr>
        <p:spPr>
          <a:xfrm>
            <a:off x="1603375" y="685800"/>
            <a:ext cx="5937250" cy="1189038"/>
          </a:xfrm>
        </p:spPr>
        <p:txBody>
          <a:bodyPr>
            <a:normAutofit fontScale="90000"/>
          </a:bodyPr>
          <a:lstStyle/>
          <a:p>
            <a:pPr eaLnBrk="1" fontAlgn="auto" hangingPunct="1">
              <a:spcAft>
                <a:spcPts val="0"/>
              </a:spcAft>
              <a:defRPr/>
            </a:pPr>
            <a:r>
              <a:rPr lang="en-US" dirty="0"/>
              <a:t>State Transition Diagram Illustrating the States for Transaction Execution</a:t>
            </a:r>
            <a:endParaRPr lang="en-US" dirty="0">
              <a:sym typeface="Symbol" charset="0"/>
            </a:endParaRPr>
          </a:p>
        </p:txBody>
      </p:sp>
      <p:pic>
        <p:nvPicPr>
          <p:cNvPr id="52226" name="Picture 9">
            <a:extLst>
              <a:ext uri="{FF2B5EF4-FFF2-40B4-BE49-F238E27FC236}">
                <a16:creationId xmlns:a16="http://schemas.microsoft.com/office/drawing/2014/main" id="{6DE3B779-BF90-ED4D-B7FB-6F0E60985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09800"/>
            <a:ext cx="88392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E9533731-1D0C-8E4B-B994-C00C5562E58B}"/>
              </a:ext>
            </a:extLst>
          </p:cNvPr>
          <p:cNvSpPr>
            <a:spLocks noGrp="1" noChangeArrowheads="1"/>
          </p:cNvSpPr>
          <p:nvPr>
            <p:ph type="title"/>
          </p:nvPr>
        </p:nvSpPr>
        <p:spPr/>
        <p:txBody>
          <a:bodyPr/>
          <a:lstStyle/>
          <a:p>
            <a:pPr eaLnBrk="1" fontAlgn="auto" hangingPunct="1">
              <a:spcAft>
                <a:spcPts val="0"/>
              </a:spcAft>
              <a:defRPr/>
            </a:pPr>
            <a:r>
              <a:rPr lang="en-US" dirty="0"/>
              <a:t> Introduction to Transaction Processing (1)</a:t>
            </a:r>
          </a:p>
        </p:txBody>
      </p:sp>
      <p:sp>
        <p:nvSpPr>
          <p:cNvPr id="18434" name="Rectangle 5">
            <a:extLst>
              <a:ext uri="{FF2B5EF4-FFF2-40B4-BE49-F238E27FC236}">
                <a16:creationId xmlns:a16="http://schemas.microsoft.com/office/drawing/2014/main" id="{2CD5ADB2-F359-3346-A87E-28E398D7BE0A}"/>
              </a:ext>
            </a:extLst>
          </p:cNvPr>
          <p:cNvSpPr>
            <a:spLocks noGrp="1" noChangeArrowheads="1"/>
          </p:cNvSpPr>
          <p:nvPr>
            <p:ph idx="1"/>
          </p:nvPr>
        </p:nvSpPr>
        <p:spPr/>
        <p:txBody>
          <a:bodyPr/>
          <a:lstStyle/>
          <a:p>
            <a:pPr eaLnBrk="1" hangingPunct="1">
              <a:lnSpc>
                <a:spcPct val="80000"/>
              </a:lnSpc>
              <a:buFont typeface="Wingdings" pitchFamily="2" charset="2"/>
              <a:buChar char="n"/>
            </a:pPr>
            <a:r>
              <a:rPr lang="en-US" altLang="en-US" b="1"/>
              <a:t>Single-User System</a:t>
            </a:r>
            <a:r>
              <a:rPr lang="en-US" altLang="en-US"/>
              <a:t>:</a:t>
            </a:r>
          </a:p>
          <a:p>
            <a:pPr lvl="1" eaLnBrk="1" hangingPunct="1">
              <a:lnSpc>
                <a:spcPct val="80000"/>
              </a:lnSpc>
              <a:buFont typeface="Wingdings" pitchFamily="2" charset="2"/>
              <a:buChar char="n"/>
            </a:pPr>
            <a:r>
              <a:rPr lang="en-US" altLang="en-US"/>
              <a:t>At most one user at a time can use the system. </a:t>
            </a:r>
          </a:p>
          <a:p>
            <a:pPr eaLnBrk="1" hangingPunct="1">
              <a:lnSpc>
                <a:spcPct val="80000"/>
              </a:lnSpc>
              <a:buFont typeface="Wingdings" pitchFamily="2" charset="2"/>
              <a:buChar char="n"/>
            </a:pPr>
            <a:r>
              <a:rPr lang="en-US" altLang="en-US" b="1"/>
              <a:t>Multiuser System</a:t>
            </a:r>
            <a:r>
              <a:rPr lang="en-US" altLang="en-US"/>
              <a:t>:</a:t>
            </a:r>
          </a:p>
          <a:p>
            <a:pPr lvl="1" eaLnBrk="1" hangingPunct="1">
              <a:lnSpc>
                <a:spcPct val="80000"/>
              </a:lnSpc>
              <a:buFont typeface="Wingdings" pitchFamily="2" charset="2"/>
              <a:buChar char="n"/>
            </a:pPr>
            <a:r>
              <a:rPr lang="en-US" altLang="en-US"/>
              <a:t>Many users can access the system concurrently.</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ADA91C0C-387B-BA40-BA84-8F2303A8BDCE}"/>
              </a:ext>
            </a:extLst>
          </p:cNvPr>
          <p:cNvSpPr>
            <a:spLocks noGrp="1" noChangeArrowheads="1"/>
          </p:cNvSpPr>
          <p:nvPr>
            <p:ph type="title"/>
          </p:nvPr>
        </p:nvSpPr>
        <p:spPr>
          <a:xfrm>
            <a:off x="381000" y="609600"/>
            <a:ext cx="7796213" cy="992188"/>
          </a:xfrm>
        </p:spPr>
        <p:txBody>
          <a:bodyPr>
            <a:normAutofit fontScale="90000"/>
          </a:bodyPr>
          <a:lstStyle/>
          <a:p>
            <a:pPr eaLnBrk="1" fontAlgn="auto" hangingPunct="1">
              <a:spcAft>
                <a:spcPts val="0"/>
              </a:spcAft>
              <a:defRPr/>
            </a:pPr>
            <a:r>
              <a:rPr lang="en-US" sz="3200" dirty="0"/>
              <a:t>Transaction and System Concepts (6)</a:t>
            </a:r>
          </a:p>
        </p:txBody>
      </p:sp>
      <p:sp>
        <p:nvSpPr>
          <p:cNvPr id="54274" name="Rectangle 5">
            <a:extLst>
              <a:ext uri="{FF2B5EF4-FFF2-40B4-BE49-F238E27FC236}">
                <a16:creationId xmlns:a16="http://schemas.microsoft.com/office/drawing/2014/main" id="{51A50FC7-659D-C545-91C5-DC9A9466CC97}"/>
              </a:ext>
            </a:extLst>
          </p:cNvPr>
          <p:cNvSpPr>
            <a:spLocks noGrp="1" noChangeArrowheads="1"/>
          </p:cNvSpPr>
          <p:nvPr>
            <p:ph idx="1"/>
          </p:nvPr>
        </p:nvSpPr>
        <p:spPr>
          <a:xfrm>
            <a:off x="247650" y="2057400"/>
            <a:ext cx="8294688" cy="4572000"/>
          </a:xfrm>
        </p:spPr>
        <p:txBody>
          <a:bodyPr/>
          <a:lstStyle/>
          <a:p>
            <a:pPr eaLnBrk="1" hangingPunct="1">
              <a:buFont typeface="Wingdings" pitchFamily="2" charset="2"/>
              <a:buChar char="n"/>
            </a:pPr>
            <a:r>
              <a:rPr lang="en-US" altLang="en-US"/>
              <a:t>The System Log</a:t>
            </a:r>
          </a:p>
          <a:p>
            <a:pPr lvl="1" eaLnBrk="1" hangingPunct="1">
              <a:buFont typeface="Wingdings" pitchFamily="2" charset="2"/>
              <a:buChar char="n"/>
            </a:pPr>
            <a:r>
              <a:rPr lang="en-US" altLang="en-US" b="1"/>
              <a:t>Log</a:t>
            </a:r>
            <a:r>
              <a:rPr lang="en-US" altLang="en-US"/>
              <a:t> or </a:t>
            </a:r>
            <a:r>
              <a:rPr lang="en-US" altLang="en-US" b="1"/>
              <a:t>Journal</a:t>
            </a:r>
            <a:r>
              <a:rPr lang="en-US" altLang="en-US"/>
              <a:t>: The log keeps track of all transaction operations that affect the values of database items.</a:t>
            </a:r>
          </a:p>
          <a:p>
            <a:pPr lvl="2" eaLnBrk="1" hangingPunct="1">
              <a:buFont typeface="Wingdings" pitchFamily="2" charset="2"/>
              <a:buChar char="n"/>
            </a:pPr>
            <a:r>
              <a:rPr lang="en-US" altLang="en-US"/>
              <a:t>This information may be needed to permit recovery from transaction failures.</a:t>
            </a:r>
          </a:p>
          <a:p>
            <a:pPr lvl="2" eaLnBrk="1" hangingPunct="1">
              <a:buFont typeface="Wingdings" pitchFamily="2" charset="2"/>
              <a:buChar char="n"/>
            </a:pPr>
            <a:r>
              <a:rPr lang="en-US" altLang="en-US"/>
              <a:t>The log is kept on disk, so it is not affected by any type of failure except for disk or catastrophic failure.</a:t>
            </a:r>
          </a:p>
          <a:p>
            <a:pPr lvl="2" eaLnBrk="1" hangingPunct="1">
              <a:buFont typeface="Wingdings" pitchFamily="2" charset="2"/>
              <a:buChar char="n"/>
            </a:pPr>
            <a:r>
              <a:rPr lang="en-US" altLang="en-US"/>
              <a:t>In addition, the log is periodically backed up to archival storage (tape) to guard against such catastrophic failures.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B2E0631D-404F-F340-9EA0-898919AA85FB}"/>
              </a:ext>
            </a:extLst>
          </p:cNvPr>
          <p:cNvSpPr>
            <a:spLocks noGrp="1" noChangeArrowheads="1"/>
          </p:cNvSpPr>
          <p:nvPr>
            <p:ph type="title"/>
          </p:nvPr>
        </p:nvSpPr>
        <p:spPr>
          <a:xfrm>
            <a:off x="228600" y="76200"/>
            <a:ext cx="7796213" cy="992188"/>
          </a:xfrm>
        </p:spPr>
        <p:txBody>
          <a:bodyPr>
            <a:normAutofit fontScale="90000"/>
          </a:bodyPr>
          <a:lstStyle/>
          <a:p>
            <a:pPr eaLnBrk="1" fontAlgn="auto" hangingPunct="1">
              <a:spcAft>
                <a:spcPts val="0"/>
              </a:spcAft>
              <a:defRPr/>
            </a:pPr>
            <a:r>
              <a:rPr lang="en-US" sz="3200"/>
              <a:t>Transaction and System Concepts (7)</a:t>
            </a:r>
          </a:p>
        </p:txBody>
      </p:sp>
      <p:sp>
        <p:nvSpPr>
          <p:cNvPr id="56322" name="Rectangle 5">
            <a:extLst>
              <a:ext uri="{FF2B5EF4-FFF2-40B4-BE49-F238E27FC236}">
                <a16:creationId xmlns:a16="http://schemas.microsoft.com/office/drawing/2014/main" id="{C0B1B3C7-7599-B348-A80F-D5266F6179DF}"/>
              </a:ext>
            </a:extLst>
          </p:cNvPr>
          <p:cNvSpPr>
            <a:spLocks noGrp="1" noChangeArrowheads="1"/>
          </p:cNvSpPr>
          <p:nvPr>
            <p:ph idx="1"/>
          </p:nvPr>
        </p:nvSpPr>
        <p:spPr>
          <a:xfrm>
            <a:off x="239713" y="1373188"/>
            <a:ext cx="8294687" cy="4572000"/>
          </a:xfrm>
        </p:spPr>
        <p:txBody>
          <a:bodyPr/>
          <a:lstStyle/>
          <a:p>
            <a:pPr eaLnBrk="1" hangingPunct="1">
              <a:lnSpc>
                <a:spcPct val="80000"/>
              </a:lnSpc>
              <a:buFont typeface="Wingdings" pitchFamily="2" charset="2"/>
              <a:buChar char="n"/>
            </a:pPr>
            <a:r>
              <a:rPr lang="en-US" altLang="en-US" sz="2400"/>
              <a:t>The System Log (cont):</a:t>
            </a:r>
          </a:p>
          <a:p>
            <a:pPr lvl="1" eaLnBrk="1" hangingPunct="1">
              <a:lnSpc>
                <a:spcPct val="80000"/>
              </a:lnSpc>
              <a:buFont typeface="Wingdings" pitchFamily="2" charset="2"/>
              <a:buChar char="n"/>
            </a:pPr>
            <a:r>
              <a:rPr lang="en-US" altLang="en-US" sz="2100"/>
              <a:t>T in the following discussion refers to a unique </a:t>
            </a:r>
            <a:r>
              <a:rPr lang="en-US" altLang="en-US" sz="2100" b="1"/>
              <a:t>transaction-id</a:t>
            </a:r>
            <a:r>
              <a:rPr lang="en-US" altLang="en-US" sz="2100"/>
              <a:t> that is generated automatically by the system and is used to identify each transaction: </a:t>
            </a:r>
          </a:p>
          <a:p>
            <a:pPr lvl="1" eaLnBrk="1" hangingPunct="1">
              <a:lnSpc>
                <a:spcPct val="80000"/>
              </a:lnSpc>
              <a:buFont typeface="Wingdings" pitchFamily="2" charset="2"/>
              <a:buChar char="n"/>
            </a:pPr>
            <a:r>
              <a:rPr lang="en-US" altLang="en-US" sz="2100"/>
              <a:t>Types of log record: </a:t>
            </a:r>
          </a:p>
          <a:p>
            <a:pPr lvl="2" eaLnBrk="1" hangingPunct="1">
              <a:lnSpc>
                <a:spcPct val="80000"/>
              </a:lnSpc>
              <a:buFont typeface="Wingdings" pitchFamily="2" charset="2"/>
              <a:buChar char="n"/>
            </a:pPr>
            <a:r>
              <a:rPr lang="en-US" altLang="en-US" sz="2000"/>
              <a:t>[start_transaction,T]: Records that transaction T has started execution.</a:t>
            </a:r>
          </a:p>
          <a:p>
            <a:pPr lvl="2" eaLnBrk="1" hangingPunct="1">
              <a:lnSpc>
                <a:spcPct val="80000"/>
              </a:lnSpc>
              <a:buFont typeface="Wingdings" pitchFamily="2" charset="2"/>
              <a:buChar char="n"/>
            </a:pPr>
            <a:r>
              <a:rPr lang="en-US" altLang="en-US" sz="2000"/>
              <a:t>[write_item,T,X,old_value,new_value]: Records that transaction T has changed the value of database item X from old_value to new_value.</a:t>
            </a:r>
          </a:p>
          <a:p>
            <a:pPr lvl="2" eaLnBrk="1" hangingPunct="1">
              <a:lnSpc>
                <a:spcPct val="80000"/>
              </a:lnSpc>
              <a:buFont typeface="Wingdings" pitchFamily="2" charset="2"/>
              <a:buChar char="n"/>
            </a:pPr>
            <a:r>
              <a:rPr lang="en-US" altLang="en-US" sz="2000"/>
              <a:t>[read_item,T,X]: Records that transaction T  has read the value of database item X.</a:t>
            </a:r>
          </a:p>
          <a:p>
            <a:pPr lvl="2" eaLnBrk="1" hangingPunct="1">
              <a:lnSpc>
                <a:spcPct val="80000"/>
              </a:lnSpc>
              <a:buFont typeface="Wingdings" pitchFamily="2" charset="2"/>
              <a:buChar char="n"/>
            </a:pPr>
            <a:r>
              <a:rPr lang="en-US" altLang="en-US" sz="2000"/>
              <a:t>[commit,T]: Records that transaction T has completed successfully, and affirms that its effect can be committed (recorded permanently) to the database.</a:t>
            </a:r>
          </a:p>
          <a:p>
            <a:pPr lvl="2" eaLnBrk="1" hangingPunct="1">
              <a:lnSpc>
                <a:spcPct val="80000"/>
              </a:lnSpc>
              <a:buFont typeface="Wingdings" pitchFamily="2" charset="2"/>
              <a:buChar char="n"/>
            </a:pPr>
            <a:r>
              <a:rPr lang="en-US" altLang="en-US" sz="2000"/>
              <a:t>[abort,T]: Records that transaction T has been aborted. </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A5F852FB-14DF-A741-BB76-B3534F65A18E}"/>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Transaction and System Concepts (8)</a:t>
            </a:r>
          </a:p>
        </p:txBody>
      </p:sp>
      <p:sp>
        <p:nvSpPr>
          <p:cNvPr id="58370" name="Rectangle 5">
            <a:extLst>
              <a:ext uri="{FF2B5EF4-FFF2-40B4-BE49-F238E27FC236}">
                <a16:creationId xmlns:a16="http://schemas.microsoft.com/office/drawing/2014/main" id="{E17BCFA0-6366-3744-A9F2-9E811C50B26C}"/>
              </a:ext>
            </a:extLst>
          </p:cNvPr>
          <p:cNvSpPr>
            <a:spLocks noGrp="1" noChangeArrowheads="1"/>
          </p:cNvSpPr>
          <p:nvPr>
            <p:ph idx="1"/>
          </p:nvPr>
        </p:nvSpPr>
        <p:spPr/>
        <p:txBody>
          <a:bodyPr/>
          <a:lstStyle/>
          <a:p>
            <a:pPr eaLnBrk="1" hangingPunct="1">
              <a:buFont typeface="Wingdings" pitchFamily="2" charset="2"/>
              <a:buChar char="n"/>
            </a:pPr>
            <a:r>
              <a:rPr lang="en-US" altLang="en-US"/>
              <a:t>The System Log (cont):</a:t>
            </a:r>
          </a:p>
          <a:p>
            <a:pPr lvl="1" eaLnBrk="1" hangingPunct="1">
              <a:buFont typeface="Wingdings" pitchFamily="2" charset="2"/>
              <a:buChar char="n"/>
            </a:pPr>
            <a:r>
              <a:rPr lang="en-US" altLang="en-US"/>
              <a:t>Protocols for recovery that </a:t>
            </a:r>
            <a:r>
              <a:rPr lang="en-US" altLang="en-US" i="1"/>
              <a:t>avoid cascading rollbacks do not require that read operations be written to the system log</a:t>
            </a:r>
            <a:r>
              <a:rPr lang="en-US" altLang="en-US"/>
              <a:t>, whereas other protocols require these entries for recovery. </a:t>
            </a:r>
          </a:p>
          <a:p>
            <a:pPr lvl="1" eaLnBrk="1" hangingPunct="1">
              <a:buFont typeface="Wingdings" pitchFamily="2" charset="2"/>
              <a:buChar char="n"/>
            </a:pPr>
            <a:r>
              <a:rPr lang="en-US" altLang="en-US"/>
              <a:t>Strict protocols require simpler write entries that do not include new_value</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AF722207-5C5B-9947-97F6-CE29A7053185}"/>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Transaction and System Concepts (9)</a:t>
            </a:r>
          </a:p>
        </p:txBody>
      </p:sp>
      <p:sp>
        <p:nvSpPr>
          <p:cNvPr id="24579" name="Rectangle 5">
            <a:extLst>
              <a:ext uri="{FF2B5EF4-FFF2-40B4-BE49-F238E27FC236}">
                <a16:creationId xmlns:a16="http://schemas.microsoft.com/office/drawing/2014/main" id="{9901F0ED-25D6-9C49-9CBC-2143A30BC47B}"/>
              </a:ext>
            </a:extLst>
          </p:cNvPr>
          <p:cNvSpPr>
            <a:spLocks noGrp="1" noChangeArrowheads="1"/>
          </p:cNvSpPr>
          <p:nvPr>
            <p:ph idx="1"/>
          </p:nvPr>
        </p:nvSpPr>
        <p:spPr/>
        <p:txBody>
          <a:bodyPr rtlCol="0">
            <a:normAutofit fontScale="77500" lnSpcReduction="20000"/>
          </a:bodyPr>
          <a:lstStyle/>
          <a:p>
            <a:pPr marL="533400" indent="-533400" eaLnBrk="1" fontAlgn="auto" hangingPunct="1">
              <a:lnSpc>
                <a:spcPct val="80000"/>
              </a:lnSpc>
              <a:spcAft>
                <a:spcPts val="0"/>
              </a:spcAft>
              <a:buFont typeface="Wingdings" charset="0"/>
              <a:buNone/>
              <a:defRPr/>
            </a:pPr>
            <a:r>
              <a:rPr lang="en-US" sz="2400" dirty="0">
                <a:solidFill>
                  <a:schemeClr val="tx1">
                    <a:lumMod val="85000"/>
                    <a:lumOff val="15000"/>
                  </a:schemeClr>
                </a:solidFill>
              </a:rPr>
              <a:t>Recovery using log records:</a:t>
            </a:r>
          </a:p>
          <a:p>
            <a:pPr marL="533400" indent="-533400" eaLnBrk="1" fontAlgn="auto" hangingPunct="1">
              <a:lnSpc>
                <a:spcPct val="80000"/>
              </a:lnSpc>
              <a:spcAft>
                <a:spcPts val="0"/>
              </a:spcAft>
              <a:buFont typeface="Wingdings" charset="0"/>
              <a:buChar char="n"/>
              <a:defRPr/>
            </a:pPr>
            <a:r>
              <a:rPr lang="en-US" sz="2400" dirty="0">
                <a:solidFill>
                  <a:schemeClr val="tx1">
                    <a:lumMod val="85000"/>
                    <a:lumOff val="15000"/>
                  </a:schemeClr>
                </a:solidFill>
              </a:rPr>
              <a:t>If the system crashes, we can recover to a consistent database state by examining the log and using one of the techniques described in Chapter 23.</a:t>
            </a:r>
          </a:p>
          <a:p>
            <a:pPr marL="952500" lvl="1" indent="-495300" eaLnBrk="1" fontAlgn="auto" hangingPunct="1">
              <a:lnSpc>
                <a:spcPct val="80000"/>
              </a:lnSpc>
              <a:spcAft>
                <a:spcPts val="0"/>
              </a:spcAft>
              <a:buFont typeface="Wingdings" charset="0"/>
              <a:buAutoNum type="arabicPeriod"/>
              <a:defRPr/>
            </a:pPr>
            <a:r>
              <a:rPr lang="en-US" sz="2100" dirty="0">
                <a:solidFill>
                  <a:schemeClr val="tx1">
                    <a:lumMod val="85000"/>
                    <a:lumOff val="15000"/>
                  </a:schemeClr>
                </a:solidFill>
              </a:rPr>
              <a:t>Because the log contains a record of every write operation that changes the value of some database item, it is possible to </a:t>
            </a:r>
            <a:r>
              <a:rPr lang="en-US" sz="2100" b="1" dirty="0">
                <a:solidFill>
                  <a:schemeClr val="tx1">
                    <a:lumMod val="85000"/>
                    <a:lumOff val="15000"/>
                  </a:schemeClr>
                </a:solidFill>
              </a:rPr>
              <a:t>undo</a:t>
            </a:r>
            <a:r>
              <a:rPr lang="en-US" sz="2100" dirty="0">
                <a:solidFill>
                  <a:schemeClr val="tx1">
                    <a:lumMod val="85000"/>
                    <a:lumOff val="15000"/>
                  </a:schemeClr>
                </a:solidFill>
              </a:rPr>
              <a:t> the effect of these write operations of a transaction T by tracing backward through the log and resetting all items changed by a write operation of T to their </a:t>
            </a:r>
            <a:r>
              <a:rPr lang="en-US" sz="2100" dirty="0" err="1">
                <a:solidFill>
                  <a:schemeClr val="tx1">
                    <a:lumMod val="85000"/>
                    <a:lumOff val="15000"/>
                  </a:schemeClr>
                </a:solidFill>
              </a:rPr>
              <a:t>old_values</a:t>
            </a:r>
            <a:r>
              <a:rPr lang="en-US" sz="2100" dirty="0">
                <a:solidFill>
                  <a:schemeClr val="tx1">
                    <a:lumMod val="85000"/>
                    <a:lumOff val="15000"/>
                  </a:schemeClr>
                </a:solidFill>
              </a:rPr>
              <a:t>.</a:t>
            </a:r>
          </a:p>
          <a:p>
            <a:pPr marL="952500" lvl="1" indent="-495300" eaLnBrk="1" fontAlgn="auto" hangingPunct="1">
              <a:lnSpc>
                <a:spcPct val="80000"/>
              </a:lnSpc>
              <a:spcAft>
                <a:spcPts val="0"/>
              </a:spcAft>
              <a:buFont typeface="Wingdings" charset="0"/>
              <a:buAutoNum type="arabicPeriod"/>
              <a:defRPr/>
            </a:pPr>
            <a:r>
              <a:rPr lang="en-US" sz="2100" dirty="0">
                <a:solidFill>
                  <a:schemeClr val="tx1">
                    <a:lumMod val="85000"/>
                    <a:lumOff val="15000"/>
                  </a:schemeClr>
                </a:solidFill>
              </a:rPr>
              <a:t>We can also </a:t>
            </a:r>
            <a:r>
              <a:rPr lang="en-US" sz="2100" b="1" dirty="0">
                <a:solidFill>
                  <a:schemeClr val="tx1">
                    <a:lumMod val="85000"/>
                    <a:lumOff val="15000"/>
                  </a:schemeClr>
                </a:solidFill>
              </a:rPr>
              <a:t>redo</a:t>
            </a:r>
            <a:r>
              <a:rPr lang="en-US" sz="2100" dirty="0">
                <a:solidFill>
                  <a:schemeClr val="tx1">
                    <a:lumMod val="85000"/>
                    <a:lumOff val="15000"/>
                  </a:schemeClr>
                </a:solidFill>
              </a:rPr>
              <a:t> the effect of the write operations of a transaction T by tracing forward through the log and setting all items changed by a write operation of T (that did not get done permanently) to their </a:t>
            </a:r>
            <a:r>
              <a:rPr lang="en-US" sz="2100" dirty="0" err="1">
                <a:solidFill>
                  <a:schemeClr val="tx1">
                    <a:lumMod val="85000"/>
                    <a:lumOff val="15000"/>
                  </a:schemeClr>
                </a:solidFill>
              </a:rPr>
              <a:t>new_values</a:t>
            </a:r>
            <a:r>
              <a:rPr lang="en-US" sz="2100" dirty="0">
                <a:solidFill>
                  <a:schemeClr val="tx1">
                    <a:lumMod val="85000"/>
                    <a:lumOff val="15000"/>
                  </a:schemeClr>
                </a:solidFill>
              </a:rPr>
              <a:t>.   </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8953CFB4-044E-F442-B94D-258A4A72A7CA}"/>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Transaction and System Concepts (10)</a:t>
            </a:r>
          </a:p>
        </p:txBody>
      </p:sp>
      <p:sp>
        <p:nvSpPr>
          <p:cNvPr id="25603" name="Rectangle 5">
            <a:extLst>
              <a:ext uri="{FF2B5EF4-FFF2-40B4-BE49-F238E27FC236}">
                <a16:creationId xmlns:a16="http://schemas.microsoft.com/office/drawing/2014/main" id="{B67316EB-6C2A-5948-BDE6-A984E5E39DE2}"/>
              </a:ext>
            </a:extLst>
          </p:cNvPr>
          <p:cNvSpPr>
            <a:spLocks noGrp="1" noChangeArrowheads="1"/>
          </p:cNvSpPr>
          <p:nvPr>
            <p:ph idx="1"/>
          </p:nvPr>
        </p:nvSpPr>
        <p:spPr/>
        <p:txBody>
          <a:bodyPr rtlCol="0">
            <a:normAutofit fontScale="77500" lnSpcReduction="20000"/>
          </a:bodyPr>
          <a:lstStyle/>
          <a:p>
            <a:pPr eaLnBrk="1" fontAlgn="auto" hangingPunct="1">
              <a:lnSpc>
                <a:spcPct val="80000"/>
              </a:lnSpc>
              <a:spcAft>
                <a:spcPts val="0"/>
              </a:spcAft>
              <a:buFont typeface="Wingdings" charset="0"/>
              <a:buNone/>
              <a:defRPr/>
            </a:pPr>
            <a:r>
              <a:rPr lang="en-US" sz="2400" dirty="0">
                <a:solidFill>
                  <a:schemeClr val="tx1">
                    <a:lumMod val="85000"/>
                    <a:lumOff val="15000"/>
                  </a:schemeClr>
                </a:solidFill>
              </a:rPr>
              <a:t>Commit Point of a Transaction:</a:t>
            </a:r>
          </a:p>
          <a:p>
            <a:pPr eaLnBrk="1" fontAlgn="auto" hangingPunct="1">
              <a:lnSpc>
                <a:spcPct val="80000"/>
              </a:lnSpc>
              <a:spcAft>
                <a:spcPts val="0"/>
              </a:spcAft>
              <a:buFont typeface="Wingdings" charset="0"/>
              <a:buChar char="n"/>
              <a:defRPr/>
            </a:pPr>
            <a:r>
              <a:rPr lang="en-US" sz="2400" b="1" dirty="0">
                <a:solidFill>
                  <a:schemeClr val="tx1">
                    <a:lumMod val="85000"/>
                    <a:lumOff val="15000"/>
                  </a:schemeClr>
                </a:solidFill>
              </a:rPr>
              <a:t>Definition a Commit Point: </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A transaction T reaches its </a:t>
            </a:r>
            <a:r>
              <a:rPr lang="en-US" sz="2100" b="1" dirty="0">
                <a:solidFill>
                  <a:schemeClr val="tx1">
                    <a:lumMod val="85000"/>
                    <a:lumOff val="15000"/>
                  </a:schemeClr>
                </a:solidFill>
              </a:rPr>
              <a:t>commit point</a:t>
            </a:r>
            <a:r>
              <a:rPr lang="en-US" sz="2100" dirty="0">
                <a:solidFill>
                  <a:schemeClr val="tx1">
                    <a:lumMod val="85000"/>
                    <a:lumOff val="15000"/>
                  </a:schemeClr>
                </a:solidFill>
              </a:rPr>
              <a:t> when all its operations that access the database have been executed successfully </a:t>
            </a:r>
            <a:r>
              <a:rPr lang="en-US" sz="2100" i="1" dirty="0">
                <a:solidFill>
                  <a:schemeClr val="tx1">
                    <a:lumMod val="85000"/>
                    <a:lumOff val="15000"/>
                  </a:schemeClr>
                </a:solidFill>
              </a:rPr>
              <a:t>and</a:t>
            </a:r>
            <a:r>
              <a:rPr lang="en-US" sz="2100" dirty="0">
                <a:solidFill>
                  <a:schemeClr val="tx1">
                    <a:lumMod val="85000"/>
                    <a:lumOff val="15000"/>
                  </a:schemeClr>
                </a:solidFill>
              </a:rPr>
              <a:t> the effect of all the transaction operations on the database has been recorded in the log.</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Beyond the commit point, the transaction is said to be committed, and its effect is assumed to be permanently recorded in the database.</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The transaction then writes an entry [</a:t>
            </a:r>
            <a:r>
              <a:rPr lang="en-US" sz="2100" dirty="0" err="1">
                <a:solidFill>
                  <a:schemeClr val="tx1">
                    <a:lumMod val="85000"/>
                    <a:lumOff val="15000"/>
                  </a:schemeClr>
                </a:solidFill>
              </a:rPr>
              <a:t>commit,T</a:t>
            </a:r>
            <a:r>
              <a:rPr lang="en-US" sz="2100" dirty="0">
                <a:solidFill>
                  <a:schemeClr val="tx1">
                    <a:lumMod val="85000"/>
                    <a:lumOff val="15000"/>
                  </a:schemeClr>
                </a:solidFill>
              </a:rPr>
              <a:t>] into the log. </a:t>
            </a:r>
          </a:p>
          <a:p>
            <a:pPr eaLnBrk="1" fontAlgn="auto" hangingPunct="1">
              <a:lnSpc>
                <a:spcPct val="80000"/>
              </a:lnSpc>
              <a:spcAft>
                <a:spcPts val="0"/>
              </a:spcAft>
              <a:buFont typeface="Wingdings" charset="0"/>
              <a:buChar char="n"/>
              <a:defRPr/>
            </a:pPr>
            <a:r>
              <a:rPr lang="en-US" sz="2400" b="1" dirty="0">
                <a:solidFill>
                  <a:schemeClr val="tx1">
                    <a:lumMod val="85000"/>
                    <a:lumOff val="15000"/>
                  </a:schemeClr>
                </a:solidFill>
              </a:rPr>
              <a:t>Roll Back of transactions:</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Needed for transactions that have a [</a:t>
            </a:r>
            <a:r>
              <a:rPr lang="en-US" sz="2100" dirty="0" err="1">
                <a:solidFill>
                  <a:schemeClr val="tx1">
                    <a:lumMod val="85000"/>
                    <a:lumOff val="15000"/>
                  </a:schemeClr>
                </a:solidFill>
              </a:rPr>
              <a:t>start_transaction,T</a:t>
            </a:r>
            <a:r>
              <a:rPr lang="en-US" sz="2100" dirty="0">
                <a:solidFill>
                  <a:schemeClr val="tx1">
                    <a:lumMod val="85000"/>
                    <a:lumOff val="15000"/>
                  </a:schemeClr>
                </a:solidFill>
              </a:rPr>
              <a:t>] entry into the log but no commit entry [</a:t>
            </a:r>
            <a:r>
              <a:rPr lang="en-US" sz="2100" dirty="0" err="1">
                <a:solidFill>
                  <a:schemeClr val="tx1">
                    <a:lumMod val="85000"/>
                    <a:lumOff val="15000"/>
                  </a:schemeClr>
                </a:solidFill>
              </a:rPr>
              <a:t>commit,T</a:t>
            </a:r>
            <a:r>
              <a:rPr lang="en-US" sz="2100" dirty="0">
                <a:solidFill>
                  <a:schemeClr val="tx1">
                    <a:lumMod val="85000"/>
                    <a:lumOff val="15000"/>
                  </a:schemeClr>
                </a:solidFill>
              </a:rPr>
              <a:t>] into the log.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E65D36E9-E2E4-A546-9BF0-F58900BAA326}"/>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Transaction and System Concepts (11)</a:t>
            </a:r>
          </a:p>
        </p:txBody>
      </p:sp>
      <p:sp>
        <p:nvSpPr>
          <p:cNvPr id="26627" name="Rectangle 5">
            <a:extLst>
              <a:ext uri="{FF2B5EF4-FFF2-40B4-BE49-F238E27FC236}">
                <a16:creationId xmlns:a16="http://schemas.microsoft.com/office/drawing/2014/main" id="{1E056D5C-8633-B64D-ADC6-C468E772C0FB}"/>
              </a:ext>
            </a:extLst>
          </p:cNvPr>
          <p:cNvSpPr>
            <a:spLocks noGrp="1" noChangeArrowheads="1"/>
          </p:cNvSpPr>
          <p:nvPr>
            <p:ph idx="1"/>
          </p:nvPr>
        </p:nvSpPr>
        <p:spPr/>
        <p:txBody>
          <a:bodyPr rtlCol="0">
            <a:normAutofit fontScale="70000" lnSpcReduction="20000"/>
          </a:bodyPr>
          <a:lstStyle/>
          <a:p>
            <a:pPr eaLnBrk="1" fontAlgn="auto" hangingPunct="1">
              <a:lnSpc>
                <a:spcPct val="80000"/>
              </a:lnSpc>
              <a:spcAft>
                <a:spcPts val="0"/>
              </a:spcAft>
              <a:buFont typeface="Wingdings" pitchFamily="2" charset="2"/>
              <a:buNone/>
              <a:defRPr/>
            </a:pPr>
            <a:r>
              <a:rPr lang="en-US" altLang="en-US" sz="2000">
                <a:solidFill>
                  <a:schemeClr val="tx1">
                    <a:lumMod val="85000"/>
                    <a:lumOff val="15000"/>
                  </a:schemeClr>
                </a:solidFill>
                <a:ea typeface="ＭＳ Ｐゴシック" panose="020B0600070205080204" pitchFamily="34" charset="-128"/>
              </a:rPr>
              <a:t>Commit Point of a Transaction (cont):</a:t>
            </a:r>
          </a:p>
          <a:p>
            <a:pPr eaLnBrk="1" fontAlgn="auto" hangingPunct="1">
              <a:lnSpc>
                <a:spcPct val="80000"/>
              </a:lnSpc>
              <a:spcAft>
                <a:spcPts val="0"/>
              </a:spcAft>
              <a:defRPr/>
            </a:pPr>
            <a:r>
              <a:rPr lang="en-US" altLang="en-US" sz="2000" b="1">
                <a:solidFill>
                  <a:schemeClr val="tx1">
                    <a:lumMod val="85000"/>
                    <a:lumOff val="15000"/>
                  </a:schemeClr>
                </a:solidFill>
                <a:ea typeface="ＭＳ Ｐゴシック" panose="020B0600070205080204" pitchFamily="34" charset="-128"/>
              </a:rPr>
              <a:t>Redoing transactions:</a:t>
            </a:r>
          </a:p>
          <a:p>
            <a:pPr lvl="1" eaLnBrk="1" fontAlgn="auto" hangingPunct="1">
              <a:lnSpc>
                <a:spcPct val="80000"/>
              </a:lnSpc>
              <a:spcAft>
                <a:spcPts val="0"/>
              </a:spcAft>
              <a:defRPr/>
            </a:pPr>
            <a:r>
              <a:rPr lang="en-US" altLang="en-US" sz="2000">
                <a:solidFill>
                  <a:schemeClr val="tx1">
                    <a:lumMod val="85000"/>
                    <a:lumOff val="15000"/>
                  </a:schemeClr>
                </a:solidFill>
                <a:ea typeface="Arial" panose="020B0604020202020204" pitchFamily="34" charset="0"/>
              </a:rPr>
              <a:t>Transactions that have written their commit entry in the log must also have recorded all their write operations in the log; otherwise they would not be committed, so their effect on the database can be redone from the log entries. (Notice that the log file must be kept on disk.</a:t>
            </a:r>
          </a:p>
          <a:p>
            <a:pPr lvl="1" eaLnBrk="1" fontAlgn="auto" hangingPunct="1">
              <a:lnSpc>
                <a:spcPct val="80000"/>
              </a:lnSpc>
              <a:spcAft>
                <a:spcPts val="0"/>
              </a:spcAft>
              <a:defRPr/>
            </a:pPr>
            <a:r>
              <a:rPr lang="en-US" altLang="en-US" sz="2000">
                <a:solidFill>
                  <a:schemeClr val="tx1">
                    <a:lumMod val="85000"/>
                    <a:lumOff val="15000"/>
                  </a:schemeClr>
                </a:solidFill>
                <a:ea typeface="Arial" panose="020B0604020202020204" pitchFamily="34" charset="0"/>
              </a:rPr>
              <a:t>At the time of a system crash, only the log entries that have been written back to disk are considered in the recovery process because the contents of main memory may be lost.)</a:t>
            </a:r>
          </a:p>
          <a:p>
            <a:pPr eaLnBrk="1" fontAlgn="auto" hangingPunct="1">
              <a:lnSpc>
                <a:spcPct val="80000"/>
              </a:lnSpc>
              <a:spcAft>
                <a:spcPts val="0"/>
              </a:spcAft>
              <a:defRPr/>
            </a:pPr>
            <a:r>
              <a:rPr lang="en-US" altLang="en-US" sz="2000" b="1">
                <a:solidFill>
                  <a:schemeClr val="tx1">
                    <a:lumMod val="85000"/>
                    <a:lumOff val="15000"/>
                  </a:schemeClr>
                </a:solidFill>
                <a:ea typeface="ＭＳ Ｐゴシック" panose="020B0600070205080204" pitchFamily="34" charset="-128"/>
              </a:rPr>
              <a:t>Force writing a log:</a:t>
            </a:r>
          </a:p>
          <a:p>
            <a:pPr lvl="1" eaLnBrk="1" fontAlgn="auto" hangingPunct="1">
              <a:lnSpc>
                <a:spcPct val="80000"/>
              </a:lnSpc>
              <a:spcAft>
                <a:spcPts val="0"/>
              </a:spcAft>
              <a:defRPr/>
            </a:pPr>
            <a:r>
              <a:rPr lang="en-US" altLang="en-US" sz="2000">
                <a:solidFill>
                  <a:schemeClr val="tx1">
                    <a:lumMod val="85000"/>
                    <a:lumOff val="15000"/>
                  </a:schemeClr>
                </a:solidFill>
                <a:ea typeface="Arial" panose="020B0604020202020204" pitchFamily="34" charset="0"/>
              </a:rPr>
              <a:t>Before a transaction reaches its commit point, any portion of the log that has not been written to the disk yet must now be written to the disk. </a:t>
            </a:r>
          </a:p>
          <a:p>
            <a:pPr lvl="1" eaLnBrk="1" fontAlgn="auto" hangingPunct="1">
              <a:lnSpc>
                <a:spcPct val="80000"/>
              </a:lnSpc>
              <a:spcAft>
                <a:spcPts val="0"/>
              </a:spcAft>
              <a:defRPr/>
            </a:pPr>
            <a:r>
              <a:rPr lang="en-US" altLang="en-US" sz="2000">
                <a:solidFill>
                  <a:schemeClr val="tx1">
                    <a:lumMod val="85000"/>
                    <a:lumOff val="15000"/>
                  </a:schemeClr>
                </a:solidFill>
                <a:ea typeface="Arial" panose="020B0604020202020204" pitchFamily="34" charset="0"/>
              </a:rPr>
              <a:t>This process is called force-writing the log file before committing a transaction.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EE3434B6-F746-A147-8074-B869BB0A0241}"/>
              </a:ext>
            </a:extLst>
          </p:cNvPr>
          <p:cNvSpPr>
            <a:spLocks noGrp="1" noChangeArrowheads="1"/>
          </p:cNvSpPr>
          <p:nvPr>
            <p:ph type="title"/>
          </p:nvPr>
        </p:nvSpPr>
        <p:spPr>
          <a:xfrm>
            <a:off x="381000" y="695325"/>
            <a:ext cx="7796213" cy="992188"/>
          </a:xfrm>
        </p:spPr>
        <p:txBody>
          <a:bodyPr>
            <a:normAutofit fontScale="90000"/>
          </a:bodyPr>
          <a:lstStyle/>
          <a:p>
            <a:pPr eaLnBrk="1" fontAlgn="auto" hangingPunct="1">
              <a:spcAft>
                <a:spcPts val="0"/>
              </a:spcAft>
              <a:defRPr/>
            </a:pPr>
            <a:r>
              <a:rPr lang="en-US" sz="3200" dirty="0"/>
              <a:t>Desirable Properties of Transactions (1)</a:t>
            </a:r>
          </a:p>
        </p:txBody>
      </p:sp>
      <p:sp>
        <p:nvSpPr>
          <p:cNvPr id="27651" name="Rectangle 7">
            <a:extLst>
              <a:ext uri="{FF2B5EF4-FFF2-40B4-BE49-F238E27FC236}">
                <a16:creationId xmlns:a16="http://schemas.microsoft.com/office/drawing/2014/main" id="{F2243A15-5869-0B44-B8F8-00F3AE027FDB}"/>
              </a:ext>
            </a:extLst>
          </p:cNvPr>
          <p:cNvSpPr>
            <a:spLocks noGrp="1" noChangeArrowheads="1"/>
          </p:cNvSpPr>
          <p:nvPr>
            <p:ph idx="1"/>
          </p:nvPr>
        </p:nvSpPr>
        <p:spPr>
          <a:xfrm>
            <a:off x="1603375" y="2362200"/>
            <a:ext cx="5937250" cy="3101975"/>
          </a:xfrm>
        </p:spPr>
        <p:txBody>
          <a:bodyPr rtlCol="0">
            <a:normAutofit fontScale="77500" lnSpcReduction="20000"/>
          </a:bodyPr>
          <a:lstStyle/>
          <a:p>
            <a:pPr eaLnBrk="1" fontAlgn="auto" hangingPunct="1">
              <a:lnSpc>
                <a:spcPct val="90000"/>
              </a:lnSpc>
              <a:spcAft>
                <a:spcPts val="0"/>
              </a:spcAft>
              <a:buFont typeface="Wingdings" charset="0"/>
              <a:buNone/>
              <a:defRPr/>
            </a:pPr>
            <a:r>
              <a:rPr lang="en-US" sz="2000" dirty="0">
                <a:solidFill>
                  <a:schemeClr val="tx1">
                    <a:lumMod val="85000"/>
                    <a:lumOff val="15000"/>
                  </a:schemeClr>
                </a:solidFill>
              </a:rPr>
              <a:t>ACID properties:</a:t>
            </a:r>
          </a:p>
          <a:p>
            <a:pPr eaLnBrk="1" fontAlgn="auto" hangingPunct="1">
              <a:lnSpc>
                <a:spcPct val="90000"/>
              </a:lnSpc>
              <a:spcAft>
                <a:spcPts val="0"/>
              </a:spcAft>
              <a:buFont typeface="Wingdings" charset="0"/>
              <a:buChar char="n"/>
              <a:defRPr/>
            </a:pPr>
            <a:r>
              <a:rPr lang="en-US" sz="2000" b="1" dirty="0">
                <a:solidFill>
                  <a:schemeClr val="tx1">
                    <a:lumMod val="85000"/>
                    <a:lumOff val="15000"/>
                  </a:schemeClr>
                </a:solidFill>
              </a:rPr>
              <a:t>Atomicity</a:t>
            </a:r>
            <a:r>
              <a:rPr lang="en-US" sz="2000" dirty="0">
                <a:solidFill>
                  <a:schemeClr val="tx1">
                    <a:lumMod val="85000"/>
                    <a:lumOff val="15000"/>
                  </a:schemeClr>
                </a:solidFill>
              </a:rPr>
              <a:t>: A transaction is an atomic unit of processing; it is either performed in its entirety or not performed at all.</a:t>
            </a:r>
          </a:p>
          <a:p>
            <a:pPr eaLnBrk="1" fontAlgn="auto" hangingPunct="1">
              <a:lnSpc>
                <a:spcPct val="90000"/>
              </a:lnSpc>
              <a:spcAft>
                <a:spcPts val="0"/>
              </a:spcAft>
              <a:buFont typeface="Wingdings" charset="0"/>
              <a:buChar char="n"/>
              <a:defRPr/>
            </a:pPr>
            <a:r>
              <a:rPr lang="en-US" sz="2000" b="1" dirty="0">
                <a:solidFill>
                  <a:schemeClr val="tx1">
                    <a:lumMod val="85000"/>
                    <a:lumOff val="15000"/>
                  </a:schemeClr>
                </a:solidFill>
              </a:rPr>
              <a:t>Consistency preservation</a:t>
            </a:r>
            <a:r>
              <a:rPr lang="en-US" sz="2000" dirty="0">
                <a:solidFill>
                  <a:schemeClr val="tx1">
                    <a:lumMod val="85000"/>
                    <a:lumOff val="15000"/>
                  </a:schemeClr>
                </a:solidFill>
              </a:rPr>
              <a:t>: A correct execution of the transaction must take the database from one consistent state to another.</a:t>
            </a:r>
          </a:p>
          <a:p>
            <a:pPr eaLnBrk="1" fontAlgn="auto" hangingPunct="1">
              <a:lnSpc>
                <a:spcPct val="90000"/>
              </a:lnSpc>
              <a:spcAft>
                <a:spcPts val="0"/>
              </a:spcAft>
              <a:buFont typeface="Wingdings" charset="0"/>
              <a:buChar char="n"/>
              <a:defRPr/>
            </a:pPr>
            <a:r>
              <a:rPr lang="en-US" sz="2000" b="1" dirty="0">
                <a:solidFill>
                  <a:schemeClr val="tx1">
                    <a:lumMod val="85000"/>
                    <a:lumOff val="15000"/>
                  </a:schemeClr>
                </a:solidFill>
              </a:rPr>
              <a:t>Isolation</a:t>
            </a:r>
            <a:r>
              <a:rPr lang="en-US" sz="2000" dirty="0">
                <a:solidFill>
                  <a:schemeClr val="tx1">
                    <a:lumMod val="85000"/>
                    <a:lumOff val="15000"/>
                  </a:schemeClr>
                </a:solidFill>
              </a:rPr>
              <a:t>: The execution of a transaction should not be interfered with by any other transactions executing concurrently. </a:t>
            </a:r>
          </a:p>
          <a:p>
            <a:pPr eaLnBrk="1" fontAlgn="auto" hangingPunct="1">
              <a:lnSpc>
                <a:spcPct val="90000"/>
              </a:lnSpc>
              <a:spcAft>
                <a:spcPts val="0"/>
              </a:spcAft>
              <a:buFont typeface="Wingdings" charset="0"/>
              <a:buChar char="n"/>
              <a:defRPr/>
            </a:pPr>
            <a:r>
              <a:rPr lang="en-US" sz="2000" dirty="0">
                <a:solidFill>
                  <a:schemeClr val="tx1">
                    <a:lumMod val="85000"/>
                    <a:lumOff val="15000"/>
                  </a:schemeClr>
                </a:solidFill>
              </a:rPr>
              <a:t>A transaction should not make its updates visible to other transactions until it is committed.</a:t>
            </a:r>
          </a:p>
          <a:p>
            <a:pPr eaLnBrk="1" fontAlgn="auto" hangingPunct="1">
              <a:lnSpc>
                <a:spcPct val="90000"/>
              </a:lnSpc>
              <a:spcAft>
                <a:spcPts val="0"/>
              </a:spcAft>
              <a:buFont typeface="Wingdings" charset="0"/>
              <a:buChar char="n"/>
              <a:defRPr/>
            </a:pPr>
            <a:r>
              <a:rPr lang="en-US" sz="2000" b="1" dirty="0">
                <a:solidFill>
                  <a:schemeClr val="tx1">
                    <a:lumMod val="85000"/>
                    <a:lumOff val="15000"/>
                  </a:schemeClr>
                </a:solidFill>
              </a:rPr>
              <a:t>Durability or permanency</a:t>
            </a:r>
            <a:r>
              <a:rPr lang="en-US" sz="2000" dirty="0">
                <a:solidFill>
                  <a:schemeClr val="tx1">
                    <a:lumMod val="85000"/>
                    <a:lumOff val="15000"/>
                  </a:schemeClr>
                </a:solidFill>
              </a:rPr>
              <a:t>: Once a transaction changes the database and the changes are committed, these changes must never be lost because of subsequent failure.</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38D29EAD-D3E2-C848-AAD5-2F7E0AB171E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dirty="0"/>
              <a:t>Transaction Schedules</a:t>
            </a:r>
          </a:p>
        </p:txBody>
      </p:sp>
      <p:sp>
        <p:nvSpPr>
          <p:cNvPr id="28675" name="Rectangle 5">
            <a:extLst>
              <a:ext uri="{FF2B5EF4-FFF2-40B4-BE49-F238E27FC236}">
                <a16:creationId xmlns:a16="http://schemas.microsoft.com/office/drawing/2014/main" id="{C8EE0858-11AF-1645-B39B-2E978BFE469D}"/>
              </a:ext>
            </a:extLst>
          </p:cNvPr>
          <p:cNvSpPr>
            <a:spLocks noGrp="1" noChangeArrowheads="1"/>
          </p:cNvSpPr>
          <p:nvPr>
            <p:ph idx="1"/>
          </p:nvPr>
        </p:nvSpPr>
        <p:spPr/>
        <p:txBody>
          <a:bodyPr rtlCol="0">
            <a:normAutofit fontScale="85000" lnSpcReduction="20000"/>
          </a:bodyPr>
          <a:lstStyle/>
          <a:p>
            <a:pPr eaLnBrk="1" fontAlgn="auto" hangingPunct="1">
              <a:lnSpc>
                <a:spcPct val="80000"/>
              </a:lnSpc>
              <a:spcAft>
                <a:spcPts val="0"/>
              </a:spcAft>
              <a:defRPr/>
            </a:pPr>
            <a:r>
              <a:rPr lang="en-US" altLang="en-US" sz="2400" b="1" dirty="0">
                <a:solidFill>
                  <a:schemeClr val="tx1">
                    <a:lumMod val="85000"/>
                    <a:lumOff val="15000"/>
                  </a:schemeClr>
                </a:solidFill>
                <a:ea typeface="ＭＳ Ｐゴシック" panose="020B0600070205080204" pitchFamily="34" charset="-128"/>
              </a:rPr>
              <a:t>Transaction schedule or history</a:t>
            </a:r>
            <a:r>
              <a:rPr lang="en-US" altLang="en-US" sz="2400" dirty="0">
                <a:solidFill>
                  <a:schemeClr val="tx1">
                    <a:lumMod val="85000"/>
                    <a:lumOff val="15000"/>
                  </a:schemeClr>
                </a:solidFill>
                <a:ea typeface="ＭＳ Ｐゴシック" panose="020B0600070205080204" pitchFamily="34" charset="-128"/>
              </a:rPr>
              <a:t>:</a:t>
            </a:r>
          </a:p>
          <a:p>
            <a:pPr lvl="1" eaLnBrk="1" fontAlgn="auto" hangingPunct="1">
              <a:lnSpc>
                <a:spcPct val="80000"/>
              </a:lnSpc>
              <a:spcAft>
                <a:spcPts val="0"/>
              </a:spcAft>
              <a:defRPr/>
            </a:pPr>
            <a:r>
              <a:rPr lang="en-US" altLang="en-US" sz="2100" dirty="0">
                <a:solidFill>
                  <a:schemeClr val="tx1">
                    <a:lumMod val="85000"/>
                    <a:lumOff val="15000"/>
                  </a:schemeClr>
                </a:solidFill>
                <a:ea typeface="Arial" panose="020B0604020202020204" pitchFamily="34" charset="0"/>
              </a:rPr>
              <a:t>When transactions are executing concurrently in an interleaved fashion, the order of execution of operations from the various transactions forms what is known as a transaction schedule (or history). </a:t>
            </a:r>
          </a:p>
          <a:p>
            <a:pPr eaLnBrk="1" fontAlgn="auto" hangingPunct="1">
              <a:lnSpc>
                <a:spcPct val="80000"/>
              </a:lnSpc>
              <a:spcAft>
                <a:spcPts val="0"/>
              </a:spcAft>
              <a:defRPr/>
            </a:pPr>
            <a:r>
              <a:rPr lang="en-US" altLang="en-US" sz="2400" dirty="0">
                <a:solidFill>
                  <a:schemeClr val="tx1">
                    <a:lumMod val="85000"/>
                    <a:lumOff val="15000"/>
                  </a:schemeClr>
                </a:solidFill>
                <a:ea typeface="ＭＳ Ｐゴシック" panose="020B0600070205080204" pitchFamily="34" charset="-128"/>
              </a:rPr>
              <a:t>A </a:t>
            </a:r>
            <a:r>
              <a:rPr lang="en-US" altLang="en-US" sz="2400" b="1" dirty="0">
                <a:solidFill>
                  <a:schemeClr val="tx1">
                    <a:lumMod val="85000"/>
                    <a:lumOff val="15000"/>
                  </a:schemeClr>
                </a:solidFill>
                <a:ea typeface="ＭＳ Ｐゴシック" panose="020B0600070205080204" pitchFamily="34" charset="-128"/>
              </a:rPr>
              <a:t>schedule</a:t>
            </a:r>
            <a:r>
              <a:rPr lang="en-US" altLang="en-US" sz="2400" dirty="0">
                <a:solidFill>
                  <a:schemeClr val="tx1">
                    <a:lumMod val="85000"/>
                    <a:lumOff val="15000"/>
                  </a:schemeClr>
                </a:solidFill>
                <a:ea typeface="ＭＳ Ｐゴシック" panose="020B0600070205080204" pitchFamily="34" charset="-128"/>
              </a:rPr>
              <a:t> (or </a:t>
            </a:r>
            <a:r>
              <a:rPr lang="en-US" altLang="en-US" sz="2400" b="1" dirty="0">
                <a:solidFill>
                  <a:schemeClr val="tx1">
                    <a:lumMod val="85000"/>
                    <a:lumOff val="15000"/>
                  </a:schemeClr>
                </a:solidFill>
                <a:ea typeface="ＭＳ Ｐゴシック" panose="020B0600070205080204" pitchFamily="34" charset="-128"/>
              </a:rPr>
              <a:t>history</a:t>
            </a:r>
            <a:r>
              <a:rPr lang="en-US" altLang="en-US" sz="2400" dirty="0">
                <a:solidFill>
                  <a:schemeClr val="tx1">
                    <a:lumMod val="85000"/>
                    <a:lumOff val="15000"/>
                  </a:schemeClr>
                </a:solidFill>
                <a:ea typeface="ＭＳ Ｐゴシック" panose="020B0600070205080204" pitchFamily="34" charset="-128"/>
              </a:rPr>
              <a:t>) S of n transactions T1, T2, …, Tn:</a:t>
            </a:r>
          </a:p>
          <a:p>
            <a:pPr lvl="1" eaLnBrk="1" fontAlgn="auto" hangingPunct="1">
              <a:lnSpc>
                <a:spcPct val="80000"/>
              </a:lnSpc>
              <a:spcAft>
                <a:spcPts val="0"/>
              </a:spcAft>
              <a:defRPr/>
            </a:pPr>
            <a:r>
              <a:rPr lang="en-US" altLang="en-US" sz="2100" dirty="0">
                <a:solidFill>
                  <a:schemeClr val="tx1">
                    <a:lumMod val="85000"/>
                    <a:lumOff val="15000"/>
                  </a:schemeClr>
                </a:solidFill>
                <a:ea typeface="Arial" panose="020B0604020202020204" pitchFamily="34" charset="0"/>
              </a:rPr>
              <a:t>It is an ordering of the operations of the transactions subject to the constraint that, for each transaction Ti that participates in S, the operations of Ti in S must appear in the same order in which they occur in Ti.</a:t>
            </a:r>
          </a:p>
          <a:p>
            <a:pPr lvl="1" eaLnBrk="1" fontAlgn="auto" hangingPunct="1">
              <a:lnSpc>
                <a:spcPct val="80000"/>
              </a:lnSpc>
              <a:spcAft>
                <a:spcPts val="0"/>
              </a:spcAft>
              <a:defRPr/>
            </a:pPr>
            <a:r>
              <a:rPr lang="en-US" altLang="en-US" sz="2100" dirty="0">
                <a:solidFill>
                  <a:schemeClr val="tx1">
                    <a:lumMod val="85000"/>
                    <a:lumOff val="15000"/>
                  </a:schemeClr>
                </a:solidFill>
                <a:ea typeface="Arial" panose="020B0604020202020204" pitchFamily="34" charset="0"/>
              </a:rPr>
              <a:t>Note, however, that operations from other transactions Tj can be interleaved with the operations of Ti in S. </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225D7DC4-B1EF-414E-B957-82EE97AF01C4}"/>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5 Characterizing Schedules Based on Serializability (1)</a:t>
            </a:r>
          </a:p>
        </p:txBody>
      </p:sp>
      <p:sp>
        <p:nvSpPr>
          <p:cNvPr id="70658" name="Rectangle 5">
            <a:extLst>
              <a:ext uri="{FF2B5EF4-FFF2-40B4-BE49-F238E27FC236}">
                <a16:creationId xmlns:a16="http://schemas.microsoft.com/office/drawing/2014/main" id="{A68B8F92-E481-1B4D-BCDD-D2DC87D9A8CB}"/>
              </a:ext>
            </a:extLst>
          </p:cNvPr>
          <p:cNvSpPr>
            <a:spLocks noGrp="1" noChangeArrowheads="1"/>
          </p:cNvSpPr>
          <p:nvPr>
            <p:ph idx="1"/>
          </p:nvPr>
        </p:nvSpPr>
        <p:spPr/>
        <p:txBody>
          <a:bodyPr/>
          <a:lstStyle/>
          <a:p>
            <a:pPr eaLnBrk="1" hangingPunct="1">
              <a:buFont typeface="Wingdings" pitchFamily="2" charset="2"/>
              <a:buChar char="n"/>
            </a:pPr>
            <a:r>
              <a:rPr lang="en-US" altLang="en-US"/>
              <a:t>Serial schedule:</a:t>
            </a:r>
          </a:p>
          <a:p>
            <a:pPr lvl="1" eaLnBrk="1" hangingPunct="1">
              <a:buFont typeface="Wingdings" pitchFamily="2" charset="2"/>
              <a:buChar char="n"/>
            </a:pPr>
            <a:r>
              <a:rPr lang="en-US" altLang="en-US"/>
              <a:t>A schedule S is serial if, for every transaction T participating in the schedule, all the operations of T are executed consecutively in the schedule.</a:t>
            </a:r>
          </a:p>
          <a:p>
            <a:pPr lvl="2" eaLnBrk="1" hangingPunct="1">
              <a:buFont typeface="Wingdings" pitchFamily="2" charset="2"/>
              <a:buChar char="n"/>
            </a:pPr>
            <a:r>
              <a:rPr lang="en-US" altLang="en-US"/>
              <a:t>Otherwise, the schedule is called nonserial schedule.</a:t>
            </a:r>
          </a:p>
          <a:p>
            <a:pPr eaLnBrk="1" hangingPunct="1">
              <a:buFont typeface="Wingdings" pitchFamily="2" charset="2"/>
              <a:buChar char="n"/>
            </a:pPr>
            <a:r>
              <a:rPr lang="en-US" altLang="en-US"/>
              <a:t>Serializable schedule:</a:t>
            </a:r>
          </a:p>
          <a:p>
            <a:pPr lvl="1" eaLnBrk="1" hangingPunct="1">
              <a:buFont typeface="Wingdings" pitchFamily="2" charset="2"/>
              <a:buChar char="n"/>
            </a:pPr>
            <a:r>
              <a:rPr lang="en-US" altLang="en-US"/>
              <a:t>A schedule S is serializable if it is equivalent to some serial schedule of the same n transactions.</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20E8917E-90AC-2F47-A2D5-D1E93E6B190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Characterizing Schedules Based on Serializability (3)</a:t>
            </a:r>
          </a:p>
        </p:txBody>
      </p:sp>
      <p:sp>
        <p:nvSpPr>
          <p:cNvPr id="72706" name="Rectangle 5">
            <a:extLst>
              <a:ext uri="{FF2B5EF4-FFF2-40B4-BE49-F238E27FC236}">
                <a16:creationId xmlns:a16="http://schemas.microsoft.com/office/drawing/2014/main" id="{84CF2C45-6BC2-6146-8639-516212FB506C}"/>
              </a:ext>
            </a:extLst>
          </p:cNvPr>
          <p:cNvSpPr>
            <a:spLocks noGrp="1" noChangeArrowheads="1"/>
          </p:cNvSpPr>
          <p:nvPr>
            <p:ph idx="1"/>
          </p:nvPr>
        </p:nvSpPr>
        <p:spPr/>
        <p:txBody>
          <a:bodyPr/>
          <a:lstStyle/>
          <a:p>
            <a:pPr eaLnBrk="1" hangingPunct="1">
              <a:buFont typeface="Wingdings" pitchFamily="2" charset="2"/>
              <a:buChar char="n"/>
            </a:pPr>
            <a:r>
              <a:rPr lang="en-US" altLang="en-US"/>
              <a:t>Being serializable is </a:t>
            </a:r>
            <a:r>
              <a:rPr lang="en-US" altLang="en-US" u="sng"/>
              <a:t>not</a:t>
            </a:r>
            <a:r>
              <a:rPr lang="en-US" altLang="en-US"/>
              <a:t> the same as being serial</a:t>
            </a:r>
          </a:p>
          <a:p>
            <a:pPr eaLnBrk="1" hangingPunct="1">
              <a:buFont typeface="Wingdings" pitchFamily="2" charset="2"/>
              <a:buChar char="n"/>
            </a:pPr>
            <a:r>
              <a:rPr lang="en-US" altLang="en-US"/>
              <a:t>Being serializable implies that the schedule is a </a:t>
            </a:r>
            <a:r>
              <a:rPr lang="en-US" altLang="en-US" u="sng"/>
              <a:t>correct</a:t>
            </a:r>
            <a:r>
              <a:rPr lang="en-US" altLang="en-US"/>
              <a:t> schedule.</a:t>
            </a:r>
          </a:p>
          <a:p>
            <a:pPr lvl="1" eaLnBrk="1" hangingPunct="1">
              <a:buFont typeface="Wingdings" pitchFamily="2" charset="2"/>
              <a:buChar char="n"/>
            </a:pPr>
            <a:r>
              <a:rPr lang="en-US" altLang="en-US"/>
              <a:t>It will leave the database in a consistent state. </a:t>
            </a:r>
          </a:p>
          <a:p>
            <a:pPr lvl="1" eaLnBrk="1" hangingPunct="1">
              <a:buFont typeface="Wingdings" pitchFamily="2" charset="2"/>
              <a:buChar char="n"/>
            </a:pPr>
            <a:r>
              <a:rPr lang="en-US" altLang="en-US"/>
              <a:t>The interleaving is appropriate and will result in a state as if the transactions were serially executed, yet will achieve efficiency due to concurrent execution.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574A0DD6-B1D7-D449-BB8C-E148D5386F7A}"/>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Introduction to Transaction Processing (2)</a:t>
            </a:r>
          </a:p>
        </p:txBody>
      </p:sp>
      <p:sp>
        <p:nvSpPr>
          <p:cNvPr id="4099" name="Rectangle 5">
            <a:extLst>
              <a:ext uri="{FF2B5EF4-FFF2-40B4-BE49-F238E27FC236}">
                <a16:creationId xmlns:a16="http://schemas.microsoft.com/office/drawing/2014/main" id="{4D0F36C9-13A0-A046-B596-E73FBF716117}"/>
              </a:ext>
            </a:extLst>
          </p:cNvPr>
          <p:cNvSpPr>
            <a:spLocks noGrp="1" noChangeArrowheads="1"/>
          </p:cNvSpPr>
          <p:nvPr>
            <p:ph idx="1"/>
          </p:nvPr>
        </p:nvSpPr>
        <p:spPr/>
        <p:txBody>
          <a:bodyPr rtlCol="0">
            <a:normAutofit fontScale="85000" lnSpcReduction="20000"/>
          </a:bodyPr>
          <a:lstStyle/>
          <a:p>
            <a:pPr eaLnBrk="1" fontAlgn="auto" hangingPunct="1">
              <a:lnSpc>
                <a:spcPct val="80000"/>
              </a:lnSpc>
              <a:spcAft>
                <a:spcPts val="0"/>
              </a:spcAft>
              <a:buFont typeface="Wingdings" charset="0"/>
              <a:buChar char="n"/>
              <a:defRPr/>
            </a:pPr>
            <a:r>
              <a:rPr lang="en-US" sz="2400">
                <a:solidFill>
                  <a:schemeClr val="tx1">
                    <a:lumMod val="85000"/>
                    <a:lumOff val="15000"/>
                  </a:schemeClr>
                </a:solidFill>
              </a:rPr>
              <a:t>A </a:t>
            </a:r>
            <a:r>
              <a:rPr lang="en-US" sz="2400" b="1">
                <a:solidFill>
                  <a:schemeClr val="tx1">
                    <a:lumMod val="85000"/>
                    <a:lumOff val="15000"/>
                  </a:schemeClr>
                </a:solidFill>
              </a:rPr>
              <a:t>Transaction</a:t>
            </a:r>
            <a:r>
              <a:rPr lang="en-US" sz="2400">
                <a:solidFill>
                  <a:schemeClr val="tx1">
                    <a:lumMod val="85000"/>
                    <a:lumOff val="15000"/>
                  </a:schemeClr>
                </a:solidFill>
              </a:rPr>
              <a:t>:</a:t>
            </a:r>
          </a:p>
          <a:p>
            <a:pPr lvl="1" eaLnBrk="1" fontAlgn="auto" hangingPunct="1">
              <a:lnSpc>
                <a:spcPct val="80000"/>
              </a:lnSpc>
              <a:spcAft>
                <a:spcPts val="0"/>
              </a:spcAft>
              <a:buFont typeface="Wingdings" charset="0"/>
              <a:buChar char="n"/>
              <a:defRPr/>
            </a:pPr>
            <a:r>
              <a:rPr lang="en-US" sz="2100">
                <a:solidFill>
                  <a:schemeClr val="tx1">
                    <a:lumMod val="85000"/>
                    <a:lumOff val="15000"/>
                  </a:schemeClr>
                </a:solidFill>
              </a:rPr>
              <a:t>Logical unit of database processing that includes one or more access operations (read -retrieval, write - insert or update, delete).</a:t>
            </a:r>
          </a:p>
          <a:p>
            <a:pPr eaLnBrk="1" fontAlgn="auto" hangingPunct="1">
              <a:lnSpc>
                <a:spcPct val="80000"/>
              </a:lnSpc>
              <a:spcAft>
                <a:spcPts val="0"/>
              </a:spcAft>
              <a:buFont typeface="Wingdings" charset="0"/>
              <a:buChar char="n"/>
              <a:defRPr/>
            </a:pPr>
            <a:r>
              <a:rPr lang="en-US" sz="2400">
                <a:solidFill>
                  <a:schemeClr val="tx1">
                    <a:lumMod val="85000"/>
                    <a:lumOff val="15000"/>
                  </a:schemeClr>
                </a:solidFill>
              </a:rPr>
              <a:t>A transaction (set of operations) may be stand-alone specified in a high level language like SQL submitted interactively, or may be embedded within a program.</a:t>
            </a:r>
          </a:p>
          <a:p>
            <a:pPr eaLnBrk="1" fontAlgn="auto" hangingPunct="1">
              <a:lnSpc>
                <a:spcPct val="80000"/>
              </a:lnSpc>
              <a:spcAft>
                <a:spcPts val="0"/>
              </a:spcAft>
              <a:buFont typeface="Wingdings" charset="0"/>
              <a:buChar char="n"/>
              <a:defRPr/>
            </a:pPr>
            <a:r>
              <a:rPr lang="en-US" sz="2400" b="1">
                <a:solidFill>
                  <a:schemeClr val="tx1">
                    <a:lumMod val="85000"/>
                    <a:lumOff val="15000"/>
                  </a:schemeClr>
                </a:solidFill>
              </a:rPr>
              <a:t>Transaction boundaries</a:t>
            </a:r>
            <a:r>
              <a:rPr lang="en-US" sz="2400">
                <a:solidFill>
                  <a:schemeClr val="tx1">
                    <a:lumMod val="85000"/>
                    <a:lumOff val="15000"/>
                  </a:schemeClr>
                </a:solidFill>
              </a:rPr>
              <a:t>:</a:t>
            </a:r>
          </a:p>
          <a:p>
            <a:pPr lvl="1" eaLnBrk="1" fontAlgn="auto" hangingPunct="1">
              <a:lnSpc>
                <a:spcPct val="80000"/>
              </a:lnSpc>
              <a:spcAft>
                <a:spcPts val="0"/>
              </a:spcAft>
              <a:buFont typeface="Wingdings" charset="0"/>
              <a:buChar char="n"/>
              <a:defRPr/>
            </a:pPr>
            <a:r>
              <a:rPr lang="en-US" sz="2100">
                <a:solidFill>
                  <a:schemeClr val="tx1">
                    <a:lumMod val="85000"/>
                    <a:lumOff val="15000"/>
                  </a:schemeClr>
                </a:solidFill>
              </a:rPr>
              <a:t>Begin and End transaction.</a:t>
            </a:r>
          </a:p>
          <a:p>
            <a:pPr eaLnBrk="1" fontAlgn="auto" hangingPunct="1">
              <a:lnSpc>
                <a:spcPct val="80000"/>
              </a:lnSpc>
              <a:spcAft>
                <a:spcPts val="0"/>
              </a:spcAft>
              <a:buFont typeface="Wingdings" charset="0"/>
              <a:buChar char="n"/>
              <a:defRPr/>
            </a:pPr>
            <a:r>
              <a:rPr lang="en-US" sz="2400">
                <a:solidFill>
                  <a:schemeClr val="tx1">
                    <a:lumMod val="85000"/>
                    <a:lumOff val="15000"/>
                  </a:schemeClr>
                </a:solidFill>
              </a:rPr>
              <a:t>An </a:t>
            </a:r>
            <a:r>
              <a:rPr lang="en-US" sz="2400" b="1">
                <a:solidFill>
                  <a:schemeClr val="tx1">
                    <a:lumMod val="85000"/>
                    <a:lumOff val="15000"/>
                  </a:schemeClr>
                </a:solidFill>
              </a:rPr>
              <a:t>application program</a:t>
            </a:r>
            <a:r>
              <a:rPr lang="en-US" sz="2400">
                <a:solidFill>
                  <a:schemeClr val="tx1">
                    <a:lumMod val="85000"/>
                    <a:lumOff val="15000"/>
                  </a:schemeClr>
                </a:solidFill>
              </a:rPr>
              <a:t> may contain several transactions separated by the Begin and End transaction boundaries.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2">
            <a:extLst>
              <a:ext uri="{FF2B5EF4-FFF2-40B4-BE49-F238E27FC236}">
                <a16:creationId xmlns:a16="http://schemas.microsoft.com/office/drawing/2014/main" id="{9305F630-0004-8C42-A42D-E08893D1D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1775"/>
            <a:ext cx="7162800" cy="663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4825-FFC2-FC4A-91DE-5E9372C796F4}"/>
              </a:ext>
            </a:extLst>
          </p:cNvPr>
          <p:cNvSpPr>
            <a:spLocks noGrp="1"/>
          </p:cNvSpPr>
          <p:nvPr>
            <p:ph type="title"/>
          </p:nvPr>
        </p:nvSpPr>
        <p:spPr>
          <a:xfrm>
            <a:off x="1603375" y="685800"/>
            <a:ext cx="5937250" cy="1187450"/>
          </a:xfrm>
        </p:spPr>
        <p:txBody>
          <a:bodyPr/>
          <a:lstStyle/>
          <a:p>
            <a:pPr eaLnBrk="1" fontAlgn="auto" hangingPunct="1">
              <a:spcAft>
                <a:spcPts val="0"/>
              </a:spcAft>
              <a:defRPr/>
            </a:pPr>
            <a:r>
              <a:rPr lang="en-US" dirty="0"/>
              <a:t>Testing Conflict </a:t>
            </a:r>
            <a:r>
              <a:rPr lang="en-US" dirty="0" err="1"/>
              <a:t>Serializability</a:t>
            </a:r>
            <a:endParaRPr lang="en-US" dirty="0"/>
          </a:p>
        </p:txBody>
      </p:sp>
      <p:pic>
        <p:nvPicPr>
          <p:cNvPr id="75778" name="Content Placeholder 3">
            <a:extLst>
              <a:ext uri="{FF2B5EF4-FFF2-40B4-BE49-F238E27FC236}">
                <a16:creationId xmlns:a16="http://schemas.microsoft.com/office/drawing/2014/main" id="{A576A6DD-9AF9-5549-8E67-2ABEE1AEFF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4941" b="-14941"/>
          <a:stretch>
            <a:fillRect/>
          </a:stretch>
        </p:blipFill>
        <p:spPr>
          <a:xfrm>
            <a:off x="1603375" y="2057400"/>
            <a:ext cx="7096125" cy="3911600"/>
          </a:xfrm>
        </p:spPr>
      </p:pic>
      <p:sp>
        <p:nvSpPr>
          <p:cNvPr id="75779" name="TextBox 2">
            <a:extLst>
              <a:ext uri="{FF2B5EF4-FFF2-40B4-BE49-F238E27FC236}">
                <a16:creationId xmlns:a16="http://schemas.microsoft.com/office/drawing/2014/main" id="{917D3A3D-AC97-EB4C-9726-2CA9EB6CE4EA}"/>
              </a:ext>
            </a:extLst>
          </p:cNvPr>
          <p:cNvSpPr txBox="1">
            <a:spLocks noChangeArrowheads="1"/>
          </p:cNvSpPr>
          <p:nvPr/>
        </p:nvSpPr>
        <p:spPr bwMode="auto">
          <a:xfrm>
            <a:off x="152400" y="3429000"/>
            <a:ext cx="13652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u="sng"/>
              <a:t>Ti</a:t>
            </a:r>
            <a:r>
              <a:rPr lang="en-US" altLang="en-US" sz="1400"/>
              <a:t>       </a:t>
            </a:r>
            <a:r>
              <a:rPr lang="en-US" altLang="en-US" sz="1400" u="sng"/>
              <a:t>Tj</a:t>
            </a:r>
          </a:p>
          <a:p>
            <a:r>
              <a:rPr lang="en-US" altLang="en-US" sz="1400"/>
              <a:t>write  read</a:t>
            </a:r>
          </a:p>
          <a:p>
            <a:r>
              <a:rPr lang="en-US" altLang="en-US" sz="1400"/>
              <a:t>read write</a:t>
            </a:r>
          </a:p>
          <a:p>
            <a:r>
              <a:rPr lang="en-US" altLang="en-US" sz="1400"/>
              <a:t>write write</a:t>
            </a:r>
          </a:p>
          <a:p>
            <a:endParaRPr lang="en-US" altLang="en-US" sz="1400"/>
          </a:p>
          <a:p>
            <a:r>
              <a:rPr lang="en-US" altLang="en-US" sz="1400"/>
              <a:t>Ti </a:t>
            </a:r>
            <a:r>
              <a:rPr lang="en-US" altLang="en-US" sz="1400">
                <a:sym typeface="Wingdings" pitchFamily="2" charset="2"/>
              </a:rPr>
              <a:t> Tj</a:t>
            </a:r>
            <a:endParaRPr lang="en-US" altLang="en-US" sz="140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E3446A05-D0A9-AE4D-8D48-E16E2FC2F9DD}"/>
              </a:ext>
            </a:extLst>
          </p:cNvPr>
          <p:cNvSpPr>
            <a:spLocks noGrp="1" noChangeArrowheads="1"/>
          </p:cNvSpPr>
          <p:nvPr>
            <p:ph type="title"/>
          </p:nvPr>
        </p:nvSpPr>
        <p:spPr>
          <a:xfrm>
            <a:off x="673100" y="147638"/>
            <a:ext cx="7796213" cy="992187"/>
          </a:xfrm>
        </p:spPr>
        <p:txBody>
          <a:bodyPr>
            <a:normAutofit fontScale="90000"/>
          </a:bodyPr>
          <a:lstStyle/>
          <a:p>
            <a:pPr eaLnBrk="1" fontAlgn="auto" hangingPunct="1">
              <a:spcAft>
                <a:spcPts val="0"/>
              </a:spcAft>
              <a:defRPr/>
            </a:pPr>
            <a:r>
              <a:rPr lang="en-US"/>
              <a:t>Constructing the Precedence Graphs</a:t>
            </a:r>
          </a:p>
        </p:txBody>
      </p:sp>
      <p:pic>
        <p:nvPicPr>
          <p:cNvPr id="76802" name="Picture 13">
            <a:extLst>
              <a:ext uri="{FF2B5EF4-FFF2-40B4-BE49-F238E27FC236}">
                <a16:creationId xmlns:a16="http://schemas.microsoft.com/office/drawing/2014/main" id="{D096B7CD-6B68-C54B-859B-278A027D8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3" y="1371600"/>
            <a:ext cx="754380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a:extLst>
              <a:ext uri="{FF2B5EF4-FFF2-40B4-BE49-F238E27FC236}">
                <a16:creationId xmlns:a16="http://schemas.microsoft.com/office/drawing/2014/main" id="{6A731B47-7AFA-854D-8056-E704FE646F33}"/>
              </a:ext>
            </a:extLst>
          </p:cNvPr>
          <p:cNvSpPr>
            <a:spLocks noGrp="1" noChangeArrowheads="1"/>
          </p:cNvSpPr>
          <p:nvPr>
            <p:ph type="title"/>
          </p:nvPr>
        </p:nvSpPr>
        <p:spPr>
          <a:xfrm>
            <a:off x="1682750" y="533400"/>
            <a:ext cx="5938838" cy="1189038"/>
          </a:xfrm>
        </p:spPr>
        <p:txBody>
          <a:bodyPr>
            <a:normAutofit fontScale="90000"/>
          </a:bodyPr>
          <a:lstStyle/>
          <a:p>
            <a:pPr eaLnBrk="1" fontAlgn="auto" hangingPunct="1">
              <a:spcAft>
                <a:spcPts val="0"/>
              </a:spcAft>
              <a:defRPr/>
            </a:pPr>
            <a:r>
              <a:rPr lang="en-US" sz="3200" dirty="0"/>
              <a:t>Another Example of Serializability Testing</a:t>
            </a:r>
          </a:p>
        </p:txBody>
      </p:sp>
      <p:pic>
        <p:nvPicPr>
          <p:cNvPr id="78850" name="Picture 11" descr="Pink tissue paper">
            <a:extLst>
              <a:ext uri="{FF2B5EF4-FFF2-40B4-BE49-F238E27FC236}">
                <a16:creationId xmlns:a16="http://schemas.microsoft.com/office/drawing/2014/main" id="{90E4AA5A-9E73-F54D-9865-10B4DAF20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820863"/>
            <a:ext cx="8759825"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1" name="Picture 12" descr="Pink tissue paper">
            <a:extLst>
              <a:ext uri="{FF2B5EF4-FFF2-40B4-BE49-F238E27FC236}">
                <a16:creationId xmlns:a16="http://schemas.microsoft.com/office/drawing/2014/main" id="{07E551EB-D3F2-2644-BF91-1BD84812D1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763" y="4310063"/>
            <a:ext cx="2278062"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10">
            <a:extLst>
              <a:ext uri="{FF2B5EF4-FFF2-40B4-BE49-F238E27FC236}">
                <a16:creationId xmlns:a16="http://schemas.microsoft.com/office/drawing/2014/main" id="{8F63C8E5-E08A-2943-9055-14D6091FB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133600"/>
            <a:ext cx="7616825"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12">
            <a:extLst>
              <a:ext uri="{FF2B5EF4-FFF2-40B4-BE49-F238E27FC236}">
                <a16:creationId xmlns:a16="http://schemas.microsoft.com/office/drawing/2014/main" id="{C5E2D6FC-D31E-AA40-ABC4-FF7B8D0601EC}"/>
              </a:ext>
            </a:extLst>
          </p:cNvPr>
          <p:cNvSpPr>
            <a:spLocks noGrp="1" noChangeArrowheads="1"/>
          </p:cNvSpPr>
          <p:nvPr>
            <p:ph type="title"/>
          </p:nvPr>
        </p:nvSpPr>
        <p:spPr>
          <a:xfrm>
            <a:off x="266700" y="838200"/>
            <a:ext cx="8610600" cy="992188"/>
          </a:xfrm>
        </p:spPr>
        <p:txBody>
          <a:bodyPr>
            <a:normAutofit fontScale="90000"/>
          </a:bodyPr>
          <a:lstStyle/>
          <a:p>
            <a:pPr eaLnBrk="1" fontAlgn="auto" hangingPunct="1">
              <a:spcAft>
                <a:spcPts val="0"/>
              </a:spcAft>
              <a:defRPr/>
            </a:pPr>
            <a:r>
              <a:rPr lang="en-US" sz="3200" dirty="0"/>
              <a:t>Another Example of Serializability Testing</a:t>
            </a:r>
          </a:p>
        </p:txBody>
      </p:sp>
      <p:pic>
        <p:nvPicPr>
          <p:cNvPr id="80899" name="Picture 13" descr="Pink tissue paper">
            <a:extLst>
              <a:ext uri="{FF2B5EF4-FFF2-40B4-BE49-F238E27FC236}">
                <a16:creationId xmlns:a16="http://schemas.microsoft.com/office/drawing/2014/main" id="{5C653B23-BFE5-2F42-A3DD-713A49693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40225"/>
            <a:ext cx="191135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a:extLst>
              <a:ext uri="{FF2B5EF4-FFF2-40B4-BE49-F238E27FC236}">
                <a16:creationId xmlns:a16="http://schemas.microsoft.com/office/drawing/2014/main" id="{421930EF-B15A-5F44-B22E-6A4AEA90E686}"/>
              </a:ext>
            </a:extLst>
          </p:cNvPr>
          <p:cNvSpPr>
            <a:spLocks noGrp="1" noChangeArrowheads="1"/>
          </p:cNvSpPr>
          <p:nvPr>
            <p:ph type="title"/>
          </p:nvPr>
        </p:nvSpPr>
        <p:spPr>
          <a:xfrm>
            <a:off x="228600" y="414338"/>
            <a:ext cx="8610600" cy="993775"/>
          </a:xfrm>
        </p:spPr>
        <p:txBody>
          <a:bodyPr>
            <a:normAutofit fontScale="90000"/>
          </a:bodyPr>
          <a:lstStyle/>
          <a:p>
            <a:pPr eaLnBrk="1" fontAlgn="auto" hangingPunct="1">
              <a:spcAft>
                <a:spcPts val="0"/>
              </a:spcAft>
              <a:defRPr/>
            </a:pPr>
            <a:r>
              <a:rPr lang="en-US" sz="3200"/>
              <a:t>Another Example of Serializability Testing</a:t>
            </a:r>
          </a:p>
        </p:txBody>
      </p:sp>
      <p:pic>
        <p:nvPicPr>
          <p:cNvPr id="82946" name="Picture 13" descr="Pink tissue paper">
            <a:extLst>
              <a:ext uri="{FF2B5EF4-FFF2-40B4-BE49-F238E27FC236}">
                <a16:creationId xmlns:a16="http://schemas.microsoft.com/office/drawing/2014/main" id="{0EBB57D4-70DB-3E42-96FA-D474EFC5E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73914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7" name="Picture 14" descr="Pink tissue paper">
            <a:extLst>
              <a:ext uri="{FF2B5EF4-FFF2-40B4-BE49-F238E27FC236}">
                <a16:creationId xmlns:a16="http://schemas.microsoft.com/office/drawing/2014/main" id="{E9D64B34-9BE3-0142-87A0-7BAE65FC1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191000"/>
            <a:ext cx="169227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3921-8644-7844-B080-98CBF3B9A96F}"/>
              </a:ext>
            </a:extLst>
          </p:cNvPr>
          <p:cNvSpPr>
            <a:spLocks noGrp="1"/>
          </p:cNvSpPr>
          <p:nvPr>
            <p:ph type="title"/>
          </p:nvPr>
        </p:nvSpPr>
        <p:spPr/>
        <p:txBody>
          <a:bodyPr/>
          <a:lstStyle/>
          <a:p>
            <a:pPr eaLnBrk="1" fontAlgn="auto" hangingPunct="1">
              <a:spcAft>
                <a:spcPts val="0"/>
              </a:spcAft>
              <a:defRPr/>
            </a:pPr>
            <a:endParaRPr lang="en-US"/>
          </a:p>
        </p:txBody>
      </p:sp>
      <p:sp>
        <p:nvSpPr>
          <p:cNvPr id="84994" name="Content Placeholder 2">
            <a:extLst>
              <a:ext uri="{FF2B5EF4-FFF2-40B4-BE49-F238E27FC236}">
                <a16:creationId xmlns:a16="http://schemas.microsoft.com/office/drawing/2014/main" id="{1E4C5F1D-AA59-574C-A4C4-56F6E5FF9364}"/>
              </a:ext>
            </a:extLst>
          </p:cNvPr>
          <p:cNvSpPr>
            <a:spLocks noGrp="1" noChangeArrowheads="1"/>
          </p:cNvSpPr>
          <p:nvPr>
            <p:ph idx="1"/>
          </p:nvPr>
        </p:nvSpPr>
        <p:spPr/>
        <p:txBody>
          <a:bodyPr/>
          <a:lstStyle/>
          <a:p>
            <a:pPr eaLnBrk="1" hangingPunct="1">
              <a:buFont typeface="Wingdings" pitchFamily="2" charset="2"/>
              <a:buChar char="n"/>
            </a:pPr>
            <a:endParaRPr lang="en-US" altLang="en-US"/>
          </a:p>
        </p:txBody>
      </p:sp>
      <p:pic>
        <p:nvPicPr>
          <p:cNvPr id="84995" name="Picture 2">
            <a:extLst>
              <a:ext uri="{FF2B5EF4-FFF2-40B4-BE49-F238E27FC236}">
                <a16:creationId xmlns:a16="http://schemas.microsoft.com/office/drawing/2014/main" id="{28FF59F5-E4AA-904C-8C78-A1D52CE4E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225"/>
            <a:ext cx="8382000" cy="607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FD37A6D7-CA2F-8A43-89B6-930A4944B16C}"/>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Characterizing Schedules Based on Serializability (4)</a:t>
            </a:r>
          </a:p>
        </p:txBody>
      </p:sp>
      <p:sp>
        <p:nvSpPr>
          <p:cNvPr id="86018" name="Rectangle 5">
            <a:extLst>
              <a:ext uri="{FF2B5EF4-FFF2-40B4-BE49-F238E27FC236}">
                <a16:creationId xmlns:a16="http://schemas.microsoft.com/office/drawing/2014/main" id="{2103F7D6-1B82-2640-8A23-B663A22D00CA}"/>
              </a:ext>
            </a:extLst>
          </p:cNvPr>
          <p:cNvSpPr>
            <a:spLocks noGrp="1" noChangeArrowheads="1"/>
          </p:cNvSpPr>
          <p:nvPr>
            <p:ph idx="1"/>
          </p:nvPr>
        </p:nvSpPr>
        <p:spPr/>
        <p:txBody>
          <a:bodyPr/>
          <a:lstStyle/>
          <a:p>
            <a:pPr eaLnBrk="1" hangingPunct="1">
              <a:buFont typeface="Wingdings" pitchFamily="2" charset="2"/>
              <a:buChar char="n"/>
            </a:pPr>
            <a:r>
              <a:rPr lang="en-US" altLang="en-US"/>
              <a:t>Serializability is hard to check.</a:t>
            </a:r>
          </a:p>
          <a:p>
            <a:pPr lvl="1" eaLnBrk="1" hangingPunct="1">
              <a:buFont typeface="Wingdings" pitchFamily="2" charset="2"/>
              <a:buChar char="n"/>
            </a:pPr>
            <a:r>
              <a:rPr lang="en-US" altLang="en-US"/>
              <a:t>Interleaving of operations occurs in an operating system through some scheduler</a:t>
            </a:r>
          </a:p>
          <a:p>
            <a:pPr lvl="1" eaLnBrk="1" hangingPunct="1">
              <a:buFont typeface="Wingdings" pitchFamily="2" charset="2"/>
              <a:buChar char="n"/>
            </a:pPr>
            <a:r>
              <a:rPr lang="en-US" altLang="en-US"/>
              <a:t>Difficult to determine beforehand how the operations in a schedule will be interleaved.</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BB295957-CD1F-1D40-8DC1-5F8FFCAD0F28}"/>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Characterizing Schedules Based on Serializability (5)</a:t>
            </a:r>
          </a:p>
        </p:txBody>
      </p:sp>
      <p:sp>
        <p:nvSpPr>
          <p:cNvPr id="88066" name="Rectangle 5">
            <a:extLst>
              <a:ext uri="{FF2B5EF4-FFF2-40B4-BE49-F238E27FC236}">
                <a16:creationId xmlns:a16="http://schemas.microsoft.com/office/drawing/2014/main" id="{037ED9D6-5910-5C47-BB2E-7E50993B9B8E}"/>
              </a:ext>
            </a:extLst>
          </p:cNvPr>
          <p:cNvSpPr>
            <a:spLocks noGrp="1" noChangeArrowheads="1"/>
          </p:cNvSpPr>
          <p:nvPr>
            <p:ph idx="1"/>
          </p:nvPr>
        </p:nvSpPr>
        <p:spPr/>
        <p:txBody>
          <a:bodyPr/>
          <a:lstStyle/>
          <a:p>
            <a:pPr eaLnBrk="1" hangingPunct="1">
              <a:lnSpc>
                <a:spcPct val="80000"/>
              </a:lnSpc>
              <a:buFont typeface="Wingdings" pitchFamily="2" charset="2"/>
              <a:buNone/>
            </a:pPr>
            <a:r>
              <a:rPr lang="en-US" altLang="en-US"/>
              <a:t>Practical approach:</a:t>
            </a:r>
          </a:p>
          <a:p>
            <a:pPr eaLnBrk="1" hangingPunct="1">
              <a:lnSpc>
                <a:spcPct val="80000"/>
              </a:lnSpc>
              <a:buFont typeface="Wingdings" pitchFamily="2" charset="2"/>
              <a:buChar char="n"/>
            </a:pPr>
            <a:r>
              <a:rPr lang="en-US" altLang="en-US"/>
              <a:t>Come up with methods (protocols) to ensure serializability. </a:t>
            </a:r>
          </a:p>
          <a:p>
            <a:pPr eaLnBrk="1" hangingPunct="1">
              <a:lnSpc>
                <a:spcPct val="80000"/>
              </a:lnSpc>
              <a:buFont typeface="Wingdings" pitchFamily="2" charset="2"/>
              <a:buChar char="n"/>
            </a:pPr>
            <a:r>
              <a:rPr lang="en-US" altLang="en-US"/>
              <a:t>Current approach used in most DBMSs: </a:t>
            </a:r>
          </a:p>
          <a:p>
            <a:pPr lvl="1" eaLnBrk="1" hangingPunct="1">
              <a:lnSpc>
                <a:spcPct val="80000"/>
              </a:lnSpc>
              <a:buFont typeface="Wingdings" pitchFamily="2" charset="2"/>
              <a:buChar char="n"/>
            </a:pPr>
            <a:r>
              <a:rPr lang="en-US" altLang="en-US"/>
              <a:t>Use of locks with two phase locking</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FDB8C5C2-C8E1-074E-ABD0-DC8B6BE4D188}"/>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Introduction to Transaction Processing (3)</a:t>
            </a:r>
          </a:p>
        </p:txBody>
      </p:sp>
      <p:sp>
        <p:nvSpPr>
          <p:cNvPr id="5123" name="Rectangle 5">
            <a:extLst>
              <a:ext uri="{FF2B5EF4-FFF2-40B4-BE49-F238E27FC236}">
                <a16:creationId xmlns:a16="http://schemas.microsoft.com/office/drawing/2014/main" id="{A5C081B9-FB6A-FC42-982A-5B602A4ADB50}"/>
              </a:ext>
            </a:extLst>
          </p:cNvPr>
          <p:cNvSpPr>
            <a:spLocks noGrp="1" noChangeArrowheads="1"/>
          </p:cNvSpPr>
          <p:nvPr>
            <p:ph idx="1"/>
          </p:nvPr>
        </p:nvSpPr>
        <p:spPr/>
        <p:txBody>
          <a:bodyPr rtlCol="0">
            <a:normAutofit fontScale="70000" lnSpcReduction="20000"/>
          </a:bodyPr>
          <a:lstStyle/>
          <a:p>
            <a:pPr eaLnBrk="1" fontAlgn="auto" hangingPunct="1">
              <a:lnSpc>
                <a:spcPct val="90000"/>
              </a:lnSpc>
              <a:spcAft>
                <a:spcPts val="0"/>
              </a:spcAft>
              <a:buFont typeface="Wingdings" charset="0"/>
              <a:buNone/>
              <a:defRPr/>
            </a:pPr>
            <a:r>
              <a:rPr lang="en-US" sz="2400" dirty="0">
                <a:solidFill>
                  <a:schemeClr val="tx1">
                    <a:lumMod val="85000"/>
                    <a:lumOff val="15000"/>
                  </a:schemeClr>
                </a:solidFill>
              </a:rPr>
              <a:t>SIMPLE MODEL OF A DATABASE (for purposes of discussing transactions):</a:t>
            </a:r>
          </a:p>
          <a:p>
            <a:pPr eaLnBrk="1" fontAlgn="auto" hangingPunct="1">
              <a:lnSpc>
                <a:spcPct val="90000"/>
              </a:lnSpc>
              <a:spcAft>
                <a:spcPts val="0"/>
              </a:spcAft>
              <a:buFont typeface="Wingdings" charset="0"/>
              <a:buChar char="n"/>
              <a:defRPr/>
            </a:pPr>
            <a:r>
              <a:rPr lang="en-US" sz="2400" b="1" dirty="0">
                <a:solidFill>
                  <a:schemeClr val="tx1">
                    <a:lumMod val="85000"/>
                    <a:lumOff val="15000"/>
                  </a:schemeClr>
                </a:solidFill>
              </a:rPr>
              <a:t>A database</a:t>
            </a:r>
            <a:r>
              <a:rPr lang="en-US" sz="2400" dirty="0">
                <a:solidFill>
                  <a:schemeClr val="tx1">
                    <a:lumMod val="85000"/>
                    <a:lumOff val="15000"/>
                  </a:schemeClr>
                </a:solidFill>
              </a:rPr>
              <a:t> is a collection of named data items</a:t>
            </a:r>
          </a:p>
          <a:p>
            <a:pPr eaLnBrk="1" fontAlgn="auto" hangingPunct="1">
              <a:lnSpc>
                <a:spcPct val="90000"/>
              </a:lnSpc>
              <a:spcAft>
                <a:spcPts val="0"/>
              </a:spcAft>
              <a:buFont typeface="Wingdings" charset="0"/>
              <a:buChar char="n"/>
              <a:defRPr/>
            </a:pPr>
            <a:r>
              <a:rPr lang="en-US" sz="2400" b="1" dirty="0">
                <a:solidFill>
                  <a:schemeClr val="tx1">
                    <a:lumMod val="85000"/>
                    <a:lumOff val="15000"/>
                  </a:schemeClr>
                </a:solidFill>
              </a:rPr>
              <a:t>Granularity: </a:t>
            </a:r>
            <a:r>
              <a:rPr lang="en-US" sz="2400" dirty="0">
                <a:solidFill>
                  <a:schemeClr val="tx1">
                    <a:lumMod val="85000"/>
                    <a:lumOff val="15000"/>
                  </a:schemeClr>
                </a:solidFill>
              </a:rPr>
              <a:t>size of the data item (a field, a record , or a whole disk block)</a:t>
            </a:r>
          </a:p>
          <a:p>
            <a:pPr eaLnBrk="1" fontAlgn="auto" hangingPunct="1">
              <a:lnSpc>
                <a:spcPct val="90000"/>
              </a:lnSpc>
              <a:spcAft>
                <a:spcPts val="0"/>
              </a:spcAft>
              <a:buFont typeface="Wingdings" charset="0"/>
              <a:buChar char="n"/>
              <a:defRPr/>
            </a:pPr>
            <a:r>
              <a:rPr lang="en-US" sz="2400" dirty="0">
                <a:solidFill>
                  <a:schemeClr val="tx1">
                    <a:lumMod val="85000"/>
                    <a:lumOff val="15000"/>
                  </a:schemeClr>
                </a:solidFill>
              </a:rPr>
              <a:t>Basic operations that a transaction can include are </a:t>
            </a:r>
            <a:r>
              <a:rPr lang="en-US" sz="2400" b="1" dirty="0">
                <a:solidFill>
                  <a:schemeClr val="tx1">
                    <a:lumMod val="85000"/>
                    <a:lumOff val="15000"/>
                  </a:schemeClr>
                </a:solidFill>
              </a:rPr>
              <a:t>read</a:t>
            </a:r>
            <a:r>
              <a:rPr lang="en-US" sz="2400" dirty="0">
                <a:solidFill>
                  <a:schemeClr val="tx1">
                    <a:lumMod val="85000"/>
                    <a:lumOff val="15000"/>
                  </a:schemeClr>
                </a:solidFill>
              </a:rPr>
              <a:t> and </a:t>
            </a:r>
            <a:r>
              <a:rPr lang="en-US" sz="2400" b="1" dirty="0">
                <a:solidFill>
                  <a:schemeClr val="tx1">
                    <a:lumMod val="85000"/>
                    <a:lumOff val="15000"/>
                  </a:schemeClr>
                </a:solidFill>
              </a:rPr>
              <a:t>write</a:t>
            </a:r>
          </a:p>
          <a:p>
            <a:pPr lvl="1" eaLnBrk="1" fontAlgn="auto" hangingPunct="1">
              <a:lnSpc>
                <a:spcPct val="90000"/>
              </a:lnSpc>
              <a:spcAft>
                <a:spcPts val="0"/>
              </a:spcAft>
              <a:buFont typeface="Wingdings" charset="0"/>
              <a:buChar char="n"/>
              <a:defRPr/>
            </a:pPr>
            <a:r>
              <a:rPr lang="en-US" sz="2400" b="1" dirty="0" err="1">
                <a:solidFill>
                  <a:schemeClr val="tx1">
                    <a:lumMod val="85000"/>
                    <a:lumOff val="15000"/>
                  </a:schemeClr>
                </a:solidFill>
              </a:rPr>
              <a:t>read_item</a:t>
            </a:r>
            <a:r>
              <a:rPr lang="en-US" sz="2400" b="1" dirty="0">
                <a:solidFill>
                  <a:schemeClr val="tx1">
                    <a:lumMod val="85000"/>
                    <a:lumOff val="15000"/>
                  </a:schemeClr>
                </a:solidFill>
              </a:rPr>
              <a:t>(X</a:t>
            </a:r>
            <a:r>
              <a:rPr lang="en-US" sz="2400" dirty="0">
                <a:solidFill>
                  <a:schemeClr val="tx1">
                    <a:lumMod val="85000"/>
                    <a:lumOff val="15000"/>
                  </a:schemeClr>
                </a:solidFill>
              </a:rPr>
              <a:t>): Reads a database item named X into a program variable. To simplify our notation, we assume that the program variable is also named X.</a:t>
            </a:r>
          </a:p>
          <a:p>
            <a:pPr lvl="1" eaLnBrk="1" fontAlgn="auto" hangingPunct="1">
              <a:lnSpc>
                <a:spcPct val="90000"/>
              </a:lnSpc>
              <a:spcAft>
                <a:spcPts val="0"/>
              </a:spcAft>
              <a:buFont typeface="Wingdings" charset="0"/>
              <a:buChar char="n"/>
              <a:defRPr/>
            </a:pPr>
            <a:r>
              <a:rPr lang="en-US" sz="2400" b="1" dirty="0" err="1">
                <a:solidFill>
                  <a:schemeClr val="tx1">
                    <a:lumMod val="85000"/>
                    <a:lumOff val="15000"/>
                  </a:schemeClr>
                </a:solidFill>
              </a:rPr>
              <a:t>write_item</a:t>
            </a:r>
            <a:r>
              <a:rPr lang="en-US" sz="2400" b="1" dirty="0">
                <a:solidFill>
                  <a:schemeClr val="tx1">
                    <a:lumMod val="85000"/>
                    <a:lumOff val="15000"/>
                  </a:schemeClr>
                </a:solidFill>
              </a:rPr>
              <a:t>(X</a:t>
            </a:r>
            <a:r>
              <a:rPr lang="en-US" sz="2400" dirty="0">
                <a:solidFill>
                  <a:schemeClr val="tx1">
                    <a:lumMod val="85000"/>
                    <a:lumOff val="15000"/>
                  </a:schemeClr>
                </a:solidFill>
              </a:rPr>
              <a:t>): Writes the value of program variable X into the database item named X.</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EC74B652-93A8-294B-BA37-FAD2415E58B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Introduction to Transaction Processing (4)</a:t>
            </a:r>
          </a:p>
        </p:txBody>
      </p:sp>
      <p:sp>
        <p:nvSpPr>
          <p:cNvPr id="6147" name="Rectangle 5">
            <a:extLst>
              <a:ext uri="{FF2B5EF4-FFF2-40B4-BE49-F238E27FC236}">
                <a16:creationId xmlns:a16="http://schemas.microsoft.com/office/drawing/2014/main" id="{CC891A99-6BF0-B74C-995A-3C873F7F7900}"/>
              </a:ext>
            </a:extLst>
          </p:cNvPr>
          <p:cNvSpPr>
            <a:spLocks noGrp="1" noChangeArrowheads="1"/>
          </p:cNvSpPr>
          <p:nvPr>
            <p:ph idx="1"/>
          </p:nvPr>
        </p:nvSpPr>
        <p:spPr/>
        <p:txBody>
          <a:bodyPr rtlCol="0">
            <a:normAutofit fontScale="85000" lnSpcReduction="20000"/>
          </a:bodyPr>
          <a:lstStyle/>
          <a:p>
            <a:pPr eaLnBrk="1" fontAlgn="auto" hangingPunct="1">
              <a:lnSpc>
                <a:spcPct val="80000"/>
              </a:lnSpc>
              <a:spcAft>
                <a:spcPts val="0"/>
              </a:spcAft>
              <a:buFont typeface="Wingdings" charset="0"/>
              <a:buNone/>
              <a:defRPr/>
            </a:pPr>
            <a:r>
              <a:rPr lang="en-US" sz="2400" dirty="0">
                <a:solidFill>
                  <a:schemeClr val="tx1">
                    <a:lumMod val="85000"/>
                    <a:lumOff val="15000"/>
                  </a:schemeClr>
                </a:solidFill>
              </a:rPr>
              <a:t>READ AND WRITE OPERATIONS:</a:t>
            </a:r>
          </a:p>
          <a:p>
            <a:pPr eaLnBrk="1" fontAlgn="auto" hangingPunct="1">
              <a:lnSpc>
                <a:spcPct val="80000"/>
              </a:lnSpc>
              <a:spcAft>
                <a:spcPts val="0"/>
              </a:spcAft>
              <a:buFont typeface="Wingdings" charset="0"/>
              <a:buChar char="n"/>
              <a:defRPr/>
            </a:pPr>
            <a:r>
              <a:rPr lang="en-US" sz="2400" dirty="0">
                <a:solidFill>
                  <a:schemeClr val="tx1">
                    <a:lumMod val="85000"/>
                    <a:lumOff val="15000"/>
                  </a:schemeClr>
                </a:solidFill>
              </a:rPr>
              <a:t>Basic unit of data transfer from the disk to the computer main memory is one block. In general, a data item (what is read or written) will be the field of some record in the database, although it may be a larger unit such as a record or even a whole block.</a:t>
            </a:r>
          </a:p>
          <a:p>
            <a:pPr eaLnBrk="1" fontAlgn="auto" hangingPunct="1">
              <a:lnSpc>
                <a:spcPct val="80000"/>
              </a:lnSpc>
              <a:spcAft>
                <a:spcPts val="0"/>
              </a:spcAft>
              <a:buFont typeface="Wingdings" charset="0"/>
              <a:buChar char="n"/>
              <a:defRPr/>
            </a:pPr>
            <a:r>
              <a:rPr lang="en-US" sz="2400" dirty="0" err="1">
                <a:solidFill>
                  <a:schemeClr val="tx1">
                    <a:lumMod val="85000"/>
                    <a:lumOff val="15000"/>
                  </a:schemeClr>
                </a:solidFill>
              </a:rPr>
              <a:t>read_item</a:t>
            </a:r>
            <a:r>
              <a:rPr lang="en-US" sz="2400" dirty="0">
                <a:solidFill>
                  <a:schemeClr val="tx1">
                    <a:lumMod val="85000"/>
                    <a:lumOff val="15000"/>
                  </a:schemeClr>
                </a:solidFill>
              </a:rPr>
              <a:t>(X) command includes the following steps:</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Find the address of the disk block that contains item X.</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Copy that disk block into a buffer in main memory (if that disk block is not already in some main memory buffer).</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Copy item X from the buffer to the program variable named X.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A788C8A2-10F6-6543-B5C1-0DDF59EBEB23}"/>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Introduction to Transaction Processing (5)</a:t>
            </a:r>
          </a:p>
        </p:txBody>
      </p:sp>
      <p:sp>
        <p:nvSpPr>
          <p:cNvPr id="7171" name="Rectangle 5">
            <a:extLst>
              <a:ext uri="{FF2B5EF4-FFF2-40B4-BE49-F238E27FC236}">
                <a16:creationId xmlns:a16="http://schemas.microsoft.com/office/drawing/2014/main" id="{C0F7A767-B7BD-A045-8DAB-E7F40BC80211}"/>
              </a:ext>
            </a:extLst>
          </p:cNvPr>
          <p:cNvSpPr>
            <a:spLocks noGrp="1" noChangeArrowheads="1"/>
          </p:cNvSpPr>
          <p:nvPr>
            <p:ph idx="1"/>
          </p:nvPr>
        </p:nvSpPr>
        <p:spPr/>
        <p:txBody>
          <a:bodyPr rtlCol="0">
            <a:normAutofit fontScale="92500" lnSpcReduction="20000"/>
          </a:bodyPr>
          <a:lstStyle/>
          <a:p>
            <a:pPr eaLnBrk="1" fontAlgn="auto" hangingPunct="1">
              <a:lnSpc>
                <a:spcPct val="80000"/>
              </a:lnSpc>
              <a:spcAft>
                <a:spcPts val="0"/>
              </a:spcAft>
              <a:buFont typeface="Wingdings" charset="0"/>
              <a:buNone/>
              <a:defRPr/>
            </a:pPr>
            <a:r>
              <a:rPr lang="en-US" sz="2400" dirty="0">
                <a:solidFill>
                  <a:schemeClr val="tx1">
                    <a:lumMod val="85000"/>
                    <a:lumOff val="15000"/>
                  </a:schemeClr>
                </a:solidFill>
              </a:rPr>
              <a:t>READ AND WRITE OPERATIONS (cont.):</a:t>
            </a:r>
          </a:p>
          <a:p>
            <a:pPr eaLnBrk="1" fontAlgn="auto" hangingPunct="1">
              <a:lnSpc>
                <a:spcPct val="80000"/>
              </a:lnSpc>
              <a:spcAft>
                <a:spcPts val="0"/>
              </a:spcAft>
              <a:buFont typeface="Wingdings" charset="0"/>
              <a:buChar char="n"/>
              <a:defRPr/>
            </a:pPr>
            <a:r>
              <a:rPr lang="en-US" sz="2400" b="1" dirty="0" err="1">
                <a:solidFill>
                  <a:schemeClr val="tx1">
                    <a:lumMod val="85000"/>
                    <a:lumOff val="15000"/>
                  </a:schemeClr>
                </a:solidFill>
              </a:rPr>
              <a:t>write_item</a:t>
            </a:r>
            <a:r>
              <a:rPr lang="en-US" sz="2400" b="1" dirty="0">
                <a:solidFill>
                  <a:schemeClr val="tx1">
                    <a:lumMod val="85000"/>
                    <a:lumOff val="15000"/>
                  </a:schemeClr>
                </a:solidFill>
              </a:rPr>
              <a:t>(X</a:t>
            </a:r>
            <a:r>
              <a:rPr lang="en-US" sz="2400" dirty="0">
                <a:solidFill>
                  <a:schemeClr val="tx1">
                    <a:lumMod val="85000"/>
                    <a:lumOff val="15000"/>
                  </a:schemeClr>
                </a:solidFill>
              </a:rPr>
              <a:t>) command includes the following steps:</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Find the address of the disk block that contains item X.</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Copy that disk block into a buffer in main memory (if that disk block is not already in some main memory buffer).</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Copy item X from the program variable named X into its correct location in the buffer.</a:t>
            </a:r>
          </a:p>
          <a:p>
            <a:pPr lvl="1" eaLnBrk="1" fontAlgn="auto" hangingPunct="1">
              <a:lnSpc>
                <a:spcPct val="80000"/>
              </a:lnSpc>
              <a:spcAft>
                <a:spcPts val="0"/>
              </a:spcAft>
              <a:buFont typeface="Wingdings" charset="0"/>
              <a:buChar char="n"/>
              <a:defRPr/>
            </a:pPr>
            <a:r>
              <a:rPr lang="en-US" sz="2100" dirty="0">
                <a:solidFill>
                  <a:schemeClr val="tx1">
                    <a:lumMod val="85000"/>
                    <a:lumOff val="15000"/>
                  </a:schemeClr>
                </a:solidFill>
              </a:rPr>
              <a:t>Store the updated block from the buffer back to disk (either immediately or at some later point in time).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DED8A84B-F4AB-8147-A198-4B982D6666C7}"/>
              </a:ext>
            </a:extLst>
          </p:cNvPr>
          <p:cNvSpPr>
            <a:spLocks noGrp="1" noChangeArrowheads="1"/>
          </p:cNvSpPr>
          <p:nvPr>
            <p:ph type="title"/>
          </p:nvPr>
        </p:nvSpPr>
        <p:spPr>
          <a:xfrm>
            <a:off x="673100" y="533400"/>
            <a:ext cx="7796213" cy="992188"/>
          </a:xfrm>
        </p:spPr>
        <p:txBody>
          <a:bodyPr/>
          <a:lstStyle/>
          <a:p>
            <a:pPr eaLnBrk="1" fontAlgn="auto" hangingPunct="1">
              <a:spcAft>
                <a:spcPts val="0"/>
              </a:spcAft>
              <a:defRPr/>
            </a:pPr>
            <a:r>
              <a:rPr lang="en-US" dirty="0"/>
              <a:t>Two Sample Transactions</a:t>
            </a:r>
          </a:p>
        </p:txBody>
      </p:sp>
      <p:pic>
        <p:nvPicPr>
          <p:cNvPr id="28674" name="Picture 9">
            <a:extLst>
              <a:ext uri="{FF2B5EF4-FFF2-40B4-BE49-F238E27FC236}">
                <a16:creationId xmlns:a16="http://schemas.microsoft.com/office/drawing/2014/main" id="{D19A3B88-B4A2-E448-920C-8B63C434E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04988"/>
            <a:ext cx="8839200"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92EAC86A-8C50-6446-AF6E-341050FC7EC8}"/>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Introduction to Transaction Processing (6)</a:t>
            </a:r>
          </a:p>
        </p:txBody>
      </p:sp>
      <p:sp>
        <p:nvSpPr>
          <p:cNvPr id="9219" name="Rectangle 5">
            <a:extLst>
              <a:ext uri="{FF2B5EF4-FFF2-40B4-BE49-F238E27FC236}">
                <a16:creationId xmlns:a16="http://schemas.microsoft.com/office/drawing/2014/main" id="{885952BA-5439-3949-A824-E7C4B3557348}"/>
              </a:ext>
            </a:extLst>
          </p:cNvPr>
          <p:cNvSpPr>
            <a:spLocks noGrp="1" noChangeArrowheads="1"/>
          </p:cNvSpPr>
          <p:nvPr>
            <p:ph idx="1"/>
          </p:nvPr>
        </p:nvSpPr>
        <p:spPr/>
        <p:txBody>
          <a:bodyPr rtlCol="0">
            <a:normAutofit fontScale="77500" lnSpcReduction="20000"/>
          </a:bodyPr>
          <a:lstStyle/>
          <a:p>
            <a:pPr eaLnBrk="1" fontAlgn="auto" hangingPunct="1">
              <a:lnSpc>
                <a:spcPct val="80000"/>
              </a:lnSpc>
              <a:spcAft>
                <a:spcPts val="0"/>
              </a:spcAft>
              <a:buFont typeface="Wingdings" charset="0"/>
              <a:buNone/>
              <a:defRPr/>
            </a:pPr>
            <a:r>
              <a:rPr lang="en-US" sz="2000" dirty="0">
                <a:solidFill>
                  <a:schemeClr val="tx1">
                    <a:lumMod val="85000"/>
                    <a:lumOff val="15000"/>
                  </a:schemeClr>
                </a:solidFill>
              </a:rPr>
              <a:t>Why Concurrency Control is needed:</a:t>
            </a:r>
          </a:p>
          <a:p>
            <a:pPr eaLnBrk="1" fontAlgn="auto" hangingPunct="1">
              <a:lnSpc>
                <a:spcPct val="80000"/>
              </a:lnSpc>
              <a:spcAft>
                <a:spcPts val="0"/>
              </a:spcAft>
              <a:buFont typeface="Wingdings" charset="0"/>
              <a:buChar char="n"/>
              <a:defRPr/>
            </a:pPr>
            <a:r>
              <a:rPr lang="en-US" sz="2000" b="1" dirty="0">
                <a:solidFill>
                  <a:schemeClr val="tx1">
                    <a:lumMod val="85000"/>
                    <a:lumOff val="15000"/>
                  </a:schemeClr>
                </a:solidFill>
              </a:rPr>
              <a:t>The Lost Update Problem</a:t>
            </a:r>
          </a:p>
          <a:p>
            <a:pPr lvl="1" eaLnBrk="1" fontAlgn="auto" hangingPunct="1">
              <a:lnSpc>
                <a:spcPct val="80000"/>
              </a:lnSpc>
              <a:spcAft>
                <a:spcPts val="0"/>
              </a:spcAft>
              <a:buFont typeface="Wingdings" charset="0"/>
              <a:buChar char="n"/>
              <a:defRPr/>
            </a:pPr>
            <a:r>
              <a:rPr lang="en-US" sz="1900" dirty="0">
                <a:solidFill>
                  <a:schemeClr val="tx1">
                    <a:lumMod val="85000"/>
                    <a:lumOff val="15000"/>
                  </a:schemeClr>
                </a:solidFill>
              </a:rPr>
              <a:t>This occurs when two transactions that access the same database items have their operations interleaved in a way that makes the value of some database item incorrect. </a:t>
            </a:r>
          </a:p>
          <a:p>
            <a:pPr eaLnBrk="1" fontAlgn="auto" hangingPunct="1">
              <a:lnSpc>
                <a:spcPct val="80000"/>
              </a:lnSpc>
              <a:spcAft>
                <a:spcPts val="0"/>
              </a:spcAft>
              <a:buFont typeface="Wingdings" charset="0"/>
              <a:buChar char="n"/>
              <a:defRPr/>
            </a:pPr>
            <a:r>
              <a:rPr lang="en-US" sz="2000" b="1" dirty="0">
                <a:solidFill>
                  <a:schemeClr val="tx1">
                    <a:lumMod val="85000"/>
                    <a:lumOff val="15000"/>
                  </a:schemeClr>
                </a:solidFill>
              </a:rPr>
              <a:t>The Temporary Update (or Dirty Read) Problem </a:t>
            </a:r>
          </a:p>
          <a:p>
            <a:pPr lvl="1" eaLnBrk="1" fontAlgn="auto" hangingPunct="1">
              <a:lnSpc>
                <a:spcPct val="80000"/>
              </a:lnSpc>
              <a:spcAft>
                <a:spcPts val="0"/>
              </a:spcAft>
              <a:buFont typeface="Wingdings" charset="0"/>
              <a:buChar char="n"/>
              <a:defRPr/>
            </a:pPr>
            <a:r>
              <a:rPr lang="en-US" sz="1900" dirty="0">
                <a:solidFill>
                  <a:schemeClr val="tx1">
                    <a:lumMod val="85000"/>
                    <a:lumOff val="15000"/>
                  </a:schemeClr>
                </a:solidFill>
              </a:rPr>
              <a:t>This occurs when one transaction updates a database item and then the transaction fails for some reason. The updated item is accessed by another transaction before it is changed back to its original value. </a:t>
            </a:r>
          </a:p>
          <a:p>
            <a:pPr eaLnBrk="1" fontAlgn="auto" hangingPunct="1">
              <a:lnSpc>
                <a:spcPct val="80000"/>
              </a:lnSpc>
              <a:spcAft>
                <a:spcPts val="0"/>
              </a:spcAft>
              <a:buFont typeface="Wingdings" charset="0"/>
              <a:buChar char="n"/>
              <a:defRPr/>
            </a:pPr>
            <a:r>
              <a:rPr lang="en-US" sz="2000" b="1" dirty="0">
                <a:solidFill>
                  <a:schemeClr val="tx1">
                    <a:lumMod val="85000"/>
                    <a:lumOff val="15000"/>
                  </a:schemeClr>
                </a:solidFill>
              </a:rPr>
              <a:t>The Incorrect Summary Problem</a:t>
            </a:r>
          </a:p>
          <a:p>
            <a:pPr lvl="1" eaLnBrk="1" fontAlgn="auto" hangingPunct="1">
              <a:lnSpc>
                <a:spcPct val="80000"/>
              </a:lnSpc>
              <a:spcAft>
                <a:spcPts val="0"/>
              </a:spcAft>
              <a:buFont typeface="Wingdings" charset="0"/>
              <a:buChar char="n"/>
              <a:defRPr/>
            </a:pPr>
            <a:r>
              <a:rPr lang="en-US" sz="1900" dirty="0">
                <a:solidFill>
                  <a:schemeClr val="tx1">
                    <a:lumMod val="85000"/>
                    <a:lumOff val="15000"/>
                  </a:schemeClr>
                </a:solidFill>
              </a:rPr>
              <a:t>If one transaction is calculating an aggregate summary function on a number of records while other transactions are updating some of these records, the aggregate function may calculate some values before they are updated and others after they are updated. </a:t>
            </a:r>
          </a:p>
          <a:p>
            <a:pPr lvl="1" eaLnBrk="1" fontAlgn="auto" hangingPunct="1">
              <a:lnSpc>
                <a:spcPct val="80000"/>
              </a:lnSpc>
              <a:spcAft>
                <a:spcPts val="0"/>
              </a:spcAft>
              <a:buFont typeface="Wingdings" charset="0"/>
              <a:buChar char="n"/>
              <a:defRPr/>
            </a:pPr>
            <a:endParaRPr lang="en-US" sz="1900" dirty="0">
              <a:solidFill>
                <a:schemeClr val="tx1">
                  <a:lumMod val="85000"/>
                  <a:lumOff val="15000"/>
                </a:schemeClr>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12B560BA-E4E4-AB4F-B558-19AEEB0E0748}"/>
              </a:ext>
            </a:extLst>
          </p:cNvPr>
          <p:cNvSpPr>
            <a:spLocks noGrp="1" noChangeArrowheads="1"/>
          </p:cNvSpPr>
          <p:nvPr>
            <p:ph type="title"/>
          </p:nvPr>
        </p:nvSpPr>
        <p:spPr>
          <a:xfrm>
            <a:off x="1676400" y="533400"/>
            <a:ext cx="5937250" cy="1189038"/>
          </a:xfrm>
        </p:spPr>
        <p:txBody>
          <a:bodyPr>
            <a:normAutofit fontScale="90000"/>
          </a:bodyPr>
          <a:lstStyle/>
          <a:p>
            <a:pPr eaLnBrk="1" fontAlgn="auto" hangingPunct="1">
              <a:spcAft>
                <a:spcPts val="0"/>
              </a:spcAft>
              <a:defRPr/>
            </a:pPr>
            <a:r>
              <a:rPr lang="en-US" dirty="0"/>
              <a:t>Concurrent execution is uncontrolled: (a) The lost update problem. </a:t>
            </a:r>
          </a:p>
        </p:txBody>
      </p:sp>
      <p:pic>
        <p:nvPicPr>
          <p:cNvPr id="32770" name="Picture 10">
            <a:extLst>
              <a:ext uri="{FF2B5EF4-FFF2-40B4-BE49-F238E27FC236}">
                <a16:creationId xmlns:a16="http://schemas.microsoft.com/office/drawing/2014/main" id="{004D2B5E-2D8D-EB48-8C84-FCA8D3652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909763"/>
            <a:ext cx="89154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2371</TotalTime>
  <Words>2568</Words>
  <Application>Microsoft Macintosh PowerPoint</Application>
  <PresentationFormat>Letter Paper (8.5x11 in)</PresentationFormat>
  <Paragraphs>208</Paragraphs>
  <Slides>38</Slides>
  <Notes>33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38</vt:i4>
      </vt:variant>
    </vt:vector>
  </HeadingPairs>
  <TitlesOfParts>
    <vt:vector size="49" baseType="lpstr">
      <vt:lpstr>Arial</vt:lpstr>
      <vt:lpstr>ＭＳ Ｐゴシック</vt:lpstr>
      <vt:lpstr>Wingdings</vt:lpstr>
      <vt:lpstr>Gill Sans MT</vt:lpstr>
      <vt:lpstr>Century Gothic</vt:lpstr>
      <vt:lpstr>ヒラギノ角ゴ Pro W3</vt:lpstr>
      <vt:lpstr>Tahoma</vt:lpstr>
      <vt:lpstr>Symbol</vt:lpstr>
      <vt:lpstr>1_Blends</vt:lpstr>
      <vt:lpstr>2_Default Design</vt:lpstr>
      <vt:lpstr>Parcel</vt:lpstr>
      <vt:lpstr>Chapter 21 </vt:lpstr>
      <vt:lpstr> Introduction to Transaction Processing (1)</vt:lpstr>
      <vt:lpstr>Introduction to Transaction Processing (2)</vt:lpstr>
      <vt:lpstr>Introduction to Transaction Processing (3)</vt:lpstr>
      <vt:lpstr>Introduction to Transaction Processing (4)</vt:lpstr>
      <vt:lpstr>Introduction to Transaction Processing (5)</vt:lpstr>
      <vt:lpstr>Two Sample Transactions</vt:lpstr>
      <vt:lpstr>Introduction to Transaction Processing (6)</vt:lpstr>
      <vt:lpstr>Concurrent execution is uncontrolled: (a) The lost update problem. </vt:lpstr>
      <vt:lpstr>Concurrent execution is uncontrolled: (b) The temporary update problem.</vt:lpstr>
      <vt:lpstr>Concurrent execution is uncontrolled: (c) The incorrect summary problem</vt:lpstr>
      <vt:lpstr>Introduction to Transaction Processing (12)</vt:lpstr>
      <vt:lpstr>Introduction to Transaction Processing (13)</vt:lpstr>
      <vt:lpstr>Introduction to Transaction Processing (14)</vt:lpstr>
      <vt:lpstr>Transaction and System Concepts (1)</vt:lpstr>
      <vt:lpstr>Transaction and System Concepts (2)</vt:lpstr>
      <vt:lpstr>Transaction and System Concepts (3)</vt:lpstr>
      <vt:lpstr>Transaction and System Concepts (4)</vt:lpstr>
      <vt:lpstr>State Transition Diagram Illustrating the States for Transaction Execution</vt:lpstr>
      <vt:lpstr>Transaction and System Concepts (6)</vt:lpstr>
      <vt:lpstr>Transaction and System Concepts (7)</vt:lpstr>
      <vt:lpstr>Transaction and System Concepts (8)</vt:lpstr>
      <vt:lpstr>Transaction and System Concepts (9)</vt:lpstr>
      <vt:lpstr>Transaction and System Concepts (10)</vt:lpstr>
      <vt:lpstr>Transaction and System Concepts (11)</vt:lpstr>
      <vt:lpstr>Desirable Properties of Transactions (1)</vt:lpstr>
      <vt:lpstr>Transaction Schedules</vt:lpstr>
      <vt:lpstr>5 Characterizing Schedules Based on Serializability (1)</vt:lpstr>
      <vt:lpstr>Characterizing Schedules Based on Serializability (3)</vt:lpstr>
      <vt:lpstr>PowerPoint Presentation</vt:lpstr>
      <vt:lpstr>Testing Conflict Serializability</vt:lpstr>
      <vt:lpstr>Constructing the Precedence Graphs</vt:lpstr>
      <vt:lpstr>Another Example of Serializability Testing</vt:lpstr>
      <vt:lpstr>Another Example of Serializability Testing</vt:lpstr>
      <vt:lpstr>Another Example of Serializability Testing</vt:lpstr>
      <vt:lpstr>PowerPoint Presentation</vt:lpstr>
      <vt:lpstr>Characterizing Schedules Based on Serializability (4)</vt:lpstr>
      <vt:lpstr>Characterizing Schedules Based on Serializability (5)</vt:lpstr>
    </vt:vector>
  </TitlesOfParts>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dc:title>
  <dc:subject>Introduction to Transaction Processing Concepts and Theory</dc:subject>
  <dc:creator>Elmasri/Navathe</dc:creator>
  <cp:lastModifiedBy>Yuruk, Nurcan</cp:lastModifiedBy>
  <cp:revision>136</cp:revision>
  <cp:lastPrinted>2001-11-04T00:51:13Z</cp:lastPrinted>
  <dcterms:created xsi:type="dcterms:W3CDTF">2005-02-25T19:46:41Z</dcterms:created>
  <dcterms:modified xsi:type="dcterms:W3CDTF">2020-11-10T18:47:23Z</dcterms:modified>
</cp:coreProperties>
</file>