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52" r:id="rId2"/>
    <p:sldMasterId id="2147483747" r:id="rId3"/>
  </p:sldMasterIdLst>
  <p:notesMasterIdLst>
    <p:notesMasterId r:id="rId49"/>
  </p:notesMasterIdLst>
  <p:handoutMasterIdLst>
    <p:handoutMasterId r:id="rId50"/>
  </p:handoutMasterIdLst>
  <p:sldIdLst>
    <p:sldId id="391" r:id="rId4"/>
    <p:sldId id="328" r:id="rId5"/>
    <p:sldId id="372" r:id="rId6"/>
    <p:sldId id="329" r:id="rId7"/>
    <p:sldId id="330" r:id="rId8"/>
    <p:sldId id="331" r:id="rId9"/>
    <p:sldId id="333" r:id="rId10"/>
    <p:sldId id="334" r:id="rId11"/>
    <p:sldId id="335" r:id="rId12"/>
    <p:sldId id="336" r:id="rId13"/>
    <p:sldId id="337" r:id="rId14"/>
    <p:sldId id="339" r:id="rId15"/>
    <p:sldId id="340" r:id="rId16"/>
    <p:sldId id="341" r:id="rId17"/>
    <p:sldId id="342" r:id="rId18"/>
    <p:sldId id="343" r:id="rId19"/>
    <p:sldId id="344" r:id="rId20"/>
    <p:sldId id="345" r:id="rId21"/>
    <p:sldId id="346" r:id="rId22"/>
    <p:sldId id="347" r:id="rId23"/>
    <p:sldId id="373"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Objects="1">
      <p:cViewPr varScale="1">
        <p:scale>
          <a:sx n="105" d="100"/>
          <a:sy n="105" d="100"/>
        </p:scale>
        <p:origin x="1840" y="184"/>
      </p:cViewPr>
      <p:guideLst>
        <p:guide orient="horz" pos="192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AA92B8E-AC02-E64F-8526-44B8CB1E7CA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ea typeface="ＭＳ Ｐゴシック" charset="0"/>
                <a:cs typeface="+mn-cs"/>
              </a:defRPr>
            </a:lvl1pPr>
          </a:lstStyle>
          <a:p>
            <a:pPr>
              <a:defRPr/>
            </a:pPr>
            <a:endParaRPr lang="en-CA"/>
          </a:p>
        </p:txBody>
      </p:sp>
      <p:sp>
        <p:nvSpPr>
          <p:cNvPr id="60419" name="Rectangle 3">
            <a:extLst>
              <a:ext uri="{FF2B5EF4-FFF2-40B4-BE49-F238E27FC236}">
                <a16:creationId xmlns:a16="http://schemas.microsoft.com/office/drawing/2014/main" id="{F52400DE-9C3A-7A45-B0CA-3C2C3CDFF7EB}"/>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ea typeface="ＭＳ Ｐゴシック" charset="0"/>
                <a:cs typeface="+mn-cs"/>
              </a:defRPr>
            </a:lvl1pPr>
          </a:lstStyle>
          <a:p>
            <a:pPr>
              <a:defRPr/>
            </a:pPr>
            <a:endParaRPr lang="en-CA"/>
          </a:p>
        </p:txBody>
      </p:sp>
      <p:sp>
        <p:nvSpPr>
          <p:cNvPr id="60420" name="Rectangle 4">
            <a:extLst>
              <a:ext uri="{FF2B5EF4-FFF2-40B4-BE49-F238E27FC236}">
                <a16:creationId xmlns:a16="http://schemas.microsoft.com/office/drawing/2014/main" id="{4E5449A8-DE29-7B40-B815-EC346439803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ea typeface="ＭＳ Ｐゴシック" charset="0"/>
                <a:cs typeface="+mn-cs"/>
              </a:defRPr>
            </a:lvl1pPr>
          </a:lstStyle>
          <a:p>
            <a:pPr>
              <a:defRPr/>
            </a:pPr>
            <a:endParaRPr lang="en-CA"/>
          </a:p>
        </p:txBody>
      </p:sp>
      <p:sp>
        <p:nvSpPr>
          <p:cNvPr id="60421" name="Rectangle 5">
            <a:extLst>
              <a:ext uri="{FF2B5EF4-FFF2-40B4-BE49-F238E27FC236}">
                <a16:creationId xmlns:a16="http://schemas.microsoft.com/office/drawing/2014/main" id="{A4F53C1A-18BD-5847-ADB1-774BCE5C9A1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CD72F4C4-81DD-F540-B48E-7086EB96B6BD}"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56FC6AE-C7D4-C94A-B057-F5C1F0930B3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ahoma" charset="0"/>
                <a:ea typeface="ＭＳ Ｐゴシック" charset="0"/>
                <a:cs typeface="+mn-cs"/>
              </a:defRPr>
            </a:lvl1pPr>
          </a:lstStyle>
          <a:p>
            <a:pPr>
              <a:defRPr/>
            </a:pPr>
            <a:endParaRPr lang="en-CA"/>
          </a:p>
        </p:txBody>
      </p:sp>
      <p:sp>
        <p:nvSpPr>
          <p:cNvPr id="61443" name="Rectangle 3">
            <a:extLst>
              <a:ext uri="{FF2B5EF4-FFF2-40B4-BE49-F238E27FC236}">
                <a16:creationId xmlns:a16="http://schemas.microsoft.com/office/drawing/2014/main" id="{3F9AC35B-850B-F349-9068-38215198E47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ahoma" charset="0"/>
                <a:ea typeface="ＭＳ Ｐゴシック" charset="0"/>
                <a:cs typeface="+mn-cs"/>
              </a:defRPr>
            </a:lvl1pPr>
          </a:lstStyle>
          <a:p>
            <a:pPr>
              <a:defRPr/>
            </a:pPr>
            <a:endParaRPr lang="en-CA"/>
          </a:p>
        </p:txBody>
      </p:sp>
      <p:sp>
        <p:nvSpPr>
          <p:cNvPr id="61444" name="Rectangle 4">
            <a:extLst>
              <a:ext uri="{FF2B5EF4-FFF2-40B4-BE49-F238E27FC236}">
                <a16:creationId xmlns:a16="http://schemas.microsoft.com/office/drawing/2014/main" id="{88836701-E250-904E-B3DC-9341DA0A6F6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61445" name="Rectangle 5">
            <a:extLst>
              <a:ext uri="{FF2B5EF4-FFF2-40B4-BE49-F238E27FC236}">
                <a16:creationId xmlns:a16="http://schemas.microsoft.com/office/drawing/2014/main" id="{5EED74DA-D20A-7846-98FE-A8F8003A8E3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93160863-ECBB-3444-931B-4EE66003E5A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ahoma" charset="0"/>
                <a:ea typeface="ＭＳ Ｐゴシック" charset="0"/>
                <a:cs typeface="+mn-cs"/>
              </a:defRPr>
            </a:lvl1pPr>
          </a:lstStyle>
          <a:p>
            <a:pPr>
              <a:defRPr/>
            </a:pPr>
            <a:endParaRPr lang="en-CA"/>
          </a:p>
        </p:txBody>
      </p:sp>
      <p:sp>
        <p:nvSpPr>
          <p:cNvPr id="61447" name="Rectangle 7">
            <a:extLst>
              <a:ext uri="{FF2B5EF4-FFF2-40B4-BE49-F238E27FC236}">
                <a16:creationId xmlns:a16="http://schemas.microsoft.com/office/drawing/2014/main" id="{4A849352-C4FB-DA4A-8E11-9873209D59B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F482E1D-A8DE-B849-870E-152DB19D372B}"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EE37AB-AEA4-D141-B5F7-054594A2A51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71F1BAC-E192-0441-844F-5397E68519F9}" type="slidenum">
              <a:rPr lang="en-CA" altLang="en-US" sz="1200">
                <a:latin typeface="Tahoma" panose="020B0604030504040204" pitchFamily="34" charset="0"/>
              </a:rPr>
              <a:pPr eaLnBrk="1" hangingPunct="1"/>
              <a:t>2</a:t>
            </a:fld>
            <a:endParaRPr lang="en-CA" altLang="en-US" sz="1200">
              <a:latin typeface="Tahoma" panose="020B0604030504040204" pitchFamily="34" charset="0"/>
            </a:endParaRPr>
          </a:p>
        </p:txBody>
      </p:sp>
      <p:sp>
        <p:nvSpPr>
          <p:cNvPr id="672770" name="Rectangle 2">
            <a:extLst>
              <a:ext uri="{FF2B5EF4-FFF2-40B4-BE49-F238E27FC236}">
                <a16:creationId xmlns:a16="http://schemas.microsoft.com/office/drawing/2014/main" id="{7E968AC4-4C97-1449-8EB0-32BC51E93CC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2771" name="Rectangle 3">
            <a:extLst>
              <a:ext uri="{FF2B5EF4-FFF2-40B4-BE49-F238E27FC236}">
                <a16:creationId xmlns:a16="http://schemas.microsoft.com/office/drawing/2014/main" id="{23AC6583-0603-F147-9C2E-CDC733918620}"/>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9D5EA9-AFBC-3749-A4C0-B8654585123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DD6B6DD-DE4F-2641-B574-D9D7216FB06B}" type="slidenum">
              <a:rPr lang="en-CA" altLang="en-US" sz="1200">
                <a:latin typeface="Tahoma" panose="020B0604030504040204" pitchFamily="34" charset="0"/>
              </a:rPr>
              <a:pPr eaLnBrk="1" hangingPunct="1"/>
              <a:t>11</a:t>
            </a:fld>
            <a:endParaRPr lang="en-CA" altLang="en-US" sz="1200">
              <a:latin typeface="Tahoma" panose="020B0604030504040204" pitchFamily="34" charset="0"/>
            </a:endParaRPr>
          </a:p>
        </p:txBody>
      </p:sp>
      <p:sp>
        <p:nvSpPr>
          <p:cNvPr id="691202" name="Rectangle 2">
            <a:extLst>
              <a:ext uri="{FF2B5EF4-FFF2-40B4-BE49-F238E27FC236}">
                <a16:creationId xmlns:a16="http://schemas.microsoft.com/office/drawing/2014/main" id="{B1F1C6E2-F26B-5544-8C5B-06C0D056169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91203" name="Rectangle 3">
            <a:extLst>
              <a:ext uri="{FF2B5EF4-FFF2-40B4-BE49-F238E27FC236}">
                <a16:creationId xmlns:a16="http://schemas.microsoft.com/office/drawing/2014/main" id="{48F3D8DA-F3F0-F743-BC83-50CF2396F01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B01413-F835-AF41-9DD6-533A5F66FCD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496803-E55C-0347-846E-19AECD594A2C}" type="slidenum">
              <a:rPr lang="en-CA" altLang="en-US" sz="1200">
                <a:latin typeface="Tahoma" panose="020B0604030504040204" pitchFamily="34" charset="0"/>
              </a:rPr>
              <a:pPr eaLnBrk="1" hangingPunct="1"/>
              <a:t>12</a:t>
            </a:fld>
            <a:endParaRPr lang="en-CA" altLang="en-US" sz="1200">
              <a:latin typeface="Tahoma" panose="020B0604030504040204" pitchFamily="34" charset="0"/>
            </a:endParaRPr>
          </a:p>
        </p:txBody>
      </p:sp>
      <p:sp>
        <p:nvSpPr>
          <p:cNvPr id="695298" name="Rectangle 2">
            <a:extLst>
              <a:ext uri="{FF2B5EF4-FFF2-40B4-BE49-F238E27FC236}">
                <a16:creationId xmlns:a16="http://schemas.microsoft.com/office/drawing/2014/main" id="{CB71D301-BAB9-0841-9706-BD66F3E95BA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95299" name="Rectangle 3">
            <a:extLst>
              <a:ext uri="{FF2B5EF4-FFF2-40B4-BE49-F238E27FC236}">
                <a16:creationId xmlns:a16="http://schemas.microsoft.com/office/drawing/2014/main" id="{B1B961FC-B29E-664E-8606-40679245B59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414F9E-1EE2-CC40-BDE1-E9F5E3AE039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ACB22A-4F06-2144-BCCA-08AB1DD7727F}" type="slidenum">
              <a:rPr lang="en-CA" altLang="en-US" sz="1200">
                <a:latin typeface="Tahoma" panose="020B0604030504040204" pitchFamily="34" charset="0"/>
              </a:rPr>
              <a:pPr eaLnBrk="1" hangingPunct="1"/>
              <a:t>13</a:t>
            </a:fld>
            <a:endParaRPr lang="en-CA" altLang="en-US" sz="1200">
              <a:latin typeface="Tahoma" panose="020B0604030504040204" pitchFamily="34" charset="0"/>
            </a:endParaRPr>
          </a:p>
        </p:txBody>
      </p:sp>
      <p:sp>
        <p:nvSpPr>
          <p:cNvPr id="697346" name="Rectangle 2">
            <a:extLst>
              <a:ext uri="{FF2B5EF4-FFF2-40B4-BE49-F238E27FC236}">
                <a16:creationId xmlns:a16="http://schemas.microsoft.com/office/drawing/2014/main" id="{F7F2C1D8-41AA-AF43-86C3-E87512BC44D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97347" name="Rectangle 3">
            <a:extLst>
              <a:ext uri="{FF2B5EF4-FFF2-40B4-BE49-F238E27FC236}">
                <a16:creationId xmlns:a16="http://schemas.microsoft.com/office/drawing/2014/main" id="{6EC1983C-C33B-FC4F-BD35-947BDAE0068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729E20-25DA-BB47-A29A-47F849350CA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D209A2-490C-1F48-B6FE-4A5B54041C88}" type="slidenum">
              <a:rPr lang="en-CA" altLang="en-US" sz="1200">
                <a:latin typeface="Tahoma" panose="020B0604030504040204" pitchFamily="34" charset="0"/>
              </a:rPr>
              <a:pPr eaLnBrk="1" hangingPunct="1"/>
              <a:t>14</a:t>
            </a:fld>
            <a:endParaRPr lang="en-CA" altLang="en-US" sz="1200">
              <a:latin typeface="Tahoma" panose="020B0604030504040204" pitchFamily="34" charset="0"/>
            </a:endParaRPr>
          </a:p>
        </p:txBody>
      </p:sp>
      <p:sp>
        <p:nvSpPr>
          <p:cNvPr id="699394" name="Rectangle 2">
            <a:extLst>
              <a:ext uri="{FF2B5EF4-FFF2-40B4-BE49-F238E27FC236}">
                <a16:creationId xmlns:a16="http://schemas.microsoft.com/office/drawing/2014/main" id="{0C676266-13D4-064D-922A-0975D73E33B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99395" name="Rectangle 3">
            <a:extLst>
              <a:ext uri="{FF2B5EF4-FFF2-40B4-BE49-F238E27FC236}">
                <a16:creationId xmlns:a16="http://schemas.microsoft.com/office/drawing/2014/main" id="{A1018015-1DF7-0141-B716-73A2AD91D0B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1EA191-330C-8444-8837-5BDAE5D692F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26EE6B5-E781-034C-B3F6-17CE2FDA0926}" type="slidenum">
              <a:rPr lang="en-CA" altLang="en-US" sz="1200">
                <a:latin typeface="Tahoma" panose="020B0604030504040204" pitchFamily="34" charset="0"/>
              </a:rPr>
              <a:pPr eaLnBrk="1" hangingPunct="1"/>
              <a:t>15</a:t>
            </a:fld>
            <a:endParaRPr lang="en-CA" altLang="en-US" sz="1200">
              <a:latin typeface="Tahoma" panose="020B0604030504040204" pitchFamily="34" charset="0"/>
            </a:endParaRPr>
          </a:p>
        </p:txBody>
      </p:sp>
      <p:sp>
        <p:nvSpPr>
          <p:cNvPr id="701442" name="Rectangle 2">
            <a:extLst>
              <a:ext uri="{FF2B5EF4-FFF2-40B4-BE49-F238E27FC236}">
                <a16:creationId xmlns:a16="http://schemas.microsoft.com/office/drawing/2014/main" id="{D606BBBE-346D-D14B-8FB2-14EBF9114A9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1443" name="Rectangle 3">
            <a:extLst>
              <a:ext uri="{FF2B5EF4-FFF2-40B4-BE49-F238E27FC236}">
                <a16:creationId xmlns:a16="http://schemas.microsoft.com/office/drawing/2014/main" id="{493BD4B3-BB0C-6847-8A05-89FA866BD16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DC6844-37E5-BD40-B723-23C4576065E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824E789-A76B-E74E-9B2F-E1BCFD42B00B}" type="slidenum">
              <a:rPr lang="en-CA" altLang="en-US" sz="1200">
                <a:latin typeface="Tahoma" panose="020B0604030504040204" pitchFamily="34" charset="0"/>
              </a:rPr>
              <a:pPr eaLnBrk="1" hangingPunct="1"/>
              <a:t>16</a:t>
            </a:fld>
            <a:endParaRPr lang="en-CA" altLang="en-US" sz="1200">
              <a:latin typeface="Tahoma" panose="020B0604030504040204" pitchFamily="34" charset="0"/>
            </a:endParaRPr>
          </a:p>
        </p:txBody>
      </p:sp>
      <p:sp>
        <p:nvSpPr>
          <p:cNvPr id="703490" name="Rectangle 2">
            <a:extLst>
              <a:ext uri="{FF2B5EF4-FFF2-40B4-BE49-F238E27FC236}">
                <a16:creationId xmlns:a16="http://schemas.microsoft.com/office/drawing/2014/main" id="{78140C88-3528-FF4A-AC84-21650565DE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3491" name="Rectangle 3">
            <a:extLst>
              <a:ext uri="{FF2B5EF4-FFF2-40B4-BE49-F238E27FC236}">
                <a16:creationId xmlns:a16="http://schemas.microsoft.com/office/drawing/2014/main" id="{1BAA6298-A9AD-9645-A663-F8446FE0CB3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720B80-7602-EE40-8B96-4FC7F193517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CCAECC9-FBE3-A640-BA29-147E927A4A90}" type="slidenum">
              <a:rPr lang="en-CA" altLang="en-US" sz="1200">
                <a:latin typeface="Tahoma" panose="020B0604030504040204" pitchFamily="34" charset="0"/>
              </a:rPr>
              <a:pPr eaLnBrk="1" hangingPunct="1"/>
              <a:t>17</a:t>
            </a:fld>
            <a:endParaRPr lang="en-CA" altLang="en-US" sz="1200">
              <a:latin typeface="Tahoma" panose="020B0604030504040204" pitchFamily="34" charset="0"/>
            </a:endParaRPr>
          </a:p>
        </p:txBody>
      </p:sp>
      <p:sp>
        <p:nvSpPr>
          <p:cNvPr id="705538" name="Rectangle 2">
            <a:extLst>
              <a:ext uri="{FF2B5EF4-FFF2-40B4-BE49-F238E27FC236}">
                <a16:creationId xmlns:a16="http://schemas.microsoft.com/office/drawing/2014/main" id="{475E6FC1-6262-8D48-A037-984E4567F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5539" name="Rectangle 3">
            <a:extLst>
              <a:ext uri="{FF2B5EF4-FFF2-40B4-BE49-F238E27FC236}">
                <a16:creationId xmlns:a16="http://schemas.microsoft.com/office/drawing/2014/main" id="{88ECEA77-C8BE-D24E-9C8A-7A3970BAAE7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7D22CE-6AC3-3A4D-AADD-3DD248757B7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56B7631-7393-CD47-941D-55C9C66EA941}" type="slidenum">
              <a:rPr lang="en-CA" altLang="en-US" sz="1200">
                <a:latin typeface="Tahoma" panose="020B0604030504040204" pitchFamily="34" charset="0"/>
              </a:rPr>
              <a:pPr eaLnBrk="1" hangingPunct="1"/>
              <a:t>18</a:t>
            </a:fld>
            <a:endParaRPr lang="en-CA" altLang="en-US" sz="1200">
              <a:latin typeface="Tahoma" panose="020B0604030504040204" pitchFamily="34" charset="0"/>
            </a:endParaRPr>
          </a:p>
        </p:txBody>
      </p:sp>
      <p:sp>
        <p:nvSpPr>
          <p:cNvPr id="707586" name="Rectangle 2">
            <a:extLst>
              <a:ext uri="{FF2B5EF4-FFF2-40B4-BE49-F238E27FC236}">
                <a16:creationId xmlns:a16="http://schemas.microsoft.com/office/drawing/2014/main" id="{D97CD39B-4B7B-8040-973B-B79501E427F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7587" name="Rectangle 3">
            <a:extLst>
              <a:ext uri="{FF2B5EF4-FFF2-40B4-BE49-F238E27FC236}">
                <a16:creationId xmlns:a16="http://schemas.microsoft.com/office/drawing/2014/main" id="{346832EF-7015-254A-B225-EC45A721102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EE4966-EA26-154C-AC1D-5EC4FB1E0EE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05C82CD-6120-1448-99C7-42609E50D7B3}" type="slidenum">
              <a:rPr lang="en-CA" altLang="en-US" sz="1200">
                <a:latin typeface="Tahoma" panose="020B0604030504040204" pitchFamily="34" charset="0"/>
              </a:rPr>
              <a:pPr eaLnBrk="1" hangingPunct="1"/>
              <a:t>19</a:t>
            </a:fld>
            <a:endParaRPr lang="en-CA" altLang="en-US" sz="1200">
              <a:latin typeface="Tahoma" panose="020B0604030504040204" pitchFamily="34" charset="0"/>
            </a:endParaRPr>
          </a:p>
        </p:txBody>
      </p:sp>
      <p:sp>
        <p:nvSpPr>
          <p:cNvPr id="709634" name="Rectangle 2">
            <a:extLst>
              <a:ext uri="{FF2B5EF4-FFF2-40B4-BE49-F238E27FC236}">
                <a16:creationId xmlns:a16="http://schemas.microsoft.com/office/drawing/2014/main" id="{295317C3-3047-F441-8987-87EB2E926D8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09635" name="Rectangle 3">
            <a:extLst>
              <a:ext uri="{FF2B5EF4-FFF2-40B4-BE49-F238E27FC236}">
                <a16:creationId xmlns:a16="http://schemas.microsoft.com/office/drawing/2014/main" id="{DE49BA23-BF83-2348-A4A3-1A1AAF55B1A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03226F-D447-BE4E-AE9A-7272A305B08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1B90F1-E07F-1748-B7B0-7166295EBCC2}" type="slidenum">
              <a:rPr lang="en-CA" altLang="en-US" sz="1200">
                <a:latin typeface="Tahoma" panose="020B0604030504040204" pitchFamily="34" charset="0"/>
              </a:rPr>
              <a:pPr eaLnBrk="1" hangingPunct="1"/>
              <a:t>20</a:t>
            </a:fld>
            <a:endParaRPr lang="en-CA" altLang="en-US" sz="1200">
              <a:latin typeface="Tahoma" panose="020B0604030504040204" pitchFamily="34" charset="0"/>
            </a:endParaRPr>
          </a:p>
        </p:txBody>
      </p:sp>
      <p:sp>
        <p:nvSpPr>
          <p:cNvPr id="711682" name="Rectangle 2">
            <a:extLst>
              <a:ext uri="{FF2B5EF4-FFF2-40B4-BE49-F238E27FC236}">
                <a16:creationId xmlns:a16="http://schemas.microsoft.com/office/drawing/2014/main" id="{96691874-F9F5-E945-A712-A124140E8B8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1683" name="Rectangle 3">
            <a:extLst>
              <a:ext uri="{FF2B5EF4-FFF2-40B4-BE49-F238E27FC236}">
                <a16:creationId xmlns:a16="http://schemas.microsoft.com/office/drawing/2014/main" id="{F8CE4B6C-7102-1644-831B-F163B2B3F7BC}"/>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43F1B0-ABD9-AF48-B665-FA21A69A500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550A999-37C5-8C4C-8003-49F36B3FE821}" type="slidenum">
              <a:rPr lang="en-CA" altLang="en-US" sz="1200">
                <a:latin typeface="Tahoma" panose="020B0604030504040204" pitchFamily="34" charset="0"/>
              </a:rPr>
              <a:pPr eaLnBrk="1" hangingPunct="1"/>
              <a:t>3</a:t>
            </a:fld>
            <a:endParaRPr lang="en-CA" altLang="en-US" sz="1200">
              <a:latin typeface="Tahoma" panose="020B0604030504040204" pitchFamily="34" charset="0"/>
            </a:endParaRPr>
          </a:p>
        </p:txBody>
      </p:sp>
      <p:sp>
        <p:nvSpPr>
          <p:cNvPr id="680962" name="Rectangle 2">
            <a:extLst>
              <a:ext uri="{FF2B5EF4-FFF2-40B4-BE49-F238E27FC236}">
                <a16:creationId xmlns:a16="http://schemas.microsoft.com/office/drawing/2014/main" id="{C8CE37F5-EBA6-D84B-A8C6-F0C1CCCCAB4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0963" name="Rectangle 3">
            <a:extLst>
              <a:ext uri="{FF2B5EF4-FFF2-40B4-BE49-F238E27FC236}">
                <a16:creationId xmlns:a16="http://schemas.microsoft.com/office/drawing/2014/main" id="{53A6F4D2-05B9-B64C-A471-B96A1DB8678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98FAF2-7855-BC4F-B611-9378F6AC959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17538-F0CE-E745-AE3F-649FEC0A1C3B}" type="slidenum">
              <a:rPr lang="en-CA" altLang="en-US" sz="1200">
                <a:latin typeface="Tahoma" panose="020B0604030504040204" pitchFamily="34" charset="0"/>
              </a:rPr>
              <a:pPr eaLnBrk="1" hangingPunct="1"/>
              <a:t>21</a:t>
            </a:fld>
            <a:endParaRPr lang="en-CA" altLang="en-US" sz="1200">
              <a:latin typeface="Tahoma" panose="020B0604030504040204" pitchFamily="34" charset="0"/>
            </a:endParaRPr>
          </a:p>
        </p:txBody>
      </p:sp>
      <p:sp>
        <p:nvSpPr>
          <p:cNvPr id="711682" name="Rectangle 2">
            <a:extLst>
              <a:ext uri="{FF2B5EF4-FFF2-40B4-BE49-F238E27FC236}">
                <a16:creationId xmlns:a16="http://schemas.microsoft.com/office/drawing/2014/main" id="{826B5B1B-1BFF-1442-AAE9-5DFC7468ED3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1683" name="Rectangle 3">
            <a:extLst>
              <a:ext uri="{FF2B5EF4-FFF2-40B4-BE49-F238E27FC236}">
                <a16:creationId xmlns:a16="http://schemas.microsoft.com/office/drawing/2014/main" id="{B8053D33-9C49-E947-A1AA-C652C4611DCA}"/>
              </a:ext>
            </a:extLst>
          </p:cNvPr>
          <p:cNvSpPr>
            <a:spLocks noGrp="1" noChangeArrowheads="1"/>
          </p:cNvSpPr>
          <p:nvPr>
            <p:ph type="body" idx="1"/>
          </p:nvPr>
        </p:nvSpPr>
        <p:spPr/>
        <p:txBody>
          <a:bodyPr/>
          <a:lstStyle/>
          <a:p>
            <a:pPr eaLnBrk="1" hangingPunct="1">
              <a:defRPr/>
            </a:pPr>
            <a:r>
              <a:rPr lang="en-US" dirty="0">
                <a:cs typeface="+mn-cs"/>
              </a:rPr>
              <a:t>Transaction Ti tries to lock an item X, but is not able to because it is locked by some other transaction </a:t>
            </a:r>
            <a:r>
              <a:rPr lang="en-US" dirty="0" err="1">
                <a:cs typeface="+mn-cs"/>
              </a:rPr>
              <a:t>Tj</a:t>
            </a:r>
            <a:endParaRPr lang="en-US" dirty="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D5B286-4C92-D542-B3CB-AF41740F675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9CA4F5F-B100-204D-BB43-F47B13C6C5B3}" type="slidenum">
              <a:rPr lang="en-CA" altLang="en-US" sz="1200">
                <a:latin typeface="Tahoma" panose="020B0604030504040204" pitchFamily="34" charset="0"/>
              </a:rPr>
              <a:pPr eaLnBrk="1" hangingPunct="1"/>
              <a:t>22</a:t>
            </a:fld>
            <a:endParaRPr lang="en-CA" altLang="en-US" sz="1200">
              <a:latin typeface="Tahoma" panose="020B0604030504040204" pitchFamily="34" charset="0"/>
            </a:endParaRPr>
          </a:p>
        </p:txBody>
      </p:sp>
      <p:sp>
        <p:nvSpPr>
          <p:cNvPr id="713730" name="Rectangle 2">
            <a:extLst>
              <a:ext uri="{FF2B5EF4-FFF2-40B4-BE49-F238E27FC236}">
                <a16:creationId xmlns:a16="http://schemas.microsoft.com/office/drawing/2014/main" id="{4AC71A04-88CE-BA42-B6C9-CCC3B3A1E8F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3731" name="Rectangle 3">
            <a:extLst>
              <a:ext uri="{FF2B5EF4-FFF2-40B4-BE49-F238E27FC236}">
                <a16:creationId xmlns:a16="http://schemas.microsoft.com/office/drawing/2014/main" id="{2EF6D105-3DC2-1F47-BBD3-C69AE612DAB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2D1B43-A430-A54E-9A78-9C0F695E3B4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2630EB-22AD-E04D-A815-D3AC04ACFF89}" type="slidenum">
              <a:rPr lang="en-CA" altLang="en-US" sz="1200">
                <a:latin typeface="Tahoma" panose="020B0604030504040204" pitchFamily="34" charset="0"/>
              </a:rPr>
              <a:pPr eaLnBrk="1" hangingPunct="1"/>
              <a:t>23</a:t>
            </a:fld>
            <a:endParaRPr lang="en-CA" altLang="en-US" sz="1200">
              <a:latin typeface="Tahoma" panose="020B0604030504040204" pitchFamily="34" charset="0"/>
            </a:endParaRPr>
          </a:p>
        </p:txBody>
      </p:sp>
      <p:sp>
        <p:nvSpPr>
          <p:cNvPr id="715778" name="Rectangle 2">
            <a:extLst>
              <a:ext uri="{FF2B5EF4-FFF2-40B4-BE49-F238E27FC236}">
                <a16:creationId xmlns:a16="http://schemas.microsoft.com/office/drawing/2014/main" id="{BBE36034-7BA9-2A4B-83A5-410958EA224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5779" name="Rectangle 3">
            <a:extLst>
              <a:ext uri="{FF2B5EF4-FFF2-40B4-BE49-F238E27FC236}">
                <a16:creationId xmlns:a16="http://schemas.microsoft.com/office/drawing/2014/main" id="{9F67CA60-220A-6F48-8614-3CF24919A70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C23C7D-BA28-AD46-9B03-BE007BFE7D9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05621E-3B77-5549-9F1C-1E5AF0533CB7}" type="slidenum">
              <a:rPr lang="en-CA" altLang="en-US" sz="1200">
                <a:latin typeface="Tahoma" panose="020B0604030504040204" pitchFamily="34" charset="0"/>
              </a:rPr>
              <a:pPr eaLnBrk="1" hangingPunct="1"/>
              <a:t>24</a:t>
            </a:fld>
            <a:endParaRPr lang="en-CA" altLang="en-US" sz="1200">
              <a:latin typeface="Tahoma" panose="020B0604030504040204" pitchFamily="34" charset="0"/>
            </a:endParaRPr>
          </a:p>
        </p:txBody>
      </p:sp>
      <p:sp>
        <p:nvSpPr>
          <p:cNvPr id="717826" name="Rectangle 2">
            <a:extLst>
              <a:ext uri="{FF2B5EF4-FFF2-40B4-BE49-F238E27FC236}">
                <a16:creationId xmlns:a16="http://schemas.microsoft.com/office/drawing/2014/main" id="{27DA267D-9221-634D-9075-6DFC49E0C96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7827" name="Rectangle 3">
            <a:extLst>
              <a:ext uri="{FF2B5EF4-FFF2-40B4-BE49-F238E27FC236}">
                <a16:creationId xmlns:a16="http://schemas.microsoft.com/office/drawing/2014/main" id="{BC0E86E3-50D9-094B-A61F-8A18F43FCC6B}"/>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1881A5-7933-474D-9798-46B075CDD14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47EB81F-7F7B-D14C-987E-9B68DA1FEA2F}" type="slidenum">
              <a:rPr lang="en-CA" altLang="en-US" sz="1200">
                <a:latin typeface="Tahoma" panose="020B0604030504040204" pitchFamily="34" charset="0"/>
              </a:rPr>
              <a:pPr eaLnBrk="1" hangingPunct="1"/>
              <a:t>25</a:t>
            </a:fld>
            <a:endParaRPr lang="en-CA" altLang="en-US" sz="1200">
              <a:latin typeface="Tahoma" panose="020B0604030504040204" pitchFamily="34" charset="0"/>
            </a:endParaRPr>
          </a:p>
        </p:txBody>
      </p:sp>
      <p:sp>
        <p:nvSpPr>
          <p:cNvPr id="719874" name="Rectangle 2">
            <a:extLst>
              <a:ext uri="{FF2B5EF4-FFF2-40B4-BE49-F238E27FC236}">
                <a16:creationId xmlns:a16="http://schemas.microsoft.com/office/drawing/2014/main" id="{F11FB2E9-C0E0-2D4B-B469-EFE2B124D5E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19875" name="Rectangle 3">
            <a:extLst>
              <a:ext uri="{FF2B5EF4-FFF2-40B4-BE49-F238E27FC236}">
                <a16:creationId xmlns:a16="http://schemas.microsoft.com/office/drawing/2014/main" id="{931760AD-07F6-4D40-A52B-1B0D519CCBE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BF386B-9C06-9644-AF2B-27A40217F0C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BEB74A-9418-7B40-9EFF-5E32BD8851CB}" type="slidenum">
              <a:rPr lang="en-CA" altLang="en-US" sz="1200">
                <a:latin typeface="Tahoma" panose="020B0604030504040204" pitchFamily="34" charset="0"/>
              </a:rPr>
              <a:pPr eaLnBrk="1" hangingPunct="1"/>
              <a:t>26</a:t>
            </a:fld>
            <a:endParaRPr lang="en-CA" altLang="en-US" sz="1200">
              <a:latin typeface="Tahoma" panose="020B0604030504040204" pitchFamily="34" charset="0"/>
            </a:endParaRPr>
          </a:p>
        </p:txBody>
      </p:sp>
      <p:sp>
        <p:nvSpPr>
          <p:cNvPr id="721922" name="Rectangle 2">
            <a:extLst>
              <a:ext uri="{FF2B5EF4-FFF2-40B4-BE49-F238E27FC236}">
                <a16:creationId xmlns:a16="http://schemas.microsoft.com/office/drawing/2014/main" id="{03017D76-4EC0-7341-AD5C-EB1DFDD29CA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1923" name="Rectangle 3">
            <a:extLst>
              <a:ext uri="{FF2B5EF4-FFF2-40B4-BE49-F238E27FC236}">
                <a16:creationId xmlns:a16="http://schemas.microsoft.com/office/drawing/2014/main" id="{B1B9CD97-76F7-C043-AE68-DAD6356BAE2D}"/>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4A9BF3-2B07-1447-8E6D-BCDFCEB0705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BAA373-E55A-754E-A4B8-DBC88318A489}" type="slidenum">
              <a:rPr lang="en-CA" altLang="en-US" sz="1200">
                <a:latin typeface="Tahoma" panose="020B0604030504040204" pitchFamily="34" charset="0"/>
              </a:rPr>
              <a:pPr eaLnBrk="1" hangingPunct="1"/>
              <a:t>27</a:t>
            </a:fld>
            <a:endParaRPr lang="en-CA" altLang="en-US" sz="1200">
              <a:latin typeface="Tahoma" panose="020B0604030504040204" pitchFamily="34" charset="0"/>
            </a:endParaRPr>
          </a:p>
        </p:txBody>
      </p:sp>
      <p:sp>
        <p:nvSpPr>
          <p:cNvPr id="723970" name="Rectangle 2">
            <a:extLst>
              <a:ext uri="{FF2B5EF4-FFF2-40B4-BE49-F238E27FC236}">
                <a16:creationId xmlns:a16="http://schemas.microsoft.com/office/drawing/2014/main" id="{D3B621F0-4660-374A-A394-C0494EF362B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3971" name="Rectangle 3">
            <a:extLst>
              <a:ext uri="{FF2B5EF4-FFF2-40B4-BE49-F238E27FC236}">
                <a16:creationId xmlns:a16="http://schemas.microsoft.com/office/drawing/2014/main" id="{53C580BA-DF7A-7646-A6CC-738536F55BBF}"/>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0DDB3B-BC18-234F-A9D5-1A99452C480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3D1AED-D61C-0F4E-9FA2-4C5F58203801}" type="slidenum">
              <a:rPr lang="en-CA" altLang="en-US" sz="1200">
                <a:latin typeface="Tahoma" panose="020B0604030504040204" pitchFamily="34" charset="0"/>
              </a:rPr>
              <a:pPr eaLnBrk="1" hangingPunct="1"/>
              <a:t>28</a:t>
            </a:fld>
            <a:endParaRPr lang="en-CA" altLang="en-US" sz="1200">
              <a:latin typeface="Tahoma" panose="020B0604030504040204" pitchFamily="34" charset="0"/>
            </a:endParaRPr>
          </a:p>
        </p:txBody>
      </p:sp>
      <p:sp>
        <p:nvSpPr>
          <p:cNvPr id="726018" name="Rectangle 2">
            <a:extLst>
              <a:ext uri="{FF2B5EF4-FFF2-40B4-BE49-F238E27FC236}">
                <a16:creationId xmlns:a16="http://schemas.microsoft.com/office/drawing/2014/main" id="{A6428745-D247-F245-98CB-554B13ADE65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6019" name="Rectangle 3">
            <a:extLst>
              <a:ext uri="{FF2B5EF4-FFF2-40B4-BE49-F238E27FC236}">
                <a16:creationId xmlns:a16="http://schemas.microsoft.com/office/drawing/2014/main" id="{89FA9B5E-229C-A54A-8D70-5654667D208E}"/>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B6E83C-B427-BD41-B6BD-17F9A70DA75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4BF7323-B618-A64B-B2D7-4B5D9DFB2802}" type="slidenum">
              <a:rPr lang="en-CA" altLang="en-US" sz="1200">
                <a:latin typeface="Tahoma" panose="020B0604030504040204" pitchFamily="34" charset="0"/>
              </a:rPr>
              <a:pPr eaLnBrk="1" hangingPunct="1"/>
              <a:t>29</a:t>
            </a:fld>
            <a:endParaRPr lang="en-CA" altLang="en-US" sz="1200">
              <a:latin typeface="Tahoma" panose="020B0604030504040204" pitchFamily="34" charset="0"/>
            </a:endParaRPr>
          </a:p>
        </p:txBody>
      </p:sp>
      <p:sp>
        <p:nvSpPr>
          <p:cNvPr id="728066" name="Rectangle 2">
            <a:extLst>
              <a:ext uri="{FF2B5EF4-FFF2-40B4-BE49-F238E27FC236}">
                <a16:creationId xmlns:a16="http://schemas.microsoft.com/office/drawing/2014/main" id="{B3B2BBB5-EF72-1B44-AD14-D0DF028B7C2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28067" name="Rectangle 3">
            <a:extLst>
              <a:ext uri="{FF2B5EF4-FFF2-40B4-BE49-F238E27FC236}">
                <a16:creationId xmlns:a16="http://schemas.microsoft.com/office/drawing/2014/main" id="{9CEE673A-3FCD-5E42-AC84-5DE61405D756}"/>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818562-3BBC-594E-B8B6-557588F1315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EABCC8-59E4-0D4D-BABE-79DB3E4A1EC6}" type="slidenum">
              <a:rPr lang="en-CA" altLang="en-US" sz="1200">
                <a:latin typeface="Tahoma" panose="020B0604030504040204" pitchFamily="34" charset="0"/>
              </a:rPr>
              <a:pPr eaLnBrk="1" hangingPunct="1"/>
              <a:t>30</a:t>
            </a:fld>
            <a:endParaRPr lang="en-CA" altLang="en-US" sz="1200">
              <a:latin typeface="Tahoma" panose="020B0604030504040204" pitchFamily="34" charset="0"/>
            </a:endParaRPr>
          </a:p>
        </p:txBody>
      </p:sp>
      <p:sp>
        <p:nvSpPr>
          <p:cNvPr id="730114" name="Rectangle 2">
            <a:extLst>
              <a:ext uri="{FF2B5EF4-FFF2-40B4-BE49-F238E27FC236}">
                <a16:creationId xmlns:a16="http://schemas.microsoft.com/office/drawing/2014/main" id="{AF5A23DF-E5E6-5447-8DC0-3D7D29683C3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0115" name="Rectangle 3">
            <a:extLst>
              <a:ext uri="{FF2B5EF4-FFF2-40B4-BE49-F238E27FC236}">
                <a16:creationId xmlns:a16="http://schemas.microsoft.com/office/drawing/2014/main" id="{1D248192-FC14-8B4F-8575-47B3E376316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7EDAAF-82C0-CC41-9BA3-BC96B69EB44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A46F0A3-A72A-6B4B-989C-5A6D39600BAA}" type="slidenum">
              <a:rPr lang="en-CA" altLang="en-US" sz="1200">
                <a:latin typeface="Tahoma" panose="020B0604030504040204" pitchFamily="34" charset="0"/>
              </a:rPr>
              <a:pPr eaLnBrk="1" hangingPunct="1"/>
              <a:t>4</a:t>
            </a:fld>
            <a:endParaRPr lang="en-CA" altLang="en-US" sz="1200">
              <a:latin typeface="Tahoma" panose="020B0604030504040204" pitchFamily="34" charset="0"/>
            </a:endParaRPr>
          </a:p>
        </p:txBody>
      </p:sp>
      <p:sp>
        <p:nvSpPr>
          <p:cNvPr id="674818" name="Rectangle 2">
            <a:extLst>
              <a:ext uri="{FF2B5EF4-FFF2-40B4-BE49-F238E27FC236}">
                <a16:creationId xmlns:a16="http://schemas.microsoft.com/office/drawing/2014/main" id="{6CDA6765-104E-CA46-803C-15588B1F34A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4819" name="Rectangle 3">
            <a:extLst>
              <a:ext uri="{FF2B5EF4-FFF2-40B4-BE49-F238E27FC236}">
                <a16:creationId xmlns:a16="http://schemas.microsoft.com/office/drawing/2014/main" id="{231B5F91-BEEB-DC43-8376-F7B2D38EFA2E}"/>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E303F8-7C79-6B4A-A803-9F186691D21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6DABB36-BC9C-D340-91CA-1AE184462894}" type="slidenum">
              <a:rPr lang="en-CA" altLang="en-US" sz="1200">
                <a:latin typeface="Tahoma" panose="020B0604030504040204" pitchFamily="34" charset="0"/>
              </a:rPr>
              <a:pPr eaLnBrk="1" hangingPunct="1"/>
              <a:t>31</a:t>
            </a:fld>
            <a:endParaRPr lang="en-CA" altLang="en-US" sz="1200">
              <a:latin typeface="Tahoma" panose="020B0604030504040204" pitchFamily="34" charset="0"/>
            </a:endParaRPr>
          </a:p>
        </p:txBody>
      </p:sp>
      <p:sp>
        <p:nvSpPr>
          <p:cNvPr id="732162" name="Rectangle 2">
            <a:extLst>
              <a:ext uri="{FF2B5EF4-FFF2-40B4-BE49-F238E27FC236}">
                <a16:creationId xmlns:a16="http://schemas.microsoft.com/office/drawing/2014/main" id="{7BE57B3C-BA32-1F42-BE84-AFF4D879D5F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2163" name="Rectangle 3">
            <a:extLst>
              <a:ext uri="{FF2B5EF4-FFF2-40B4-BE49-F238E27FC236}">
                <a16:creationId xmlns:a16="http://schemas.microsoft.com/office/drawing/2014/main" id="{E69B27DA-5978-8D4E-A378-83589BD41465}"/>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E0E32B-DEDF-FD42-8283-7622CFF3A0E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37FF43-5E68-C047-A7E5-51DBD33BD37E}" type="slidenum">
              <a:rPr lang="en-CA" altLang="en-US" sz="1200">
                <a:latin typeface="Tahoma" panose="020B0604030504040204" pitchFamily="34" charset="0"/>
              </a:rPr>
              <a:pPr eaLnBrk="1" hangingPunct="1"/>
              <a:t>32</a:t>
            </a:fld>
            <a:endParaRPr lang="en-CA" altLang="en-US" sz="1200">
              <a:latin typeface="Tahoma" panose="020B0604030504040204" pitchFamily="34" charset="0"/>
            </a:endParaRPr>
          </a:p>
        </p:txBody>
      </p:sp>
      <p:sp>
        <p:nvSpPr>
          <p:cNvPr id="734210" name="Rectangle 2">
            <a:extLst>
              <a:ext uri="{FF2B5EF4-FFF2-40B4-BE49-F238E27FC236}">
                <a16:creationId xmlns:a16="http://schemas.microsoft.com/office/drawing/2014/main" id="{C47ED634-9CD9-FB46-AFD9-2EA904CA482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4211" name="Rectangle 3">
            <a:extLst>
              <a:ext uri="{FF2B5EF4-FFF2-40B4-BE49-F238E27FC236}">
                <a16:creationId xmlns:a16="http://schemas.microsoft.com/office/drawing/2014/main" id="{85C32730-2DB5-DD4B-8A84-39DADE7B385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C6DCEE-2955-D244-9299-FF039AA20BA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CF6D57D-0816-8B4E-BC0D-2DD7F86E18DC}" type="slidenum">
              <a:rPr lang="en-CA" altLang="en-US" sz="1200">
                <a:latin typeface="Tahoma" panose="020B0604030504040204" pitchFamily="34" charset="0"/>
              </a:rPr>
              <a:pPr eaLnBrk="1" hangingPunct="1"/>
              <a:t>33</a:t>
            </a:fld>
            <a:endParaRPr lang="en-CA" altLang="en-US" sz="1200">
              <a:latin typeface="Tahoma" panose="020B0604030504040204" pitchFamily="34" charset="0"/>
            </a:endParaRPr>
          </a:p>
        </p:txBody>
      </p:sp>
      <p:sp>
        <p:nvSpPr>
          <p:cNvPr id="736258" name="Rectangle 2">
            <a:extLst>
              <a:ext uri="{FF2B5EF4-FFF2-40B4-BE49-F238E27FC236}">
                <a16:creationId xmlns:a16="http://schemas.microsoft.com/office/drawing/2014/main" id="{4C08AFDC-65F3-AF45-9AFC-F0AA3E90ED58}"/>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6259" name="Rectangle 3">
            <a:extLst>
              <a:ext uri="{FF2B5EF4-FFF2-40B4-BE49-F238E27FC236}">
                <a16:creationId xmlns:a16="http://schemas.microsoft.com/office/drawing/2014/main" id="{AC988358-17D7-004D-85E3-0AD0C74A66C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4191A0-0F71-2048-918A-1F73D408934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C96FBA-43A8-8247-9453-011009F999E4}" type="slidenum">
              <a:rPr lang="en-CA" altLang="en-US" sz="1200">
                <a:latin typeface="Tahoma" panose="020B0604030504040204" pitchFamily="34" charset="0"/>
              </a:rPr>
              <a:pPr eaLnBrk="1" hangingPunct="1"/>
              <a:t>34</a:t>
            </a:fld>
            <a:endParaRPr lang="en-CA" altLang="en-US" sz="1200">
              <a:latin typeface="Tahoma" panose="020B0604030504040204" pitchFamily="34" charset="0"/>
            </a:endParaRPr>
          </a:p>
        </p:txBody>
      </p:sp>
      <p:sp>
        <p:nvSpPr>
          <p:cNvPr id="738306" name="Rectangle 2">
            <a:extLst>
              <a:ext uri="{FF2B5EF4-FFF2-40B4-BE49-F238E27FC236}">
                <a16:creationId xmlns:a16="http://schemas.microsoft.com/office/drawing/2014/main" id="{8F73D1C4-A657-7E4C-9814-390D0E6A693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38307" name="Rectangle 3">
            <a:extLst>
              <a:ext uri="{FF2B5EF4-FFF2-40B4-BE49-F238E27FC236}">
                <a16:creationId xmlns:a16="http://schemas.microsoft.com/office/drawing/2014/main" id="{360FB12E-31C7-B042-B4A7-F4B12047F4C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533248-820A-6A45-91CC-58BC3B22A32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D27D8C3-9826-5543-9A26-D42DA141CCA1}" type="slidenum">
              <a:rPr lang="en-CA" altLang="en-US" sz="1200">
                <a:latin typeface="Tahoma" panose="020B0604030504040204" pitchFamily="34" charset="0"/>
              </a:rPr>
              <a:pPr eaLnBrk="1" hangingPunct="1"/>
              <a:t>35</a:t>
            </a:fld>
            <a:endParaRPr lang="en-CA" altLang="en-US" sz="1200">
              <a:latin typeface="Tahoma" panose="020B0604030504040204" pitchFamily="34" charset="0"/>
            </a:endParaRPr>
          </a:p>
        </p:txBody>
      </p:sp>
      <p:sp>
        <p:nvSpPr>
          <p:cNvPr id="740354" name="Rectangle 2">
            <a:extLst>
              <a:ext uri="{FF2B5EF4-FFF2-40B4-BE49-F238E27FC236}">
                <a16:creationId xmlns:a16="http://schemas.microsoft.com/office/drawing/2014/main" id="{897205FC-C7BF-6B46-8925-F8872A09833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0355" name="Rectangle 3">
            <a:extLst>
              <a:ext uri="{FF2B5EF4-FFF2-40B4-BE49-F238E27FC236}">
                <a16:creationId xmlns:a16="http://schemas.microsoft.com/office/drawing/2014/main" id="{3FAFD02C-49E1-9C44-A01A-06C456C6150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D57EBB-8C8D-A94F-9E53-B34E1885835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AE92C9-ED79-A74D-AA72-B6901A60B6A5}" type="slidenum">
              <a:rPr lang="en-CA" altLang="en-US" sz="1200">
                <a:latin typeface="Tahoma" panose="020B0604030504040204" pitchFamily="34" charset="0"/>
              </a:rPr>
              <a:pPr eaLnBrk="1" hangingPunct="1"/>
              <a:t>36</a:t>
            </a:fld>
            <a:endParaRPr lang="en-CA" altLang="en-US" sz="1200">
              <a:latin typeface="Tahoma" panose="020B0604030504040204" pitchFamily="34" charset="0"/>
            </a:endParaRPr>
          </a:p>
        </p:txBody>
      </p:sp>
      <p:sp>
        <p:nvSpPr>
          <p:cNvPr id="742402" name="Rectangle 2">
            <a:extLst>
              <a:ext uri="{FF2B5EF4-FFF2-40B4-BE49-F238E27FC236}">
                <a16:creationId xmlns:a16="http://schemas.microsoft.com/office/drawing/2014/main" id="{B8C25953-C29F-8147-9428-D99F32B39C7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2403" name="Rectangle 3">
            <a:extLst>
              <a:ext uri="{FF2B5EF4-FFF2-40B4-BE49-F238E27FC236}">
                <a16:creationId xmlns:a16="http://schemas.microsoft.com/office/drawing/2014/main" id="{14A1832B-9782-EA4F-A0EE-243A67FC98F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A6E226-E4D0-284A-9164-81A7DDC43D5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CDF132-7781-ED4C-B6D2-1E9B885B10A1}" type="slidenum">
              <a:rPr lang="en-CA" altLang="en-US" sz="1200">
                <a:latin typeface="Tahoma" panose="020B0604030504040204" pitchFamily="34" charset="0"/>
              </a:rPr>
              <a:pPr eaLnBrk="1" hangingPunct="1"/>
              <a:t>37</a:t>
            </a:fld>
            <a:endParaRPr lang="en-CA" altLang="en-US" sz="1200">
              <a:latin typeface="Tahoma" panose="020B0604030504040204" pitchFamily="34" charset="0"/>
            </a:endParaRPr>
          </a:p>
        </p:txBody>
      </p:sp>
      <p:sp>
        <p:nvSpPr>
          <p:cNvPr id="744450" name="Rectangle 2">
            <a:extLst>
              <a:ext uri="{FF2B5EF4-FFF2-40B4-BE49-F238E27FC236}">
                <a16:creationId xmlns:a16="http://schemas.microsoft.com/office/drawing/2014/main" id="{A22300B7-5B5E-8445-83CD-38B8CD261B2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4451" name="Rectangle 3">
            <a:extLst>
              <a:ext uri="{FF2B5EF4-FFF2-40B4-BE49-F238E27FC236}">
                <a16:creationId xmlns:a16="http://schemas.microsoft.com/office/drawing/2014/main" id="{0937A6E5-777F-2B4D-9FA0-CE7C30A4C2D4}"/>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277478-E98C-5942-8B4B-8F8C6C28ACA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24E640F-9A8B-E849-B4FE-1A032A496D4C}" type="slidenum">
              <a:rPr lang="en-CA" altLang="en-US" sz="1200">
                <a:latin typeface="Tahoma" panose="020B0604030504040204" pitchFamily="34" charset="0"/>
              </a:rPr>
              <a:pPr eaLnBrk="1" hangingPunct="1"/>
              <a:t>38</a:t>
            </a:fld>
            <a:endParaRPr lang="en-CA" altLang="en-US" sz="1200">
              <a:latin typeface="Tahoma" panose="020B0604030504040204" pitchFamily="34" charset="0"/>
            </a:endParaRPr>
          </a:p>
        </p:txBody>
      </p:sp>
      <p:sp>
        <p:nvSpPr>
          <p:cNvPr id="746498" name="Rectangle 2">
            <a:extLst>
              <a:ext uri="{FF2B5EF4-FFF2-40B4-BE49-F238E27FC236}">
                <a16:creationId xmlns:a16="http://schemas.microsoft.com/office/drawing/2014/main" id="{6BE1874E-DAFF-3E41-8D4A-7B6EB0598EB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6499" name="Rectangle 3">
            <a:extLst>
              <a:ext uri="{FF2B5EF4-FFF2-40B4-BE49-F238E27FC236}">
                <a16:creationId xmlns:a16="http://schemas.microsoft.com/office/drawing/2014/main" id="{FEB21854-71AA-D44C-82D0-6D6442A4555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CB3EE3-A053-4B4A-AB34-F62F08DE198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1D44088-823E-0C49-A2A6-A2AE7BFF535A}" type="slidenum">
              <a:rPr lang="en-CA" altLang="en-US" sz="1200">
                <a:latin typeface="Tahoma" panose="020B0604030504040204" pitchFamily="34" charset="0"/>
              </a:rPr>
              <a:pPr eaLnBrk="1" hangingPunct="1"/>
              <a:t>39</a:t>
            </a:fld>
            <a:endParaRPr lang="en-CA" altLang="en-US" sz="1200">
              <a:latin typeface="Tahoma" panose="020B0604030504040204" pitchFamily="34" charset="0"/>
            </a:endParaRPr>
          </a:p>
        </p:txBody>
      </p:sp>
      <p:sp>
        <p:nvSpPr>
          <p:cNvPr id="748546" name="Rectangle 2">
            <a:extLst>
              <a:ext uri="{FF2B5EF4-FFF2-40B4-BE49-F238E27FC236}">
                <a16:creationId xmlns:a16="http://schemas.microsoft.com/office/drawing/2014/main" id="{3F7A9AAF-33FE-4B40-9F02-2102DE6A4A5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48547" name="Rectangle 3">
            <a:extLst>
              <a:ext uri="{FF2B5EF4-FFF2-40B4-BE49-F238E27FC236}">
                <a16:creationId xmlns:a16="http://schemas.microsoft.com/office/drawing/2014/main" id="{5209D015-6598-8040-8894-748547893D1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701B4D-6EC5-754D-83E1-38645E34B25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8844F9C-F348-5045-8CC7-F11787C7B730}" type="slidenum">
              <a:rPr lang="en-CA" altLang="en-US" sz="1200">
                <a:latin typeface="Tahoma" panose="020B0604030504040204" pitchFamily="34" charset="0"/>
              </a:rPr>
              <a:pPr eaLnBrk="1" hangingPunct="1"/>
              <a:t>40</a:t>
            </a:fld>
            <a:endParaRPr lang="en-CA" altLang="en-US" sz="1200">
              <a:latin typeface="Tahoma" panose="020B0604030504040204" pitchFamily="34" charset="0"/>
            </a:endParaRPr>
          </a:p>
        </p:txBody>
      </p:sp>
      <p:sp>
        <p:nvSpPr>
          <p:cNvPr id="750594" name="Rectangle 2">
            <a:extLst>
              <a:ext uri="{FF2B5EF4-FFF2-40B4-BE49-F238E27FC236}">
                <a16:creationId xmlns:a16="http://schemas.microsoft.com/office/drawing/2014/main" id="{B7697172-2C2D-4E45-AFB0-D866A2E06D2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0595" name="Rectangle 3">
            <a:extLst>
              <a:ext uri="{FF2B5EF4-FFF2-40B4-BE49-F238E27FC236}">
                <a16:creationId xmlns:a16="http://schemas.microsoft.com/office/drawing/2014/main" id="{49481883-606A-234E-8DA8-14B5E6E920C7}"/>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E8C7FE-FDAB-A440-82AD-32DD55749F7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8B42017-CF7B-0A48-B832-2E1BA8EFE6D2}" type="slidenum">
              <a:rPr lang="en-CA" altLang="en-US" sz="1200">
                <a:latin typeface="Tahoma" panose="020B0604030504040204" pitchFamily="34" charset="0"/>
              </a:rPr>
              <a:pPr eaLnBrk="1" hangingPunct="1"/>
              <a:t>5</a:t>
            </a:fld>
            <a:endParaRPr lang="en-CA" altLang="en-US" sz="1200">
              <a:latin typeface="Tahoma" panose="020B0604030504040204" pitchFamily="34" charset="0"/>
            </a:endParaRPr>
          </a:p>
        </p:txBody>
      </p:sp>
      <p:sp>
        <p:nvSpPr>
          <p:cNvPr id="676866" name="Rectangle 2">
            <a:extLst>
              <a:ext uri="{FF2B5EF4-FFF2-40B4-BE49-F238E27FC236}">
                <a16:creationId xmlns:a16="http://schemas.microsoft.com/office/drawing/2014/main" id="{9711C6A4-B159-9442-AB0A-CCDE075B1A3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6867" name="Rectangle 3">
            <a:extLst>
              <a:ext uri="{FF2B5EF4-FFF2-40B4-BE49-F238E27FC236}">
                <a16:creationId xmlns:a16="http://schemas.microsoft.com/office/drawing/2014/main" id="{63255D1F-6AAD-774E-A57C-0AB7FBCEEB3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37CEDF-762E-5B47-B5AF-D5B76749DD7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466FF6-628D-5A49-9F50-C4589DB66551}" type="slidenum">
              <a:rPr lang="en-CA" altLang="en-US" sz="1200">
                <a:latin typeface="Tahoma" panose="020B0604030504040204" pitchFamily="34" charset="0"/>
              </a:rPr>
              <a:pPr eaLnBrk="1" hangingPunct="1"/>
              <a:t>41</a:t>
            </a:fld>
            <a:endParaRPr lang="en-CA" altLang="en-US" sz="1200">
              <a:latin typeface="Tahoma" panose="020B0604030504040204" pitchFamily="34" charset="0"/>
            </a:endParaRPr>
          </a:p>
        </p:txBody>
      </p:sp>
      <p:sp>
        <p:nvSpPr>
          <p:cNvPr id="752642" name="Rectangle 2">
            <a:extLst>
              <a:ext uri="{FF2B5EF4-FFF2-40B4-BE49-F238E27FC236}">
                <a16:creationId xmlns:a16="http://schemas.microsoft.com/office/drawing/2014/main" id="{65A9101C-DF80-C742-9079-7E181B0178D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2643" name="Rectangle 3">
            <a:extLst>
              <a:ext uri="{FF2B5EF4-FFF2-40B4-BE49-F238E27FC236}">
                <a16:creationId xmlns:a16="http://schemas.microsoft.com/office/drawing/2014/main" id="{6C16CF6F-CD0C-7A44-9FB9-4FD24249542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BA431C-506D-9B43-9DE8-7D4E11E668D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1CD29E-E15B-1241-8653-DA22F6FF3D5C}" type="slidenum">
              <a:rPr lang="en-CA" altLang="en-US" sz="1200">
                <a:latin typeface="Tahoma" panose="020B0604030504040204" pitchFamily="34" charset="0"/>
              </a:rPr>
              <a:pPr eaLnBrk="1" hangingPunct="1"/>
              <a:t>42</a:t>
            </a:fld>
            <a:endParaRPr lang="en-CA" altLang="en-US" sz="1200">
              <a:latin typeface="Tahoma" panose="020B0604030504040204" pitchFamily="34" charset="0"/>
            </a:endParaRPr>
          </a:p>
        </p:txBody>
      </p:sp>
      <p:sp>
        <p:nvSpPr>
          <p:cNvPr id="754690" name="Rectangle 2">
            <a:extLst>
              <a:ext uri="{FF2B5EF4-FFF2-40B4-BE49-F238E27FC236}">
                <a16:creationId xmlns:a16="http://schemas.microsoft.com/office/drawing/2014/main" id="{3BBD8ECA-D90F-DC4E-8CB7-607C745D6C0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4691" name="Rectangle 3">
            <a:extLst>
              <a:ext uri="{FF2B5EF4-FFF2-40B4-BE49-F238E27FC236}">
                <a16:creationId xmlns:a16="http://schemas.microsoft.com/office/drawing/2014/main" id="{8E669200-E009-AD43-877F-A01B42AAC8BC}"/>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6AE97A-1C2B-074C-AF2E-774E4285C3D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92CE301-E177-4D44-9181-446D0EAFF251}" type="slidenum">
              <a:rPr lang="en-CA" altLang="en-US" sz="1200">
                <a:latin typeface="Tahoma" panose="020B0604030504040204" pitchFamily="34" charset="0"/>
              </a:rPr>
              <a:pPr eaLnBrk="1" hangingPunct="1"/>
              <a:t>43</a:t>
            </a:fld>
            <a:endParaRPr lang="en-CA" altLang="en-US" sz="1200">
              <a:latin typeface="Tahoma" panose="020B0604030504040204" pitchFamily="34" charset="0"/>
            </a:endParaRPr>
          </a:p>
        </p:txBody>
      </p:sp>
      <p:sp>
        <p:nvSpPr>
          <p:cNvPr id="756738" name="Rectangle 2">
            <a:extLst>
              <a:ext uri="{FF2B5EF4-FFF2-40B4-BE49-F238E27FC236}">
                <a16:creationId xmlns:a16="http://schemas.microsoft.com/office/drawing/2014/main" id="{C8754266-3E7D-434E-800B-0334B31D3AF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6739" name="Rectangle 3">
            <a:extLst>
              <a:ext uri="{FF2B5EF4-FFF2-40B4-BE49-F238E27FC236}">
                <a16:creationId xmlns:a16="http://schemas.microsoft.com/office/drawing/2014/main" id="{B8FA0A5C-9B84-9142-82DA-188EB399F98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F0A8BD-78C1-7A45-A48C-18217DCB491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3E0E5A-CC82-6747-B665-4FB3B7765970}" type="slidenum">
              <a:rPr lang="en-CA" altLang="en-US" sz="1200">
                <a:latin typeface="Tahoma" panose="020B0604030504040204" pitchFamily="34" charset="0"/>
              </a:rPr>
              <a:pPr eaLnBrk="1" hangingPunct="1"/>
              <a:t>44</a:t>
            </a:fld>
            <a:endParaRPr lang="en-CA" altLang="en-US" sz="1200">
              <a:latin typeface="Tahoma" panose="020B0604030504040204" pitchFamily="34" charset="0"/>
            </a:endParaRPr>
          </a:p>
        </p:txBody>
      </p:sp>
      <p:sp>
        <p:nvSpPr>
          <p:cNvPr id="758786" name="Rectangle 2">
            <a:extLst>
              <a:ext uri="{FF2B5EF4-FFF2-40B4-BE49-F238E27FC236}">
                <a16:creationId xmlns:a16="http://schemas.microsoft.com/office/drawing/2014/main" id="{BCE79CBF-CBC2-DE44-8FCB-4B7BA5D758A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758787" name="Rectangle 3">
            <a:extLst>
              <a:ext uri="{FF2B5EF4-FFF2-40B4-BE49-F238E27FC236}">
                <a16:creationId xmlns:a16="http://schemas.microsoft.com/office/drawing/2014/main" id="{A15ED876-4E44-EF44-B718-28C7B564B9BB}"/>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EA825E-BA96-1C44-83AD-5911D3D34B7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948AE5-0D15-DE4F-9FC0-0DB85E097A59}" type="slidenum">
              <a:rPr lang="en-CA" altLang="en-US" sz="1200">
                <a:latin typeface="Tahoma" panose="020B0604030504040204" pitchFamily="34" charset="0"/>
              </a:rPr>
              <a:pPr eaLnBrk="1" hangingPunct="1"/>
              <a:t>45</a:t>
            </a:fld>
            <a:endParaRPr lang="en-CA" altLang="en-US" sz="1200">
              <a:latin typeface="Tahoma" panose="020B0604030504040204" pitchFamily="34" charset="0"/>
            </a:endParaRPr>
          </a:p>
        </p:txBody>
      </p:sp>
      <p:sp>
        <p:nvSpPr>
          <p:cNvPr id="802818" name="Rectangle 2">
            <a:extLst>
              <a:ext uri="{FF2B5EF4-FFF2-40B4-BE49-F238E27FC236}">
                <a16:creationId xmlns:a16="http://schemas.microsoft.com/office/drawing/2014/main" id="{DD078C91-7215-0E4A-BBD7-AD1288EFC33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02819" name="Rectangle 3">
            <a:extLst>
              <a:ext uri="{FF2B5EF4-FFF2-40B4-BE49-F238E27FC236}">
                <a16:creationId xmlns:a16="http://schemas.microsoft.com/office/drawing/2014/main" id="{8E9C3AE9-6B62-6442-A6B4-4EF5B8DABF8C}"/>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5C1949-90A9-A04B-ABE7-14E43DF5783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BA1C004-FF04-414B-B28C-E439149ECE41}" type="slidenum">
              <a:rPr lang="en-CA" altLang="en-US" sz="1200">
                <a:latin typeface="Tahoma" panose="020B0604030504040204" pitchFamily="34" charset="0"/>
              </a:rPr>
              <a:pPr eaLnBrk="1" hangingPunct="1"/>
              <a:t>6</a:t>
            </a:fld>
            <a:endParaRPr lang="en-CA" altLang="en-US" sz="1200">
              <a:latin typeface="Tahoma" panose="020B0604030504040204" pitchFamily="34" charset="0"/>
            </a:endParaRPr>
          </a:p>
        </p:txBody>
      </p:sp>
      <p:sp>
        <p:nvSpPr>
          <p:cNvPr id="678914" name="Rectangle 2">
            <a:extLst>
              <a:ext uri="{FF2B5EF4-FFF2-40B4-BE49-F238E27FC236}">
                <a16:creationId xmlns:a16="http://schemas.microsoft.com/office/drawing/2014/main" id="{D824B572-3A23-F147-B699-4E2E6269F5B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8915" name="Rectangle 3">
            <a:extLst>
              <a:ext uri="{FF2B5EF4-FFF2-40B4-BE49-F238E27FC236}">
                <a16:creationId xmlns:a16="http://schemas.microsoft.com/office/drawing/2014/main" id="{CC85BDFC-0AD3-E444-BCD6-40791638925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A94699-ADC4-AD4C-9149-C532445DDDA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37326A-3489-4B44-874C-3A16825C279F}" type="slidenum">
              <a:rPr lang="en-CA" altLang="en-US" sz="1200">
                <a:latin typeface="Tahoma" panose="020B0604030504040204" pitchFamily="34" charset="0"/>
              </a:rPr>
              <a:pPr eaLnBrk="1" hangingPunct="1"/>
              <a:t>7</a:t>
            </a:fld>
            <a:endParaRPr lang="en-CA" altLang="en-US" sz="1200">
              <a:latin typeface="Tahoma" panose="020B0604030504040204" pitchFamily="34" charset="0"/>
            </a:endParaRPr>
          </a:p>
        </p:txBody>
      </p:sp>
      <p:sp>
        <p:nvSpPr>
          <p:cNvPr id="683010" name="Rectangle 2">
            <a:extLst>
              <a:ext uri="{FF2B5EF4-FFF2-40B4-BE49-F238E27FC236}">
                <a16:creationId xmlns:a16="http://schemas.microsoft.com/office/drawing/2014/main" id="{CF027998-1D99-084F-BBCE-FDE1C224C47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3011" name="Rectangle 3">
            <a:extLst>
              <a:ext uri="{FF2B5EF4-FFF2-40B4-BE49-F238E27FC236}">
                <a16:creationId xmlns:a16="http://schemas.microsoft.com/office/drawing/2014/main" id="{75F486F4-CC93-6F4C-944E-C02195FD7A5C}"/>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952787-A777-204A-9EFC-738BCDCAB4F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E44CD8-2743-B441-8469-E8F9B9548F3A}"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685058" name="Rectangle 2">
            <a:extLst>
              <a:ext uri="{FF2B5EF4-FFF2-40B4-BE49-F238E27FC236}">
                <a16:creationId xmlns:a16="http://schemas.microsoft.com/office/drawing/2014/main" id="{F8B8D7BF-AA57-4348-A8D0-A418114E3E8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5059" name="Rectangle 3">
            <a:extLst>
              <a:ext uri="{FF2B5EF4-FFF2-40B4-BE49-F238E27FC236}">
                <a16:creationId xmlns:a16="http://schemas.microsoft.com/office/drawing/2014/main" id="{F1BE0420-8C43-7341-8329-28B36644B51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ED1D26-1C9B-B548-A040-2F5EEE1C71D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CC6064-1449-8F4E-8844-A1CF4290243C}" type="slidenum">
              <a:rPr lang="en-CA" altLang="en-US" sz="1200">
                <a:latin typeface="Tahoma" panose="020B0604030504040204" pitchFamily="34" charset="0"/>
              </a:rPr>
              <a:pPr eaLnBrk="1" hangingPunct="1"/>
              <a:t>9</a:t>
            </a:fld>
            <a:endParaRPr lang="en-CA" altLang="en-US" sz="1200">
              <a:latin typeface="Tahoma" panose="020B0604030504040204" pitchFamily="34" charset="0"/>
            </a:endParaRPr>
          </a:p>
        </p:txBody>
      </p:sp>
      <p:sp>
        <p:nvSpPr>
          <p:cNvPr id="687106" name="Rectangle 2">
            <a:extLst>
              <a:ext uri="{FF2B5EF4-FFF2-40B4-BE49-F238E27FC236}">
                <a16:creationId xmlns:a16="http://schemas.microsoft.com/office/drawing/2014/main" id="{DCBFC4B6-3CED-F643-8335-1D001B8CD90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7107" name="Rectangle 3">
            <a:extLst>
              <a:ext uri="{FF2B5EF4-FFF2-40B4-BE49-F238E27FC236}">
                <a16:creationId xmlns:a16="http://schemas.microsoft.com/office/drawing/2014/main" id="{40D30E24-02C8-DF48-87B5-2596EA9C0D0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6535C0C-BA05-F445-92CC-CF028839FD1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E4673E-E5F2-5D47-8FB6-835EFF6FA8EC}" type="slidenum">
              <a:rPr lang="en-CA" altLang="en-US" sz="1200">
                <a:latin typeface="Tahoma" panose="020B0604030504040204" pitchFamily="34" charset="0"/>
              </a:rPr>
              <a:pPr eaLnBrk="1" hangingPunct="1"/>
              <a:t>10</a:t>
            </a:fld>
            <a:endParaRPr lang="en-CA" altLang="en-US" sz="1200">
              <a:latin typeface="Tahoma" panose="020B0604030504040204" pitchFamily="34" charset="0"/>
            </a:endParaRPr>
          </a:p>
        </p:txBody>
      </p:sp>
      <p:sp>
        <p:nvSpPr>
          <p:cNvPr id="689154" name="Rectangle 2">
            <a:extLst>
              <a:ext uri="{FF2B5EF4-FFF2-40B4-BE49-F238E27FC236}">
                <a16:creationId xmlns:a16="http://schemas.microsoft.com/office/drawing/2014/main" id="{4F450E1B-B769-4147-8432-AD886FEF8A8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89155" name="Rectangle 3">
            <a:extLst>
              <a:ext uri="{FF2B5EF4-FFF2-40B4-BE49-F238E27FC236}">
                <a16:creationId xmlns:a16="http://schemas.microsoft.com/office/drawing/2014/main" id="{74067B27-EF3E-1946-A216-7DA36A8252BA}"/>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087823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01566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82165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6540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654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938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51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319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17154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612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26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16627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318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409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37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11/12/20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1485725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03548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pPr/>
              <a:t>11/12/20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86465245"/>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11/12/20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50034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6172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413885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8743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55559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11/12/20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126955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11/12/20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24134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07641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9081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471392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87825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984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7737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43875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99863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EAFFC1"/>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EC607F0C-9D88-8741-9D8E-8C60D5E16856}"/>
              </a:ext>
            </a:extLst>
          </p:cNvPr>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04867" name="Rectangle 3">
            <a:extLst>
              <a:ext uri="{FF2B5EF4-FFF2-40B4-BE49-F238E27FC236}">
                <a16:creationId xmlns:a16="http://schemas.microsoft.com/office/drawing/2014/main" id="{111A6489-1A82-2B4E-A8A6-A3D4625AF40B}"/>
              </a:ext>
            </a:extLst>
          </p:cNvPr>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3">
            <a:extLst>
              <a:ext uri="{FF2B5EF4-FFF2-40B4-BE49-F238E27FC236}">
                <a16:creationId xmlns:a16="http://schemas.microsoft.com/office/drawing/2014/main" id="{DC6EE333-6998-1A4F-B224-6380E1EC204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9" name="Rectangle 1">
            <a:extLst>
              <a:ext uri="{FF2B5EF4-FFF2-40B4-BE49-F238E27FC236}">
                <a16:creationId xmlns:a16="http://schemas.microsoft.com/office/drawing/2014/main" id="{16B55C9B-2081-394A-8FFA-2D2CE1D789A9}"/>
              </a:ext>
            </a:extLst>
          </p:cNvPr>
          <p:cNvSpPr>
            <a:spLocks noChangeArrowheads="1"/>
          </p:cNvSpPr>
          <p:nvPr userDrawn="1"/>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ts val="625"/>
              </a:spcBef>
            </a:pPr>
            <a:r>
              <a:rPr lang="en-US" altLang="en-US" sz="1000">
                <a:solidFill>
                  <a:srgbClr val="000000"/>
                </a:solidFill>
                <a:latin typeface="Century Gothic" panose="020B0502020202020204" pitchFamily="34" charset="0"/>
                <a:ea typeface="ヒラギノ角ゴ Pro W3" panose="020B0300000000000000" pitchFamily="34" charset="-128"/>
              </a:rPr>
              <a:t>Copyright © 2011 Ramez Elmasri and Shamkant Navathe</a:t>
            </a:r>
          </a:p>
        </p:txBody>
      </p:sp>
      <p:pic>
        <p:nvPicPr>
          <p:cNvPr id="1030" name="Picture 2">
            <a:extLst>
              <a:ext uri="{FF2B5EF4-FFF2-40B4-BE49-F238E27FC236}">
                <a16:creationId xmlns:a16="http://schemas.microsoft.com/office/drawing/2014/main" id="{1F99B2AA-EB4D-E349-AA31-4D31D9C3DE0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spd="med"/>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ea typeface="ＭＳ Ｐゴシック" charset="0"/>
          <a:cs typeface="Arial" charset="0"/>
        </a:defRPr>
      </a:lvl2pPr>
      <a:lvl3pPr algn="l" rtl="0" eaLnBrk="0" fontAlgn="base" hangingPunct="0">
        <a:spcBef>
          <a:spcPct val="0"/>
        </a:spcBef>
        <a:spcAft>
          <a:spcPct val="0"/>
        </a:spcAft>
        <a:defRPr sz="3600">
          <a:solidFill>
            <a:srgbClr val="800000"/>
          </a:solidFill>
          <a:latin typeface="Arial" charset="0"/>
          <a:ea typeface="ＭＳ Ｐゴシック" charset="0"/>
          <a:cs typeface="Arial" charset="0"/>
        </a:defRPr>
      </a:lvl3pPr>
      <a:lvl4pPr algn="l" rtl="0" eaLnBrk="0" fontAlgn="base" hangingPunct="0">
        <a:spcBef>
          <a:spcPct val="0"/>
        </a:spcBef>
        <a:spcAft>
          <a:spcPct val="0"/>
        </a:spcAft>
        <a:defRPr sz="3600">
          <a:solidFill>
            <a:srgbClr val="800000"/>
          </a:solidFill>
          <a:latin typeface="Arial" charset="0"/>
          <a:ea typeface="ＭＳ Ｐゴシック" charset="0"/>
          <a:cs typeface="Arial" charset="0"/>
        </a:defRPr>
      </a:lvl4pPr>
      <a:lvl5pPr algn="l" rtl="0" eaLnBrk="0" fontAlgn="base" hangingPunct="0">
        <a:spcBef>
          <a:spcPct val="0"/>
        </a:spcBef>
        <a:spcAft>
          <a:spcPct val="0"/>
        </a:spcAft>
        <a:defRPr sz="3600">
          <a:solidFill>
            <a:srgbClr val="800000"/>
          </a:solidFill>
          <a:latin typeface="Arial" charset="0"/>
          <a:ea typeface="ＭＳ Ｐゴシック" charset="0"/>
          <a:cs typeface="Arial" charset="0"/>
        </a:defRPr>
      </a:lvl5pPr>
      <a:lvl6pPr marL="457200" algn="l" rtl="0" fontAlgn="base">
        <a:spcBef>
          <a:spcPct val="0"/>
        </a:spcBef>
        <a:spcAft>
          <a:spcPct val="0"/>
        </a:spcAft>
        <a:defRPr sz="3600">
          <a:solidFill>
            <a:srgbClr val="800000"/>
          </a:solidFill>
          <a:latin typeface="Arial" charset="0"/>
          <a:ea typeface="ＭＳ Ｐゴシック" charset="0"/>
          <a:cs typeface="Arial" charset="0"/>
        </a:defRPr>
      </a:lvl6pPr>
      <a:lvl7pPr marL="914400" algn="l" rtl="0" fontAlgn="base">
        <a:spcBef>
          <a:spcPct val="0"/>
        </a:spcBef>
        <a:spcAft>
          <a:spcPct val="0"/>
        </a:spcAft>
        <a:defRPr sz="3600">
          <a:solidFill>
            <a:srgbClr val="800000"/>
          </a:solidFill>
          <a:latin typeface="Arial" charset="0"/>
          <a:ea typeface="ＭＳ Ｐゴシック" charset="0"/>
          <a:cs typeface="Arial" charset="0"/>
        </a:defRPr>
      </a:lvl7pPr>
      <a:lvl8pPr marL="1371600" algn="l" rtl="0" fontAlgn="base">
        <a:spcBef>
          <a:spcPct val="0"/>
        </a:spcBef>
        <a:spcAft>
          <a:spcPct val="0"/>
        </a:spcAft>
        <a:defRPr sz="3600">
          <a:solidFill>
            <a:srgbClr val="800000"/>
          </a:solidFill>
          <a:latin typeface="Arial" charset="0"/>
          <a:ea typeface="ＭＳ Ｐゴシック" charset="0"/>
          <a:cs typeface="Arial" charset="0"/>
        </a:defRPr>
      </a:lvl8pPr>
      <a:lvl9pPr marL="1828800" algn="l" rtl="0" fontAlgn="base">
        <a:spcBef>
          <a:spcPct val="0"/>
        </a:spcBef>
        <a:spcAft>
          <a:spcPct val="0"/>
        </a:spcAft>
        <a:defRPr sz="3600">
          <a:solidFill>
            <a:srgbClr val="800000"/>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Arial" charset="0"/>
          <a:cs typeface="+mn-cs"/>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Arial" charset="0"/>
          <a:cs typeface="+mn-cs"/>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Arial" charset="0"/>
          <a:cs typeface="+mn-cs"/>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Arial" charset="0"/>
          <a:cs typeface="+mn-cs"/>
        </a:defRPr>
      </a:lvl5pPr>
      <a:lvl6pPr marL="2514600" indent="-228600" algn="l" rtl="0" fontAlgn="base">
        <a:spcBef>
          <a:spcPct val="20000"/>
        </a:spcBef>
        <a:spcAft>
          <a:spcPct val="0"/>
        </a:spcAft>
        <a:buClr>
          <a:srgbClr val="990033"/>
        </a:buClr>
        <a:buSzPct val="50000"/>
        <a:buFont typeface="Wingdings" charset="0"/>
        <a:buChar char="n"/>
        <a:defRPr sz="2000">
          <a:solidFill>
            <a:schemeClr val="tx2"/>
          </a:solidFill>
          <a:latin typeface="+mn-lt"/>
          <a:ea typeface="Arial" charset="0"/>
          <a:cs typeface="+mn-cs"/>
        </a:defRPr>
      </a:lvl6pPr>
      <a:lvl7pPr marL="2971800" indent="-228600" algn="l" rtl="0" fontAlgn="base">
        <a:spcBef>
          <a:spcPct val="20000"/>
        </a:spcBef>
        <a:spcAft>
          <a:spcPct val="0"/>
        </a:spcAft>
        <a:buClr>
          <a:srgbClr val="990033"/>
        </a:buClr>
        <a:buSzPct val="50000"/>
        <a:buFont typeface="Wingdings" charset="0"/>
        <a:buChar char="n"/>
        <a:defRPr sz="2000">
          <a:solidFill>
            <a:schemeClr val="tx2"/>
          </a:solidFill>
          <a:latin typeface="+mn-lt"/>
          <a:ea typeface="Arial" charset="0"/>
          <a:cs typeface="+mn-cs"/>
        </a:defRPr>
      </a:lvl7pPr>
      <a:lvl8pPr marL="3429000" indent="-228600" algn="l" rtl="0" fontAlgn="base">
        <a:spcBef>
          <a:spcPct val="20000"/>
        </a:spcBef>
        <a:spcAft>
          <a:spcPct val="0"/>
        </a:spcAft>
        <a:buClr>
          <a:srgbClr val="990033"/>
        </a:buClr>
        <a:buSzPct val="50000"/>
        <a:buFont typeface="Wingdings" charset="0"/>
        <a:buChar char="n"/>
        <a:defRPr sz="2000">
          <a:solidFill>
            <a:schemeClr val="tx2"/>
          </a:solidFill>
          <a:latin typeface="+mn-lt"/>
          <a:ea typeface="Arial" charset="0"/>
          <a:cs typeface="+mn-cs"/>
        </a:defRPr>
      </a:lvl8pPr>
      <a:lvl9pPr marL="3886200" indent="-228600" algn="l" rtl="0" fontAlgn="base">
        <a:spcBef>
          <a:spcPct val="20000"/>
        </a:spcBef>
        <a:spcAft>
          <a:spcPct val="0"/>
        </a:spcAft>
        <a:buClr>
          <a:srgbClr val="990033"/>
        </a:buClr>
        <a:buSzPct val="50000"/>
        <a:buFont typeface="Wingdings" charset="0"/>
        <a:buChar char="n"/>
        <a:defRPr sz="2000">
          <a:solidFill>
            <a:schemeClr val="tx2"/>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F286F49E-9F94-C944-94D8-15383327436E}"/>
              </a:ext>
            </a:extLst>
          </p:cNvPr>
          <p:cNvSpPr>
            <a:spLocks noChangeArrowheads="1"/>
          </p:cNvSpPr>
          <p:nvPr userDrawn="1"/>
        </p:nvSpPr>
        <p:spPr bwMode="auto">
          <a:xfrm>
            <a:off x="9906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000">
                <a:latin typeface="Century Gothic" panose="020B0502020202020204" pitchFamily="34" charset="0"/>
                <a:ea typeface="ヒラギノ角ゴ Pro W3" panose="020B0300000000000000" pitchFamily="34" charset="-128"/>
              </a:rPr>
              <a:t>Copyright © 2011 Pearson Education, Inc. Publishing as Pearson Addison-Wesley</a:t>
            </a:r>
          </a:p>
        </p:txBody>
      </p:sp>
      <p:pic>
        <p:nvPicPr>
          <p:cNvPr id="2051" name="Picture 12" descr="AW logo">
            <a:extLst>
              <a:ext uri="{FF2B5EF4-FFF2-40B4-BE49-F238E27FC236}">
                <a16:creationId xmlns:a16="http://schemas.microsoft.com/office/drawing/2014/main" id="{B69C5320-BF25-0D40-945E-418C223F810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73788"/>
            <a:ext cx="914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9">
            <a:extLst>
              <a:ext uri="{FF2B5EF4-FFF2-40B4-BE49-F238E27FC236}">
                <a16:creationId xmlns:a16="http://schemas.microsoft.com/office/drawing/2014/main" id="{E907079F-4C71-064D-AE1C-F3A9AF1C50A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a:extLst>
              <a:ext uri="{FF2B5EF4-FFF2-40B4-BE49-F238E27FC236}">
                <a16:creationId xmlns:a16="http://schemas.microsoft.com/office/drawing/2014/main" id="{B457B868-6B34-4341-9462-0A35CEBE737D}"/>
              </a:ext>
            </a:extLst>
          </p:cNvPr>
          <p:cNvSpPr txBox="1">
            <a:spLocks noChangeArrowheads="1"/>
          </p:cNvSpPr>
          <p:nvPr userDrawn="1"/>
        </p:nvSpPr>
        <p:spPr bwMode="auto">
          <a:xfrm>
            <a:off x="0" y="2057400"/>
            <a:ext cx="3733800" cy="1662113"/>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fontAlgn="base">
              <a:spcBef>
                <a:spcPct val="0"/>
              </a:spcBef>
              <a:spcAft>
                <a:spcPct val="0"/>
              </a:spcAft>
              <a:defRPr sz="2400">
                <a:solidFill>
                  <a:schemeClr val="tx1"/>
                </a:solidFill>
                <a:latin typeface="Arial" charset="0"/>
                <a:ea typeface="ＭＳ Ｐゴシック" charset="0"/>
              </a:defRPr>
            </a:lvl6pPr>
            <a:lvl7pPr marL="2971800" indent="-228600" fontAlgn="base">
              <a:spcBef>
                <a:spcPct val="0"/>
              </a:spcBef>
              <a:spcAft>
                <a:spcPct val="0"/>
              </a:spcAft>
              <a:defRPr sz="2400">
                <a:solidFill>
                  <a:schemeClr val="tx1"/>
                </a:solidFill>
                <a:latin typeface="Arial" charset="0"/>
                <a:ea typeface="ＭＳ Ｐゴシック" charset="0"/>
              </a:defRPr>
            </a:lvl7pPr>
            <a:lvl8pPr marL="3429000" indent="-228600" fontAlgn="base">
              <a:spcBef>
                <a:spcPct val="0"/>
              </a:spcBef>
              <a:spcAft>
                <a:spcPct val="0"/>
              </a:spcAft>
              <a:defRPr sz="2400">
                <a:solidFill>
                  <a:schemeClr val="tx1"/>
                </a:solidFill>
                <a:latin typeface="Arial" charset="0"/>
                <a:ea typeface="ＭＳ Ｐゴシック" charset="0"/>
              </a:defRPr>
            </a:lvl8pPr>
            <a:lvl9pPr marL="3886200" indent="-228600" fontAlgn="base">
              <a:spcBef>
                <a:spcPct val="0"/>
              </a:spcBef>
              <a:spcAft>
                <a:spcPct val="0"/>
              </a:spcAft>
              <a:defRPr sz="2400">
                <a:solidFill>
                  <a:schemeClr val="tx1"/>
                </a:solidFill>
                <a:latin typeface="Arial" charset="0"/>
                <a:ea typeface="ＭＳ Ｐゴシック" charset="0"/>
              </a:defRPr>
            </a:lvl9pPr>
          </a:lstStyle>
          <a:p>
            <a:pPr algn="r">
              <a:spcBef>
                <a:spcPct val="50000"/>
              </a:spcBef>
              <a:defRPr/>
            </a:pPr>
            <a:r>
              <a:rPr lang="en-US" sz="2800" b="1">
                <a:solidFill>
                  <a:srgbClr val="800000"/>
                </a:solidFill>
                <a:latin typeface="Century Gothic" charset="0"/>
              </a:rPr>
              <a:t>Chapter 22</a:t>
            </a:r>
          </a:p>
          <a:p>
            <a:pPr algn="r">
              <a:spcBef>
                <a:spcPct val="50000"/>
              </a:spcBef>
              <a:defRPr/>
            </a:pPr>
            <a:r>
              <a:rPr lang="en-US" sz="3000" b="1">
                <a:solidFill>
                  <a:srgbClr val="800000"/>
                </a:solidFill>
                <a:latin typeface="Century Gothic" charset="0"/>
              </a:rPr>
              <a:t>Concurrency Control Techniques</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11/12/20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7" name="Picture 3">
            <a:extLst>
              <a:ext uri="{FF2B5EF4-FFF2-40B4-BE49-F238E27FC236}">
                <a16:creationId xmlns:a16="http://schemas.microsoft.com/office/drawing/2014/main" id="{886BB0BB-8F7D-6F48-9CAA-C096AEAB71E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915400" y="0"/>
            <a:ext cx="238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1">
            <a:extLst>
              <a:ext uri="{FF2B5EF4-FFF2-40B4-BE49-F238E27FC236}">
                <a16:creationId xmlns:a16="http://schemas.microsoft.com/office/drawing/2014/main" id="{5A7AACB5-1405-DE4A-AA1F-64353A430BC4}"/>
              </a:ext>
            </a:extLst>
          </p:cNvPr>
          <p:cNvSpPr>
            <a:spLocks noChangeArrowheads="1"/>
          </p:cNvSpPr>
          <p:nvPr userDrawn="1"/>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ts val="625"/>
              </a:spcBef>
            </a:pPr>
            <a:r>
              <a:rPr lang="en-US" altLang="en-US" sz="1000">
                <a:solidFill>
                  <a:srgbClr val="000000"/>
                </a:solidFill>
                <a:latin typeface="Century Gothic" panose="020B0502020202020204" pitchFamily="34" charset="0"/>
                <a:ea typeface="ヒラギノ角ゴ Pro W3" panose="020B0300000000000000" pitchFamily="34" charset="-128"/>
              </a:rPr>
              <a:t>Copyright © 2011 Ramez Elmasri and Shamkant Navathe</a:t>
            </a:r>
          </a:p>
        </p:txBody>
      </p:sp>
      <p:pic>
        <p:nvPicPr>
          <p:cNvPr id="9" name="Picture 2">
            <a:extLst>
              <a:ext uri="{FF2B5EF4-FFF2-40B4-BE49-F238E27FC236}">
                <a16:creationId xmlns:a16="http://schemas.microsoft.com/office/drawing/2014/main" id="{F134720B-C484-A449-ABBF-82F1FDF2E27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45238"/>
            <a:ext cx="685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7743598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NUL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EEBD-1CA6-F44D-BD7A-D1E9C433EB7F}"/>
              </a:ext>
            </a:extLst>
          </p:cNvPr>
          <p:cNvSpPr>
            <a:spLocks noGrp="1"/>
          </p:cNvSpPr>
          <p:nvPr>
            <p:ph type="ctrTitle"/>
          </p:nvPr>
        </p:nvSpPr>
        <p:spPr>
          <a:xfrm>
            <a:off x="1219200" y="1265238"/>
            <a:ext cx="6938963" cy="1239837"/>
          </a:xfrm>
        </p:spPr>
        <p:txBody>
          <a:bodyPr/>
          <a:lstStyle/>
          <a:p>
            <a:pPr eaLnBrk="1" fontAlgn="auto" hangingPunct="1">
              <a:spcAft>
                <a:spcPts val="0"/>
              </a:spcAft>
              <a:defRPr/>
            </a:pPr>
            <a:r>
              <a:rPr lang="en-US" dirty="0"/>
              <a:t>Chapter 22 </a:t>
            </a:r>
          </a:p>
        </p:txBody>
      </p:sp>
      <p:sp>
        <p:nvSpPr>
          <p:cNvPr id="3" name="Subtitle 2">
            <a:extLst>
              <a:ext uri="{FF2B5EF4-FFF2-40B4-BE49-F238E27FC236}">
                <a16:creationId xmlns:a16="http://schemas.microsoft.com/office/drawing/2014/main" id="{0FCFB6B7-C729-214C-82A4-2631027D6F03}"/>
              </a:ext>
            </a:extLst>
          </p:cNvPr>
          <p:cNvSpPr>
            <a:spLocks noGrp="1"/>
          </p:cNvSpPr>
          <p:nvPr>
            <p:ph type="subTitle" idx="1"/>
          </p:nvPr>
        </p:nvSpPr>
        <p:spPr>
          <a:xfrm>
            <a:off x="304800" y="2819400"/>
            <a:ext cx="8313738" cy="1747838"/>
          </a:xfrm>
        </p:spPr>
        <p:txBody>
          <a:bodyPr rtlCol="0"/>
          <a:lstStyle/>
          <a:p>
            <a:pPr eaLnBrk="1" fontAlgn="auto" hangingPunct="1">
              <a:spcAft>
                <a:spcPts val="0"/>
              </a:spcAft>
              <a:defRPr/>
            </a:pPr>
            <a:r>
              <a:rPr lang="en-US" sz="2400" dirty="0"/>
              <a:t>CONCURRENCY CONTROL TECHNIQUES</a:t>
            </a:r>
          </a:p>
        </p:txBody>
      </p:sp>
    </p:spTree>
    <p:extLst>
      <p:ext uri="{BB962C8B-B14F-4D97-AF65-F5344CB8AC3E}">
        <p14:creationId xmlns:p14="http://schemas.microsoft.com/office/powerpoint/2010/main" val="353356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5" name="Rectangle 7">
            <a:extLst>
              <a:ext uri="{FF2B5EF4-FFF2-40B4-BE49-F238E27FC236}">
                <a16:creationId xmlns:a16="http://schemas.microsoft.com/office/drawing/2014/main" id="{FA0FD915-A9E2-5348-B63D-EA194A11D002}"/>
              </a:ext>
            </a:extLst>
          </p:cNvPr>
          <p:cNvSpPr>
            <a:spLocks noGrp="1" noChangeArrowheads="1"/>
          </p:cNvSpPr>
          <p:nvPr>
            <p:ph type="title"/>
          </p:nvPr>
        </p:nvSpPr>
        <p:spPr/>
        <p:txBody>
          <a:bodyPr/>
          <a:lstStyle/>
          <a:p>
            <a:pPr eaLnBrk="1" hangingPunct="1">
              <a:defRPr/>
            </a:pPr>
            <a:r>
              <a:rPr lang="en-US"/>
              <a:t>Database Concurrency Control</a:t>
            </a:r>
          </a:p>
        </p:txBody>
      </p:sp>
      <p:sp>
        <p:nvSpPr>
          <p:cNvPr id="688136" name="Rectangle 8">
            <a:extLst>
              <a:ext uri="{FF2B5EF4-FFF2-40B4-BE49-F238E27FC236}">
                <a16:creationId xmlns:a16="http://schemas.microsoft.com/office/drawing/2014/main" id="{ABE3C574-3378-564D-9F5D-3B983A23A689}"/>
              </a:ext>
            </a:extLst>
          </p:cNvPr>
          <p:cNvSpPr>
            <a:spLocks noGrp="1" noChangeArrowheads="1"/>
          </p:cNvSpPr>
          <p:nvPr>
            <p:ph idx="1"/>
          </p:nvPr>
        </p:nvSpPr>
        <p:spPr/>
        <p:txBody>
          <a:bodyPr>
            <a:normAutofit fontScale="85000" lnSpcReduction="20000"/>
          </a:bodyPr>
          <a:lstStyle/>
          <a:p>
            <a:pPr eaLnBrk="1" hangingPunct="1">
              <a:buFont typeface="Wingdings" pitchFamily="2" charset="2"/>
              <a:buNone/>
            </a:pPr>
            <a:r>
              <a:rPr lang="en-US" altLang="en-US" sz="2400"/>
              <a:t>Two-Phase Locking Techniques: Essential components</a:t>
            </a:r>
          </a:p>
          <a:p>
            <a:pPr lvl="1" eaLnBrk="1" hangingPunct="1"/>
            <a:r>
              <a:rPr lang="en-US" altLang="en-US" sz="2000">
                <a:ea typeface="ＭＳ Ｐゴシック" panose="020B0600070205080204" pitchFamily="34" charset="-128"/>
              </a:rPr>
              <a:t>The following code performs the write lock operation:</a:t>
            </a:r>
          </a:p>
          <a:p>
            <a:pPr eaLnBrk="1" hangingPunct="1">
              <a:buFont typeface="Wingdings" pitchFamily="2" charset="2"/>
              <a:buNone/>
            </a:pPr>
            <a:r>
              <a:rPr lang="en-US" altLang="en-US" sz="2400"/>
              <a:t>	</a:t>
            </a:r>
            <a:r>
              <a:rPr lang="en-US" altLang="en-US" sz="1600"/>
              <a:t>B: if LOCK (X) </a:t>
            </a:r>
            <a:r>
              <a:rPr lang="en-US" altLang="en-US" sz="1600">
                <a:sym typeface="Symbol" pitchFamily="2" charset="2"/>
              </a:rPr>
              <a:t>= “</a:t>
            </a:r>
            <a:r>
              <a:rPr lang="en-US" altLang="ja-JP" sz="1600"/>
              <a:t>unlocked</a:t>
            </a:r>
            <a:r>
              <a:rPr lang="en-US" altLang="en-US" sz="1600"/>
              <a:t>”</a:t>
            </a:r>
            <a:r>
              <a:rPr lang="en-US" altLang="ja-JP" sz="1600"/>
              <a:t> then</a:t>
            </a:r>
          </a:p>
          <a:p>
            <a:pPr lvl="1" algn="just" eaLnBrk="1" hangingPunct="1">
              <a:buFontTx/>
              <a:buNone/>
            </a:pPr>
            <a:r>
              <a:rPr lang="en-US" altLang="en-US" sz="1800">
                <a:ea typeface="Times New Roman" panose="02020603050405020304" pitchFamily="18" charset="0"/>
                <a:cs typeface="Times New Roman" panose="02020603050405020304" pitchFamily="18" charset="0"/>
              </a:rPr>
              <a:t>	LOCK (X) </a:t>
            </a:r>
            <a:r>
              <a:rPr lang="en-US" altLang="en-US" sz="1800">
                <a:ea typeface="Times New Roman" panose="02020603050405020304" pitchFamily="18" charset="0"/>
                <a:cs typeface="Times New Roman" panose="02020603050405020304" pitchFamily="18" charset="0"/>
                <a:sym typeface="Symbol" pitchFamily="2" charset="2"/>
              </a:rPr>
              <a:t></a:t>
            </a:r>
            <a:r>
              <a:rPr lang="en-US" altLang="en-US" sz="1800">
                <a:ea typeface="Times New Roman" panose="02020603050405020304" pitchFamily="18" charset="0"/>
                <a:cs typeface="Times New Roman" panose="02020603050405020304" pitchFamily="18" charset="0"/>
              </a:rPr>
              <a:t> “write-locked”;</a:t>
            </a:r>
            <a:endParaRPr lang="en-US" altLang="en-US" sz="1800">
              <a:ea typeface="Times New Roman" panose="02020603050405020304" pitchFamily="18" charset="0"/>
              <a:cs typeface="Times New Roman" panose="02020603050405020304" pitchFamily="18" charset="0"/>
              <a:sym typeface="Symbol" pitchFamily="2" charset="2"/>
            </a:endParaRPr>
          </a:p>
          <a:p>
            <a:pPr lvl="1" algn="just" eaLnBrk="1" hangingPunct="1">
              <a:buFontTx/>
              <a:buNone/>
            </a:pPr>
            <a:r>
              <a:rPr lang="en-US" altLang="en-US" sz="1800">
                <a:ea typeface="Times New Roman" panose="02020603050405020304" pitchFamily="18" charset="0"/>
                <a:cs typeface="Times New Roman" panose="02020603050405020304" pitchFamily="18" charset="0"/>
                <a:sym typeface="Symbol" pitchFamily="2" charset="2"/>
              </a:rPr>
              <a:t>else begin</a:t>
            </a:r>
          </a:p>
          <a:p>
            <a:pPr lvl="1" algn="just" eaLnBrk="1" hangingPunct="1">
              <a:buFontTx/>
              <a:buNone/>
            </a:pPr>
            <a:r>
              <a:rPr lang="en-US" altLang="en-US" sz="1800">
                <a:ea typeface="Times New Roman" panose="02020603050405020304" pitchFamily="18" charset="0"/>
                <a:cs typeface="Times New Roman" panose="02020603050405020304" pitchFamily="18" charset="0"/>
                <a:sym typeface="Symbol" pitchFamily="2" charset="2"/>
              </a:rPr>
              <a:t>	wait (until LOCK (X) = “unlocked” and</a:t>
            </a:r>
          </a:p>
          <a:p>
            <a:pPr lvl="1" algn="just" eaLnBrk="1" hangingPunct="1">
              <a:buFontTx/>
              <a:buNone/>
            </a:pPr>
            <a:r>
              <a:rPr lang="en-US" altLang="en-US" sz="1800">
                <a:ea typeface="Times New Roman" panose="02020603050405020304" pitchFamily="18" charset="0"/>
                <a:cs typeface="Times New Roman" panose="02020603050405020304" pitchFamily="18" charset="0"/>
                <a:sym typeface="Symbol" pitchFamily="2" charset="2"/>
              </a:rPr>
              <a:t>		   the lock manager wakes up the transaction);</a:t>
            </a:r>
          </a:p>
          <a:p>
            <a:pPr lvl="1" algn="just" eaLnBrk="1" hangingPunct="1">
              <a:buFontTx/>
              <a:buNone/>
            </a:pPr>
            <a:r>
              <a:rPr lang="en-US" altLang="en-US" sz="1800">
                <a:ea typeface="Times New Roman" panose="02020603050405020304" pitchFamily="18" charset="0"/>
                <a:cs typeface="Times New Roman" panose="02020603050405020304" pitchFamily="18" charset="0"/>
                <a:sym typeface="Symbol" pitchFamily="2" charset="2"/>
              </a:rPr>
              <a:t>		   go to</a:t>
            </a:r>
            <a:r>
              <a:rPr lang="en-US" altLang="en-US" sz="1800" b="1">
                <a:ea typeface="Times New Roman" panose="02020603050405020304" pitchFamily="18" charset="0"/>
                <a:cs typeface="Times New Roman" panose="02020603050405020304" pitchFamily="18" charset="0"/>
                <a:sym typeface="Symbol" pitchFamily="2" charset="2"/>
              </a:rPr>
              <a:t> B</a:t>
            </a:r>
          </a:p>
          <a:p>
            <a:pPr lvl="1" algn="just" eaLnBrk="1" hangingPunct="1">
              <a:buFontTx/>
              <a:buNone/>
            </a:pPr>
            <a:r>
              <a:rPr lang="en-US" altLang="en-US" sz="1800">
                <a:ea typeface="Times New Roman" panose="02020603050405020304" pitchFamily="18" charset="0"/>
                <a:cs typeface="Times New Roman" panose="02020603050405020304" pitchFamily="18" charset="0"/>
                <a:sym typeface="Symbol" pitchFamily="2" charset="2"/>
              </a:rPr>
              <a:t>end;</a:t>
            </a:r>
            <a:endParaRPr lang="en-US" altLang="en-US" sz="220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3" name="Rectangle 7">
            <a:extLst>
              <a:ext uri="{FF2B5EF4-FFF2-40B4-BE49-F238E27FC236}">
                <a16:creationId xmlns:a16="http://schemas.microsoft.com/office/drawing/2014/main" id="{7B3C19C7-36CA-5543-A636-37CB6BA56AE2}"/>
              </a:ext>
            </a:extLst>
          </p:cNvPr>
          <p:cNvSpPr>
            <a:spLocks noGrp="1" noChangeArrowheads="1"/>
          </p:cNvSpPr>
          <p:nvPr>
            <p:ph type="title"/>
          </p:nvPr>
        </p:nvSpPr>
        <p:spPr/>
        <p:txBody>
          <a:bodyPr/>
          <a:lstStyle/>
          <a:p>
            <a:pPr eaLnBrk="1" hangingPunct="1">
              <a:defRPr/>
            </a:pPr>
            <a:r>
              <a:rPr lang="en-US"/>
              <a:t>Database Concurrency Control</a:t>
            </a:r>
          </a:p>
        </p:txBody>
      </p:sp>
      <p:sp>
        <p:nvSpPr>
          <p:cNvPr id="690184" name="Rectangle 8">
            <a:extLst>
              <a:ext uri="{FF2B5EF4-FFF2-40B4-BE49-F238E27FC236}">
                <a16:creationId xmlns:a16="http://schemas.microsoft.com/office/drawing/2014/main" id="{13D44CA2-476B-ED4C-9AFF-B461ACEF2382}"/>
              </a:ext>
            </a:extLst>
          </p:cNvPr>
          <p:cNvSpPr>
            <a:spLocks noGrp="1" noChangeArrowheads="1"/>
          </p:cNvSpPr>
          <p:nvPr>
            <p:ph idx="1"/>
          </p:nvPr>
        </p:nvSpPr>
        <p:spPr>
          <a:xfrm>
            <a:off x="1606045" y="2638045"/>
            <a:ext cx="5937755" cy="3381755"/>
          </a:xfrm>
        </p:spPr>
        <p:txBody>
          <a:bodyPr>
            <a:normAutofit fontScale="85000" lnSpcReduction="20000"/>
          </a:bodyPr>
          <a:lstStyle/>
          <a:p>
            <a:pPr eaLnBrk="1" hangingPunct="1">
              <a:lnSpc>
                <a:spcPct val="80000"/>
              </a:lnSpc>
              <a:buFont typeface="Wingdings" pitchFamily="2" charset="2"/>
              <a:buNone/>
            </a:pPr>
            <a:r>
              <a:rPr lang="en-US" altLang="en-US" sz="2400" dirty="0"/>
              <a:t>Two-Phase Locking Techniques: Essential components</a:t>
            </a:r>
          </a:p>
          <a:p>
            <a:pPr lvl="1" eaLnBrk="1" hangingPunct="1">
              <a:lnSpc>
                <a:spcPct val="80000"/>
              </a:lnSpc>
            </a:pPr>
            <a:r>
              <a:rPr lang="en-US" altLang="en-US" sz="2000" dirty="0">
                <a:ea typeface="ＭＳ Ｐゴシック" panose="020B0600070205080204" pitchFamily="34" charset="-128"/>
              </a:rPr>
              <a:t>The following code performs the unlock operation:</a:t>
            </a:r>
          </a:p>
          <a:p>
            <a:pPr eaLnBrk="1" hangingPunct="1">
              <a:lnSpc>
                <a:spcPct val="95000"/>
              </a:lnSpc>
              <a:spcBef>
                <a:spcPct val="10000"/>
              </a:spcBef>
              <a:buFont typeface="Wingdings" pitchFamily="2" charset="2"/>
              <a:buNone/>
            </a:pPr>
            <a:r>
              <a:rPr lang="en-US" altLang="en-US" sz="2400" dirty="0"/>
              <a:t>	</a:t>
            </a:r>
          </a:p>
          <a:p>
            <a:pPr eaLnBrk="1" hangingPunct="1">
              <a:lnSpc>
                <a:spcPct val="95000"/>
              </a:lnSpc>
              <a:spcBef>
                <a:spcPct val="10000"/>
              </a:spcBef>
              <a:buFont typeface="Wingdings" pitchFamily="2" charset="2"/>
              <a:buNone/>
            </a:pPr>
            <a:r>
              <a:rPr lang="en-US" altLang="en-US" dirty="0"/>
              <a:t>	if LOCK (X) </a:t>
            </a:r>
            <a:r>
              <a:rPr lang="en-US" altLang="en-US" dirty="0">
                <a:sym typeface="Symbol" pitchFamily="2" charset="2"/>
              </a:rPr>
              <a:t>= “</a:t>
            </a:r>
            <a:r>
              <a:rPr lang="en-US" altLang="ja-JP" dirty="0"/>
              <a:t>write-locked</a:t>
            </a:r>
            <a:r>
              <a:rPr lang="en-US" altLang="en-US" dirty="0"/>
              <a:t>”</a:t>
            </a:r>
            <a:r>
              <a:rPr lang="en-US" altLang="ja-JP" dirty="0"/>
              <a:t> then</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rPr>
              <a:t>begin LOCK (X) </a:t>
            </a:r>
            <a:r>
              <a:rPr lang="en-US" altLang="en-US" sz="1800" dirty="0">
                <a:ea typeface="Times New Roman" panose="02020603050405020304" pitchFamily="18" charset="0"/>
                <a:cs typeface="Times New Roman" panose="02020603050405020304" pitchFamily="18" charset="0"/>
                <a:sym typeface="Symbol" pitchFamily="2" charset="2"/>
              </a:rPr>
              <a:t></a:t>
            </a:r>
            <a:r>
              <a:rPr lang="en-US" altLang="en-US" sz="1800" dirty="0">
                <a:ea typeface="Times New Roman" panose="02020603050405020304" pitchFamily="18" charset="0"/>
                <a:cs typeface="Times New Roman" panose="02020603050405020304" pitchFamily="18" charset="0"/>
              </a:rPr>
              <a:t> “unlocked”;</a:t>
            </a:r>
            <a:endParaRPr lang="en-US" altLang="en-US" sz="1800" dirty="0">
              <a:ea typeface="Times New Roman" panose="02020603050405020304" pitchFamily="18" charset="0"/>
              <a:cs typeface="Times New Roman" panose="02020603050405020304" pitchFamily="18" charset="0"/>
              <a:sym typeface="Symbol" pitchFamily="2" charset="2"/>
            </a:endParaRP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wakes up one of the transactions, if any</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end</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else if </a:t>
            </a:r>
            <a:r>
              <a:rPr lang="en-US" altLang="en-US" sz="1800" dirty="0">
                <a:ea typeface="Times New Roman" panose="02020603050405020304" pitchFamily="18" charset="0"/>
                <a:cs typeface="Times New Roman" panose="02020603050405020304" pitchFamily="18" charset="0"/>
              </a:rPr>
              <a:t>LOCK (X) </a:t>
            </a:r>
            <a:r>
              <a:rPr lang="en-US" altLang="en-US" sz="1800" dirty="0">
                <a:ea typeface="Times New Roman" panose="02020603050405020304" pitchFamily="18" charset="0"/>
                <a:cs typeface="Times New Roman" panose="02020603050405020304" pitchFamily="18" charset="0"/>
                <a:sym typeface="Symbol" pitchFamily="2" charset="2"/>
              </a:rPr>
              <a:t></a:t>
            </a:r>
            <a:r>
              <a:rPr lang="en-US" altLang="en-US" sz="1800" dirty="0">
                <a:ea typeface="Times New Roman" panose="02020603050405020304" pitchFamily="18" charset="0"/>
                <a:cs typeface="Times New Roman" panose="02020603050405020304" pitchFamily="18" charset="0"/>
              </a:rPr>
              <a:t> “read-locked” then</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rPr>
              <a:t>	begin</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rPr>
              <a:t>	      </a:t>
            </a:r>
            <a:r>
              <a:rPr lang="en-US" altLang="en-US" sz="1800" dirty="0" err="1">
                <a:ea typeface="Times New Roman" panose="02020603050405020304" pitchFamily="18" charset="0"/>
                <a:cs typeface="Times New Roman" panose="02020603050405020304" pitchFamily="18" charset="0"/>
                <a:sym typeface="Symbol" pitchFamily="2" charset="2"/>
              </a:rPr>
              <a:t>no_of_reads</a:t>
            </a:r>
            <a:r>
              <a:rPr lang="en-US" altLang="en-US" sz="1800" dirty="0">
                <a:ea typeface="Times New Roman" panose="02020603050405020304" pitchFamily="18" charset="0"/>
                <a:cs typeface="Times New Roman" panose="02020603050405020304" pitchFamily="18" charset="0"/>
                <a:sym typeface="Symbol" pitchFamily="2" charset="2"/>
              </a:rPr>
              <a:t> (X)  </a:t>
            </a:r>
            <a:r>
              <a:rPr lang="en-US" altLang="en-US" sz="1800" dirty="0" err="1">
                <a:ea typeface="Times New Roman" panose="02020603050405020304" pitchFamily="18" charset="0"/>
                <a:cs typeface="Times New Roman" panose="02020603050405020304" pitchFamily="18" charset="0"/>
                <a:sym typeface="Symbol" pitchFamily="2" charset="2"/>
              </a:rPr>
              <a:t>no_of_reads</a:t>
            </a:r>
            <a:r>
              <a:rPr lang="en-US" altLang="en-US" sz="1800" dirty="0">
                <a:ea typeface="Times New Roman" panose="02020603050405020304" pitchFamily="18" charset="0"/>
                <a:cs typeface="Times New Roman" panose="02020603050405020304" pitchFamily="18" charset="0"/>
                <a:sym typeface="Symbol" pitchFamily="2" charset="2"/>
              </a:rPr>
              <a:t> (X) -1</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if  </a:t>
            </a:r>
            <a:r>
              <a:rPr lang="en-US" altLang="en-US" sz="1800" dirty="0" err="1">
                <a:ea typeface="Times New Roman" panose="02020603050405020304" pitchFamily="18" charset="0"/>
                <a:cs typeface="Times New Roman" panose="02020603050405020304" pitchFamily="18" charset="0"/>
                <a:sym typeface="Symbol" pitchFamily="2" charset="2"/>
              </a:rPr>
              <a:t>no_of_reads</a:t>
            </a:r>
            <a:r>
              <a:rPr lang="en-US" altLang="en-US" sz="1800" dirty="0">
                <a:ea typeface="Times New Roman" panose="02020603050405020304" pitchFamily="18" charset="0"/>
                <a:cs typeface="Times New Roman" panose="02020603050405020304" pitchFamily="18" charset="0"/>
                <a:sym typeface="Symbol" pitchFamily="2" charset="2"/>
              </a:rPr>
              <a:t> (X) = 0 then 		  </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begin</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a:t>
            </a:r>
            <a:r>
              <a:rPr lang="en-US" altLang="en-US" sz="1800" dirty="0">
                <a:ea typeface="Times New Roman" panose="02020603050405020304" pitchFamily="18" charset="0"/>
                <a:cs typeface="Times New Roman" panose="02020603050405020304" pitchFamily="18" charset="0"/>
              </a:rPr>
              <a:t>LOCK (X) = “unlocked”;</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wake up one of the transactions, if any</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end</a:t>
            </a:r>
          </a:p>
          <a:p>
            <a:pPr lvl="1" algn="just" eaLnBrk="1" hangingPunct="1">
              <a:lnSpc>
                <a:spcPct val="95000"/>
              </a:lnSpc>
              <a:spcBef>
                <a:spcPct val="10000"/>
              </a:spcBef>
              <a:buFontTx/>
              <a:buNone/>
            </a:pPr>
            <a:r>
              <a:rPr lang="en-US" altLang="en-US" sz="1800" dirty="0">
                <a:ea typeface="Times New Roman" panose="02020603050405020304" pitchFamily="18" charset="0"/>
                <a:cs typeface="Times New Roman" panose="02020603050405020304" pitchFamily="18" charset="0"/>
                <a:sym typeface="Symbol" pitchFamily="2" charset="2"/>
              </a:rPr>
              <a:t>	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9" name="Rectangle 7">
            <a:extLst>
              <a:ext uri="{FF2B5EF4-FFF2-40B4-BE49-F238E27FC236}">
                <a16:creationId xmlns:a16="http://schemas.microsoft.com/office/drawing/2014/main" id="{302A3FEC-812E-654C-8774-2D3A0FBBC800}"/>
              </a:ext>
            </a:extLst>
          </p:cNvPr>
          <p:cNvSpPr>
            <a:spLocks noGrp="1" noChangeArrowheads="1"/>
          </p:cNvSpPr>
          <p:nvPr>
            <p:ph type="title"/>
          </p:nvPr>
        </p:nvSpPr>
        <p:spPr/>
        <p:txBody>
          <a:bodyPr/>
          <a:lstStyle/>
          <a:p>
            <a:pPr eaLnBrk="1" hangingPunct="1">
              <a:defRPr/>
            </a:pPr>
            <a:r>
              <a:rPr lang="en-US"/>
              <a:t>Database Concurrency Control</a:t>
            </a:r>
          </a:p>
        </p:txBody>
      </p:sp>
      <p:sp>
        <p:nvSpPr>
          <p:cNvPr id="694280" name="Rectangle 8">
            <a:extLst>
              <a:ext uri="{FF2B5EF4-FFF2-40B4-BE49-F238E27FC236}">
                <a16:creationId xmlns:a16="http://schemas.microsoft.com/office/drawing/2014/main" id="{AEDD7934-D766-3E44-833A-5CF6749CD673}"/>
              </a:ext>
            </a:extLst>
          </p:cNvPr>
          <p:cNvSpPr>
            <a:spLocks noGrp="1" noChangeArrowheads="1"/>
          </p:cNvSpPr>
          <p:nvPr>
            <p:ph idx="1"/>
          </p:nvPr>
        </p:nvSpPr>
        <p:spPr/>
        <p:txBody>
          <a:bodyPr>
            <a:normAutofit fontScale="85000" lnSpcReduction="20000"/>
          </a:bodyPr>
          <a:lstStyle/>
          <a:p>
            <a:pPr eaLnBrk="1" hangingPunct="1">
              <a:spcBef>
                <a:spcPct val="0"/>
              </a:spcBef>
              <a:buFont typeface="Wingdings" charset="0"/>
              <a:buNone/>
              <a:defRPr/>
            </a:pPr>
            <a:r>
              <a:rPr lang="en-US" sz="2000" dirty="0">
                <a:cs typeface="Times New Roman" charset="0"/>
              </a:rPr>
              <a:t>Two-Phase Locking Techniques: The algorithm</a:t>
            </a:r>
          </a:p>
          <a:p>
            <a:pPr eaLnBrk="1" hangingPunct="1">
              <a:spcBef>
                <a:spcPct val="0"/>
              </a:spcBef>
              <a:buFont typeface="Wingdings" charset="0"/>
              <a:buChar char="n"/>
              <a:defRPr/>
            </a:pPr>
            <a:r>
              <a:rPr lang="en-US" sz="2000" dirty="0">
                <a:cs typeface="Times New Roman" charset="0"/>
              </a:rPr>
              <a:t>Two Phases:</a:t>
            </a:r>
          </a:p>
          <a:p>
            <a:pPr lvl="1" eaLnBrk="1" hangingPunct="1">
              <a:spcBef>
                <a:spcPct val="0"/>
              </a:spcBef>
              <a:buFont typeface="Wingdings" charset="0"/>
              <a:buChar char="n"/>
              <a:defRPr/>
            </a:pPr>
            <a:r>
              <a:rPr lang="en-US" sz="2000" dirty="0">
                <a:ea typeface="ＭＳ Ｐゴシック" charset="0"/>
                <a:cs typeface="Times New Roman" charset="0"/>
              </a:rPr>
              <a:t>(a) Locking (Growing)</a:t>
            </a:r>
          </a:p>
          <a:p>
            <a:pPr lvl="1" eaLnBrk="1" hangingPunct="1">
              <a:spcBef>
                <a:spcPct val="0"/>
              </a:spcBef>
              <a:buFont typeface="Wingdings" charset="0"/>
              <a:buChar char="n"/>
              <a:defRPr/>
            </a:pPr>
            <a:r>
              <a:rPr lang="en-US" sz="2000" dirty="0">
                <a:ea typeface="ＭＳ Ｐゴシック" charset="0"/>
                <a:cs typeface="Times New Roman" charset="0"/>
              </a:rPr>
              <a:t>(b) Unlocking (Shrinking).</a:t>
            </a:r>
          </a:p>
          <a:p>
            <a:pPr algn="just" eaLnBrk="1" hangingPunct="1">
              <a:spcBef>
                <a:spcPct val="0"/>
              </a:spcBef>
              <a:buFont typeface="Wingdings" charset="0"/>
              <a:buChar char="n"/>
              <a:defRPr/>
            </a:pPr>
            <a:r>
              <a:rPr lang="en-US" sz="2000" b="1" dirty="0">
                <a:cs typeface="Times New Roman" charset="0"/>
              </a:rPr>
              <a:t>Locking (Growing) Phase:</a:t>
            </a:r>
          </a:p>
          <a:p>
            <a:pPr lvl="1" algn="just" eaLnBrk="1" hangingPunct="1">
              <a:spcBef>
                <a:spcPct val="0"/>
              </a:spcBef>
              <a:buFont typeface="Wingdings" charset="0"/>
              <a:buChar char="n"/>
              <a:defRPr/>
            </a:pPr>
            <a:r>
              <a:rPr lang="en-US" sz="2000" dirty="0">
                <a:ea typeface="ＭＳ Ｐゴシック" charset="0"/>
                <a:cs typeface="Times New Roman" charset="0"/>
              </a:rPr>
              <a:t>A transaction applies locks (read or write) on desired data items one at a time.</a:t>
            </a:r>
          </a:p>
          <a:p>
            <a:pPr algn="just" eaLnBrk="1" hangingPunct="1">
              <a:spcBef>
                <a:spcPct val="0"/>
              </a:spcBef>
              <a:buFont typeface="Wingdings" charset="0"/>
              <a:buChar char="n"/>
              <a:defRPr/>
            </a:pPr>
            <a:r>
              <a:rPr lang="en-US" sz="2000" b="1" dirty="0">
                <a:cs typeface="Times New Roman" charset="0"/>
              </a:rPr>
              <a:t>Unlocking (Shrinking) Phase:</a:t>
            </a:r>
          </a:p>
          <a:p>
            <a:pPr lvl="1" algn="just" eaLnBrk="1" hangingPunct="1">
              <a:spcBef>
                <a:spcPct val="0"/>
              </a:spcBef>
              <a:buFont typeface="Wingdings" charset="0"/>
              <a:buChar char="n"/>
              <a:defRPr/>
            </a:pPr>
            <a:r>
              <a:rPr lang="en-US" sz="2000" dirty="0">
                <a:ea typeface="ＭＳ Ｐゴシック" charset="0"/>
                <a:cs typeface="Times New Roman" charset="0"/>
              </a:rPr>
              <a:t>A transaction unlocks its locked data items one at a time.</a:t>
            </a:r>
          </a:p>
          <a:p>
            <a:pPr algn="just" eaLnBrk="1" hangingPunct="1">
              <a:spcBef>
                <a:spcPct val="0"/>
              </a:spcBef>
              <a:buFont typeface="Wingdings" charset="0"/>
              <a:buChar char="n"/>
              <a:defRPr/>
            </a:pPr>
            <a:r>
              <a:rPr lang="en-US" sz="2000" b="1" dirty="0">
                <a:cs typeface="Times New Roman" charset="0"/>
              </a:rPr>
              <a:t>Requirement:</a:t>
            </a:r>
          </a:p>
          <a:p>
            <a:pPr lvl="1" algn="just" eaLnBrk="1" hangingPunct="1">
              <a:spcBef>
                <a:spcPct val="0"/>
              </a:spcBef>
              <a:buFont typeface="Wingdings" charset="0"/>
              <a:buChar char="n"/>
              <a:defRPr/>
            </a:pPr>
            <a:r>
              <a:rPr lang="en-US" sz="2000" dirty="0">
                <a:ea typeface="ＭＳ Ｐゴシック" charset="0"/>
                <a:cs typeface="Times New Roman" charset="0"/>
              </a:rPr>
              <a:t>For a transaction these two phases must be mutually exclusive, that is, during locking phase unlocking phase must not start and during unlocking phase locking phase must not begin.</a:t>
            </a:r>
          </a:p>
        </p:txBody>
      </p:sp>
      <p:sp>
        <p:nvSpPr>
          <p:cNvPr id="694276" name="Rectangle 4">
            <a:extLst>
              <a:ext uri="{FF2B5EF4-FFF2-40B4-BE49-F238E27FC236}">
                <a16:creationId xmlns:a16="http://schemas.microsoft.com/office/drawing/2014/main" id="{725C2B5F-2D85-3142-B47C-82F48D6DC781}"/>
              </a:ext>
            </a:extLst>
          </p:cNvPr>
          <p:cNvSpPr>
            <a:spLocks noChangeArrowheads="1"/>
          </p:cNvSpPr>
          <p:nvPr/>
        </p:nvSpPr>
        <p:spPr bwMode="auto">
          <a:xfrm>
            <a:off x="685800" y="1266825"/>
            <a:ext cx="7772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7581900" lvl="1" algn="just">
              <a:lnSpc>
                <a:spcPct val="95000"/>
              </a:lnSpc>
              <a:spcBef>
                <a:spcPct val="10000"/>
              </a:spcBef>
              <a:buClr>
                <a:schemeClr val="tx2"/>
              </a:buClr>
              <a:buSzPct val="55000"/>
              <a:defRPr/>
            </a:pPr>
            <a:r>
              <a:rPr lang="en-US" sz="1800">
                <a:solidFill>
                  <a:srgbClr val="800000"/>
                </a:solidFill>
                <a:latin typeface="Arial" charset="0"/>
                <a:ea typeface="ＭＳ Ｐゴシック" charset="0"/>
                <a:cs typeface="Times New Roman" charset="0"/>
                <a:sym typeface="Symbol" charset="0"/>
              </a:rPr>
              <a:t>    </a:t>
            </a:r>
            <a:endParaRPr lang="en-US" sz="2200" b="1">
              <a:solidFill>
                <a:srgbClr val="800000"/>
              </a:solidFill>
              <a:latin typeface="Arial" charset="0"/>
              <a:ea typeface="ＭＳ Ｐゴシック" charset="0"/>
              <a:cs typeface="Times New Roman" charset="0"/>
              <a:sym typeface="Symbol" charset="0"/>
            </a:endParaRPr>
          </a:p>
          <a:p>
            <a:pPr marL="7581900" lvl="1" algn="just">
              <a:lnSpc>
                <a:spcPct val="95000"/>
              </a:lnSpc>
              <a:spcBef>
                <a:spcPct val="10000"/>
              </a:spcBef>
              <a:buClr>
                <a:schemeClr val="tx2"/>
              </a:buClr>
              <a:buSzPct val="55000"/>
              <a:defRPr/>
            </a:pPr>
            <a:r>
              <a:rPr lang="en-US" sz="1800">
                <a:solidFill>
                  <a:srgbClr val="800000"/>
                </a:solidFill>
                <a:latin typeface="Arial" charset="0"/>
                <a:ea typeface="ＭＳ Ｐゴシック" charset="0"/>
                <a:cs typeface="Times New Roman" charset="0"/>
                <a:sym typeface="Symbol"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1" name="Rectangle 11">
            <a:extLst>
              <a:ext uri="{FF2B5EF4-FFF2-40B4-BE49-F238E27FC236}">
                <a16:creationId xmlns:a16="http://schemas.microsoft.com/office/drawing/2014/main" id="{6F80B1A7-DA2B-F040-82FB-840291B84A8F}"/>
              </a:ext>
            </a:extLst>
          </p:cNvPr>
          <p:cNvSpPr>
            <a:spLocks noGrp="1" noChangeArrowheads="1"/>
          </p:cNvSpPr>
          <p:nvPr>
            <p:ph type="title"/>
          </p:nvPr>
        </p:nvSpPr>
        <p:spPr/>
        <p:txBody>
          <a:bodyPr/>
          <a:lstStyle/>
          <a:p>
            <a:pPr eaLnBrk="1" hangingPunct="1">
              <a:defRPr/>
            </a:pPr>
            <a:r>
              <a:rPr lang="en-US"/>
              <a:t>Database Concurrency Control</a:t>
            </a:r>
          </a:p>
        </p:txBody>
      </p:sp>
      <p:sp>
        <p:nvSpPr>
          <p:cNvPr id="696332" name="Rectangle 12">
            <a:extLst>
              <a:ext uri="{FF2B5EF4-FFF2-40B4-BE49-F238E27FC236}">
                <a16:creationId xmlns:a16="http://schemas.microsoft.com/office/drawing/2014/main" id="{F1DF80B1-03B3-3B42-B703-14FBDE55F7DB}"/>
              </a:ext>
            </a:extLst>
          </p:cNvPr>
          <p:cNvSpPr>
            <a:spLocks noGrp="1" noChangeArrowheads="1"/>
          </p:cNvSpPr>
          <p:nvPr>
            <p:ph idx="1"/>
          </p:nvPr>
        </p:nvSpPr>
        <p:spPr>
          <a:xfrm>
            <a:off x="1606045" y="2638045"/>
            <a:ext cx="7385555" cy="3101983"/>
          </a:xfrm>
        </p:spPr>
        <p:txBody>
          <a:bodyPr>
            <a:normAutofit fontScale="92500" lnSpcReduction="20000"/>
          </a:bodyPr>
          <a:lstStyle/>
          <a:p>
            <a:pPr eaLnBrk="1" hangingPunct="1">
              <a:buFont typeface="Wingdings" charset="0"/>
              <a:buNone/>
              <a:defRPr/>
            </a:pPr>
            <a:r>
              <a:rPr lang="en-US" sz="2400" dirty="0">
                <a:cs typeface="Times New Roman" charset="0"/>
              </a:rPr>
              <a:t>Two-Phase Locking Techniques: The algorithm</a:t>
            </a:r>
          </a:p>
          <a:p>
            <a:pPr eaLnBrk="1" hangingPunct="1">
              <a:spcBef>
                <a:spcPct val="50000"/>
              </a:spcBef>
              <a:buFont typeface="Wingdings" charset="0"/>
              <a:buNone/>
              <a:defRPr/>
            </a:pPr>
            <a:r>
              <a:rPr lang="en-US" sz="1800" dirty="0">
                <a:cs typeface="Times New Roman" charset="0"/>
              </a:rPr>
              <a:t>	</a:t>
            </a:r>
          </a:p>
          <a:p>
            <a:pPr eaLnBrk="1" hangingPunct="1">
              <a:spcBef>
                <a:spcPct val="50000"/>
              </a:spcBef>
              <a:buFont typeface="Wingdings" charset="0"/>
              <a:buNone/>
              <a:defRPr/>
            </a:pPr>
            <a:r>
              <a:rPr lang="en-US" sz="1800" b="1" dirty="0">
                <a:cs typeface="Times New Roman" charset="0"/>
              </a:rPr>
              <a:t>	</a:t>
            </a:r>
            <a:r>
              <a:rPr lang="en-US" sz="1800" b="1" u="sng" dirty="0">
                <a:cs typeface="Times New Roman" charset="0"/>
              </a:rPr>
              <a:t>T1</a:t>
            </a:r>
            <a:r>
              <a:rPr lang="en-US" sz="1800" b="1" dirty="0">
                <a:cs typeface="Times New Roman" charset="0"/>
              </a:rPr>
              <a:t>			</a:t>
            </a:r>
            <a:r>
              <a:rPr lang="en-US" sz="1800" b="1" u="sng" dirty="0">
                <a:cs typeface="Times New Roman" charset="0"/>
              </a:rPr>
              <a:t>T2</a:t>
            </a:r>
            <a:r>
              <a:rPr lang="en-US" sz="1800" b="1" dirty="0">
                <a:cs typeface="Times New Roman" charset="0"/>
              </a:rPr>
              <a:t>		    </a:t>
            </a:r>
            <a:r>
              <a:rPr lang="en-US" sz="1800" b="1" u="sng" dirty="0">
                <a:cs typeface="Times New Roman" charset="0"/>
              </a:rPr>
              <a:t>Result</a:t>
            </a:r>
          </a:p>
          <a:p>
            <a:pPr eaLnBrk="1" hangingPunct="1">
              <a:spcBef>
                <a:spcPct val="50000"/>
              </a:spcBef>
              <a:buFont typeface="Wingdings" charset="0"/>
              <a:buNone/>
              <a:defRPr/>
            </a:pPr>
            <a:r>
              <a:rPr lang="en-US" sz="1800" dirty="0">
                <a:cs typeface="Times New Roman" charset="0"/>
              </a:rPr>
              <a:t>	</a:t>
            </a:r>
            <a:r>
              <a:rPr lang="en-US" sz="1800" dirty="0" err="1">
                <a:cs typeface="Times New Roman" charset="0"/>
              </a:rPr>
              <a:t>read_lock</a:t>
            </a:r>
            <a:r>
              <a:rPr lang="en-US" sz="1800" dirty="0">
                <a:cs typeface="Times New Roman" charset="0"/>
              </a:rPr>
              <a:t> (Y);		</a:t>
            </a:r>
            <a:r>
              <a:rPr lang="en-US" sz="1800" dirty="0" err="1">
                <a:cs typeface="Times New Roman" charset="0"/>
              </a:rPr>
              <a:t>read_lock</a:t>
            </a:r>
            <a:r>
              <a:rPr lang="en-US" sz="1800" dirty="0">
                <a:cs typeface="Times New Roman" charset="0"/>
              </a:rPr>
              <a:t> (X);	    Initial values: X=20; Y=30</a:t>
            </a:r>
          </a:p>
          <a:p>
            <a:pPr eaLnBrk="1" hangingPunct="1">
              <a:spcBef>
                <a:spcPct val="0"/>
              </a:spcBef>
              <a:buFont typeface="Wingdings" charset="0"/>
              <a:buNone/>
              <a:defRPr/>
            </a:pPr>
            <a:r>
              <a:rPr lang="en-US" sz="1800" dirty="0">
                <a:cs typeface="Times New Roman" charset="0"/>
              </a:rPr>
              <a:t>	</a:t>
            </a:r>
            <a:r>
              <a:rPr lang="en-US" sz="1800" dirty="0" err="1">
                <a:cs typeface="Times New Roman" charset="0"/>
              </a:rPr>
              <a:t>read_item</a:t>
            </a:r>
            <a:r>
              <a:rPr lang="en-US" sz="1800" dirty="0">
                <a:cs typeface="Times New Roman" charset="0"/>
              </a:rPr>
              <a:t> (Y);		</a:t>
            </a:r>
            <a:r>
              <a:rPr lang="en-US" sz="1800" dirty="0" err="1">
                <a:cs typeface="Times New Roman" charset="0"/>
              </a:rPr>
              <a:t>read_item</a:t>
            </a:r>
            <a:r>
              <a:rPr lang="en-US" sz="1800" dirty="0">
                <a:cs typeface="Times New Roman" charset="0"/>
              </a:rPr>
              <a:t> (X);	    Result of serial execution</a:t>
            </a:r>
          </a:p>
          <a:p>
            <a:pPr eaLnBrk="1" hangingPunct="1">
              <a:spcBef>
                <a:spcPct val="0"/>
              </a:spcBef>
              <a:buFont typeface="Wingdings" charset="0"/>
              <a:buNone/>
              <a:defRPr/>
            </a:pPr>
            <a:r>
              <a:rPr lang="en-US" sz="1800" dirty="0">
                <a:cs typeface="Times New Roman" charset="0"/>
              </a:rPr>
              <a:t>	unlock (Y);		unlock (X);	    T1 followed by T2 </a:t>
            </a:r>
          </a:p>
          <a:p>
            <a:pPr eaLnBrk="1" hangingPunct="1">
              <a:spcBef>
                <a:spcPct val="0"/>
              </a:spcBef>
              <a:buFont typeface="Wingdings" charset="0"/>
              <a:buNone/>
              <a:defRPr/>
            </a:pPr>
            <a:r>
              <a:rPr lang="en-US" sz="1800" dirty="0">
                <a:cs typeface="Times New Roman" charset="0"/>
              </a:rPr>
              <a:t>	</a:t>
            </a:r>
            <a:r>
              <a:rPr lang="en-US" sz="1800" dirty="0" err="1">
                <a:cs typeface="Times New Roman" charset="0"/>
              </a:rPr>
              <a:t>write_lock</a:t>
            </a:r>
            <a:r>
              <a:rPr lang="en-US" sz="1800" dirty="0">
                <a:cs typeface="Times New Roman" charset="0"/>
              </a:rPr>
              <a:t> (X);		</a:t>
            </a:r>
            <a:r>
              <a:rPr lang="en-US" sz="1800" dirty="0" err="1">
                <a:cs typeface="Times New Roman" charset="0"/>
              </a:rPr>
              <a:t>Write_lock</a:t>
            </a:r>
            <a:r>
              <a:rPr lang="en-US" sz="1800" dirty="0">
                <a:cs typeface="Times New Roman" charset="0"/>
              </a:rPr>
              <a:t> (Y);	    X=50, Y=80.</a:t>
            </a:r>
          </a:p>
          <a:p>
            <a:pPr eaLnBrk="1" hangingPunct="1">
              <a:spcBef>
                <a:spcPct val="0"/>
              </a:spcBef>
              <a:buFont typeface="Wingdings" charset="0"/>
              <a:buNone/>
              <a:defRPr/>
            </a:pPr>
            <a:r>
              <a:rPr lang="en-US" sz="1800" dirty="0">
                <a:cs typeface="Times New Roman" charset="0"/>
              </a:rPr>
              <a:t>	</a:t>
            </a:r>
            <a:r>
              <a:rPr lang="en-US" sz="1800" dirty="0" err="1">
                <a:cs typeface="Times New Roman" charset="0"/>
              </a:rPr>
              <a:t>read_item</a:t>
            </a:r>
            <a:r>
              <a:rPr lang="en-US" sz="1800" dirty="0">
                <a:cs typeface="Times New Roman" charset="0"/>
              </a:rPr>
              <a:t> (X);		</a:t>
            </a:r>
            <a:r>
              <a:rPr lang="en-US" sz="1800" dirty="0" err="1">
                <a:cs typeface="Times New Roman" charset="0"/>
              </a:rPr>
              <a:t>read_item</a:t>
            </a:r>
            <a:r>
              <a:rPr lang="en-US" sz="1800" dirty="0">
                <a:cs typeface="Times New Roman" charset="0"/>
              </a:rPr>
              <a:t> (Y);	    Result of serial execution</a:t>
            </a:r>
          </a:p>
          <a:p>
            <a:pPr eaLnBrk="1" hangingPunct="1">
              <a:spcBef>
                <a:spcPct val="0"/>
              </a:spcBef>
              <a:buFont typeface="Wingdings" charset="0"/>
              <a:buNone/>
              <a:defRPr/>
            </a:pPr>
            <a:r>
              <a:rPr lang="en-US" sz="1800" dirty="0">
                <a:cs typeface="Times New Roman" charset="0"/>
              </a:rPr>
              <a:t>	X:=X+Y;		Y:=X+Y;		    T2 followed by T1 </a:t>
            </a:r>
          </a:p>
          <a:p>
            <a:pPr eaLnBrk="1" hangingPunct="1">
              <a:spcBef>
                <a:spcPct val="0"/>
              </a:spcBef>
              <a:buFont typeface="Wingdings" charset="0"/>
              <a:buNone/>
              <a:defRPr/>
            </a:pPr>
            <a:r>
              <a:rPr lang="en-US" sz="1800" dirty="0">
                <a:cs typeface="Times New Roman" charset="0"/>
              </a:rPr>
              <a:t>	</a:t>
            </a:r>
            <a:r>
              <a:rPr lang="en-US" sz="1800" dirty="0" err="1">
                <a:cs typeface="Times New Roman" charset="0"/>
              </a:rPr>
              <a:t>write_item</a:t>
            </a:r>
            <a:r>
              <a:rPr lang="en-US" sz="1800" dirty="0">
                <a:cs typeface="Times New Roman" charset="0"/>
              </a:rPr>
              <a:t> (X);		</a:t>
            </a:r>
            <a:r>
              <a:rPr lang="en-US" sz="1800" dirty="0" err="1">
                <a:cs typeface="Times New Roman" charset="0"/>
              </a:rPr>
              <a:t>write_item</a:t>
            </a:r>
            <a:r>
              <a:rPr lang="en-US" sz="1800" dirty="0">
                <a:cs typeface="Times New Roman" charset="0"/>
              </a:rPr>
              <a:t> (Y);	    X=70, Y=50</a:t>
            </a:r>
          </a:p>
          <a:p>
            <a:pPr eaLnBrk="1" hangingPunct="1">
              <a:spcBef>
                <a:spcPct val="0"/>
              </a:spcBef>
              <a:buFont typeface="Wingdings" charset="0"/>
              <a:buNone/>
              <a:defRPr/>
            </a:pPr>
            <a:r>
              <a:rPr lang="en-US" sz="1800" dirty="0">
                <a:cs typeface="Times New Roman" charset="0"/>
              </a:rPr>
              <a:t>	unlock (X);		unlock (Y);</a:t>
            </a:r>
            <a:endParaRPr lang="en-US" sz="2000" dirty="0">
              <a:cs typeface="Times New Roman" charset="0"/>
              <a:sym typeface="Symbol" charset="0"/>
            </a:endParaRPr>
          </a:p>
          <a:p>
            <a:pPr eaLnBrk="1" hangingPunct="1">
              <a:buFont typeface="Wingdings" charset="0"/>
              <a:buNone/>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80" name="Rectangle 12">
            <a:extLst>
              <a:ext uri="{FF2B5EF4-FFF2-40B4-BE49-F238E27FC236}">
                <a16:creationId xmlns:a16="http://schemas.microsoft.com/office/drawing/2014/main" id="{57753B30-9AC8-3745-9C21-4C7F6622704F}"/>
              </a:ext>
            </a:extLst>
          </p:cNvPr>
          <p:cNvSpPr>
            <a:spLocks noGrp="1" noChangeArrowheads="1"/>
          </p:cNvSpPr>
          <p:nvPr>
            <p:ph type="title"/>
          </p:nvPr>
        </p:nvSpPr>
        <p:spPr/>
        <p:txBody>
          <a:bodyPr/>
          <a:lstStyle/>
          <a:p>
            <a:pPr eaLnBrk="1" hangingPunct="1">
              <a:defRPr/>
            </a:pPr>
            <a:r>
              <a:rPr lang="en-US"/>
              <a:t>Database Concurrency Control</a:t>
            </a:r>
          </a:p>
        </p:txBody>
      </p:sp>
      <p:sp>
        <p:nvSpPr>
          <p:cNvPr id="698381" name="Rectangle 13">
            <a:extLst>
              <a:ext uri="{FF2B5EF4-FFF2-40B4-BE49-F238E27FC236}">
                <a16:creationId xmlns:a16="http://schemas.microsoft.com/office/drawing/2014/main" id="{7FF24111-9F82-A840-97D7-9013D96A457E}"/>
              </a:ext>
            </a:extLst>
          </p:cNvPr>
          <p:cNvSpPr>
            <a:spLocks noGrp="1" noChangeArrowheads="1"/>
          </p:cNvSpPr>
          <p:nvPr>
            <p:ph idx="1"/>
          </p:nvPr>
        </p:nvSpPr>
        <p:spPr>
          <a:xfrm>
            <a:off x="1606045" y="2638045"/>
            <a:ext cx="6623553" cy="3255257"/>
          </a:xfrm>
        </p:spPr>
        <p:txBody>
          <a:bodyPr>
            <a:normAutofit fontScale="77500" lnSpcReduction="20000"/>
          </a:bodyPr>
          <a:lstStyle/>
          <a:p>
            <a:pPr eaLnBrk="1" hangingPunct="1">
              <a:lnSpc>
                <a:spcPct val="80000"/>
              </a:lnSpc>
              <a:buFont typeface="Wingdings" charset="0"/>
              <a:buNone/>
              <a:defRPr/>
            </a:pPr>
            <a:r>
              <a:rPr lang="en-US" sz="2000" dirty="0">
                <a:cs typeface="Times New Roman" charset="0"/>
              </a:rPr>
              <a:t>Two-Phase Locking Techniques: The algorithm</a:t>
            </a:r>
          </a:p>
          <a:p>
            <a:pPr eaLnBrk="1" hangingPunct="1">
              <a:lnSpc>
                <a:spcPct val="80000"/>
              </a:lnSpc>
              <a:buFont typeface="Wingdings" charset="0"/>
              <a:buChar char="n"/>
              <a:defRPr/>
            </a:pPr>
            <a:endParaRPr lang="en-US" sz="1600" dirty="0">
              <a:cs typeface="Times New Roman" charset="0"/>
            </a:endParaRPr>
          </a:p>
          <a:p>
            <a:pPr eaLnBrk="1" hangingPunct="1">
              <a:lnSpc>
                <a:spcPct val="80000"/>
              </a:lnSpc>
              <a:spcBef>
                <a:spcPct val="50000"/>
              </a:spcBef>
              <a:buFont typeface="Wingdings" charset="0"/>
              <a:buNone/>
              <a:defRPr/>
            </a:pPr>
            <a:r>
              <a:rPr lang="en-US" sz="1600" b="1" dirty="0">
                <a:cs typeface="Times New Roman" charset="0"/>
              </a:rPr>
              <a:t>	T1		T2		    	    </a:t>
            </a:r>
            <a:r>
              <a:rPr lang="en-US" sz="1600" b="1" u="sng" dirty="0">
                <a:cs typeface="Times New Roman" charset="0"/>
              </a:rPr>
              <a:t>Result</a:t>
            </a:r>
          </a:p>
          <a:p>
            <a:pPr eaLnBrk="1" hangingPunct="1">
              <a:lnSpc>
                <a:spcPct val="80000"/>
              </a:lnSpc>
              <a:spcBef>
                <a:spcPct val="50000"/>
              </a:spcBef>
              <a:buFont typeface="Wingdings" charset="0"/>
              <a:buNone/>
              <a:defRPr/>
            </a:pPr>
            <a:r>
              <a:rPr lang="en-US" sz="1600" dirty="0">
                <a:cs typeface="Times New Roman" charset="0"/>
              </a:rPr>
              <a:t>	</a:t>
            </a:r>
            <a:r>
              <a:rPr lang="en-US" sz="1600" dirty="0" err="1">
                <a:cs typeface="Times New Roman" charset="0"/>
              </a:rPr>
              <a:t>read_lock</a:t>
            </a:r>
            <a:r>
              <a:rPr lang="en-US" sz="1600" dirty="0">
                <a:cs typeface="Times New Roman" charset="0"/>
              </a:rPr>
              <a:t> (Y);				    X=50; Y=50</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read_item</a:t>
            </a:r>
            <a:r>
              <a:rPr lang="en-US" sz="1600" dirty="0">
                <a:cs typeface="Times New Roman" charset="0"/>
              </a:rPr>
              <a:t> (Y);				    </a:t>
            </a:r>
            <a:r>
              <a:rPr lang="en-US" sz="1600" dirty="0" err="1">
                <a:cs typeface="Times New Roman" charset="0"/>
              </a:rPr>
              <a:t>Nonserializable</a:t>
            </a:r>
            <a:r>
              <a:rPr lang="en-US" sz="1600" dirty="0">
                <a:cs typeface="Times New Roman" charset="0"/>
              </a:rPr>
              <a:t> because it.</a:t>
            </a:r>
          </a:p>
          <a:p>
            <a:pPr eaLnBrk="1" hangingPunct="1">
              <a:lnSpc>
                <a:spcPct val="80000"/>
              </a:lnSpc>
              <a:spcBef>
                <a:spcPct val="0"/>
              </a:spcBef>
              <a:buFont typeface="Wingdings" charset="0"/>
              <a:buNone/>
              <a:defRPr/>
            </a:pPr>
            <a:r>
              <a:rPr lang="en-US" sz="1600" dirty="0">
                <a:cs typeface="Times New Roman" charset="0"/>
              </a:rPr>
              <a:t>	</a:t>
            </a:r>
            <a:r>
              <a:rPr lang="en-US" sz="1600" b="1" dirty="0">
                <a:cs typeface="Times New Roman" charset="0"/>
              </a:rPr>
              <a:t>unlock (Y);</a:t>
            </a:r>
            <a:r>
              <a:rPr lang="en-US" sz="1600" dirty="0">
                <a:cs typeface="Times New Roman" charset="0"/>
              </a:rPr>
              <a:t>				    violated two-phase policy.</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read_lock</a:t>
            </a:r>
            <a:r>
              <a:rPr lang="en-US" sz="1600" dirty="0">
                <a:cs typeface="Times New Roman" charset="0"/>
              </a:rPr>
              <a:t> (X); 	</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read_item</a:t>
            </a:r>
            <a:r>
              <a:rPr lang="en-US" sz="1600" dirty="0">
                <a:cs typeface="Times New Roman" charset="0"/>
              </a:rPr>
              <a:t> (X);	    </a:t>
            </a:r>
          </a:p>
          <a:p>
            <a:pPr eaLnBrk="1" hangingPunct="1">
              <a:lnSpc>
                <a:spcPct val="80000"/>
              </a:lnSpc>
              <a:spcBef>
                <a:spcPct val="0"/>
              </a:spcBef>
              <a:buFont typeface="Wingdings" charset="0"/>
              <a:buNone/>
              <a:defRPr/>
            </a:pPr>
            <a:r>
              <a:rPr lang="en-US" sz="1600" dirty="0">
                <a:cs typeface="Times New Roman" charset="0"/>
              </a:rPr>
              <a:t>			</a:t>
            </a:r>
            <a:r>
              <a:rPr lang="en-US" sz="1600" b="1" dirty="0">
                <a:cs typeface="Times New Roman" charset="0"/>
              </a:rPr>
              <a:t>unlock (X); 	</a:t>
            </a:r>
          </a:p>
          <a:p>
            <a:pPr eaLnBrk="1" hangingPunct="1">
              <a:lnSpc>
                <a:spcPct val="80000"/>
              </a:lnSpc>
              <a:spcBef>
                <a:spcPct val="0"/>
              </a:spcBef>
              <a:buFont typeface="Wingdings" charset="0"/>
              <a:buNone/>
              <a:defRPr/>
            </a:pPr>
            <a:r>
              <a:rPr lang="en-US" sz="1600" b="1" dirty="0">
                <a:cs typeface="Times New Roman" charset="0"/>
              </a:rPr>
              <a:t>			</a:t>
            </a:r>
            <a:r>
              <a:rPr lang="en-US" sz="1600" b="1" dirty="0" err="1">
                <a:cs typeface="Times New Roman" charset="0"/>
              </a:rPr>
              <a:t>write_lock</a:t>
            </a:r>
            <a:r>
              <a:rPr lang="en-US" sz="1600" b="1" dirty="0">
                <a:cs typeface="Times New Roman" charset="0"/>
              </a:rPr>
              <a:t> (Y);</a:t>
            </a:r>
            <a:r>
              <a:rPr lang="en-US" sz="1600" dirty="0">
                <a:cs typeface="Times New Roman" charset="0"/>
              </a:rPr>
              <a:t>	</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read_item</a:t>
            </a:r>
            <a:r>
              <a:rPr lang="en-US" sz="1600" dirty="0">
                <a:cs typeface="Times New Roman" charset="0"/>
              </a:rPr>
              <a:t> (Y);</a:t>
            </a:r>
          </a:p>
          <a:p>
            <a:pPr eaLnBrk="1" hangingPunct="1">
              <a:lnSpc>
                <a:spcPct val="80000"/>
              </a:lnSpc>
              <a:spcBef>
                <a:spcPct val="0"/>
              </a:spcBef>
              <a:buFont typeface="Wingdings" charset="0"/>
              <a:buNone/>
              <a:defRPr/>
            </a:pPr>
            <a:r>
              <a:rPr lang="en-US" sz="1600" dirty="0">
                <a:cs typeface="Times New Roman" charset="0"/>
              </a:rPr>
              <a:t>			Y:=X+Y;</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write_item</a:t>
            </a:r>
            <a:r>
              <a:rPr lang="en-US" sz="1600" dirty="0">
                <a:cs typeface="Times New Roman" charset="0"/>
              </a:rPr>
              <a:t> (Y);</a:t>
            </a:r>
          </a:p>
          <a:p>
            <a:pPr eaLnBrk="1" hangingPunct="1">
              <a:lnSpc>
                <a:spcPct val="80000"/>
              </a:lnSpc>
              <a:spcBef>
                <a:spcPct val="0"/>
              </a:spcBef>
              <a:buFont typeface="Wingdings" charset="0"/>
              <a:buNone/>
              <a:defRPr/>
            </a:pPr>
            <a:r>
              <a:rPr lang="en-US" sz="1600" dirty="0">
                <a:cs typeface="Times New Roman" charset="0"/>
              </a:rPr>
              <a:t>			unlock (Y);</a:t>
            </a:r>
          </a:p>
          <a:p>
            <a:pPr eaLnBrk="1" hangingPunct="1">
              <a:lnSpc>
                <a:spcPct val="80000"/>
              </a:lnSpc>
              <a:spcBef>
                <a:spcPct val="0"/>
              </a:spcBef>
              <a:buFont typeface="Wingdings" charset="0"/>
              <a:buNone/>
              <a:defRPr/>
            </a:pPr>
            <a:r>
              <a:rPr lang="en-US" sz="1600" dirty="0">
                <a:cs typeface="Times New Roman" charset="0"/>
              </a:rPr>
              <a:t>	</a:t>
            </a:r>
            <a:r>
              <a:rPr lang="en-US" sz="1600" b="1" dirty="0" err="1">
                <a:cs typeface="Times New Roman" charset="0"/>
              </a:rPr>
              <a:t>write_lock</a:t>
            </a:r>
            <a:r>
              <a:rPr lang="en-US" sz="1600" b="1" dirty="0">
                <a:cs typeface="Times New Roman" charset="0"/>
              </a:rPr>
              <a:t> (X);</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read_item</a:t>
            </a:r>
            <a:r>
              <a:rPr lang="en-US" sz="1600" dirty="0">
                <a:cs typeface="Times New Roman" charset="0"/>
              </a:rPr>
              <a:t> (X);	</a:t>
            </a:r>
          </a:p>
          <a:p>
            <a:pPr eaLnBrk="1" hangingPunct="1">
              <a:lnSpc>
                <a:spcPct val="80000"/>
              </a:lnSpc>
              <a:spcBef>
                <a:spcPct val="0"/>
              </a:spcBef>
              <a:buFont typeface="Wingdings" charset="0"/>
              <a:buNone/>
              <a:defRPr/>
            </a:pPr>
            <a:r>
              <a:rPr lang="en-US" sz="1600" dirty="0">
                <a:cs typeface="Times New Roman" charset="0"/>
              </a:rPr>
              <a:t>	X:=X+Y;</a:t>
            </a:r>
          </a:p>
          <a:p>
            <a:pPr eaLnBrk="1" hangingPunct="1">
              <a:lnSpc>
                <a:spcPct val="80000"/>
              </a:lnSpc>
              <a:spcBef>
                <a:spcPct val="0"/>
              </a:spcBef>
              <a:buFont typeface="Wingdings" charset="0"/>
              <a:buNone/>
              <a:defRPr/>
            </a:pPr>
            <a:r>
              <a:rPr lang="en-US" sz="1600" dirty="0">
                <a:cs typeface="Times New Roman" charset="0"/>
              </a:rPr>
              <a:t>	</a:t>
            </a:r>
            <a:r>
              <a:rPr lang="en-US" sz="1600" dirty="0" err="1">
                <a:cs typeface="Times New Roman" charset="0"/>
              </a:rPr>
              <a:t>write_item</a:t>
            </a:r>
            <a:r>
              <a:rPr lang="en-US" sz="1600" dirty="0">
                <a:cs typeface="Times New Roman" charset="0"/>
              </a:rPr>
              <a:t> (X);</a:t>
            </a:r>
          </a:p>
          <a:p>
            <a:pPr eaLnBrk="1" hangingPunct="1">
              <a:lnSpc>
                <a:spcPct val="80000"/>
              </a:lnSpc>
              <a:spcBef>
                <a:spcPct val="0"/>
              </a:spcBef>
              <a:buFont typeface="Wingdings" charset="0"/>
              <a:buNone/>
              <a:defRPr/>
            </a:pPr>
            <a:r>
              <a:rPr lang="en-US" sz="1600" dirty="0">
                <a:cs typeface="Times New Roman" charset="0"/>
              </a:rPr>
              <a:t>	unlock (X);</a:t>
            </a:r>
            <a:endParaRPr lang="en-US" sz="1600" dirty="0">
              <a:cs typeface="Times New Roman" charset="0"/>
              <a:sym typeface="Symbol" charset="0"/>
            </a:endParaRPr>
          </a:p>
          <a:p>
            <a:pPr lvl="1" algn="just" eaLnBrk="1" hangingPunct="1">
              <a:lnSpc>
                <a:spcPct val="95000"/>
              </a:lnSpc>
              <a:spcBef>
                <a:spcPct val="10000"/>
              </a:spcBef>
              <a:buFontTx/>
              <a:buNone/>
              <a:defRPr/>
            </a:pPr>
            <a:r>
              <a:rPr lang="en-US" sz="1800" dirty="0">
                <a:ea typeface="ＭＳ Ｐゴシック" charset="0"/>
                <a:cs typeface="Times New Roman" charset="0"/>
                <a:sym typeface="Symbol" charset="0"/>
              </a:rPr>
              <a:t>   </a:t>
            </a:r>
            <a:endParaRPr lang="en-US" sz="2200" dirty="0"/>
          </a:p>
        </p:txBody>
      </p:sp>
      <p:sp>
        <p:nvSpPr>
          <p:cNvPr id="698374" name="Line 6">
            <a:extLst>
              <a:ext uri="{FF2B5EF4-FFF2-40B4-BE49-F238E27FC236}">
                <a16:creationId xmlns:a16="http://schemas.microsoft.com/office/drawing/2014/main" id="{12703FD0-56F9-094C-86FA-3703B7D39FE8}"/>
              </a:ext>
            </a:extLst>
          </p:cNvPr>
          <p:cNvSpPr>
            <a:spLocks noChangeShapeType="1"/>
          </p:cNvSpPr>
          <p:nvPr/>
        </p:nvSpPr>
        <p:spPr bwMode="auto">
          <a:xfrm>
            <a:off x="1028700" y="3200400"/>
            <a:ext cx="0" cy="1371600"/>
          </a:xfrm>
          <a:prstGeom prst="line">
            <a:avLst/>
          </a:prstGeom>
          <a:noFill/>
          <a:ln w="12700">
            <a:solidFill>
              <a:srgbClr val="990033"/>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98375" name="Rectangle 7">
            <a:extLst>
              <a:ext uri="{FF2B5EF4-FFF2-40B4-BE49-F238E27FC236}">
                <a16:creationId xmlns:a16="http://schemas.microsoft.com/office/drawing/2014/main" id="{2E61C47E-0801-464C-9633-160CE7660914}"/>
              </a:ext>
            </a:extLst>
          </p:cNvPr>
          <p:cNvSpPr>
            <a:spLocks noChangeArrowheads="1"/>
          </p:cNvSpPr>
          <p:nvPr/>
        </p:nvSpPr>
        <p:spPr bwMode="auto">
          <a:xfrm>
            <a:off x="352425" y="3497263"/>
            <a:ext cx="666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solidFill>
                  <a:srgbClr val="990033"/>
                </a:solidFill>
                <a:latin typeface="Times New Roman" charset="0"/>
                <a:ea typeface="ＭＳ Ｐゴシック" charset="0"/>
              </a:rPr>
              <a:t>Time</a:t>
            </a:r>
          </a:p>
        </p:txBody>
      </p:sp>
      <p:sp>
        <p:nvSpPr>
          <p:cNvPr id="698376" name="Line 8">
            <a:extLst>
              <a:ext uri="{FF2B5EF4-FFF2-40B4-BE49-F238E27FC236}">
                <a16:creationId xmlns:a16="http://schemas.microsoft.com/office/drawing/2014/main" id="{8D9BA9E8-138E-FF4F-806B-087CB425C3B3}"/>
              </a:ext>
            </a:extLst>
          </p:cNvPr>
          <p:cNvSpPr>
            <a:spLocks noChangeShapeType="1"/>
          </p:cNvSpPr>
          <p:nvPr/>
        </p:nvSpPr>
        <p:spPr bwMode="auto">
          <a:xfrm>
            <a:off x="2133600" y="2047875"/>
            <a:ext cx="0" cy="4200525"/>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
        <p:nvSpPr>
          <p:cNvPr id="698377" name="Line 9">
            <a:extLst>
              <a:ext uri="{FF2B5EF4-FFF2-40B4-BE49-F238E27FC236}">
                <a16:creationId xmlns:a16="http://schemas.microsoft.com/office/drawing/2014/main" id="{4549BF6E-BE11-AA4E-A86B-EB7C145CF62B}"/>
              </a:ext>
            </a:extLst>
          </p:cNvPr>
          <p:cNvSpPr>
            <a:spLocks noChangeShapeType="1"/>
          </p:cNvSpPr>
          <p:nvPr/>
        </p:nvSpPr>
        <p:spPr bwMode="auto">
          <a:xfrm>
            <a:off x="469900" y="2514600"/>
            <a:ext cx="3630613" cy="0"/>
          </a:xfrm>
          <a:prstGeom prst="line">
            <a:avLst/>
          </a:prstGeom>
          <a:noFill/>
          <a:ln w="9525">
            <a:solidFill>
              <a:schemeClr val="bg2"/>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Arial" charset="0"/>
              <a:ea typeface="ＭＳ Ｐゴシック"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4" name="Rectangle 8">
            <a:extLst>
              <a:ext uri="{FF2B5EF4-FFF2-40B4-BE49-F238E27FC236}">
                <a16:creationId xmlns:a16="http://schemas.microsoft.com/office/drawing/2014/main" id="{6CEBBD65-E77A-A04A-AB87-8FDF64F2AF26}"/>
              </a:ext>
            </a:extLst>
          </p:cNvPr>
          <p:cNvSpPr>
            <a:spLocks noGrp="1" noChangeArrowheads="1"/>
          </p:cNvSpPr>
          <p:nvPr>
            <p:ph type="title"/>
          </p:nvPr>
        </p:nvSpPr>
        <p:spPr/>
        <p:txBody>
          <a:bodyPr/>
          <a:lstStyle/>
          <a:p>
            <a:pPr eaLnBrk="1" hangingPunct="1">
              <a:defRPr/>
            </a:pPr>
            <a:r>
              <a:rPr lang="en-US"/>
              <a:t>Database Concurrency Control</a:t>
            </a:r>
          </a:p>
        </p:txBody>
      </p:sp>
      <p:sp>
        <p:nvSpPr>
          <p:cNvPr id="700425" name="Rectangle 9">
            <a:extLst>
              <a:ext uri="{FF2B5EF4-FFF2-40B4-BE49-F238E27FC236}">
                <a16:creationId xmlns:a16="http://schemas.microsoft.com/office/drawing/2014/main" id="{207D9A4E-28D7-A44D-A3E2-3F3B2151F714}"/>
              </a:ext>
            </a:extLst>
          </p:cNvPr>
          <p:cNvSpPr>
            <a:spLocks noGrp="1" noChangeArrowheads="1"/>
          </p:cNvSpPr>
          <p:nvPr>
            <p:ph idx="1"/>
          </p:nvPr>
        </p:nvSpPr>
        <p:spPr>
          <a:xfrm>
            <a:off x="1606045" y="2638045"/>
            <a:ext cx="7156955" cy="3101983"/>
          </a:xfrm>
        </p:spPr>
        <p:txBody>
          <a:bodyPr>
            <a:normAutofit fontScale="85000" lnSpcReduction="10000"/>
          </a:bodyPr>
          <a:lstStyle/>
          <a:p>
            <a:pPr eaLnBrk="1" hangingPunct="1">
              <a:buFont typeface="Wingdings" pitchFamily="2" charset="2"/>
              <a:buNone/>
            </a:pPr>
            <a:r>
              <a:rPr lang="en-US" altLang="en-US" sz="2400" dirty="0"/>
              <a:t>Two-Phase Locking Techniques: The algorithm</a:t>
            </a:r>
            <a:endParaRPr lang="en-US" altLang="en-US" sz="1800" dirty="0"/>
          </a:p>
          <a:p>
            <a:pPr eaLnBrk="1" hangingPunct="1">
              <a:spcBef>
                <a:spcPct val="50000"/>
              </a:spcBef>
              <a:buFont typeface="Wingdings" pitchFamily="2" charset="2"/>
              <a:buNone/>
            </a:pPr>
            <a:r>
              <a:rPr lang="en-US" altLang="en-US" sz="1800" b="1" dirty="0"/>
              <a:t>	</a:t>
            </a:r>
          </a:p>
          <a:p>
            <a:pPr eaLnBrk="1" hangingPunct="1">
              <a:spcBef>
                <a:spcPct val="50000"/>
              </a:spcBef>
              <a:buFont typeface="Wingdings" pitchFamily="2" charset="2"/>
              <a:buNone/>
            </a:pPr>
            <a:r>
              <a:rPr lang="en-US" altLang="en-US" sz="1800" b="1" dirty="0"/>
              <a:t>	</a:t>
            </a:r>
            <a:r>
              <a:rPr lang="en-US" altLang="en-US" sz="1800" b="1" u="sng" dirty="0"/>
              <a:t>T’1</a:t>
            </a:r>
            <a:r>
              <a:rPr lang="en-US" altLang="en-US" sz="1800" b="1" dirty="0"/>
              <a:t>			</a:t>
            </a:r>
            <a:r>
              <a:rPr lang="en-US" altLang="en-US" sz="1800" b="1" u="sng" dirty="0"/>
              <a:t>T’2</a:t>
            </a:r>
            <a:r>
              <a:rPr lang="en-US" altLang="en-US" sz="1800" b="1" dirty="0"/>
              <a:t>		</a:t>
            </a:r>
            <a:endParaRPr lang="en-US" altLang="en-US" sz="1800" b="1" u="sng" dirty="0"/>
          </a:p>
          <a:p>
            <a:pPr eaLnBrk="1" hangingPunct="1">
              <a:spcBef>
                <a:spcPct val="50000"/>
              </a:spcBef>
              <a:buFont typeface="Wingdings" pitchFamily="2" charset="2"/>
              <a:buNone/>
            </a:pPr>
            <a:r>
              <a:rPr lang="en-US" altLang="en-US" sz="1800" dirty="0"/>
              <a:t>	</a:t>
            </a:r>
            <a:r>
              <a:rPr lang="en-US" altLang="en-US" sz="1800" dirty="0" err="1"/>
              <a:t>read_lock</a:t>
            </a:r>
            <a:r>
              <a:rPr lang="en-US" altLang="en-US" sz="1800" dirty="0"/>
              <a:t> (Y);		</a:t>
            </a:r>
            <a:r>
              <a:rPr lang="en-US" altLang="en-US" sz="1800" dirty="0" err="1"/>
              <a:t>read_lock</a:t>
            </a:r>
            <a:r>
              <a:rPr lang="en-US" altLang="en-US" sz="1800" dirty="0"/>
              <a:t> (X);	T1 and T2 follow two-phase</a:t>
            </a:r>
          </a:p>
          <a:p>
            <a:pPr eaLnBrk="1" hangingPunct="1">
              <a:spcBef>
                <a:spcPct val="0"/>
              </a:spcBef>
              <a:buFont typeface="Wingdings" pitchFamily="2" charset="2"/>
              <a:buNone/>
            </a:pPr>
            <a:r>
              <a:rPr lang="en-US" altLang="en-US" sz="1800" dirty="0"/>
              <a:t>	</a:t>
            </a:r>
            <a:r>
              <a:rPr lang="en-US" altLang="en-US" sz="1800" dirty="0" err="1"/>
              <a:t>read_item</a:t>
            </a:r>
            <a:r>
              <a:rPr lang="en-US" altLang="en-US" sz="1800" dirty="0"/>
              <a:t> (Y);		</a:t>
            </a:r>
            <a:r>
              <a:rPr lang="en-US" altLang="en-US" sz="1800" dirty="0" err="1"/>
              <a:t>read_item</a:t>
            </a:r>
            <a:r>
              <a:rPr lang="en-US" altLang="en-US" sz="1800" dirty="0"/>
              <a:t> (X);	policy (but they are subject to</a:t>
            </a:r>
          </a:p>
          <a:p>
            <a:pPr eaLnBrk="1" hangingPunct="1">
              <a:spcBef>
                <a:spcPct val="0"/>
              </a:spcBef>
              <a:buFont typeface="Wingdings" pitchFamily="2" charset="2"/>
              <a:buNone/>
            </a:pPr>
            <a:r>
              <a:rPr lang="en-US" altLang="en-US" sz="1800" dirty="0"/>
              <a:t>	</a:t>
            </a:r>
            <a:r>
              <a:rPr lang="en-US" altLang="en-US" sz="1800" dirty="0" err="1"/>
              <a:t>write_lock</a:t>
            </a:r>
            <a:r>
              <a:rPr lang="en-US" altLang="en-US" sz="1800" dirty="0"/>
              <a:t> (X);		</a:t>
            </a:r>
            <a:r>
              <a:rPr lang="en-US" altLang="en-US" sz="1800" dirty="0" err="1"/>
              <a:t>Write_lock</a:t>
            </a:r>
            <a:r>
              <a:rPr lang="en-US" altLang="en-US" sz="1800" dirty="0"/>
              <a:t> (Y);	deadlock, which must be</a:t>
            </a:r>
          </a:p>
          <a:p>
            <a:pPr eaLnBrk="1" hangingPunct="1">
              <a:spcBef>
                <a:spcPct val="0"/>
              </a:spcBef>
              <a:buFont typeface="Wingdings" pitchFamily="2" charset="2"/>
              <a:buNone/>
            </a:pPr>
            <a:r>
              <a:rPr lang="en-US" altLang="en-US" sz="1800" dirty="0"/>
              <a:t>	unlock (Y);		unlock (X);	                 dealt with.)</a:t>
            </a:r>
          </a:p>
          <a:p>
            <a:pPr eaLnBrk="1" hangingPunct="1">
              <a:spcBef>
                <a:spcPct val="0"/>
              </a:spcBef>
              <a:buFont typeface="Wingdings" pitchFamily="2" charset="2"/>
              <a:buNone/>
            </a:pPr>
            <a:r>
              <a:rPr lang="en-US" altLang="en-US" sz="1800" dirty="0"/>
              <a:t>	</a:t>
            </a:r>
            <a:r>
              <a:rPr lang="en-US" altLang="en-US" sz="1800" dirty="0" err="1"/>
              <a:t>read_item</a:t>
            </a:r>
            <a:r>
              <a:rPr lang="en-US" altLang="en-US" sz="1800" dirty="0"/>
              <a:t> (X);		</a:t>
            </a:r>
            <a:r>
              <a:rPr lang="en-US" altLang="en-US" sz="1800" dirty="0" err="1"/>
              <a:t>read_item</a:t>
            </a:r>
            <a:r>
              <a:rPr lang="en-US" altLang="en-US" sz="1800" dirty="0"/>
              <a:t> (Y);	</a:t>
            </a:r>
          </a:p>
          <a:p>
            <a:pPr eaLnBrk="1" hangingPunct="1">
              <a:spcBef>
                <a:spcPct val="0"/>
              </a:spcBef>
              <a:buFont typeface="Wingdings" pitchFamily="2" charset="2"/>
              <a:buNone/>
            </a:pPr>
            <a:r>
              <a:rPr lang="en-US" altLang="en-US" sz="1800" dirty="0"/>
              <a:t>	X:=X+Y;		                  Y:=X+Y;		    </a:t>
            </a:r>
          </a:p>
          <a:p>
            <a:pPr eaLnBrk="1" hangingPunct="1">
              <a:spcBef>
                <a:spcPct val="0"/>
              </a:spcBef>
              <a:buFont typeface="Wingdings" pitchFamily="2" charset="2"/>
              <a:buNone/>
            </a:pPr>
            <a:r>
              <a:rPr lang="en-US" altLang="en-US" sz="1800" dirty="0"/>
              <a:t>	</a:t>
            </a:r>
            <a:r>
              <a:rPr lang="en-US" altLang="en-US" sz="1800" dirty="0" err="1"/>
              <a:t>write_item</a:t>
            </a:r>
            <a:r>
              <a:rPr lang="en-US" altLang="en-US" sz="1800" dirty="0"/>
              <a:t> (X);		</a:t>
            </a:r>
            <a:r>
              <a:rPr lang="en-US" altLang="en-US" sz="1800" dirty="0" err="1"/>
              <a:t>write_item</a:t>
            </a:r>
            <a:r>
              <a:rPr lang="en-US" altLang="en-US" sz="1800" dirty="0"/>
              <a:t> (Y);	</a:t>
            </a:r>
          </a:p>
          <a:p>
            <a:pPr eaLnBrk="1" hangingPunct="1">
              <a:spcBef>
                <a:spcPct val="0"/>
              </a:spcBef>
              <a:buFont typeface="Wingdings" pitchFamily="2" charset="2"/>
              <a:buNone/>
            </a:pPr>
            <a:r>
              <a:rPr lang="en-US" altLang="en-US" sz="1800" dirty="0"/>
              <a:t>	unlock (X);		unlock (Y);</a:t>
            </a:r>
            <a:endParaRPr lang="en-US" altLang="en-US" sz="2000" dirty="0">
              <a:sym typeface="Symbol" pitchFamily="2" charset="2"/>
            </a:endParaRPr>
          </a:p>
          <a:p>
            <a:pPr eaLnBrk="1" hangingPunct="1">
              <a:buFont typeface="Wingdings" pitchFamily="2" charset="2"/>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4" name="Rectangle 10">
            <a:extLst>
              <a:ext uri="{FF2B5EF4-FFF2-40B4-BE49-F238E27FC236}">
                <a16:creationId xmlns:a16="http://schemas.microsoft.com/office/drawing/2014/main" id="{F1413F00-A03F-BD43-9113-33757755E3EC}"/>
              </a:ext>
            </a:extLst>
          </p:cNvPr>
          <p:cNvSpPr>
            <a:spLocks noGrp="1" noChangeArrowheads="1"/>
          </p:cNvSpPr>
          <p:nvPr>
            <p:ph type="title"/>
          </p:nvPr>
        </p:nvSpPr>
        <p:spPr/>
        <p:txBody>
          <a:bodyPr/>
          <a:lstStyle/>
          <a:p>
            <a:pPr eaLnBrk="1" hangingPunct="1">
              <a:defRPr/>
            </a:pPr>
            <a:r>
              <a:rPr lang="en-US"/>
              <a:t>Database Concurrency Control</a:t>
            </a:r>
          </a:p>
        </p:txBody>
      </p:sp>
      <p:sp>
        <p:nvSpPr>
          <p:cNvPr id="702475" name="Rectangle 11">
            <a:extLst>
              <a:ext uri="{FF2B5EF4-FFF2-40B4-BE49-F238E27FC236}">
                <a16:creationId xmlns:a16="http://schemas.microsoft.com/office/drawing/2014/main" id="{7DB1C906-2037-6A48-B192-3A681AF0BFA8}"/>
              </a:ext>
            </a:extLst>
          </p:cNvPr>
          <p:cNvSpPr>
            <a:spLocks noGrp="1" noChangeArrowheads="1"/>
          </p:cNvSpPr>
          <p:nvPr>
            <p:ph idx="1"/>
          </p:nvPr>
        </p:nvSpPr>
        <p:spPr/>
        <p:txBody>
          <a:bodyPr>
            <a:normAutofit fontScale="70000" lnSpcReduction="20000"/>
          </a:bodyPr>
          <a:lstStyle/>
          <a:p>
            <a:pPr eaLnBrk="1" hangingPunct="1">
              <a:lnSpc>
                <a:spcPct val="80000"/>
              </a:lnSpc>
              <a:buFont typeface="Wingdings" charset="0"/>
              <a:buNone/>
              <a:defRPr/>
            </a:pPr>
            <a:r>
              <a:rPr lang="en-US" sz="2000" dirty="0"/>
              <a:t>Two-Phase Locking Techniques: The algorithm</a:t>
            </a:r>
          </a:p>
          <a:p>
            <a:pPr eaLnBrk="1" hangingPunct="1">
              <a:lnSpc>
                <a:spcPct val="80000"/>
              </a:lnSpc>
              <a:buFont typeface="Wingdings" charset="0"/>
              <a:buChar char="n"/>
              <a:defRPr/>
            </a:pPr>
            <a:r>
              <a:rPr lang="en-US" sz="2000" dirty="0"/>
              <a:t>Two-phase policy generates two locking algorithms</a:t>
            </a:r>
          </a:p>
          <a:p>
            <a:pPr lvl="1" eaLnBrk="1" hangingPunct="1">
              <a:lnSpc>
                <a:spcPct val="80000"/>
              </a:lnSpc>
              <a:buFont typeface="Wingdings" charset="0"/>
              <a:buChar char="n"/>
              <a:defRPr/>
            </a:pPr>
            <a:r>
              <a:rPr lang="en-US" sz="2000" dirty="0"/>
              <a:t>(a) </a:t>
            </a:r>
            <a:r>
              <a:rPr lang="en-US" sz="2000" b="1" dirty="0"/>
              <a:t>Basic</a:t>
            </a:r>
            <a:r>
              <a:rPr lang="en-US" sz="2000" dirty="0"/>
              <a:t> </a:t>
            </a:r>
          </a:p>
          <a:p>
            <a:pPr lvl="1" eaLnBrk="1" hangingPunct="1">
              <a:lnSpc>
                <a:spcPct val="80000"/>
              </a:lnSpc>
              <a:buFont typeface="Wingdings" charset="0"/>
              <a:buChar char="n"/>
              <a:defRPr/>
            </a:pPr>
            <a:r>
              <a:rPr lang="en-US" sz="2000" dirty="0"/>
              <a:t>(b) </a:t>
            </a:r>
            <a:r>
              <a:rPr lang="en-US" sz="2000" b="1" dirty="0"/>
              <a:t>Conservative</a:t>
            </a:r>
            <a:endParaRPr lang="en-US" sz="2000" dirty="0"/>
          </a:p>
          <a:p>
            <a:pPr eaLnBrk="1" hangingPunct="1">
              <a:lnSpc>
                <a:spcPct val="80000"/>
              </a:lnSpc>
              <a:buFont typeface="Wingdings" charset="0"/>
              <a:buChar char="n"/>
              <a:defRPr/>
            </a:pPr>
            <a:r>
              <a:rPr lang="en-US" sz="2000" b="1" dirty="0"/>
              <a:t>Conservative</a:t>
            </a:r>
            <a:r>
              <a:rPr lang="en-US" sz="2000" dirty="0"/>
              <a:t>: </a:t>
            </a:r>
          </a:p>
          <a:p>
            <a:pPr lvl="1" eaLnBrk="1" hangingPunct="1">
              <a:lnSpc>
                <a:spcPct val="80000"/>
              </a:lnSpc>
              <a:buFont typeface="Wingdings" charset="0"/>
              <a:buChar char="n"/>
              <a:defRPr/>
            </a:pPr>
            <a:r>
              <a:rPr lang="en-US" sz="2000" dirty="0"/>
              <a:t>Prevents deadlock by locking all desired data items before transaction begins execution.</a:t>
            </a:r>
          </a:p>
          <a:p>
            <a:pPr eaLnBrk="1" hangingPunct="1">
              <a:lnSpc>
                <a:spcPct val="80000"/>
              </a:lnSpc>
              <a:buFont typeface="Wingdings" charset="0"/>
              <a:buChar char="n"/>
              <a:defRPr/>
            </a:pPr>
            <a:r>
              <a:rPr lang="en-US" sz="2000" b="1" dirty="0"/>
              <a:t>Basic</a:t>
            </a:r>
            <a:r>
              <a:rPr lang="en-US" sz="2000" dirty="0"/>
              <a:t>:</a:t>
            </a:r>
          </a:p>
          <a:p>
            <a:pPr lvl="1" eaLnBrk="1" hangingPunct="1">
              <a:lnSpc>
                <a:spcPct val="80000"/>
              </a:lnSpc>
              <a:buFont typeface="Wingdings" charset="0"/>
              <a:buChar char="n"/>
              <a:defRPr/>
            </a:pPr>
            <a:r>
              <a:rPr lang="en-US" sz="2000" dirty="0"/>
              <a:t>Transaction locks data items incrementally.  This may cause deadlock which is dealt with.</a:t>
            </a:r>
          </a:p>
          <a:p>
            <a:pPr eaLnBrk="1" hangingPunct="1">
              <a:lnSpc>
                <a:spcPct val="80000"/>
              </a:lnSpc>
              <a:buFont typeface="Wingdings" charset="0"/>
              <a:buChar char="n"/>
              <a:defRPr/>
            </a:pPr>
            <a:r>
              <a:rPr lang="en-US" sz="2000" b="1" dirty="0"/>
              <a:t>Strict</a:t>
            </a:r>
            <a:r>
              <a:rPr lang="en-US" sz="2000" dirty="0"/>
              <a:t>:</a:t>
            </a:r>
          </a:p>
          <a:p>
            <a:pPr lvl="1" eaLnBrk="1" hangingPunct="1">
              <a:lnSpc>
                <a:spcPct val="80000"/>
              </a:lnSpc>
              <a:buFont typeface="Wingdings" charset="0"/>
              <a:buChar char="n"/>
              <a:defRPr/>
            </a:pPr>
            <a:r>
              <a:rPr lang="en-US" sz="2000" dirty="0"/>
              <a:t>A more strict version of Basic algorithm where unlocking is performed after a transaction terminates (commits or aborts and rolled-back).  This is the most commonly used two-phase locking algorithm.</a:t>
            </a:r>
            <a:endParaRPr lang="en-US" sz="2000" dirty="0">
              <a:sym typeface="Symbol" charset="0"/>
            </a:endParaRPr>
          </a:p>
        </p:txBody>
      </p:sp>
      <p:sp>
        <p:nvSpPr>
          <p:cNvPr id="702468" name="Rectangle 4">
            <a:extLst>
              <a:ext uri="{FF2B5EF4-FFF2-40B4-BE49-F238E27FC236}">
                <a16:creationId xmlns:a16="http://schemas.microsoft.com/office/drawing/2014/main" id="{D0949E2D-65CD-1945-8C75-1BF1BB030780}"/>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indent="-457200">
              <a:spcBef>
                <a:spcPct val="20000"/>
              </a:spcBef>
              <a:buClr>
                <a:srgbClr val="990033"/>
              </a:buClr>
              <a:buSzPct val="60000"/>
              <a:buFont typeface="Wingdings" charset="0"/>
              <a:buNone/>
              <a:defRPr/>
            </a:pPr>
            <a:endParaRPr lang="en-US" sz="1800">
              <a:solidFill>
                <a:schemeClr val="tx2"/>
              </a:solidFill>
              <a:latin typeface="Arial" charset="0"/>
              <a:ea typeface="ＭＳ Ｐゴシック" charset="0"/>
              <a:cs typeface="Times New Roman" charset="0"/>
              <a:sym typeface="Symbo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20" name="Rectangle 8">
            <a:extLst>
              <a:ext uri="{FF2B5EF4-FFF2-40B4-BE49-F238E27FC236}">
                <a16:creationId xmlns:a16="http://schemas.microsoft.com/office/drawing/2014/main" id="{E71E4548-967D-E44E-B86B-193D548ECA11}"/>
              </a:ext>
            </a:extLst>
          </p:cNvPr>
          <p:cNvSpPr>
            <a:spLocks noGrp="1" noChangeArrowheads="1"/>
          </p:cNvSpPr>
          <p:nvPr>
            <p:ph type="title"/>
          </p:nvPr>
        </p:nvSpPr>
        <p:spPr>
          <a:xfrm>
            <a:off x="991998" y="914400"/>
            <a:ext cx="5937755" cy="1188720"/>
          </a:xfrm>
        </p:spPr>
        <p:txBody>
          <a:bodyPr/>
          <a:lstStyle/>
          <a:p>
            <a:pPr eaLnBrk="1" hangingPunct="1">
              <a:defRPr/>
            </a:pPr>
            <a:r>
              <a:rPr lang="en-US" dirty="0"/>
              <a:t>Database Concurrency Control</a:t>
            </a:r>
          </a:p>
        </p:txBody>
      </p:sp>
      <p:sp>
        <p:nvSpPr>
          <p:cNvPr id="704521" name="Rectangle 9">
            <a:extLst>
              <a:ext uri="{FF2B5EF4-FFF2-40B4-BE49-F238E27FC236}">
                <a16:creationId xmlns:a16="http://schemas.microsoft.com/office/drawing/2014/main" id="{239007F7-3425-7548-B402-11AB002D490B}"/>
              </a:ext>
            </a:extLst>
          </p:cNvPr>
          <p:cNvSpPr>
            <a:spLocks noGrp="1" noChangeArrowheads="1"/>
          </p:cNvSpPr>
          <p:nvPr>
            <p:ph idx="1"/>
          </p:nvPr>
        </p:nvSpPr>
        <p:spPr>
          <a:xfrm>
            <a:off x="955422" y="2590800"/>
            <a:ext cx="7233155" cy="3101983"/>
          </a:xfrm>
        </p:spPr>
        <p:txBody>
          <a:bodyPr>
            <a:normAutofit fontScale="85000" lnSpcReduction="10000"/>
          </a:bodyPr>
          <a:lstStyle/>
          <a:p>
            <a:pPr eaLnBrk="1" hangingPunct="1">
              <a:buFont typeface="Wingdings" pitchFamily="2" charset="2"/>
              <a:buNone/>
            </a:pPr>
            <a:r>
              <a:rPr lang="en-US" altLang="en-US" sz="2400" dirty="0"/>
              <a:t>Dealing with Deadlock and Starvation</a:t>
            </a:r>
          </a:p>
          <a:p>
            <a:pPr lvl="1" eaLnBrk="1" hangingPunct="1"/>
            <a:r>
              <a:rPr lang="en-US" altLang="en-US" sz="2200" b="1" dirty="0">
                <a:ea typeface="ＭＳ Ｐゴシック" panose="020B0600070205080204" pitchFamily="34" charset="-128"/>
              </a:rPr>
              <a:t>Deadlock</a:t>
            </a:r>
            <a:endParaRPr lang="en-US" altLang="en-US" sz="1700" b="1" dirty="0">
              <a:ea typeface="ＭＳ Ｐゴシック" panose="020B0600070205080204" pitchFamily="34" charset="-128"/>
            </a:endParaRPr>
          </a:p>
          <a:p>
            <a:pPr algn="just" eaLnBrk="1" hangingPunct="1">
              <a:spcBef>
                <a:spcPct val="50000"/>
              </a:spcBef>
              <a:buFont typeface="Wingdings" pitchFamily="2" charset="2"/>
              <a:buNone/>
            </a:pPr>
            <a:r>
              <a:rPr lang="en-US" altLang="en-US" sz="1800" b="1" dirty="0"/>
              <a:t>	</a:t>
            </a:r>
            <a:r>
              <a:rPr lang="en-US" altLang="en-US" sz="1800" b="1" u="sng" dirty="0"/>
              <a:t>T’1</a:t>
            </a:r>
            <a:r>
              <a:rPr lang="en-US" altLang="en-US" sz="1800" b="1" dirty="0"/>
              <a:t>			</a:t>
            </a:r>
            <a:r>
              <a:rPr lang="en-US" altLang="en-US" sz="1800" b="1" u="sng" dirty="0"/>
              <a:t>T’2</a:t>
            </a:r>
            <a:r>
              <a:rPr lang="en-US" altLang="en-US" sz="1800" b="1" dirty="0"/>
              <a:t>		</a:t>
            </a:r>
            <a:endParaRPr lang="en-US" altLang="en-US" sz="1800" b="1" u="sng" dirty="0"/>
          </a:p>
          <a:p>
            <a:pPr eaLnBrk="1" hangingPunct="1">
              <a:spcBef>
                <a:spcPct val="50000"/>
              </a:spcBef>
              <a:buFont typeface="Wingdings" pitchFamily="2" charset="2"/>
              <a:buNone/>
            </a:pPr>
            <a:r>
              <a:rPr lang="en-US" altLang="en-US" sz="1800" dirty="0"/>
              <a:t>	</a:t>
            </a:r>
            <a:r>
              <a:rPr lang="en-US" altLang="en-US" sz="1800" dirty="0" err="1"/>
              <a:t>read_lock</a:t>
            </a:r>
            <a:r>
              <a:rPr lang="en-US" altLang="en-US" sz="1800" dirty="0"/>
              <a:t> (Y);				T1 and T2 did follow two-phase</a:t>
            </a:r>
          </a:p>
          <a:p>
            <a:pPr eaLnBrk="1" hangingPunct="1">
              <a:spcBef>
                <a:spcPct val="0"/>
              </a:spcBef>
              <a:buFont typeface="Wingdings" pitchFamily="2" charset="2"/>
              <a:buNone/>
            </a:pPr>
            <a:r>
              <a:rPr lang="en-US" altLang="en-US" sz="1800" dirty="0"/>
              <a:t>	</a:t>
            </a:r>
            <a:r>
              <a:rPr lang="en-US" altLang="en-US" sz="1800" dirty="0" err="1"/>
              <a:t>read_item</a:t>
            </a:r>
            <a:r>
              <a:rPr lang="en-US" altLang="en-US" sz="1800" dirty="0"/>
              <a:t> (Y);				policy but they are deadlock</a:t>
            </a:r>
          </a:p>
          <a:p>
            <a:pPr eaLnBrk="1" hangingPunct="1">
              <a:spcBef>
                <a:spcPct val="0"/>
              </a:spcBef>
              <a:buFont typeface="Wingdings" pitchFamily="2" charset="2"/>
              <a:buNone/>
            </a:pPr>
            <a:r>
              <a:rPr lang="en-US" altLang="en-US" sz="1800" dirty="0"/>
              <a:t>				</a:t>
            </a:r>
            <a:r>
              <a:rPr lang="en-US" altLang="en-US" sz="1800" dirty="0" err="1"/>
              <a:t>read_lock</a:t>
            </a:r>
            <a:r>
              <a:rPr lang="en-US" altLang="en-US" sz="1800" dirty="0"/>
              <a:t> (X);	</a:t>
            </a:r>
          </a:p>
          <a:p>
            <a:pPr eaLnBrk="1" hangingPunct="1">
              <a:spcBef>
                <a:spcPct val="0"/>
              </a:spcBef>
              <a:buFont typeface="Wingdings" pitchFamily="2" charset="2"/>
              <a:buNone/>
            </a:pPr>
            <a:r>
              <a:rPr lang="en-US" altLang="en-US" sz="1800" dirty="0"/>
              <a:t>				</a:t>
            </a:r>
            <a:r>
              <a:rPr lang="en-US" altLang="en-US" sz="1800" dirty="0" err="1"/>
              <a:t>read_item</a:t>
            </a:r>
            <a:r>
              <a:rPr lang="en-US" altLang="en-US" sz="1800" dirty="0"/>
              <a:t> (X);			    </a:t>
            </a:r>
          </a:p>
          <a:p>
            <a:pPr eaLnBrk="1" hangingPunct="1">
              <a:spcBef>
                <a:spcPct val="0"/>
              </a:spcBef>
              <a:buFont typeface="Wingdings" pitchFamily="2" charset="2"/>
              <a:buNone/>
            </a:pPr>
            <a:r>
              <a:rPr lang="en-US" altLang="en-US" sz="1800" dirty="0"/>
              <a:t>	</a:t>
            </a:r>
            <a:r>
              <a:rPr lang="en-US" altLang="en-US" sz="1800" dirty="0" err="1"/>
              <a:t>write_lock</a:t>
            </a:r>
            <a:r>
              <a:rPr lang="en-US" altLang="en-US" sz="1800" dirty="0"/>
              <a:t> (X);		</a:t>
            </a:r>
          </a:p>
          <a:p>
            <a:pPr eaLnBrk="1" hangingPunct="1">
              <a:spcBef>
                <a:spcPct val="0"/>
              </a:spcBef>
              <a:buFont typeface="Wingdings" pitchFamily="2" charset="2"/>
              <a:buNone/>
            </a:pPr>
            <a:r>
              <a:rPr lang="en-US" altLang="en-US" sz="1800" dirty="0"/>
              <a:t>	(waits for X)		</a:t>
            </a:r>
            <a:r>
              <a:rPr lang="en-US" altLang="en-US" sz="1800" dirty="0" err="1"/>
              <a:t>write_lock</a:t>
            </a:r>
            <a:r>
              <a:rPr lang="en-US" altLang="en-US" sz="1800" dirty="0"/>
              <a:t> (Y);</a:t>
            </a:r>
          </a:p>
          <a:p>
            <a:pPr eaLnBrk="1" hangingPunct="1">
              <a:spcBef>
                <a:spcPct val="0"/>
              </a:spcBef>
              <a:buFont typeface="Wingdings" pitchFamily="2" charset="2"/>
              <a:buNone/>
            </a:pPr>
            <a:r>
              <a:rPr lang="en-US" altLang="en-US" sz="1800" dirty="0"/>
              <a:t>				(waits for Y)</a:t>
            </a:r>
          </a:p>
          <a:p>
            <a:pPr eaLnBrk="1" hangingPunct="1">
              <a:spcBef>
                <a:spcPct val="0"/>
              </a:spcBef>
              <a:buFont typeface="Wingdings" pitchFamily="2" charset="2"/>
              <a:buNone/>
            </a:pPr>
            <a:r>
              <a:rPr lang="en-US" altLang="en-US" sz="1800" dirty="0"/>
              <a:t>		</a:t>
            </a:r>
          </a:p>
          <a:p>
            <a:pPr lvl="1" eaLnBrk="1" hangingPunct="1">
              <a:spcBef>
                <a:spcPct val="0"/>
              </a:spcBef>
            </a:pPr>
            <a:r>
              <a:rPr lang="en-US" altLang="en-US" sz="2000" dirty="0">
                <a:ea typeface="ＭＳ Ｐゴシック" panose="020B0600070205080204" pitchFamily="34" charset="-128"/>
              </a:rPr>
              <a:t>Deadlock (T’1 and T’2)</a:t>
            </a:r>
            <a:endParaRPr lang="en-US" altLang="en-US" sz="3000" dirty="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0" name="Rectangle 10">
            <a:extLst>
              <a:ext uri="{FF2B5EF4-FFF2-40B4-BE49-F238E27FC236}">
                <a16:creationId xmlns:a16="http://schemas.microsoft.com/office/drawing/2014/main" id="{7904F3CD-367A-3B47-ABA8-5CAFAB28D859}"/>
              </a:ext>
            </a:extLst>
          </p:cNvPr>
          <p:cNvSpPr>
            <a:spLocks noGrp="1" noChangeArrowheads="1"/>
          </p:cNvSpPr>
          <p:nvPr>
            <p:ph type="title"/>
          </p:nvPr>
        </p:nvSpPr>
        <p:spPr/>
        <p:txBody>
          <a:bodyPr/>
          <a:lstStyle/>
          <a:p>
            <a:pPr eaLnBrk="1" hangingPunct="1">
              <a:defRPr/>
            </a:pPr>
            <a:r>
              <a:rPr lang="en-US"/>
              <a:t>Database Concurrency Control</a:t>
            </a:r>
          </a:p>
        </p:txBody>
      </p:sp>
      <p:sp>
        <p:nvSpPr>
          <p:cNvPr id="706571" name="Rectangle 11">
            <a:extLst>
              <a:ext uri="{FF2B5EF4-FFF2-40B4-BE49-F238E27FC236}">
                <a16:creationId xmlns:a16="http://schemas.microsoft.com/office/drawing/2014/main" id="{5F2725A2-1DFF-344B-93F0-438E55AD08B2}"/>
              </a:ext>
            </a:extLst>
          </p:cNvPr>
          <p:cNvSpPr>
            <a:spLocks noGrp="1" noChangeArrowheads="1"/>
          </p:cNvSpPr>
          <p:nvPr>
            <p:ph idx="1"/>
          </p:nvPr>
        </p:nvSpPr>
        <p:spPr/>
        <p:txBody>
          <a:bodyPr/>
          <a:lstStyle/>
          <a:p>
            <a:pPr eaLnBrk="1" hangingPunct="1">
              <a:buFont typeface="Wingdings" charset="0"/>
              <a:buNone/>
              <a:defRPr/>
            </a:pPr>
            <a:r>
              <a:rPr lang="en-US"/>
              <a:t>Dealing with Deadlock and Starvation</a:t>
            </a:r>
          </a:p>
          <a:p>
            <a:pPr eaLnBrk="1" hangingPunct="1">
              <a:buFont typeface="Wingdings" charset="0"/>
              <a:buChar char="n"/>
              <a:defRPr/>
            </a:pPr>
            <a:r>
              <a:rPr lang="en-US" b="1"/>
              <a:t>Deadlock prevention</a:t>
            </a:r>
          </a:p>
          <a:p>
            <a:pPr lvl="1" eaLnBrk="1" hangingPunct="1">
              <a:buFont typeface="Wingdings" charset="0"/>
              <a:buChar char="n"/>
              <a:defRPr/>
            </a:pPr>
            <a:r>
              <a:rPr lang="en-US"/>
              <a:t>A transaction locks all data items it refers to before it begins execution.</a:t>
            </a:r>
          </a:p>
          <a:p>
            <a:pPr lvl="1" eaLnBrk="1" hangingPunct="1">
              <a:buFont typeface="Wingdings" charset="0"/>
              <a:buChar char="n"/>
              <a:defRPr/>
            </a:pPr>
            <a:r>
              <a:rPr lang="en-US"/>
              <a:t>This way of locking prevents deadlock since a transaction never waits for a data item.</a:t>
            </a:r>
          </a:p>
          <a:p>
            <a:pPr lvl="1" eaLnBrk="1" hangingPunct="1">
              <a:buFont typeface="Wingdings" charset="0"/>
              <a:buChar char="n"/>
              <a:defRPr/>
            </a:pPr>
            <a:r>
              <a:rPr lang="en-US"/>
              <a:t>The conservative two-phase locking uses this approach.</a:t>
            </a:r>
            <a:endParaRPr lang="en-US">
              <a:sym typeface="Symbo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8" name="Rectangle 10">
            <a:extLst>
              <a:ext uri="{FF2B5EF4-FFF2-40B4-BE49-F238E27FC236}">
                <a16:creationId xmlns:a16="http://schemas.microsoft.com/office/drawing/2014/main" id="{50EA5AC0-A4C4-7C4B-90DA-3394A96E1D46}"/>
              </a:ext>
            </a:extLst>
          </p:cNvPr>
          <p:cNvSpPr>
            <a:spLocks noGrp="1" noChangeArrowheads="1"/>
          </p:cNvSpPr>
          <p:nvPr>
            <p:ph type="title"/>
          </p:nvPr>
        </p:nvSpPr>
        <p:spPr/>
        <p:txBody>
          <a:bodyPr/>
          <a:lstStyle/>
          <a:p>
            <a:pPr eaLnBrk="1" hangingPunct="1">
              <a:defRPr/>
            </a:pPr>
            <a:r>
              <a:rPr lang="en-US"/>
              <a:t>Database Concurrency Control</a:t>
            </a:r>
          </a:p>
        </p:txBody>
      </p:sp>
      <p:sp>
        <p:nvSpPr>
          <p:cNvPr id="708619" name="Rectangle 11">
            <a:extLst>
              <a:ext uri="{FF2B5EF4-FFF2-40B4-BE49-F238E27FC236}">
                <a16:creationId xmlns:a16="http://schemas.microsoft.com/office/drawing/2014/main" id="{C04A69F6-6AA5-6148-B1DA-B77616032693}"/>
              </a:ext>
            </a:extLst>
          </p:cNvPr>
          <p:cNvSpPr>
            <a:spLocks noGrp="1" noChangeArrowheads="1"/>
          </p:cNvSpPr>
          <p:nvPr>
            <p:ph idx="1"/>
          </p:nvPr>
        </p:nvSpPr>
        <p:spPr/>
        <p:txBody>
          <a:bodyPr>
            <a:normAutofit fontScale="85000" lnSpcReduction="20000"/>
          </a:bodyPr>
          <a:lstStyle/>
          <a:p>
            <a:pPr eaLnBrk="1" hangingPunct="1">
              <a:buFont typeface="Wingdings" charset="0"/>
              <a:buNone/>
              <a:defRPr/>
            </a:pPr>
            <a:r>
              <a:rPr lang="en-US" sz="2400" dirty="0"/>
              <a:t>Dealing with Deadlock and Starvation</a:t>
            </a:r>
          </a:p>
          <a:p>
            <a:pPr eaLnBrk="1" hangingPunct="1">
              <a:buFont typeface="Wingdings" charset="0"/>
              <a:buChar char="n"/>
              <a:defRPr/>
            </a:pPr>
            <a:r>
              <a:rPr lang="en-US" sz="2400" b="1" dirty="0"/>
              <a:t>Deadlock detection and resolution</a:t>
            </a:r>
          </a:p>
          <a:p>
            <a:pPr lvl="1" eaLnBrk="1" hangingPunct="1">
              <a:buFont typeface="Wingdings" charset="0"/>
              <a:buChar char="n"/>
              <a:defRPr/>
            </a:pPr>
            <a:r>
              <a:rPr lang="en-US" sz="2200" dirty="0"/>
              <a:t>In this approach, deadlocks are allowed to happen.  The scheduler maintains a wait-for-graph for detecting cycle.  If a cycle exists, then one transaction involved in the cycle is selected (victim) and rolled-back.</a:t>
            </a:r>
          </a:p>
          <a:p>
            <a:pPr lvl="1" eaLnBrk="1" hangingPunct="1">
              <a:buFont typeface="Wingdings" charset="0"/>
              <a:buChar char="n"/>
              <a:defRPr/>
            </a:pPr>
            <a:r>
              <a:rPr lang="en-US" sz="2200" dirty="0"/>
              <a:t>A wait-for-graph is created using the lock table.  As soon as a transaction is blocked, it is added to the graph.  When a chain like: Ti waits for </a:t>
            </a:r>
            <a:r>
              <a:rPr lang="en-US" sz="2200" dirty="0" err="1"/>
              <a:t>Tj</a:t>
            </a:r>
            <a:r>
              <a:rPr lang="en-US" sz="2200" dirty="0"/>
              <a:t> waits for </a:t>
            </a:r>
            <a:r>
              <a:rPr lang="en-US" sz="2200" dirty="0" err="1"/>
              <a:t>Tk</a:t>
            </a:r>
            <a:r>
              <a:rPr lang="en-US" sz="2200" dirty="0"/>
              <a:t> waits for Ti or </a:t>
            </a:r>
            <a:r>
              <a:rPr lang="en-US" sz="2200" dirty="0" err="1"/>
              <a:t>Tj</a:t>
            </a:r>
            <a:r>
              <a:rPr lang="en-US" sz="2200" dirty="0"/>
              <a:t> occurs, then this creates a cycle.  </a:t>
            </a:r>
            <a:endParaRPr lang="en-US" sz="2200" dirty="0">
              <a:sym typeface="Symbo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0" name="Rectangle 6">
            <a:extLst>
              <a:ext uri="{FF2B5EF4-FFF2-40B4-BE49-F238E27FC236}">
                <a16:creationId xmlns:a16="http://schemas.microsoft.com/office/drawing/2014/main" id="{7C1A559C-AC3A-8F49-84FC-491B0FD00060}"/>
              </a:ext>
            </a:extLst>
          </p:cNvPr>
          <p:cNvSpPr>
            <a:spLocks noGrp="1" noChangeArrowheads="1"/>
          </p:cNvSpPr>
          <p:nvPr>
            <p:ph type="title"/>
          </p:nvPr>
        </p:nvSpPr>
        <p:spPr/>
        <p:txBody>
          <a:bodyPr/>
          <a:lstStyle/>
          <a:p>
            <a:pPr eaLnBrk="1" hangingPunct="1">
              <a:defRPr/>
            </a:pPr>
            <a:r>
              <a:rPr lang="en-US"/>
              <a:t>Database Concurrency Control</a:t>
            </a:r>
          </a:p>
        </p:txBody>
      </p:sp>
      <p:sp>
        <p:nvSpPr>
          <p:cNvPr id="671751" name="Rectangle 7">
            <a:extLst>
              <a:ext uri="{FF2B5EF4-FFF2-40B4-BE49-F238E27FC236}">
                <a16:creationId xmlns:a16="http://schemas.microsoft.com/office/drawing/2014/main" id="{A3F6EDCA-60DB-0040-A9D8-1766D771CE8B}"/>
              </a:ext>
            </a:extLst>
          </p:cNvPr>
          <p:cNvSpPr>
            <a:spLocks noGrp="1" noChangeArrowheads="1"/>
          </p:cNvSpPr>
          <p:nvPr>
            <p:ph idx="1"/>
          </p:nvPr>
        </p:nvSpPr>
        <p:spPr/>
        <p:txBody>
          <a:bodyPr>
            <a:normAutofit fontScale="77500" lnSpcReduction="20000"/>
          </a:bodyPr>
          <a:lstStyle/>
          <a:p>
            <a:pPr eaLnBrk="1" hangingPunct="1">
              <a:lnSpc>
                <a:spcPct val="90000"/>
              </a:lnSpc>
              <a:buFont typeface="Wingdings" charset="0"/>
              <a:buChar char="n"/>
              <a:defRPr/>
            </a:pPr>
            <a:r>
              <a:rPr lang="en-US" sz="2400" dirty="0"/>
              <a:t>Purpose of Concurrency Control</a:t>
            </a:r>
          </a:p>
          <a:p>
            <a:pPr lvl="1" eaLnBrk="1" hangingPunct="1">
              <a:lnSpc>
                <a:spcPct val="90000"/>
              </a:lnSpc>
              <a:buFont typeface="Wingdings" charset="0"/>
              <a:buChar char="n"/>
              <a:defRPr/>
            </a:pPr>
            <a:r>
              <a:rPr lang="en-US" sz="2200" dirty="0"/>
              <a:t>To enforce Isolation (through mutual exclusion) among conflicting transactions. </a:t>
            </a:r>
          </a:p>
          <a:p>
            <a:pPr lvl="1" eaLnBrk="1" hangingPunct="1">
              <a:lnSpc>
                <a:spcPct val="90000"/>
              </a:lnSpc>
              <a:buFont typeface="Wingdings" charset="0"/>
              <a:buChar char="n"/>
              <a:defRPr/>
            </a:pPr>
            <a:r>
              <a:rPr lang="en-US" sz="2200" dirty="0"/>
              <a:t>To preserve database consistency through consistency preserving execution of transactions.</a:t>
            </a:r>
          </a:p>
          <a:p>
            <a:pPr lvl="1" eaLnBrk="1" hangingPunct="1">
              <a:lnSpc>
                <a:spcPct val="90000"/>
              </a:lnSpc>
              <a:buFont typeface="Wingdings" charset="0"/>
              <a:buChar char="n"/>
              <a:defRPr/>
            </a:pPr>
            <a:r>
              <a:rPr lang="en-US" sz="2200" dirty="0"/>
              <a:t>To resolve read-write and write-write conflicts.</a:t>
            </a:r>
          </a:p>
          <a:p>
            <a:pPr lvl="1" eaLnBrk="1" hangingPunct="1">
              <a:lnSpc>
                <a:spcPct val="90000"/>
              </a:lnSpc>
              <a:buFont typeface="Wingdings" charset="0"/>
              <a:buChar char="n"/>
              <a:defRPr/>
            </a:pPr>
            <a:endParaRPr lang="en-US" sz="2200" dirty="0"/>
          </a:p>
          <a:p>
            <a:pPr eaLnBrk="1" hangingPunct="1">
              <a:lnSpc>
                <a:spcPct val="90000"/>
              </a:lnSpc>
              <a:buFont typeface="Wingdings" charset="0"/>
              <a:buChar char="n"/>
              <a:defRPr/>
            </a:pPr>
            <a:r>
              <a:rPr lang="en-US" sz="2400" dirty="0"/>
              <a:t>Example: </a:t>
            </a:r>
          </a:p>
          <a:p>
            <a:pPr lvl="1" eaLnBrk="1" hangingPunct="1">
              <a:lnSpc>
                <a:spcPct val="90000"/>
              </a:lnSpc>
              <a:buFont typeface="Wingdings" charset="0"/>
              <a:buChar char="n"/>
              <a:defRPr/>
            </a:pPr>
            <a:r>
              <a:rPr lang="en-US" sz="2200" dirty="0"/>
              <a:t>In concurrent execution environment if T1 conflicts with T2 over a data item A, then the existing concurrency control decides if T1 or T2 should get the A and if the other transaction is rolled-back or waits.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6" name="Rectangle 10">
            <a:extLst>
              <a:ext uri="{FF2B5EF4-FFF2-40B4-BE49-F238E27FC236}">
                <a16:creationId xmlns:a16="http://schemas.microsoft.com/office/drawing/2014/main" id="{1474BAA7-B595-1644-87AF-871154E53EF0}"/>
              </a:ext>
            </a:extLst>
          </p:cNvPr>
          <p:cNvSpPr>
            <a:spLocks noGrp="1" noChangeArrowheads="1"/>
          </p:cNvSpPr>
          <p:nvPr>
            <p:ph type="title"/>
          </p:nvPr>
        </p:nvSpPr>
        <p:spPr/>
        <p:txBody>
          <a:bodyPr/>
          <a:lstStyle/>
          <a:p>
            <a:pPr eaLnBrk="1" hangingPunct="1">
              <a:defRPr/>
            </a:pPr>
            <a:r>
              <a:rPr lang="en-US"/>
              <a:t>Database Concurrency Control</a:t>
            </a:r>
          </a:p>
        </p:txBody>
      </p:sp>
      <p:sp>
        <p:nvSpPr>
          <p:cNvPr id="710667" name="Rectangle 11">
            <a:extLst>
              <a:ext uri="{FF2B5EF4-FFF2-40B4-BE49-F238E27FC236}">
                <a16:creationId xmlns:a16="http://schemas.microsoft.com/office/drawing/2014/main" id="{4DB3697C-C19C-5546-A5E3-A583224318FD}"/>
              </a:ext>
            </a:extLst>
          </p:cNvPr>
          <p:cNvSpPr>
            <a:spLocks noGrp="1" noChangeArrowheads="1"/>
          </p:cNvSpPr>
          <p:nvPr>
            <p:ph idx="1"/>
          </p:nvPr>
        </p:nvSpPr>
        <p:spPr/>
        <p:txBody>
          <a:bodyPr>
            <a:normAutofit fontScale="77500" lnSpcReduction="20000"/>
          </a:bodyPr>
          <a:lstStyle/>
          <a:p>
            <a:pPr eaLnBrk="1" hangingPunct="1">
              <a:buFont typeface="Wingdings" charset="0"/>
              <a:buNone/>
              <a:defRPr/>
            </a:pPr>
            <a:r>
              <a:rPr lang="en-US" sz="2400"/>
              <a:t>Dealing with Deadlock and Starvation</a:t>
            </a:r>
          </a:p>
          <a:p>
            <a:pPr eaLnBrk="1" hangingPunct="1">
              <a:buFont typeface="Wingdings" charset="0"/>
              <a:buChar char="n"/>
              <a:defRPr/>
            </a:pPr>
            <a:r>
              <a:rPr lang="en-US" sz="2400" b="1"/>
              <a:t>Deadlock avoidance</a:t>
            </a:r>
          </a:p>
          <a:p>
            <a:pPr lvl="1" eaLnBrk="1" hangingPunct="1">
              <a:buFont typeface="Wingdings" charset="0"/>
              <a:buChar char="n"/>
              <a:defRPr/>
            </a:pPr>
            <a:r>
              <a:rPr lang="en-US" sz="2200"/>
              <a:t>There are many variations of two-phase locking algorithm.</a:t>
            </a:r>
          </a:p>
          <a:p>
            <a:pPr lvl="1" eaLnBrk="1" hangingPunct="1">
              <a:buFont typeface="Wingdings" charset="0"/>
              <a:buChar char="n"/>
              <a:defRPr/>
            </a:pPr>
            <a:r>
              <a:rPr lang="en-US" sz="2200"/>
              <a:t>Some avoid deadlock by not letting the cycle to complete.</a:t>
            </a:r>
          </a:p>
          <a:p>
            <a:pPr lvl="1" eaLnBrk="1" hangingPunct="1">
              <a:buFont typeface="Wingdings" charset="0"/>
              <a:buChar char="n"/>
              <a:defRPr/>
            </a:pPr>
            <a:r>
              <a:rPr lang="en-US" sz="2200"/>
              <a:t>That is as soon as the algorithm discovers that blocking a transaction is likely to create a cycle, it rolls back the transaction.</a:t>
            </a:r>
          </a:p>
          <a:p>
            <a:pPr lvl="1" eaLnBrk="1" hangingPunct="1">
              <a:buFont typeface="Wingdings" charset="0"/>
              <a:buChar char="n"/>
              <a:defRPr/>
            </a:pPr>
            <a:r>
              <a:rPr lang="en-US" sz="2200"/>
              <a:t>Wound-Wait and Wait-Die algorithms use timestamps to </a:t>
            </a:r>
            <a:r>
              <a:rPr lang="en-US" sz="2200">
                <a:sym typeface="Symbol" charset="0"/>
              </a:rPr>
              <a:t>avoid deadlocks by rolling-back victim.</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6" name="Rectangle 10">
            <a:extLst>
              <a:ext uri="{FF2B5EF4-FFF2-40B4-BE49-F238E27FC236}">
                <a16:creationId xmlns:a16="http://schemas.microsoft.com/office/drawing/2014/main" id="{5B960F5E-5E3D-464C-9653-AA7102A6EDC9}"/>
              </a:ext>
            </a:extLst>
          </p:cNvPr>
          <p:cNvSpPr>
            <a:spLocks noGrp="1" noChangeArrowheads="1"/>
          </p:cNvSpPr>
          <p:nvPr>
            <p:ph type="title"/>
          </p:nvPr>
        </p:nvSpPr>
        <p:spPr>
          <a:xfrm>
            <a:off x="1143000" y="304800"/>
            <a:ext cx="5937755" cy="1188720"/>
          </a:xfrm>
        </p:spPr>
        <p:txBody>
          <a:bodyPr/>
          <a:lstStyle/>
          <a:p>
            <a:pPr eaLnBrk="1" hangingPunct="1">
              <a:defRPr/>
            </a:pPr>
            <a:r>
              <a:rPr lang="en-US" dirty="0"/>
              <a:t>Database Concurrency Control</a:t>
            </a:r>
          </a:p>
        </p:txBody>
      </p:sp>
      <p:sp>
        <p:nvSpPr>
          <p:cNvPr id="710667" name="Rectangle 11">
            <a:extLst>
              <a:ext uri="{FF2B5EF4-FFF2-40B4-BE49-F238E27FC236}">
                <a16:creationId xmlns:a16="http://schemas.microsoft.com/office/drawing/2014/main" id="{46DBE8A0-5838-8842-862D-0EEDC4FC008D}"/>
              </a:ext>
            </a:extLst>
          </p:cNvPr>
          <p:cNvSpPr>
            <a:spLocks noGrp="1" noChangeArrowheads="1"/>
          </p:cNvSpPr>
          <p:nvPr>
            <p:ph idx="1"/>
          </p:nvPr>
        </p:nvSpPr>
        <p:spPr>
          <a:xfrm>
            <a:off x="239713" y="1600200"/>
            <a:ext cx="8294687" cy="1295400"/>
          </a:xfrm>
        </p:spPr>
        <p:txBody>
          <a:bodyPr/>
          <a:lstStyle/>
          <a:p>
            <a:pPr eaLnBrk="1" hangingPunct="1">
              <a:buFont typeface="Wingdings" charset="0"/>
              <a:buNone/>
              <a:defRPr/>
            </a:pPr>
            <a:r>
              <a:rPr lang="en-US" sz="2400" dirty="0"/>
              <a:t>Dealing with Deadlock and Starvation</a:t>
            </a:r>
          </a:p>
          <a:p>
            <a:pPr eaLnBrk="1" hangingPunct="1">
              <a:buFont typeface="Wingdings" charset="0"/>
              <a:buChar char="n"/>
              <a:defRPr/>
            </a:pPr>
            <a:r>
              <a:rPr lang="en-US" sz="2400" b="1" dirty="0"/>
              <a:t>Deadlock prevention</a:t>
            </a:r>
          </a:p>
        </p:txBody>
      </p:sp>
      <p:pic>
        <p:nvPicPr>
          <p:cNvPr id="46083" name="Picture 1" descr="Screen Shot 2016-11-18 at 9.41.12 AM.png">
            <a:extLst>
              <a:ext uri="{FF2B5EF4-FFF2-40B4-BE49-F238E27FC236}">
                <a16:creationId xmlns:a16="http://schemas.microsoft.com/office/drawing/2014/main" id="{4EB2B7A2-4F9B-2A42-B4B5-D568A210DB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8" y="2870200"/>
            <a:ext cx="85090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4" name="Rectangle 10">
            <a:extLst>
              <a:ext uri="{FF2B5EF4-FFF2-40B4-BE49-F238E27FC236}">
                <a16:creationId xmlns:a16="http://schemas.microsoft.com/office/drawing/2014/main" id="{6EB20097-31F6-7B47-AD8D-24C0A952793E}"/>
              </a:ext>
            </a:extLst>
          </p:cNvPr>
          <p:cNvSpPr>
            <a:spLocks noGrp="1" noChangeArrowheads="1"/>
          </p:cNvSpPr>
          <p:nvPr>
            <p:ph type="title"/>
          </p:nvPr>
        </p:nvSpPr>
        <p:spPr/>
        <p:txBody>
          <a:bodyPr/>
          <a:lstStyle/>
          <a:p>
            <a:pPr eaLnBrk="1" hangingPunct="1">
              <a:defRPr/>
            </a:pPr>
            <a:r>
              <a:rPr lang="en-US"/>
              <a:t>Database Concurrency Control</a:t>
            </a:r>
          </a:p>
        </p:txBody>
      </p:sp>
      <p:sp>
        <p:nvSpPr>
          <p:cNvPr id="712715" name="Rectangle 11">
            <a:extLst>
              <a:ext uri="{FF2B5EF4-FFF2-40B4-BE49-F238E27FC236}">
                <a16:creationId xmlns:a16="http://schemas.microsoft.com/office/drawing/2014/main" id="{424EE0BB-57EF-9E45-88E9-2418CC0601B6}"/>
              </a:ext>
            </a:extLst>
          </p:cNvPr>
          <p:cNvSpPr>
            <a:spLocks noGrp="1" noChangeArrowheads="1"/>
          </p:cNvSpPr>
          <p:nvPr>
            <p:ph idx="1"/>
          </p:nvPr>
        </p:nvSpPr>
        <p:spPr/>
        <p:txBody>
          <a:bodyPr>
            <a:normAutofit fontScale="70000" lnSpcReduction="20000"/>
          </a:bodyPr>
          <a:lstStyle/>
          <a:p>
            <a:pPr eaLnBrk="1" hangingPunct="1">
              <a:lnSpc>
                <a:spcPct val="90000"/>
              </a:lnSpc>
              <a:buFont typeface="Wingdings" charset="0"/>
              <a:buNone/>
              <a:defRPr/>
            </a:pPr>
            <a:r>
              <a:rPr lang="en-US" sz="2400"/>
              <a:t>Dealing with Deadlock and Starvation</a:t>
            </a:r>
          </a:p>
          <a:p>
            <a:pPr eaLnBrk="1" hangingPunct="1">
              <a:lnSpc>
                <a:spcPct val="90000"/>
              </a:lnSpc>
              <a:buFont typeface="Wingdings" charset="0"/>
              <a:buChar char="n"/>
              <a:defRPr/>
            </a:pPr>
            <a:r>
              <a:rPr lang="en-US" sz="2400" b="1"/>
              <a:t>Starvation</a:t>
            </a:r>
          </a:p>
          <a:p>
            <a:pPr lvl="1" eaLnBrk="1" hangingPunct="1">
              <a:lnSpc>
                <a:spcPct val="90000"/>
              </a:lnSpc>
              <a:buFont typeface="Wingdings" charset="0"/>
              <a:buChar char="n"/>
              <a:defRPr/>
            </a:pPr>
            <a:r>
              <a:rPr lang="en-US" sz="2200"/>
              <a:t>Starvation occurs when a particular transaction consistently waits or restarted and never gets a chance to proceed further. </a:t>
            </a:r>
          </a:p>
          <a:p>
            <a:pPr lvl="1" eaLnBrk="1" hangingPunct="1">
              <a:lnSpc>
                <a:spcPct val="90000"/>
              </a:lnSpc>
              <a:buFont typeface="Wingdings" charset="0"/>
              <a:buChar char="n"/>
              <a:defRPr/>
            </a:pPr>
            <a:r>
              <a:rPr lang="en-US" sz="2200"/>
              <a:t>In a deadlock resolution it is possible that the same transaction may consistently be selected as victim and rolled-back.</a:t>
            </a:r>
          </a:p>
          <a:p>
            <a:pPr lvl="1" eaLnBrk="1" hangingPunct="1">
              <a:lnSpc>
                <a:spcPct val="90000"/>
              </a:lnSpc>
              <a:buFont typeface="Wingdings" charset="0"/>
              <a:buChar char="n"/>
              <a:defRPr/>
            </a:pPr>
            <a:r>
              <a:rPr lang="en-US" sz="2200"/>
              <a:t>This limitation is inherent in all priority based scheduling mechanisms.</a:t>
            </a:r>
          </a:p>
          <a:p>
            <a:pPr lvl="1" eaLnBrk="1" hangingPunct="1">
              <a:lnSpc>
                <a:spcPct val="90000"/>
              </a:lnSpc>
              <a:buFont typeface="Wingdings" charset="0"/>
              <a:buChar char="n"/>
              <a:defRPr/>
            </a:pPr>
            <a:r>
              <a:rPr lang="en-US" sz="2200"/>
              <a:t>In Wound-Wait scheme a younger transaction may always be wounded (aborted) by a long running older transaction which may create starvation.</a:t>
            </a:r>
          </a:p>
        </p:txBody>
      </p:sp>
      <p:sp>
        <p:nvSpPr>
          <p:cNvPr id="712708" name="Rectangle 4">
            <a:extLst>
              <a:ext uri="{FF2B5EF4-FFF2-40B4-BE49-F238E27FC236}">
                <a16:creationId xmlns:a16="http://schemas.microsoft.com/office/drawing/2014/main" id="{69357E58-D30D-2643-B211-3188509B4309}"/>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endParaRPr lang="en-US" sz="1800">
              <a:solidFill>
                <a:schemeClr val="tx2"/>
              </a:solidFill>
              <a:latin typeface="Arial" charset="0"/>
              <a:ea typeface="ＭＳ Ｐゴシック" charset="0"/>
              <a:cs typeface="Times New Roman" charset="0"/>
              <a:sym typeface="Symbo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62" name="Rectangle 10">
            <a:extLst>
              <a:ext uri="{FF2B5EF4-FFF2-40B4-BE49-F238E27FC236}">
                <a16:creationId xmlns:a16="http://schemas.microsoft.com/office/drawing/2014/main" id="{3BB05627-0913-8340-9D58-354CA56BCABD}"/>
              </a:ext>
            </a:extLst>
          </p:cNvPr>
          <p:cNvSpPr>
            <a:spLocks noGrp="1" noChangeArrowheads="1"/>
          </p:cNvSpPr>
          <p:nvPr>
            <p:ph type="title"/>
          </p:nvPr>
        </p:nvSpPr>
        <p:spPr/>
        <p:txBody>
          <a:bodyPr/>
          <a:lstStyle/>
          <a:p>
            <a:pPr eaLnBrk="1" hangingPunct="1">
              <a:defRPr/>
            </a:pPr>
            <a:r>
              <a:rPr lang="en-US"/>
              <a:t>Database Concurrency Control</a:t>
            </a:r>
          </a:p>
        </p:txBody>
      </p:sp>
      <p:sp>
        <p:nvSpPr>
          <p:cNvPr id="714763" name="Rectangle 11">
            <a:extLst>
              <a:ext uri="{FF2B5EF4-FFF2-40B4-BE49-F238E27FC236}">
                <a16:creationId xmlns:a16="http://schemas.microsoft.com/office/drawing/2014/main" id="{4DED75B7-ADFA-E84A-8D66-011BE7C36443}"/>
              </a:ext>
            </a:extLst>
          </p:cNvPr>
          <p:cNvSpPr>
            <a:spLocks noGrp="1" noChangeArrowheads="1"/>
          </p:cNvSpPr>
          <p:nvPr>
            <p:ph idx="1"/>
          </p:nvPr>
        </p:nvSpPr>
        <p:spPr/>
        <p:txBody>
          <a:bodyPr/>
          <a:lstStyle/>
          <a:p>
            <a:pPr eaLnBrk="1" hangingPunct="1">
              <a:buFont typeface="Wingdings" charset="0"/>
              <a:buNone/>
              <a:defRPr/>
            </a:pPr>
            <a:r>
              <a:rPr lang="en-US"/>
              <a:t>Timestamp based concurrency control algorithm</a:t>
            </a:r>
          </a:p>
          <a:p>
            <a:pPr eaLnBrk="1" hangingPunct="1">
              <a:buFont typeface="Wingdings" charset="0"/>
              <a:buChar char="n"/>
              <a:defRPr/>
            </a:pPr>
            <a:r>
              <a:rPr lang="en-US" b="1"/>
              <a:t>Timestamp</a:t>
            </a:r>
          </a:p>
          <a:p>
            <a:pPr lvl="1" eaLnBrk="1" hangingPunct="1">
              <a:buFont typeface="Wingdings" charset="0"/>
              <a:buChar char="n"/>
              <a:defRPr/>
            </a:pPr>
            <a:r>
              <a:rPr lang="en-US"/>
              <a:t>A monotonically increasing variable (integer) indicating the age of an operation or a transaction.  A larger timestamp value indicates a more recent event or operation.</a:t>
            </a:r>
          </a:p>
          <a:p>
            <a:pPr lvl="1" eaLnBrk="1" hangingPunct="1">
              <a:buFont typeface="Wingdings" charset="0"/>
              <a:buChar char="n"/>
              <a:defRPr/>
            </a:pPr>
            <a:r>
              <a:rPr lang="en-US"/>
              <a:t>Timestamp based algorithm uses timestamp to serialize the execution of concurrent transactions.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0" name="Rectangle 10">
            <a:extLst>
              <a:ext uri="{FF2B5EF4-FFF2-40B4-BE49-F238E27FC236}">
                <a16:creationId xmlns:a16="http://schemas.microsoft.com/office/drawing/2014/main" id="{DD57FA95-555B-864A-9659-031DD4C1C92C}"/>
              </a:ext>
            </a:extLst>
          </p:cNvPr>
          <p:cNvSpPr>
            <a:spLocks noGrp="1" noChangeArrowheads="1"/>
          </p:cNvSpPr>
          <p:nvPr>
            <p:ph type="title"/>
          </p:nvPr>
        </p:nvSpPr>
        <p:spPr/>
        <p:txBody>
          <a:bodyPr/>
          <a:lstStyle/>
          <a:p>
            <a:pPr eaLnBrk="1" hangingPunct="1">
              <a:defRPr/>
            </a:pPr>
            <a:r>
              <a:rPr lang="en-US"/>
              <a:t>Database Concurrency Control</a:t>
            </a:r>
          </a:p>
        </p:txBody>
      </p:sp>
      <p:sp>
        <p:nvSpPr>
          <p:cNvPr id="716811" name="Rectangle 11">
            <a:extLst>
              <a:ext uri="{FF2B5EF4-FFF2-40B4-BE49-F238E27FC236}">
                <a16:creationId xmlns:a16="http://schemas.microsoft.com/office/drawing/2014/main" id="{2F72FFA1-A783-FB4D-A68B-C17FAF8E4502}"/>
              </a:ext>
            </a:extLst>
          </p:cNvPr>
          <p:cNvSpPr>
            <a:spLocks noGrp="1" noChangeArrowheads="1"/>
          </p:cNvSpPr>
          <p:nvPr>
            <p:ph idx="1"/>
          </p:nvPr>
        </p:nvSpPr>
        <p:spPr/>
        <p:txBody>
          <a:bodyPr>
            <a:normAutofit fontScale="62500" lnSpcReduction="20000"/>
          </a:bodyPr>
          <a:lstStyle/>
          <a:p>
            <a:pPr eaLnBrk="1" hangingPunct="1">
              <a:lnSpc>
                <a:spcPct val="90000"/>
              </a:lnSpc>
              <a:buFont typeface="Wingdings" charset="0"/>
              <a:buNone/>
              <a:defRPr/>
            </a:pPr>
            <a:r>
              <a:rPr lang="en-US" sz="2400"/>
              <a:t>Timestamp based concurrency control algorithm</a:t>
            </a:r>
          </a:p>
          <a:p>
            <a:pPr eaLnBrk="1" hangingPunct="1">
              <a:lnSpc>
                <a:spcPct val="90000"/>
              </a:lnSpc>
              <a:buFont typeface="Wingdings" charset="0"/>
              <a:buChar char="n"/>
              <a:defRPr/>
            </a:pPr>
            <a:r>
              <a:rPr lang="en-US" sz="2400" b="1"/>
              <a:t>Basic Timestamp Ordering</a:t>
            </a:r>
          </a:p>
          <a:p>
            <a:pPr lvl="1" eaLnBrk="1" hangingPunct="1">
              <a:lnSpc>
                <a:spcPct val="90000"/>
              </a:lnSpc>
              <a:buFont typeface="Wingdings" charset="0"/>
              <a:buChar char="n"/>
              <a:defRPr/>
            </a:pPr>
            <a:r>
              <a:rPr lang="en-US" sz="2200"/>
              <a:t>1.  Transaction T issues a write_item(X) operation:</a:t>
            </a:r>
          </a:p>
          <a:p>
            <a:pPr lvl="2" eaLnBrk="1" hangingPunct="1">
              <a:lnSpc>
                <a:spcPct val="90000"/>
              </a:lnSpc>
              <a:buFont typeface="Wingdings" charset="0"/>
              <a:buChar char="n"/>
              <a:defRPr/>
            </a:pPr>
            <a:r>
              <a:rPr lang="en-US" sz="2000">
                <a:sym typeface="Symbol" charset="0"/>
              </a:rPr>
              <a:t>If read_TS(X) &gt; TS(T) or if write_TS(X) &gt; TS(T), then an younger transaction has already read the data item so abort and roll-back T and reject the operation.</a:t>
            </a:r>
          </a:p>
          <a:p>
            <a:pPr lvl="2" eaLnBrk="1" hangingPunct="1">
              <a:lnSpc>
                <a:spcPct val="90000"/>
              </a:lnSpc>
              <a:buFont typeface="Wingdings" charset="0"/>
              <a:buChar char="n"/>
              <a:defRPr/>
            </a:pPr>
            <a:r>
              <a:rPr lang="en-US" sz="2000">
                <a:sym typeface="Symbol" charset="0"/>
              </a:rPr>
              <a:t>If the condition in part (a) does not exist, then execute write_item(X) of T and set write_TS(X) to TS(T).</a:t>
            </a:r>
          </a:p>
          <a:p>
            <a:pPr lvl="1" eaLnBrk="1" hangingPunct="1">
              <a:lnSpc>
                <a:spcPct val="90000"/>
              </a:lnSpc>
              <a:buFont typeface="Wingdings" charset="0"/>
              <a:buChar char="n"/>
              <a:defRPr/>
            </a:pPr>
            <a:r>
              <a:rPr lang="en-US" sz="2200">
                <a:sym typeface="Symbol" charset="0"/>
              </a:rPr>
              <a:t>2.  </a:t>
            </a:r>
            <a:r>
              <a:rPr lang="en-US" sz="2200"/>
              <a:t>Transaction T issues a read_item(X) operation:</a:t>
            </a:r>
          </a:p>
          <a:p>
            <a:pPr lvl="2" eaLnBrk="1" hangingPunct="1">
              <a:lnSpc>
                <a:spcPct val="90000"/>
              </a:lnSpc>
              <a:buFont typeface="Wingdings" charset="0"/>
              <a:buChar char="n"/>
              <a:defRPr/>
            </a:pPr>
            <a:r>
              <a:rPr lang="en-US" sz="2000">
                <a:sym typeface="Symbol" charset="0"/>
              </a:rPr>
              <a:t>If write_TS(X) &gt; TS(T), then an younger transaction has already written to the data item so abort and roll-back T and reject the operation.</a:t>
            </a:r>
          </a:p>
          <a:p>
            <a:pPr lvl="2" eaLnBrk="1" hangingPunct="1">
              <a:lnSpc>
                <a:spcPct val="90000"/>
              </a:lnSpc>
              <a:buFont typeface="Wingdings" charset="0"/>
              <a:buChar char="n"/>
              <a:defRPr/>
            </a:pPr>
            <a:r>
              <a:rPr lang="en-US" sz="2000">
                <a:sym typeface="Symbol" charset="0"/>
              </a:rPr>
              <a:t>If write_TS(X)  TS(T), then execute read_item(X) of T and set read_TS(X) to the larger of TS(T) and the current read_TS(X).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8" name="Rectangle 10">
            <a:extLst>
              <a:ext uri="{FF2B5EF4-FFF2-40B4-BE49-F238E27FC236}">
                <a16:creationId xmlns:a16="http://schemas.microsoft.com/office/drawing/2014/main" id="{7209A4BB-E81A-164F-BCE6-7BA0F949F6D3}"/>
              </a:ext>
            </a:extLst>
          </p:cNvPr>
          <p:cNvSpPr>
            <a:spLocks noGrp="1" noChangeArrowheads="1"/>
          </p:cNvSpPr>
          <p:nvPr>
            <p:ph type="title"/>
          </p:nvPr>
        </p:nvSpPr>
        <p:spPr/>
        <p:txBody>
          <a:bodyPr/>
          <a:lstStyle/>
          <a:p>
            <a:pPr eaLnBrk="1" hangingPunct="1">
              <a:defRPr/>
            </a:pPr>
            <a:r>
              <a:rPr lang="en-US"/>
              <a:t>Database Concurrency Control</a:t>
            </a:r>
          </a:p>
        </p:txBody>
      </p:sp>
      <p:sp>
        <p:nvSpPr>
          <p:cNvPr id="718859" name="Rectangle 11">
            <a:extLst>
              <a:ext uri="{FF2B5EF4-FFF2-40B4-BE49-F238E27FC236}">
                <a16:creationId xmlns:a16="http://schemas.microsoft.com/office/drawing/2014/main" id="{19CD8867-B5AC-414B-B9A0-5D881046952A}"/>
              </a:ext>
            </a:extLst>
          </p:cNvPr>
          <p:cNvSpPr>
            <a:spLocks noGrp="1" noChangeArrowheads="1"/>
          </p:cNvSpPr>
          <p:nvPr>
            <p:ph idx="1"/>
          </p:nvPr>
        </p:nvSpPr>
        <p:spPr/>
        <p:txBody>
          <a:bodyPr>
            <a:normAutofit lnSpcReduction="10000"/>
          </a:bodyPr>
          <a:lstStyle/>
          <a:p>
            <a:pPr eaLnBrk="1" hangingPunct="1">
              <a:buFont typeface="Wingdings" pitchFamily="2" charset="2"/>
              <a:buNone/>
            </a:pPr>
            <a:r>
              <a:rPr lang="en-US" altLang="en-US"/>
              <a:t>Timestamp based concurrency control algorithm</a:t>
            </a:r>
          </a:p>
          <a:p>
            <a:pPr eaLnBrk="1" hangingPunct="1"/>
            <a:r>
              <a:rPr lang="en-US" altLang="en-US" b="1"/>
              <a:t>Strict Timestamp Ordering</a:t>
            </a:r>
          </a:p>
          <a:p>
            <a:pPr lvl="1" eaLnBrk="1" hangingPunct="1"/>
            <a:r>
              <a:rPr lang="en-US" altLang="en-US">
                <a:ea typeface="Arial" panose="020B0604020202020204" pitchFamily="34" charset="0"/>
              </a:rPr>
              <a:t>1.  Transaction T issues a write_item(X) operation:</a:t>
            </a:r>
          </a:p>
          <a:p>
            <a:pPr lvl="2" eaLnBrk="1" hangingPunct="1"/>
            <a:r>
              <a:rPr lang="en-US" altLang="en-US">
                <a:ea typeface="Arial" panose="020B0604020202020204" pitchFamily="34" charset="0"/>
                <a:sym typeface="Symbol" pitchFamily="2" charset="2"/>
              </a:rPr>
              <a:t>If TS(T) &gt; read_TS(X), then delay T until the transaction T’ that wrote or read X has terminated (committed or aborted).</a:t>
            </a:r>
          </a:p>
          <a:p>
            <a:pPr lvl="1" eaLnBrk="1" hangingPunct="1"/>
            <a:r>
              <a:rPr lang="en-US" altLang="en-US">
                <a:ea typeface="Arial" panose="020B0604020202020204" pitchFamily="34" charset="0"/>
                <a:sym typeface="Symbol" pitchFamily="2" charset="2"/>
              </a:rPr>
              <a:t>2.  </a:t>
            </a:r>
            <a:r>
              <a:rPr lang="en-US" altLang="en-US">
                <a:ea typeface="Arial" panose="020B0604020202020204" pitchFamily="34" charset="0"/>
              </a:rPr>
              <a:t>Transaction T issues a read_item(X) operation:</a:t>
            </a:r>
          </a:p>
          <a:p>
            <a:pPr lvl="2" eaLnBrk="1" hangingPunct="1"/>
            <a:r>
              <a:rPr lang="en-US" altLang="en-US">
                <a:ea typeface="Arial" panose="020B0604020202020204" pitchFamily="34" charset="0"/>
                <a:sym typeface="Symbol" pitchFamily="2" charset="2"/>
              </a:rPr>
              <a:t>If TS(T) &gt; write_TS(X), then delay T until the transaction T’ that wrote or read X has terminated (committed or aborted).</a:t>
            </a:r>
            <a:endParaRPr lang="en-US" altLang="en-US">
              <a:ea typeface="Arial" panose="020B0604020202020204" pitchFamily="34" charset="0"/>
            </a:endParaRPr>
          </a:p>
        </p:txBody>
      </p:sp>
      <p:sp>
        <p:nvSpPr>
          <p:cNvPr id="718852" name="Rectangle 4">
            <a:extLst>
              <a:ext uri="{FF2B5EF4-FFF2-40B4-BE49-F238E27FC236}">
                <a16:creationId xmlns:a16="http://schemas.microsoft.com/office/drawing/2014/main" id="{A5A00FB9-2FC1-6740-8B0F-BC364C756382}"/>
              </a:ext>
            </a:extLst>
          </p:cNvPr>
          <p:cNvSpPr>
            <a:spLocks noChangeArrowheads="1"/>
          </p:cNvSpPr>
          <p:nvPr/>
        </p:nvSpPr>
        <p:spPr bwMode="auto">
          <a:xfrm>
            <a:off x="685800" y="1020763"/>
            <a:ext cx="7772400" cy="495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endParaRPr lang="en-US" sz="1800">
              <a:solidFill>
                <a:schemeClr val="tx2"/>
              </a:solidFill>
              <a:latin typeface="Arial" charset="0"/>
              <a:ea typeface="ＭＳ Ｐゴシック" charset="0"/>
              <a:cs typeface="Times New Roman" charset="0"/>
              <a:sym typeface="Symbo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6" name="Rectangle 10">
            <a:extLst>
              <a:ext uri="{FF2B5EF4-FFF2-40B4-BE49-F238E27FC236}">
                <a16:creationId xmlns:a16="http://schemas.microsoft.com/office/drawing/2014/main" id="{39977020-4C8E-8449-94A6-8C201D7EF083}"/>
              </a:ext>
            </a:extLst>
          </p:cNvPr>
          <p:cNvSpPr>
            <a:spLocks noGrp="1" noChangeArrowheads="1"/>
          </p:cNvSpPr>
          <p:nvPr>
            <p:ph type="title"/>
          </p:nvPr>
        </p:nvSpPr>
        <p:spPr/>
        <p:txBody>
          <a:bodyPr/>
          <a:lstStyle/>
          <a:p>
            <a:pPr eaLnBrk="1" hangingPunct="1">
              <a:defRPr/>
            </a:pPr>
            <a:r>
              <a:rPr lang="en-US"/>
              <a:t>Database Concurrency Control</a:t>
            </a:r>
          </a:p>
        </p:txBody>
      </p:sp>
      <p:sp>
        <p:nvSpPr>
          <p:cNvPr id="720907" name="Rectangle 11">
            <a:extLst>
              <a:ext uri="{FF2B5EF4-FFF2-40B4-BE49-F238E27FC236}">
                <a16:creationId xmlns:a16="http://schemas.microsoft.com/office/drawing/2014/main" id="{F5EDD318-1EB5-F04E-A0AF-0424C2B8331C}"/>
              </a:ext>
            </a:extLst>
          </p:cNvPr>
          <p:cNvSpPr>
            <a:spLocks noGrp="1" noChangeArrowheads="1"/>
          </p:cNvSpPr>
          <p:nvPr>
            <p:ph idx="1"/>
          </p:nvPr>
        </p:nvSpPr>
        <p:spPr/>
        <p:txBody>
          <a:bodyPr/>
          <a:lstStyle/>
          <a:p>
            <a:pPr eaLnBrk="1" hangingPunct="1">
              <a:lnSpc>
                <a:spcPct val="90000"/>
              </a:lnSpc>
              <a:buFont typeface="Wingdings" pitchFamily="2" charset="2"/>
              <a:buNone/>
            </a:pPr>
            <a:r>
              <a:rPr lang="en-US" altLang="en-US"/>
              <a:t>Timestamp based concurrency control algorithm</a:t>
            </a:r>
          </a:p>
          <a:p>
            <a:pPr eaLnBrk="1" hangingPunct="1">
              <a:lnSpc>
                <a:spcPct val="90000"/>
              </a:lnSpc>
            </a:pPr>
            <a:r>
              <a:rPr lang="en-US" altLang="en-US" b="1"/>
              <a:t>Thomas’s Write Rule</a:t>
            </a:r>
          </a:p>
          <a:p>
            <a:pPr lvl="1" eaLnBrk="1" hangingPunct="1">
              <a:lnSpc>
                <a:spcPct val="90000"/>
              </a:lnSpc>
            </a:pPr>
            <a:r>
              <a:rPr lang="en-US" altLang="en-US">
                <a:ea typeface="Arial" panose="020B0604020202020204" pitchFamily="34" charset="0"/>
                <a:sym typeface="Symbol" pitchFamily="2" charset="2"/>
              </a:rPr>
              <a:t>If read_TS(X) &gt; TS(T) then abort and roll-back T and reject the operation.</a:t>
            </a:r>
          </a:p>
          <a:p>
            <a:pPr lvl="1" eaLnBrk="1" hangingPunct="1">
              <a:lnSpc>
                <a:spcPct val="90000"/>
              </a:lnSpc>
            </a:pPr>
            <a:r>
              <a:rPr lang="en-US" altLang="en-US">
                <a:ea typeface="Arial" panose="020B0604020202020204" pitchFamily="34" charset="0"/>
                <a:sym typeface="Symbol" pitchFamily="2" charset="2"/>
              </a:rPr>
              <a:t>If write_TS(X) &gt; TS(T), then just ignore the write operation and continue execution.  This is because the most recent writes counts in case of two consecutive writes.</a:t>
            </a:r>
          </a:p>
          <a:p>
            <a:pPr lvl="1" eaLnBrk="1" hangingPunct="1">
              <a:lnSpc>
                <a:spcPct val="90000"/>
              </a:lnSpc>
            </a:pPr>
            <a:r>
              <a:rPr lang="en-US" altLang="en-US">
                <a:ea typeface="Arial" panose="020B0604020202020204" pitchFamily="34" charset="0"/>
                <a:sym typeface="Symbol" pitchFamily="2" charset="2"/>
              </a:rPr>
              <a:t>If the conditions given in 1 and 2 above do not occur, then execute write_item(X) of T and set write_TS(X) to TS(T).</a:t>
            </a:r>
            <a:endParaRPr lang="en-US" altLang="en-US">
              <a:ea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5" name="Rectangle 11">
            <a:extLst>
              <a:ext uri="{FF2B5EF4-FFF2-40B4-BE49-F238E27FC236}">
                <a16:creationId xmlns:a16="http://schemas.microsoft.com/office/drawing/2014/main" id="{D13D7B11-3722-DD40-ADC3-9EB193AE4CDD}"/>
              </a:ext>
            </a:extLst>
          </p:cNvPr>
          <p:cNvSpPr>
            <a:spLocks noGrp="1" noChangeArrowheads="1"/>
          </p:cNvSpPr>
          <p:nvPr>
            <p:ph type="title"/>
          </p:nvPr>
        </p:nvSpPr>
        <p:spPr/>
        <p:txBody>
          <a:bodyPr/>
          <a:lstStyle/>
          <a:p>
            <a:pPr eaLnBrk="1" hangingPunct="1">
              <a:defRPr/>
            </a:pPr>
            <a:r>
              <a:rPr lang="en-US"/>
              <a:t>Database Concurrency Control</a:t>
            </a:r>
          </a:p>
        </p:txBody>
      </p:sp>
      <p:sp>
        <p:nvSpPr>
          <p:cNvPr id="722956" name="Rectangle 12">
            <a:extLst>
              <a:ext uri="{FF2B5EF4-FFF2-40B4-BE49-F238E27FC236}">
                <a16:creationId xmlns:a16="http://schemas.microsoft.com/office/drawing/2014/main" id="{B953F561-CF15-1C42-B729-50D42A1FC8A0}"/>
              </a:ext>
            </a:extLst>
          </p:cNvPr>
          <p:cNvSpPr>
            <a:spLocks noGrp="1" noChangeArrowheads="1"/>
          </p:cNvSpPr>
          <p:nvPr>
            <p:ph idx="1"/>
          </p:nvPr>
        </p:nvSpPr>
        <p:spPr/>
        <p:txBody>
          <a:bodyPr/>
          <a:lstStyle/>
          <a:p>
            <a:pPr eaLnBrk="1" hangingPunct="1">
              <a:lnSpc>
                <a:spcPct val="90000"/>
              </a:lnSpc>
              <a:buFont typeface="Wingdings" charset="0"/>
              <a:buNone/>
              <a:defRPr/>
            </a:pPr>
            <a:r>
              <a:rPr lang="en-US"/>
              <a:t>Multiversion concurrency control techniques</a:t>
            </a:r>
          </a:p>
          <a:p>
            <a:pPr lvl="1" eaLnBrk="1" hangingPunct="1">
              <a:lnSpc>
                <a:spcPct val="90000"/>
              </a:lnSpc>
              <a:buFont typeface="Wingdings" charset="0"/>
              <a:buChar char="n"/>
              <a:defRPr/>
            </a:pPr>
            <a:r>
              <a:rPr lang="en-US"/>
              <a:t>This approach maintains a number of versions of a data item and allocates the right version to a read operation of a transaction.  Thus unlike other mechanisms a read operation in this mechanism is never rejected.</a:t>
            </a:r>
          </a:p>
          <a:p>
            <a:pPr lvl="1" eaLnBrk="1" hangingPunct="1">
              <a:lnSpc>
                <a:spcPct val="90000"/>
              </a:lnSpc>
              <a:buFont typeface="Wingdings" charset="0"/>
              <a:buChar char="n"/>
              <a:defRPr/>
            </a:pPr>
            <a:r>
              <a:rPr lang="en-US"/>
              <a:t>Side effect:</a:t>
            </a:r>
          </a:p>
          <a:p>
            <a:pPr lvl="2" eaLnBrk="1" hangingPunct="1">
              <a:lnSpc>
                <a:spcPct val="90000"/>
              </a:lnSpc>
              <a:buFont typeface="Wingdings" charset="0"/>
              <a:buChar char="n"/>
              <a:defRPr/>
            </a:pPr>
            <a:r>
              <a:rPr lang="en-US"/>
              <a:t>Significantly more storage (RAM and disk) is required to maintain multiple versions.  To check unlimited growth of versions, a garbage collection is run when some criteria is satisfied.</a:t>
            </a:r>
          </a:p>
        </p:txBody>
      </p:sp>
      <p:sp>
        <p:nvSpPr>
          <p:cNvPr id="722948" name="Rectangle 4">
            <a:extLst>
              <a:ext uri="{FF2B5EF4-FFF2-40B4-BE49-F238E27FC236}">
                <a16:creationId xmlns:a16="http://schemas.microsoft.com/office/drawing/2014/main" id="{15DB24F0-551F-194F-82DE-580DE3B3E391}"/>
              </a:ext>
            </a:extLst>
          </p:cNvPr>
          <p:cNvSpPr>
            <a:spLocks noChangeArrowheads="1"/>
          </p:cNvSpPr>
          <p:nvPr/>
        </p:nvSpPr>
        <p:spPr bwMode="auto">
          <a:xfrm>
            <a:off x="685800" y="1020763"/>
            <a:ext cx="7772400" cy="1387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003" name="Rectangle 11">
            <a:extLst>
              <a:ext uri="{FF2B5EF4-FFF2-40B4-BE49-F238E27FC236}">
                <a16:creationId xmlns:a16="http://schemas.microsoft.com/office/drawing/2014/main" id="{807DA204-8FBF-0C44-800C-A9CC3D1BE2AD}"/>
              </a:ext>
            </a:extLst>
          </p:cNvPr>
          <p:cNvSpPr>
            <a:spLocks noGrp="1" noChangeArrowheads="1"/>
          </p:cNvSpPr>
          <p:nvPr>
            <p:ph type="title"/>
          </p:nvPr>
        </p:nvSpPr>
        <p:spPr/>
        <p:txBody>
          <a:bodyPr/>
          <a:lstStyle/>
          <a:p>
            <a:pPr eaLnBrk="1" hangingPunct="1">
              <a:defRPr/>
            </a:pPr>
            <a:r>
              <a:rPr lang="en-US"/>
              <a:t>Database Concurrency Control</a:t>
            </a:r>
          </a:p>
        </p:txBody>
      </p:sp>
      <p:sp>
        <p:nvSpPr>
          <p:cNvPr id="725004" name="Rectangle 12">
            <a:extLst>
              <a:ext uri="{FF2B5EF4-FFF2-40B4-BE49-F238E27FC236}">
                <a16:creationId xmlns:a16="http://schemas.microsoft.com/office/drawing/2014/main" id="{8C2E792F-9507-F347-BBDF-19F874250A12}"/>
              </a:ext>
            </a:extLst>
          </p:cNvPr>
          <p:cNvSpPr>
            <a:spLocks noGrp="1" noChangeArrowheads="1"/>
          </p:cNvSpPr>
          <p:nvPr>
            <p:ph idx="1"/>
          </p:nvPr>
        </p:nvSpPr>
        <p:spPr/>
        <p:txBody>
          <a:bodyPr/>
          <a:lstStyle/>
          <a:p>
            <a:pPr eaLnBrk="1" hangingPunct="1">
              <a:lnSpc>
                <a:spcPct val="90000"/>
              </a:lnSpc>
              <a:buFont typeface="Wingdings" charset="0"/>
              <a:buNone/>
              <a:defRPr/>
            </a:pPr>
            <a:r>
              <a:rPr lang="en-US"/>
              <a:t>Multiversion technique based on timestamp ordering</a:t>
            </a:r>
          </a:p>
          <a:p>
            <a:pPr lvl="1" eaLnBrk="1" hangingPunct="1">
              <a:lnSpc>
                <a:spcPct val="90000"/>
              </a:lnSpc>
              <a:buFont typeface="Wingdings" charset="0"/>
              <a:buChar char="n"/>
              <a:defRPr/>
            </a:pPr>
            <a:r>
              <a:rPr lang="en-US"/>
              <a:t>This approach maintains a number of versions of a data item and allocates the right version to a read operation of a transaction.</a:t>
            </a:r>
          </a:p>
          <a:p>
            <a:pPr lvl="2" eaLnBrk="1" hangingPunct="1">
              <a:lnSpc>
                <a:spcPct val="90000"/>
              </a:lnSpc>
              <a:buFont typeface="Wingdings" charset="0"/>
              <a:buChar char="n"/>
              <a:defRPr/>
            </a:pPr>
            <a:r>
              <a:rPr lang="en-US"/>
              <a:t>Thus unlike other mechanisms a read operation in this mechanism is never rejected.</a:t>
            </a:r>
          </a:p>
          <a:p>
            <a:pPr lvl="1" eaLnBrk="1" hangingPunct="1">
              <a:lnSpc>
                <a:spcPct val="90000"/>
              </a:lnSpc>
              <a:buFont typeface="Wingdings" charset="0"/>
              <a:buChar char="n"/>
              <a:defRPr/>
            </a:pPr>
            <a:r>
              <a:rPr lang="en-US"/>
              <a:t>Side effects:  Significantly more storage (RAM and disk) is required to maintain multiple versions.  To check unlimited growth of versions, a garbage collection is run when some criteria is satisfied.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3" name="Rectangle 13">
            <a:extLst>
              <a:ext uri="{FF2B5EF4-FFF2-40B4-BE49-F238E27FC236}">
                <a16:creationId xmlns:a16="http://schemas.microsoft.com/office/drawing/2014/main" id="{D4A1067B-9183-F64F-A1B1-DD2F3FA302BA}"/>
              </a:ext>
            </a:extLst>
          </p:cNvPr>
          <p:cNvSpPr>
            <a:spLocks noGrp="1" noChangeArrowheads="1"/>
          </p:cNvSpPr>
          <p:nvPr>
            <p:ph type="title"/>
          </p:nvPr>
        </p:nvSpPr>
        <p:spPr/>
        <p:txBody>
          <a:bodyPr/>
          <a:lstStyle/>
          <a:p>
            <a:pPr eaLnBrk="1" hangingPunct="1">
              <a:defRPr/>
            </a:pPr>
            <a:r>
              <a:rPr lang="en-US"/>
              <a:t>Database Concurrency Control</a:t>
            </a:r>
          </a:p>
        </p:txBody>
      </p:sp>
      <p:sp>
        <p:nvSpPr>
          <p:cNvPr id="727054" name="Rectangle 14">
            <a:extLst>
              <a:ext uri="{FF2B5EF4-FFF2-40B4-BE49-F238E27FC236}">
                <a16:creationId xmlns:a16="http://schemas.microsoft.com/office/drawing/2014/main" id="{E5278EA2-6FD7-A14A-A321-33B8B1528556}"/>
              </a:ext>
            </a:extLst>
          </p:cNvPr>
          <p:cNvSpPr>
            <a:spLocks noGrp="1" noChangeArrowheads="1"/>
          </p:cNvSpPr>
          <p:nvPr>
            <p:ph idx="1"/>
          </p:nvPr>
        </p:nvSpPr>
        <p:spPr/>
        <p:txBody>
          <a:bodyPr>
            <a:normAutofit fontScale="77500" lnSpcReduction="20000"/>
          </a:bodyPr>
          <a:lstStyle/>
          <a:p>
            <a:pPr eaLnBrk="1" hangingPunct="1">
              <a:buFont typeface="Wingdings" pitchFamily="2" charset="2"/>
              <a:buNone/>
            </a:pPr>
            <a:r>
              <a:rPr lang="en-US" altLang="en-US" sz="2400"/>
              <a:t>Multiversion technique based on timestamp ordering</a:t>
            </a:r>
          </a:p>
          <a:p>
            <a:pPr lvl="1" eaLnBrk="1" hangingPunct="1"/>
            <a:r>
              <a:rPr lang="en-US" altLang="en-US" sz="2200">
                <a:ea typeface="Arial" panose="020B0604020202020204" pitchFamily="34" charset="0"/>
              </a:rPr>
              <a:t>Assume X1, X2, …, Xn are the version of a data item X created by a write operation of transactions.  With each Xi a read_TS (read timestamp) and a write_TS (write timestamp) are associated.</a:t>
            </a:r>
          </a:p>
          <a:p>
            <a:pPr lvl="1" eaLnBrk="1" hangingPunct="1"/>
            <a:r>
              <a:rPr lang="en-US" altLang="en-US" sz="2200" b="1">
                <a:ea typeface="Arial" panose="020B0604020202020204" pitchFamily="34" charset="0"/>
              </a:rPr>
              <a:t>read_TS(Xi)</a:t>
            </a:r>
            <a:r>
              <a:rPr lang="en-US" altLang="en-US" sz="2200">
                <a:ea typeface="Arial" panose="020B0604020202020204" pitchFamily="34" charset="0"/>
              </a:rPr>
              <a:t>:  The read timestamp of Xi is the largest of all the timestamps of transactions that have successfully read version Xi.</a:t>
            </a:r>
          </a:p>
          <a:p>
            <a:pPr lvl="1" eaLnBrk="1" hangingPunct="1"/>
            <a:r>
              <a:rPr lang="en-US" altLang="en-US" sz="2200" b="1">
                <a:ea typeface="Arial" panose="020B0604020202020204" pitchFamily="34" charset="0"/>
              </a:rPr>
              <a:t>write_TS(Xi)</a:t>
            </a:r>
            <a:r>
              <a:rPr lang="en-US" altLang="en-US" sz="2200">
                <a:ea typeface="Arial" panose="020B0604020202020204" pitchFamily="34" charset="0"/>
              </a:rPr>
              <a:t>:  The write timestamp of Xi that wrote the value of version Xi.</a:t>
            </a:r>
          </a:p>
          <a:p>
            <a:pPr lvl="1" eaLnBrk="1" hangingPunct="1"/>
            <a:r>
              <a:rPr lang="en-US" altLang="en-US" sz="2200">
                <a:ea typeface="Arial" panose="020B0604020202020204" pitchFamily="34" charset="0"/>
              </a:rPr>
              <a:t>A new version of Xi is created only by a write operation.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a:extLst>
              <a:ext uri="{FF2B5EF4-FFF2-40B4-BE49-F238E27FC236}">
                <a16:creationId xmlns:a16="http://schemas.microsoft.com/office/drawing/2014/main" id="{C3C7F71B-93B2-8B42-9A8C-025366693DD3}"/>
              </a:ext>
            </a:extLst>
          </p:cNvPr>
          <p:cNvSpPr>
            <a:spLocks noGrp="1" noChangeArrowheads="1"/>
          </p:cNvSpPr>
          <p:nvPr>
            <p:ph type="title"/>
          </p:nvPr>
        </p:nvSpPr>
        <p:spPr/>
        <p:txBody>
          <a:bodyPr/>
          <a:lstStyle/>
          <a:p>
            <a:pPr eaLnBrk="1" hangingPunct="1">
              <a:defRPr/>
            </a:pPr>
            <a:r>
              <a:rPr lang="en-US"/>
              <a:t>Database Concurrency Control</a:t>
            </a:r>
          </a:p>
        </p:txBody>
      </p:sp>
      <p:sp>
        <p:nvSpPr>
          <p:cNvPr id="679944" name="Rectangle 8">
            <a:extLst>
              <a:ext uri="{FF2B5EF4-FFF2-40B4-BE49-F238E27FC236}">
                <a16:creationId xmlns:a16="http://schemas.microsoft.com/office/drawing/2014/main" id="{2EDD5E46-4A2A-804E-BBA3-AA6EF3438DFD}"/>
              </a:ext>
            </a:extLst>
          </p:cNvPr>
          <p:cNvSpPr>
            <a:spLocks noGrp="1" noChangeArrowheads="1"/>
          </p:cNvSpPr>
          <p:nvPr>
            <p:ph idx="1"/>
          </p:nvPr>
        </p:nvSpPr>
        <p:spPr/>
        <p:txBody>
          <a:bodyPr/>
          <a:lstStyle/>
          <a:p>
            <a:pPr eaLnBrk="1" hangingPunct="1">
              <a:buFont typeface="Wingdings" charset="0"/>
              <a:buNone/>
              <a:defRPr/>
            </a:pPr>
            <a:r>
              <a:rPr lang="en-US" dirty="0"/>
              <a:t>Two-Phase Locking Techniques: Essential components</a:t>
            </a:r>
          </a:p>
          <a:p>
            <a:pPr lvl="1" eaLnBrk="1" hangingPunct="1">
              <a:buFont typeface="Wingdings" charset="0"/>
              <a:buChar char="n"/>
              <a:defRPr/>
            </a:pPr>
            <a:r>
              <a:rPr lang="en-US" dirty="0"/>
              <a:t>Database requires that all transactions should be well-formed.  A transaction is well-formed if:</a:t>
            </a:r>
          </a:p>
          <a:p>
            <a:pPr lvl="2" eaLnBrk="1" hangingPunct="1">
              <a:buFont typeface="Wingdings" charset="0"/>
              <a:buChar char="n"/>
              <a:defRPr/>
            </a:pPr>
            <a:r>
              <a:rPr lang="en-US" dirty="0"/>
              <a:t>It must lock the data item before it reads or writes to it.</a:t>
            </a:r>
          </a:p>
          <a:p>
            <a:pPr lvl="2" eaLnBrk="1" hangingPunct="1">
              <a:buFont typeface="Wingdings" charset="0"/>
              <a:buChar char="n"/>
              <a:defRPr/>
            </a:pPr>
            <a:r>
              <a:rPr lang="en-US" dirty="0"/>
              <a:t>It must not lock an already locked data item and it must not try to unlock a free data item.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9" name="Rectangle 11">
            <a:extLst>
              <a:ext uri="{FF2B5EF4-FFF2-40B4-BE49-F238E27FC236}">
                <a16:creationId xmlns:a16="http://schemas.microsoft.com/office/drawing/2014/main" id="{ED1E920F-3A22-D046-AE61-2C62D713CDE6}"/>
              </a:ext>
            </a:extLst>
          </p:cNvPr>
          <p:cNvSpPr>
            <a:spLocks noGrp="1" noChangeArrowheads="1"/>
          </p:cNvSpPr>
          <p:nvPr>
            <p:ph type="title"/>
          </p:nvPr>
        </p:nvSpPr>
        <p:spPr/>
        <p:txBody>
          <a:bodyPr/>
          <a:lstStyle/>
          <a:p>
            <a:pPr eaLnBrk="1" hangingPunct="1">
              <a:defRPr/>
            </a:pPr>
            <a:r>
              <a:rPr lang="en-US"/>
              <a:t>Database Concurrency Control</a:t>
            </a:r>
          </a:p>
        </p:txBody>
      </p:sp>
      <p:sp>
        <p:nvSpPr>
          <p:cNvPr id="729100" name="Rectangle 12">
            <a:extLst>
              <a:ext uri="{FF2B5EF4-FFF2-40B4-BE49-F238E27FC236}">
                <a16:creationId xmlns:a16="http://schemas.microsoft.com/office/drawing/2014/main" id="{90EA0A4E-688E-5948-B8BB-B18F0752B2E5}"/>
              </a:ext>
            </a:extLst>
          </p:cNvPr>
          <p:cNvSpPr>
            <a:spLocks noGrp="1" noChangeArrowheads="1"/>
          </p:cNvSpPr>
          <p:nvPr>
            <p:ph idx="1"/>
          </p:nvPr>
        </p:nvSpPr>
        <p:spPr/>
        <p:txBody>
          <a:bodyPr>
            <a:normAutofit fontScale="77500" lnSpcReduction="20000"/>
          </a:bodyPr>
          <a:lstStyle/>
          <a:p>
            <a:pPr eaLnBrk="1" hangingPunct="1">
              <a:buFont typeface="Wingdings" pitchFamily="2" charset="2"/>
              <a:buNone/>
            </a:pPr>
            <a:r>
              <a:rPr lang="en-US" altLang="en-US" sz="2400"/>
              <a:t>Multiversion technique based on timestamp ordering</a:t>
            </a:r>
          </a:p>
          <a:p>
            <a:pPr lvl="1" eaLnBrk="1" hangingPunct="1"/>
            <a:r>
              <a:rPr lang="en-US" altLang="en-US" sz="2200">
                <a:ea typeface="Arial" panose="020B0604020202020204" pitchFamily="34" charset="0"/>
              </a:rPr>
              <a:t>To ensure serializability, the following two rules are used.</a:t>
            </a:r>
          </a:p>
          <a:p>
            <a:pPr lvl="1" eaLnBrk="1" hangingPunct="1"/>
            <a:r>
              <a:rPr lang="en-US" altLang="en-US" sz="2200">
                <a:ea typeface="Arial" panose="020B0604020202020204" pitchFamily="34" charset="0"/>
              </a:rPr>
              <a:t>If transaction T issues write_item (X) and version i of X has the highest write_TS(Xi) of all versions of X that is also less than or equal to TS(T), and read _TS(Xi) &gt; TS(T), then abort and roll-back T; otherwise create a new version Xi and read_TS(X) = write_TS(Xj) = TS(T).</a:t>
            </a:r>
          </a:p>
          <a:p>
            <a:pPr lvl="1" eaLnBrk="1" hangingPunct="1"/>
            <a:r>
              <a:rPr lang="en-US" altLang="en-US" sz="2200">
                <a:ea typeface="Arial" panose="020B0604020202020204" pitchFamily="34" charset="0"/>
              </a:rPr>
              <a:t>If transaction T issues read_item (X), find the version i of X that has the highest write_TS(Xi) of all versions of X that is also less than or equal to TS(T), then return the value of Xi to T, and set the value of read _TS(Xi) to the largest of TS(T) and the current read_TS(Xi).</a:t>
            </a:r>
          </a:p>
          <a:p>
            <a:pPr lvl="1" eaLnBrk="1" hangingPunct="1"/>
            <a:endParaRPr lang="en-US" altLang="en-US" sz="2200">
              <a:ea typeface="Arial" panose="020B0604020202020204" pitchFamily="34" charset="0"/>
            </a:endParaRPr>
          </a:p>
        </p:txBody>
      </p:sp>
      <p:sp>
        <p:nvSpPr>
          <p:cNvPr id="729092" name="Rectangle 4">
            <a:extLst>
              <a:ext uri="{FF2B5EF4-FFF2-40B4-BE49-F238E27FC236}">
                <a16:creationId xmlns:a16="http://schemas.microsoft.com/office/drawing/2014/main" id="{9FDD8A6F-D7C9-5A4B-9427-C7A18BF02A74}"/>
              </a:ext>
            </a:extLst>
          </p:cNvPr>
          <p:cNvSpPr>
            <a:spLocks noChangeArrowheads="1"/>
          </p:cNvSpPr>
          <p:nvPr/>
        </p:nvSpPr>
        <p:spPr bwMode="auto">
          <a:xfrm>
            <a:off x="1004888" y="1279525"/>
            <a:ext cx="71739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9" name="Rectangle 13">
            <a:extLst>
              <a:ext uri="{FF2B5EF4-FFF2-40B4-BE49-F238E27FC236}">
                <a16:creationId xmlns:a16="http://schemas.microsoft.com/office/drawing/2014/main" id="{56B82B6B-3606-2948-B843-3EC9C8C75D18}"/>
              </a:ext>
            </a:extLst>
          </p:cNvPr>
          <p:cNvSpPr>
            <a:spLocks noGrp="1" noChangeArrowheads="1"/>
          </p:cNvSpPr>
          <p:nvPr>
            <p:ph type="title"/>
          </p:nvPr>
        </p:nvSpPr>
        <p:spPr/>
        <p:txBody>
          <a:bodyPr/>
          <a:lstStyle/>
          <a:p>
            <a:pPr eaLnBrk="1" hangingPunct="1">
              <a:defRPr/>
            </a:pPr>
            <a:r>
              <a:rPr lang="en-US"/>
              <a:t>Database Concurrency Control</a:t>
            </a:r>
          </a:p>
        </p:txBody>
      </p:sp>
      <p:sp>
        <p:nvSpPr>
          <p:cNvPr id="731150" name="Rectangle 14">
            <a:extLst>
              <a:ext uri="{FF2B5EF4-FFF2-40B4-BE49-F238E27FC236}">
                <a16:creationId xmlns:a16="http://schemas.microsoft.com/office/drawing/2014/main" id="{F60FD9D6-F82A-DF42-A5F9-9AB86CFAD8DD}"/>
              </a:ext>
            </a:extLst>
          </p:cNvPr>
          <p:cNvSpPr>
            <a:spLocks noGrp="1" noChangeArrowheads="1"/>
          </p:cNvSpPr>
          <p:nvPr>
            <p:ph idx="1"/>
          </p:nvPr>
        </p:nvSpPr>
        <p:spPr/>
        <p:txBody>
          <a:bodyPr>
            <a:normAutofit fontScale="70000" lnSpcReduction="20000"/>
          </a:bodyPr>
          <a:lstStyle/>
          <a:p>
            <a:pPr eaLnBrk="1" hangingPunct="1">
              <a:lnSpc>
                <a:spcPct val="90000"/>
              </a:lnSpc>
              <a:buFont typeface="Wingdings" pitchFamily="2" charset="2"/>
              <a:buNone/>
            </a:pPr>
            <a:r>
              <a:rPr lang="en-US" altLang="en-US" sz="2400"/>
              <a:t>Multiversion technique based on timestamp ordering</a:t>
            </a:r>
          </a:p>
          <a:p>
            <a:pPr lvl="1" eaLnBrk="1" hangingPunct="1">
              <a:lnSpc>
                <a:spcPct val="90000"/>
              </a:lnSpc>
            </a:pPr>
            <a:r>
              <a:rPr lang="en-US" altLang="en-US" sz="2200">
                <a:ea typeface="Arial" panose="020B0604020202020204" pitchFamily="34" charset="0"/>
              </a:rPr>
              <a:t>To ensure serializability, the following two rules are used.</a:t>
            </a:r>
          </a:p>
          <a:p>
            <a:pPr lvl="2" eaLnBrk="1" hangingPunct="1">
              <a:lnSpc>
                <a:spcPct val="90000"/>
              </a:lnSpc>
            </a:pPr>
            <a:r>
              <a:rPr lang="en-US" altLang="en-US" sz="2000">
                <a:ea typeface="Arial" panose="020B0604020202020204" pitchFamily="34" charset="0"/>
              </a:rPr>
              <a:t>If transaction T issues write_item (X) and version i of X has the highest write_TS(Xi) of all versions of X that is also less than or equal to TS(T), and read _TS(Xi) &gt; TS(T), then abort and roll-back T; otherwise create a new version Xi and read_TS(X) = write_TS(Xj) = TS(T).</a:t>
            </a:r>
          </a:p>
          <a:p>
            <a:pPr lvl="1" eaLnBrk="1" hangingPunct="1">
              <a:lnSpc>
                <a:spcPct val="90000"/>
              </a:lnSpc>
            </a:pPr>
            <a:endParaRPr lang="en-US" altLang="en-US" sz="2200">
              <a:ea typeface="Arial" panose="020B0604020202020204" pitchFamily="34" charset="0"/>
            </a:endParaRPr>
          </a:p>
          <a:p>
            <a:pPr lvl="2" eaLnBrk="1" hangingPunct="1">
              <a:lnSpc>
                <a:spcPct val="90000"/>
              </a:lnSpc>
            </a:pPr>
            <a:r>
              <a:rPr lang="en-US" altLang="en-US" sz="2000">
                <a:ea typeface="Arial" panose="020B0604020202020204" pitchFamily="34" charset="0"/>
              </a:rPr>
              <a:t>If transaction T issues read_item (X), find the version i of X that has the highest write_TS(Xi) of all versions of X that is also less than or equal to TS(T), then return the value of Xi to T, and set the value of read _TS(Xi) to the largest of TS(T) and the current read_TS(Xi).</a:t>
            </a:r>
          </a:p>
          <a:p>
            <a:pPr lvl="1" eaLnBrk="1" hangingPunct="1">
              <a:lnSpc>
                <a:spcPct val="90000"/>
              </a:lnSpc>
            </a:pPr>
            <a:r>
              <a:rPr lang="en-US" altLang="en-US" sz="2200">
                <a:ea typeface="Arial" panose="020B0604020202020204" pitchFamily="34" charset="0"/>
              </a:rPr>
              <a:t>Rule 2 guarantees that a read will never be rejected.</a:t>
            </a:r>
          </a:p>
        </p:txBody>
      </p:sp>
      <p:sp>
        <p:nvSpPr>
          <p:cNvPr id="731140" name="Rectangle 4">
            <a:extLst>
              <a:ext uri="{FF2B5EF4-FFF2-40B4-BE49-F238E27FC236}">
                <a16:creationId xmlns:a16="http://schemas.microsoft.com/office/drawing/2014/main" id="{03913453-E1E2-3240-B480-2FABFFA025E0}"/>
              </a:ext>
            </a:extLst>
          </p:cNvPr>
          <p:cNvSpPr>
            <a:spLocks noChangeArrowheads="1"/>
          </p:cNvSpPr>
          <p:nvPr/>
        </p:nvSpPr>
        <p:spPr bwMode="auto">
          <a:xfrm>
            <a:off x="1004888" y="1019175"/>
            <a:ext cx="71739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5" name="Rectangle 11">
            <a:extLst>
              <a:ext uri="{FF2B5EF4-FFF2-40B4-BE49-F238E27FC236}">
                <a16:creationId xmlns:a16="http://schemas.microsoft.com/office/drawing/2014/main" id="{5682E5F1-A598-724E-B3B8-EA1446B01204}"/>
              </a:ext>
            </a:extLst>
          </p:cNvPr>
          <p:cNvSpPr>
            <a:spLocks noGrp="1" noChangeArrowheads="1"/>
          </p:cNvSpPr>
          <p:nvPr>
            <p:ph type="title"/>
          </p:nvPr>
        </p:nvSpPr>
        <p:spPr/>
        <p:txBody>
          <a:bodyPr/>
          <a:lstStyle/>
          <a:p>
            <a:pPr eaLnBrk="1" hangingPunct="1">
              <a:defRPr/>
            </a:pPr>
            <a:r>
              <a:rPr lang="en-US"/>
              <a:t>Database Concurrency Control</a:t>
            </a:r>
          </a:p>
        </p:txBody>
      </p:sp>
      <p:sp>
        <p:nvSpPr>
          <p:cNvPr id="733196" name="Rectangle 12">
            <a:extLst>
              <a:ext uri="{FF2B5EF4-FFF2-40B4-BE49-F238E27FC236}">
                <a16:creationId xmlns:a16="http://schemas.microsoft.com/office/drawing/2014/main" id="{2E243C76-4EB1-924C-BC48-8A37863202C0}"/>
              </a:ext>
            </a:extLst>
          </p:cNvPr>
          <p:cNvSpPr>
            <a:spLocks noGrp="1" noChangeArrowheads="1"/>
          </p:cNvSpPr>
          <p:nvPr>
            <p:ph idx="1"/>
          </p:nvPr>
        </p:nvSpPr>
        <p:spPr/>
        <p:txBody>
          <a:bodyPr/>
          <a:lstStyle/>
          <a:p>
            <a:pPr eaLnBrk="1" hangingPunct="1">
              <a:buFont typeface="Wingdings" pitchFamily="2" charset="2"/>
              <a:buNone/>
            </a:pPr>
            <a:r>
              <a:rPr lang="en-US" altLang="en-US"/>
              <a:t>Multiversion Two-Phase Locking Using Certify Locks</a:t>
            </a:r>
          </a:p>
          <a:p>
            <a:pPr eaLnBrk="1" hangingPunct="1"/>
            <a:r>
              <a:rPr lang="en-US" altLang="en-US"/>
              <a:t>Concept</a:t>
            </a:r>
          </a:p>
          <a:p>
            <a:pPr lvl="1" eaLnBrk="1" hangingPunct="1"/>
            <a:r>
              <a:rPr lang="en-US" altLang="en-US">
                <a:ea typeface="Arial" panose="020B0604020202020204" pitchFamily="34" charset="0"/>
              </a:rPr>
              <a:t>Allow a transaction T’ to read a data item X while it is write locked by a conflicting transaction T.</a:t>
            </a:r>
          </a:p>
          <a:p>
            <a:pPr lvl="1" eaLnBrk="1" hangingPunct="1"/>
            <a:r>
              <a:rPr lang="en-US" altLang="en-US">
                <a:ea typeface="Arial" panose="020B0604020202020204" pitchFamily="34" charset="0"/>
              </a:rPr>
              <a:t>This is accomplished by maintaining two versions of each data item X where one version must always have been written by some committed transaction.  This means a write operation always creates a new version of X.</a:t>
            </a:r>
          </a:p>
        </p:txBody>
      </p:sp>
      <p:sp>
        <p:nvSpPr>
          <p:cNvPr id="733188" name="Rectangle 4">
            <a:extLst>
              <a:ext uri="{FF2B5EF4-FFF2-40B4-BE49-F238E27FC236}">
                <a16:creationId xmlns:a16="http://schemas.microsoft.com/office/drawing/2014/main" id="{B6B81257-29C5-D949-B4DA-4D73B6483B8D}"/>
              </a:ext>
            </a:extLst>
          </p:cNvPr>
          <p:cNvSpPr>
            <a:spLocks noChangeArrowheads="1"/>
          </p:cNvSpPr>
          <p:nvPr/>
        </p:nvSpPr>
        <p:spPr bwMode="auto">
          <a:xfrm>
            <a:off x="1135063" y="1019175"/>
            <a:ext cx="74469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46" name="Rectangle 14">
            <a:extLst>
              <a:ext uri="{FF2B5EF4-FFF2-40B4-BE49-F238E27FC236}">
                <a16:creationId xmlns:a16="http://schemas.microsoft.com/office/drawing/2014/main" id="{9C4D41CC-7E01-F04F-9057-B261269B4F5E}"/>
              </a:ext>
            </a:extLst>
          </p:cNvPr>
          <p:cNvSpPr>
            <a:spLocks noGrp="1" noChangeArrowheads="1"/>
          </p:cNvSpPr>
          <p:nvPr>
            <p:ph type="title"/>
          </p:nvPr>
        </p:nvSpPr>
        <p:spPr>
          <a:xfrm>
            <a:off x="228600" y="0"/>
            <a:ext cx="7796213" cy="992188"/>
          </a:xfrm>
        </p:spPr>
        <p:txBody>
          <a:bodyPr/>
          <a:lstStyle/>
          <a:p>
            <a:pPr eaLnBrk="1" hangingPunct="1">
              <a:defRPr/>
            </a:pPr>
            <a:r>
              <a:rPr lang="en-US"/>
              <a:t>Database Concurrency Control</a:t>
            </a:r>
          </a:p>
        </p:txBody>
      </p:sp>
      <p:graphicFrame>
        <p:nvGraphicFramePr>
          <p:cNvPr id="70662" name="Object 9">
            <a:extLst>
              <a:ext uri="{FF2B5EF4-FFF2-40B4-BE49-F238E27FC236}">
                <a16:creationId xmlns:a16="http://schemas.microsoft.com/office/drawing/2014/main" id="{CB9EA039-59A1-F843-98E7-0614A104BA2E}"/>
              </a:ext>
            </a:extLst>
          </p:cNvPr>
          <p:cNvGraphicFramePr>
            <a:graphicFrameLocks noGrp="1" noChangeAspect="1"/>
          </p:cNvGraphicFramePr>
          <p:nvPr>
            <p:ph idx="1"/>
          </p:nvPr>
        </p:nvGraphicFramePr>
        <p:xfrm>
          <a:off x="944563" y="4556125"/>
          <a:ext cx="7208837" cy="1360488"/>
        </p:xfrm>
        <a:graphic>
          <a:graphicData uri="http://schemas.openxmlformats.org/presentationml/2006/ole">
            <mc:AlternateContent xmlns:mc="http://schemas.openxmlformats.org/markup-compatibility/2006">
              <mc:Choice xmlns:v="urn:schemas-microsoft-com:vml" Requires="v">
                <p:oleObj spid="_x0000_s70676" name="VISIO" r:id="rId4" imgW="6057900" imgH="1143000" progId="Visio.Drawing.6">
                  <p:embed/>
                </p:oleObj>
              </mc:Choice>
              <mc:Fallback>
                <p:oleObj name="VISIO" r:id="rId4" imgW="6057900" imgH="1143000" progId="Visio.Drawing.6">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563" y="4556125"/>
                        <a:ext cx="7208837"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5247" name="Rectangle 15">
            <a:extLst>
              <a:ext uri="{FF2B5EF4-FFF2-40B4-BE49-F238E27FC236}">
                <a16:creationId xmlns:a16="http://schemas.microsoft.com/office/drawing/2014/main" id="{CA1E7B2C-588E-8A44-90C4-D7A90D18E48D}"/>
              </a:ext>
            </a:extLst>
          </p:cNvPr>
          <p:cNvSpPr>
            <a:spLocks noGrp="1" noChangeArrowheads="1"/>
          </p:cNvSpPr>
          <p:nvPr>
            <p:ph type="body" idx="4294967295"/>
          </p:nvPr>
        </p:nvSpPr>
        <p:spPr>
          <a:xfrm>
            <a:off x="0" y="1296988"/>
            <a:ext cx="8294688" cy="2833687"/>
          </a:xfrm>
        </p:spPr>
        <p:txBody>
          <a:bodyPr>
            <a:normAutofit fontScale="92500" lnSpcReduction="10000"/>
          </a:bodyPr>
          <a:lstStyle/>
          <a:p>
            <a:pPr marL="457200" indent="-457200" eaLnBrk="1" hangingPunct="1">
              <a:lnSpc>
                <a:spcPct val="90000"/>
              </a:lnSpc>
              <a:buFont typeface="Wingdings" pitchFamily="2" charset="2"/>
              <a:buNone/>
            </a:pPr>
            <a:r>
              <a:rPr lang="en-US" altLang="en-US" sz="2000"/>
              <a:t>Multiversion Two-Phase Locking Using Certify Locks</a:t>
            </a:r>
          </a:p>
          <a:p>
            <a:pPr marL="457200" indent="-457200" eaLnBrk="1" hangingPunct="1">
              <a:lnSpc>
                <a:spcPct val="90000"/>
              </a:lnSpc>
            </a:pPr>
            <a:r>
              <a:rPr lang="en-US" altLang="en-US" sz="2000"/>
              <a:t>Steps</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X is the committed version of a data item.</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T creates a second version X’ after obtaining a write lock on X.</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Other transactions continue to read X.</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T is ready to commit so it obtains a certify lock on X’.</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The committed version X becomes X’.</a:t>
            </a:r>
          </a:p>
          <a:p>
            <a:pPr marL="876300" lvl="1" indent="-419100" eaLnBrk="1" hangingPunct="1">
              <a:lnSpc>
                <a:spcPct val="90000"/>
              </a:lnSpc>
              <a:buSzTx/>
              <a:buFont typeface="Wingdings" pitchFamily="2" charset="2"/>
              <a:buAutoNum type="arabicPeriod"/>
            </a:pPr>
            <a:r>
              <a:rPr lang="en-US" altLang="en-US" sz="2000">
                <a:ea typeface="Arial" panose="020B0604020202020204" pitchFamily="34" charset="0"/>
              </a:rPr>
              <a:t>T releases its certify lock on X’, which is X now.</a:t>
            </a:r>
          </a:p>
        </p:txBody>
      </p:sp>
      <p:sp>
        <p:nvSpPr>
          <p:cNvPr id="735236" name="Rectangle 4">
            <a:extLst>
              <a:ext uri="{FF2B5EF4-FFF2-40B4-BE49-F238E27FC236}">
                <a16:creationId xmlns:a16="http://schemas.microsoft.com/office/drawing/2014/main" id="{5842274E-7F77-A84E-BD21-D0412153BFE5}"/>
              </a:ext>
            </a:extLst>
          </p:cNvPr>
          <p:cNvSpPr>
            <a:spLocks noChangeArrowheads="1"/>
          </p:cNvSpPr>
          <p:nvPr/>
        </p:nvSpPr>
        <p:spPr bwMode="auto">
          <a:xfrm>
            <a:off x="1135063" y="715963"/>
            <a:ext cx="744696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
        <p:nvSpPr>
          <p:cNvPr id="735239" name="Text Box 7">
            <a:extLst>
              <a:ext uri="{FF2B5EF4-FFF2-40B4-BE49-F238E27FC236}">
                <a16:creationId xmlns:a16="http://schemas.microsoft.com/office/drawing/2014/main" id="{D1E65785-2185-EB4D-87BE-2BDFAA478835}"/>
              </a:ext>
            </a:extLst>
          </p:cNvPr>
          <p:cNvSpPr txBox="1">
            <a:spLocks noChangeArrowheads="1"/>
          </p:cNvSpPr>
          <p:nvPr/>
        </p:nvSpPr>
        <p:spPr bwMode="auto">
          <a:xfrm>
            <a:off x="957263" y="5975350"/>
            <a:ext cx="73485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lnSpc>
                <a:spcPct val="60000"/>
              </a:lnSpc>
              <a:spcBef>
                <a:spcPct val="50000"/>
              </a:spcBef>
              <a:defRPr/>
            </a:pPr>
            <a:r>
              <a:rPr lang="en-US" sz="2000">
                <a:solidFill>
                  <a:schemeClr val="bg2"/>
                </a:solidFill>
                <a:latin typeface="Times New Roman" charset="0"/>
                <a:ea typeface="ＭＳ Ｐゴシック" charset="0"/>
              </a:rPr>
              <a:t>read/write locking scheme          read/write/certify locking scheme</a:t>
            </a:r>
          </a:p>
        </p:txBody>
      </p:sp>
      <p:sp>
        <p:nvSpPr>
          <p:cNvPr id="735240" name="Rectangle 8">
            <a:extLst>
              <a:ext uri="{FF2B5EF4-FFF2-40B4-BE49-F238E27FC236}">
                <a16:creationId xmlns:a16="http://schemas.microsoft.com/office/drawing/2014/main" id="{90E995D4-35B6-7C44-B44B-1098674ADB9B}"/>
              </a:ext>
            </a:extLst>
          </p:cNvPr>
          <p:cNvSpPr>
            <a:spLocks noChangeArrowheads="1"/>
          </p:cNvSpPr>
          <p:nvPr/>
        </p:nvSpPr>
        <p:spPr bwMode="auto">
          <a:xfrm>
            <a:off x="3048000" y="4130675"/>
            <a:ext cx="26035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chemeClr val="bg2"/>
                </a:solidFill>
                <a:latin typeface="Times New Roman" charset="0"/>
                <a:ea typeface="ＭＳ Ｐゴシック" charset="0"/>
              </a:rPr>
              <a:t>Compatibility tables for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1" name="Rectangle 11">
            <a:extLst>
              <a:ext uri="{FF2B5EF4-FFF2-40B4-BE49-F238E27FC236}">
                <a16:creationId xmlns:a16="http://schemas.microsoft.com/office/drawing/2014/main" id="{46B7C20E-D761-484F-91FF-F809C899E178}"/>
              </a:ext>
            </a:extLst>
          </p:cNvPr>
          <p:cNvSpPr>
            <a:spLocks noGrp="1" noChangeArrowheads="1"/>
          </p:cNvSpPr>
          <p:nvPr>
            <p:ph type="title"/>
          </p:nvPr>
        </p:nvSpPr>
        <p:spPr/>
        <p:txBody>
          <a:bodyPr/>
          <a:lstStyle/>
          <a:p>
            <a:pPr eaLnBrk="1" hangingPunct="1">
              <a:defRPr/>
            </a:pPr>
            <a:r>
              <a:rPr lang="en-US"/>
              <a:t>Database Concurrency Control</a:t>
            </a:r>
          </a:p>
        </p:txBody>
      </p:sp>
      <p:sp>
        <p:nvSpPr>
          <p:cNvPr id="737292" name="Rectangle 12">
            <a:extLst>
              <a:ext uri="{FF2B5EF4-FFF2-40B4-BE49-F238E27FC236}">
                <a16:creationId xmlns:a16="http://schemas.microsoft.com/office/drawing/2014/main" id="{2BAFE823-E5AD-324D-8B97-9F8410C8B758}"/>
              </a:ext>
            </a:extLst>
          </p:cNvPr>
          <p:cNvSpPr>
            <a:spLocks noGrp="1" noChangeArrowheads="1"/>
          </p:cNvSpPr>
          <p:nvPr>
            <p:ph idx="1"/>
          </p:nvPr>
        </p:nvSpPr>
        <p:spPr/>
        <p:txBody>
          <a:bodyPr/>
          <a:lstStyle/>
          <a:p>
            <a:pPr eaLnBrk="1" hangingPunct="1">
              <a:lnSpc>
                <a:spcPct val="90000"/>
              </a:lnSpc>
              <a:buFont typeface="Wingdings" charset="0"/>
              <a:buNone/>
              <a:defRPr/>
            </a:pPr>
            <a:r>
              <a:rPr lang="en-US"/>
              <a:t>Multiversion Two-Phase Locking Using Certify Locks</a:t>
            </a:r>
          </a:p>
          <a:p>
            <a:pPr eaLnBrk="1" hangingPunct="1">
              <a:lnSpc>
                <a:spcPct val="90000"/>
              </a:lnSpc>
              <a:buFont typeface="Wingdings" charset="0"/>
              <a:buChar char="n"/>
              <a:defRPr/>
            </a:pPr>
            <a:r>
              <a:rPr lang="en-US"/>
              <a:t>Note:</a:t>
            </a:r>
          </a:p>
          <a:p>
            <a:pPr lvl="1" eaLnBrk="1" hangingPunct="1">
              <a:lnSpc>
                <a:spcPct val="90000"/>
              </a:lnSpc>
              <a:buFont typeface="Wingdings" charset="0"/>
              <a:buChar char="n"/>
              <a:defRPr/>
            </a:pPr>
            <a:r>
              <a:rPr lang="en-US"/>
              <a:t>In multiversion 2PL read and write operations from conflicting transactions can be processed concurrently.  </a:t>
            </a:r>
          </a:p>
          <a:p>
            <a:pPr lvl="1" eaLnBrk="1" hangingPunct="1">
              <a:lnSpc>
                <a:spcPct val="90000"/>
              </a:lnSpc>
              <a:buFont typeface="Wingdings" charset="0"/>
              <a:buChar char="n"/>
              <a:defRPr/>
            </a:pPr>
            <a:r>
              <a:rPr lang="en-US"/>
              <a:t>This improves concurrency but it may delay transaction commit because of obtaining certify locks on all its writes.  It avoids cascading abort but like strict two phase locking scheme conflicting transactions may get deadlocked.</a:t>
            </a:r>
          </a:p>
        </p:txBody>
      </p:sp>
      <p:sp>
        <p:nvSpPr>
          <p:cNvPr id="737284" name="Rectangle 4">
            <a:extLst>
              <a:ext uri="{FF2B5EF4-FFF2-40B4-BE49-F238E27FC236}">
                <a16:creationId xmlns:a16="http://schemas.microsoft.com/office/drawing/2014/main" id="{A5F46B5D-13DC-2949-8EF5-35A459EBB5FD}"/>
              </a:ext>
            </a:extLst>
          </p:cNvPr>
          <p:cNvSpPr>
            <a:spLocks noChangeArrowheads="1"/>
          </p:cNvSpPr>
          <p:nvPr/>
        </p:nvSpPr>
        <p:spPr bwMode="auto">
          <a:xfrm>
            <a:off x="1135063" y="1019175"/>
            <a:ext cx="74469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9" name="Rectangle 11">
            <a:extLst>
              <a:ext uri="{FF2B5EF4-FFF2-40B4-BE49-F238E27FC236}">
                <a16:creationId xmlns:a16="http://schemas.microsoft.com/office/drawing/2014/main" id="{81E90470-DB32-B64A-9137-B2990C86BE7F}"/>
              </a:ext>
            </a:extLst>
          </p:cNvPr>
          <p:cNvSpPr>
            <a:spLocks noGrp="1" noChangeArrowheads="1"/>
          </p:cNvSpPr>
          <p:nvPr>
            <p:ph type="title"/>
          </p:nvPr>
        </p:nvSpPr>
        <p:spPr/>
        <p:txBody>
          <a:bodyPr/>
          <a:lstStyle/>
          <a:p>
            <a:pPr eaLnBrk="1" hangingPunct="1">
              <a:defRPr/>
            </a:pPr>
            <a:r>
              <a:rPr lang="en-US"/>
              <a:t>Database Concurrency Control</a:t>
            </a:r>
          </a:p>
        </p:txBody>
      </p:sp>
      <p:sp>
        <p:nvSpPr>
          <p:cNvPr id="739340" name="Rectangle 12">
            <a:extLst>
              <a:ext uri="{FF2B5EF4-FFF2-40B4-BE49-F238E27FC236}">
                <a16:creationId xmlns:a16="http://schemas.microsoft.com/office/drawing/2014/main" id="{B7C732CB-9CAD-F847-9557-A2891A56B83E}"/>
              </a:ext>
            </a:extLst>
          </p:cNvPr>
          <p:cNvSpPr>
            <a:spLocks noGrp="1" noChangeArrowheads="1"/>
          </p:cNvSpPr>
          <p:nvPr>
            <p:ph idx="1"/>
          </p:nvPr>
        </p:nvSpPr>
        <p:spPr/>
        <p:txBody>
          <a:bodyPr>
            <a:normAutofit fontScale="70000" lnSpcReduction="20000"/>
          </a:bodyPr>
          <a:lstStyle/>
          <a:p>
            <a:pPr marL="457200" indent="-457200" eaLnBrk="1" hangingPunct="1">
              <a:lnSpc>
                <a:spcPct val="90000"/>
              </a:lnSpc>
              <a:buFont typeface="Wingdings" charset="0"/>
              <a:buNone/>
              <a:defRPr/>
            </a:pPr>
            <a:r>
              <a:rPr lang="en-US" sz="2400"/>
              <a:t>Validation (Optimistic) Concurrency Control Schemes</a:t>
            </a:r>
          </a:p>
          <a:p>
            <a:pPr marL="457200" indent="-457200" eaLnBrk="1" hangingPunct="1">
              <a:lnSpc>
                <a:spcPct val="90000"/>
              </a:lnSpc>
              <a:buFont typeface="Wingdings" charset="0"/>
              <a:buChar char="n"/>
              <a:defRPr/>
            </a:pPr>
            <a:r>
              <a:rPr lang="en-US" sz="2400"/>
              <a:t>In this technique only at the time of commit serializability is checked and transactions are aborted in case of non-serializable schedules.</a:t>
            </a:r>
          </a:p>
          <a:p>
            <a:pPr marL="457200" indent="-457200" eaLnBrk="1" hangingPunct="1">
              <a:lnSpc>
                <a:spcPct val="90000"/>
              </a:lnSpc>
              <a:buFont typeface="Wingdings" charset="0"/>
              <a:buChar char="n"/>
              <a:defRPr/>
            </a:pPr>
            <a:r>
              <a:rPr lang="en-US" sz="2400"/>
              <a:t>Three phases:</a:t>
            </a:r>
          </a:p>
          <a:p>
            <a:pPr marL="876300" lvl="1" indent="-419100" eaLnBrk="1" hangingPunct="1">
              <a:lnSpc>
                <a:spcPct val="90000"/>
              </a:lnSpc>
              <a:buSzTx/>
              <a:buFont typeface="Wingdings" charset="0"/>
              <a:buAutoNum type="arabicPeriod"/>
              <a:defRPr/>
            </a:pPr>
            <a:r>
              <a:rPr lang="en-US" sz="2200" b="1"/>
              <a:t>Read phase</a:t>
            </a:r>
          </a:p>
          <a:p>
            <a:pPr marL="876300" lvl="1" indent="-419100" eaLnBrk="1" hangingPunct="1">
              <a:lnSpc>
                <a:spcPct val="90000"/>
              </a:lnSpc>
              <a:buSzTx/>
              <a:buFont typeface="Wingdings" charset="0"/>
              <a:buAutoNum type="arabicPeriod"/>
              <a:defRPr/>
            </a:pPr>
            <a:r>
              <a:rPr lang="en-US" sz="2200" b="1"/>
              <a:t>Validation phase</a:t>
            </a:r>
          </a:p>
          <a:p>
            <a:pPr marL="876300" lvl="1" indent="-419100" eaLnBrk="1" hangingPunct="1">
              <a:lnSpc>
                <a:spcPct val="90000"/>
              </a:lnSpc>
              <a:buSzTx/>
              <a:buFont typeface="Wingdings" charset="0"/>
              <a:buAutoNum type="arabicPeriod"/>
              <a:defRPr/>
            </a:pPr>
            <a:r>
              <a:rPr lang="en-US" sz="2200" b="1"/>
              <a:t>Write phase</a:t>
            </a:r>
          </a:p>
          <a:p>
            <a:pPr marL="457200" indent="-457200" eaLnBrk="1" hangingPunct="1">
              <a:lnSpc>
                <a:spcPct val="90000"/>
              </a:lnSpc>
              <a:buFont typeface="Wingdings" charset="0"/>
              <a:buNone/>
              <a:defRPr/>
            </a:pPr>
            <a:r>
              <a:rPr lang="en-US" sz="2400"/>
              <a:t>1.</a:t>
            </a:r>
            <a:r>
              <a:rPr lang="en-US" sz="2400" b="1"/>
              <a:t> Read phase</a:t>
            </a:r>
            <a:r>
              <a:rPr lang="en-US" sz="2400"/>
              <a:t>: </a:t>
            </a:r>
          </a:p>
          <a:p>
            <a:pPr marL="876300" lvl="1" indent="-419100" eaLnBrk="1" hangingPunct="1">
              <a:lnSpc>
                <a:spcPct val="90000"/>
              </a:lnSpc>
              <a:buFont typeface="Wingdings" charset="0"/>
              <a:buChar char="n"/>
              <a:defRPr/>
            </a:pPr>
            <a:r>
              <a:rPr lang="en-US" sz="2200"/>
              <a:t>A transaction can read values of committed data items.  However, updates are applied only to local copies (versions) of the data items (in database cache).</a:t>
            </a:r>
          </a:p>
        </p:txBody>
      </p:sp>
      <p:sp>
        <p:nvSpPr>
          <p:cNvPr id="739332" name="Rectangle 4">
            <a:extLst>
              <a:ext uri="{FF2B5EF4-FFF2-40B4-BE49-F238E27FC236}">
                <a16:creationId xmlns:a16="http://schemas.microsoft.com/office/drawing/2014/main" id="{13493C53-8D5F-BA4E-973F-F88FBA593E88}"/>
              </a:ext>
            </a:extLst>
          </p:cNvPr>
          <p:cNvSpPr>
            <a:spLocks noChangeArrowheads="1"/>
          </p:cNvSpPr>
          <p:nvPr/>
        </p:nvSpPr>
        <p:spPr bwMode="auto">
          <a:xfrm>
            <a:off x="1135063" y="1019175"/>
            <a:ext cx="74469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7" name="Rectangle 11">
            <a:extLst>
              <a:ext uri="{FF2B5EF4-FFF2-40B4-BE49-F238E27FC236}">
                <a16:creationId xmlns:a16="http://schemas.microsoft.com/office/drawing/2014/main" id="{C8EFE1A5-D239-7842-8480-9649A99638B4}"/>
              </a:ext>
            </a:extLst>
          </p:cNvPr>
          <p:cNvSpPr>
            <a:spLocks noGrp="1" noChangeArrowheads="1"/>
          </p:cNvSpPr>
          <p:nvPr>
            <p:ph type="title"/>
          </p:nvPr>
        </p:nvSpPr>
        <p:spPr/>
        <p:txBody>
          <a:bodyPr/>
          <a:lstStyle/>
          <a:p>
            <a:pPr eaLnBrk="1" hangingPunct="1">
              <a:defRPr/>
            </a:pPr>
            <a:r>
              <a:rPr lang="en-US"/>
              <a:t>Database Concurrency Control</a:t>
            </a:r>
          </a:p>
        </p:txBody>
      </p:sp>
      <p:sp>
        <p:nvSpPr>
          <p:cNvPr id="741388" name="Rectangle 12">
            <a:extLst>
              <a:ext uri="{FF2B5EF4-FFF2-40B4-BE49-F238E27FC236}">
                <a16:creationId xmlns:a16="http://schemas.microsoft.com/office/drawing/2014/main" id="{05F47A7E-EB54-8849-A69D-C25979238790}"/>
              </a:ext>
            </a:extLst>
          </p:cNvPr>
          <p:cNvSpPr>
            <a:spLocks noGrp="1" noChangeArrowheads="1"/>
          </p:cNvSpPr>
          <p:nvPr>
            <p:ph idx="1"/>
          </p:nvPr>
        </p:nvSpPr>
        <p:spPr/>
        <p:txBody>
          <a:bodyPr>
            <a:normAutofit fontScale="70000" lnSpcReduction="20000"/>
          </a:bodyPr>
          <a:lstStyle/>
          <a:p>
            <a:pPr eaLnBrk="1" hangingPunct="1">
              <a:lnSpc>
                <a:spcPct val="90000"/>
              </a:lnSpc>
              <a:buFont typeface="Wingdings" pitchFamily="2" charset="2"/>
              <a:buNone/>
            </a:pPr>
            <a:r>
              <a:rPr lang="en-US" altLang="en-US" sz="2000"/>
              <a:t>Validation (Optimistic) Concurrency Control Schemes</a:t>
            </a:r>
          </a:p>
          <a:p>
            <a:pPr eaLnBrk="1" hangingPunct="1">
              <a:lnSpc>
                <a:spcPct val="90000"/>
              </a:lnSpc>
              <a:buFont typeface="Wingdings" pitchFamily="2" charset="2"/>
              <a:buNone/>
            </a:pPr>
            <a:r>
              <a:rPr lang="en-US" altLang="en-US" sz="2000"/>
              <a:t>2. </a:t>
            </a:r>
            <a:r>
              <a:rPr lang="en-US" altLang="en-US" sz="2000" b="1"/>
              <a:t>Validation phase</a:t>
            </a:r>
            <a:r>
              <a:rPr lang="en-US" altLang="en-US" sz="2000"/>
              <a:t>: Serializability is checked before transactions write their updates to the database.</a:t>
            </a:r>
          </a:p>
          <a:p>
            <a:pPr lvl="1" eaLnBrk="1" hangingPunct="1">
              <a:lnSpc>
                <a:spcPct val="90000"/>
              </a:lnSpc>
            </a:pPr>
            <a:r>
              <a:rPr lang="en-US" altLang="en-US" sz="2000">
                <a:ea typeface="Arial" panose="020B0604020202020204" pitchFamily="34" charset="0"/>
              </a:rPr>
              <a:t>This phase for Ti checks that, for each transaction Tj that is either committed or is in its validation phase, one of the following conditions holds:</a:t>
            </a:r>
          </a:p>
          <a:p>
            <a:pPr lvl="2" eaLnBrk="1" hangingPunct="1">
              <a:lnSpc>
                <a:spcPct val="90000"/>
              </a:lnSpc>
            </a:pPr>
            <a:r>
              <a:rPr lang="en-US" altLang="en-US" sz="1800">
                <a:ea typeface="Arial" panose="020B0604020202020204" pitchFamily="34" charset="0"/>
              </a:rPr>
              <a:t>Tj completes its write phase before Ti starts its read phase.</a:t>
            </a:r>
          </a:p>
          <a:p>
            <a:pPr lvl="2" eaLnBrk="1" hangingPunct="1">
              <a:lnSpc>
                <a:spcPct val="90000"/>
              </a:lnSpc>
            </a:pPr>
            <a:r>
              <a:rPr lang="en-US" altLang="en-US" sz="1800">
                <a:ea typeface="Arial" panose="020B0604020202020204" pitchFamily="34" charset="0"/>
              </a:rPr>
              <a:t>Ti starts its write phase after Tj completes its write phase, and the read_set of Ti has no items in common with the write_set of Tj</a:t>
            </a:r>
          </a:p>
          <a:p>
            <a:pPr lvl="2" eaLnBrk="1" hangingPunct="1">
              <a:lnSpc>
                <a:spcPct val="90000"/>
              </a:lnSpc>
            </a:pPr>
            <a:r>
              <a:rPr lang="en-US" altLang="en-US" sz="1800">
                <a:ea typeface="Arial" panose="020B0604020202020204" pitchFamily="34" charset="0"/>
              </a:rPr>
              <a:t>Both the read_set and write_set of Ti have no items in common with the write_set of Tj, and Tj completes its read phase.</a:t>
            </a:r>
          </a:p>
          <a:p>
            <a:pPr lvl="2" eaLnBrk="1" hangingPunct="1">
              <a:lnSpc>
                <a:spcPct val="90000"/>
              </a:lnSpc>
            </a:pPr>
            <a:r>
              <a:rPr lang="en-US" altLang="en-US" sz="1800">
                <a:ea typeface="Arial" panose="020B0604020202020204" pitchFamily="34" charset="0"/>
              </a:rPr>
              <a:t>When validating Ti, the first condition is checked first for each transaction Tj, since (1) is the simplest condition to check.  If (1) is false then (2) is checked and if (2) is false then (3 ) is checked.  If none of these conditions holds, the validation fails and Ti is aborted.</a:t>
            </a:r>
          </a:p>
          <a:p>
            <a:pPr eaLnBrk="1" hangingPunct="1">
              <a:lnSpc>
                <a:spcPct val="90000"/>
              </a:lnSpc>
              <a:buFont typeface="Wingdings" pitchFamily="2" charset="2"/>
              <a:buNone/>
            </a:pPr>
            <a:endParaRPr lang="en-US" altLang="en-US" sz="2000"/>
          </a:p>
        </p:txBody>
      </p:sp>
      <p:sp>
        <p:nvSpPr>
          <p:cNvPr id="741380" name="Rectangle 4">
            <a:extLst>
              <a:ext uri="{FF2B5EF4-FFF2-40B4-BE49-F238E27FC236}">
                <a16:creationId xmlns:a16="http://schemas.microsoft.com/office/drawing/2014/main" id="{DB58D81B-2C24-654C-8957-73FDBE66F6CA}"/>
              </a:ext>
            </a:extLst>
          </p:cNvPr>
          <p:cNvSpPr>
            <a:spLocks noChangeArrowheads="1"/>
          </p:cNvSpPr>
          <p:nvPr/>
        </p:nvSpPr>
        <p:spPr bwMode="auto">
          <a:xfrm>
            <a:off x="1135063" y="1019175"/>
            <a:ext cx="74469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
        <p:nvSpPr>
          <p:cNvPr id="741382" name="Text Box 6">
            <a:extLst>
              <a:ext uri="{FF2B5EF4-FFF2-40B4-BE49-F238E27FC236}">
                <a16:creationId xmlns:a16="http://schemas.microsoft.com/office/drawing/2014/main" id="{079F0BB3-D474-E948-8558-E7E7A02BC570}"/>
              </a:ext>
            </a:extLst>
          </p:cNvPr>
          <p:cNvSpPr txBox="1">
            <a:spLocks noChangeArrowheads="1"/>
          </p:cNvSpPr>
          <p:nvPr/>
        </p:nvSpPr>
        <p:spPr bwMode="auto">
          <a:xfrm>
            <a:off x="1020763" y="1538288"/>
            <a:ext cx="77676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Arial" charset="0"/>
                <a:ea typeface="ＭＳ Ｐゴシック" charset="0"/>
              </a:defRPr>
            </a:lvl1pPr>
            <a:lvl2pPr marL="914400" indent="-457200">
              <a:defRPr sz="2400">
                <a:solidFill>
                  <a:schemeClr val="tx1"/>
                </a:solidFill>
                <a:latin typeface="Arial" charset="0"/>
                <a:ea typeface="ＭＳ Ｐゴシック" charset="0"/>
              </a:defRPr>
            </a:lvl2pPr>
            <a:lvl3pPr marL="1371600" indent="-457200">
              <a:defRPr sz="2400">
                <a:solidFill>
                  <a:schemeClr val="tx1"/>
                </a:solidFill>
                <a:latin typeface="Arial" charset="0"/>
                <a:ea typeface="ＭＳ Ｐゴシック" charset="0"/>
              </a:defRPr>
            </a:lvl3pPr>
            <a:lvl4pPr marL="1828800" indent="-457200">
              <a:defRPr sz="2400">
                <a:solidFill>
                  <a:schemeClr val="tx1"/>
                </a:solidFill>
                <a:latin typeface="Arial" charset="0"/>
                <a:ea typeface="ＭＳ Ｐゴシック" charset="0"/>
              </a:defRPr>
            </a:lvl4pPr>
            <a:lvl5pPr marL="2286000" indent="-457200">
              <a:defRPr sz="2400">
                <a:solidFill>
                  <a:schemeClr val="tx1"/>
                </a:solidFill>
                <a:latin typeface="Arial" charset="0"/>
                <a:ea typeface="ＭＳ Ｐゴシック" charset="0"/>
              </a:defRPr>
            </a:lvl5pPr>
            <a:lvl6pPr marL="2743200" indent="-457200" fontAlgn="base">
              <a:spcBef>
                <a:spcPct val="0"/>
              </a:spcBef>
              <a:spcAft>
                <a:spcPct val="0"/>
              </a:spcAft>
              <a:defRPr sz="2400">
                <a:solidFill>
                  <a:schemeClr val="tx1"/>
                </a:solidFill>
                <a:latin typeface="Arial" charset="0"/>
                <a:ea typeface="ＭＳ Ｐゴシック" charset="0"/>
              </a:defRPr>
            </a:lvl6pPr>
            <a:lvl7pPr marL="3200400" indent="-457200" fontAlgn="base">
              <a:spcBef>
                <a:spcPct val="0"/>
              </a:spcBef>
              <a:spcAft>
                <a:spcPct val="0"/>
              </a:spcAft>
              <a:defRPr sz="2400">
                <a:solidFill>
                  <a:schemeClr val="tx1"/>
                </a:solidFill>
                <a:latin typeface="Arial" charset="0"/>
                <a:ea typeface="ＭＳ Ｐゴシック" charset="0"/>
              </a:defRPr>
            </a:lvl7pPr>
            <a:lvl8pPr marL="3657600" indent="-457200" fontAlgn="base">
              <a:spcBef>
                <a:spcPct val="0"/>
              </a:spcBef>
              <a:spcAft>
                <a:spcPct val="0"/>
              </a:spcAft>
              <a:defRPr sz="2400">
                <a:solidFill>
                  <a:schemeClr val="tx1"/>
                </a:solidFill>
                <a:latin typeface="Arial" charset="0"/>
                <a:ea typeface="ＭＳ Ｐゴシック" charset="0"/>
              </a:defRPr>
            </a:lvl8pPr>
            <a:lvl9pPr marL="4114800" indent="-457200" fontAlgn="base">
              <a:spcBef>
                <a:spcPct val="0"/>
              </a:spcBef>
              <a:spcAft>
                <a:spcPct val="0"/>
              </a:spcAft>
              <a:defRPr sz="2400">
                <a:solidFill>
                  <a:schemeClr val="tx1"/>
                </a:solidFill>
                <a:latin typeface="Arial" charset="0"/>
                <a:ea typeface="ＭＳ Ｐゴシック" charset="0"/>
              </a:defRPr>
            </a:lvl9pPr>
          </a:lstStyle>
          <a:p>
            <a:pPr algn="just">
              <a:spcBef>
                <a:spcPct val="50000"/>
              </a:spcBef>
              <a:defRPr/>
            </a:pPr>
            <a:r>
              <a:rPr lang="en-US" sz="2000">
                <a:solidFill>
                  <a:schemeClr val="bg2"/>
                </a:solidFill>
                <a:latin typeface="Times New Roman"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5" name="Rectangle 11">
            <a:extLst>
              <a:ext uri="{FF2B5EF4-FFF2-40B4-BE49-F238E27FC236}">
                <a16:creationId xmlns:a16="http://schemas.microsoft.com/office/drawing/2014/main" id="{6CF9F20B-06C9-6343-9C0B-BB95B3F189E9}"/>
              </a:ext>
            </a:extLst>
          </p:cNvPr>
          <p:cNvSpPr>
            <a:spLocks noGrp="1" noChangeArrowheads="1"/>
          </p:cNvSpPr>
          <p:nvPr>
            <p:ph type="title"/>
          </p:nvPr>
        </p:nvSpPr>
        <p:spPr/>
        <p:txBody>
          <a:bodyPr/>
          <a:lstStyle/>
          <a:p>
            <a:pPr eaLnBrk="1" hangingPunct="1">
              <a:defRPr/>
            </a:pPr>
            <a:r>
              <a:rPr lang="en-US"/>
              <a:t>Database Concurrency Control</a:t>
            </a:r>
          </a:p>
        </p:txBody>
      </p:sp>
      <p:sp>
        <p:nvSpPr>
          <p:cNvPr id="743436" name="Rectangle 12">
            <a:extLst>
              <a:ext uri="{FF2B5EF4-FFF2-40B4-BE49-F238E27FC236}">
                <a16:creationId xmlns:a16="http://schemas.microsoft.com/office/drawing/2014/main" id="{A51033D6-8F47-2A48-9968-D925C0E4C25C}"/>
              </a:ext>
            </a:extLst>
          </p:cNvPr>
          <p:cNvSpPr>
            <a:spLocks noGrp="1" noChangeArrowheads="1"/>
          </p:cNvSpPr>
          <p:nvPr>
            <p:ph idx="1"/>
          </p:nvPr>
        </p:nvSpPr>
        <p:spPr/>
        <p:txBody>
          <a:bodyPr/>
          <a:lstStyle/>
          <a:p>
            <a:pPr eaLnBrk="1" hangingPunct="1">
              <a:buFont typeface="Wingdings" pitchFamily="2" charset="2"/>
              <a:buNone/>
            </a:pPr>
            <a:r>
              <a:rPr lang="en-US" altLang="en-US"/>
              <a:t>Validation (Optimistic) Concurrency Control Schemes</a:t>
            </a:r>
          </a:p>
          <a:p>
            <a:pPr eaLnBrk="1" hangingPunct="1">
              <a:buFont typeface="Wingdings" pitchFamily="2" charset="2"/>
              <a:buNone/>
            </a:pPr>
            <a:r>
              <a:rPr lang="en-US" altLang="en-US"/>
              <a:t>3. </a:t>
            </a:r>
            <a:r>
              <a:rPr lang="en-US" altLang="en-US" b="1"/>
              <a:t>Write phase</a:t>
            </a:r>
            <a:r>
              <a:rPr lang="en-US" altLang="en-US"/>
              <a:t>: On a successful validation transactions’ updates are applied to the database; otherwise, transactions are restarted.</a:t>
            </a:r>
          </a:p>
          <a:p>
            <a:pPr eaLnBrk="1" hangingPunct="1"/>
            <a:endParaRPr lang="en-US" altLang="en-US"/>
          </a:p>
          <a:p>
            <a:pPr lvl="1" eaLnBrk="1" hangingPunct="1"/>
            <a:endParaRPr lang="en-US" altLang="en-US">
              <a:ea typeface="Arial" panose="020B0604020202020204" pitchFamily="34" charset="0"/>
            </a:endParaRPr>
          </a:p>
          <a:p>
            <a:pPr lvl="1" eaLnBrk="1" hangingPunct="1"/>
            <a:endParaRPr lang="en-US" altLang="en-US">
              <a:ea typeface="Arial" panose="020B0604020202020204" pitchFamily="34" charset="0"/>
            </a:endParaRPr>
          </a:p>
        </p:txBody>
      </p:sp>
      <p:sp>
        <p:nvSpPr>
          <p:cNvPr id="743428" name="Rectangle 4">
            <a:extLst>
              <a:ext uri="{FF2B5EF4-FFF2-40B4-BE49-F238E27FC236}">
                <a16:creationId xmlns:a16="http://schemas.microsoft.com/office/drawing/2014/main" id="{4A6E9A7B-800D-B244-9EBB-99361A86231D}"/>
              </a:ext>
            </a:extLst>
          </p:cNvPr>
          <p:cNvSpPr>
            <a:spLocks noChangeArrowheads="1"/>
          </p:cNvSpPr>
          <p:nvPr/>
        </p:nvSpPr>
        <p:spPr bwMode="auto">
          <a:xfrm>
            <a:off x="1135063" y="1019175"/>
            <a:ext cx="74469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83" name="Rectangle 11">
            <a:extLst>
              <a:ext uri="{FF2B5EF4-FFF2-40B4-BE49-F238E27FC236}">
                <a16:creationId xmlns:a16="http://schemas.microsoft.com/office/drawing/2014/main" id="{944A61EA-C14F-F64A-8286-A438C7325409}"/>
              </a:ext>
            </a:extLst>
          </p:cNvPr>
          <p:cNvSpPr>
            <a:spLocks noGrp="1" noChangeArrowheads="1"/>
          </p:cNvSpPr>
          <p:nvPr>
            <p:ph type="title"/>
          </p:nvPr>
        </p:nvSpPr>
        <p:spPr/>
        <p:txBody>
          <a:bodyPr/>
          <a:lstStyle/>
          <a:p>
            <a:pPr eaLnBrk="1" hangingPunct="1">
              <a:defRPr/>
            </a:pPr>
            <a:r>
              <a:rPr lang="en-US"/>
              <a:t>Database Concurrency Control</a:t>
            </a:r>
          </a:p>
        </p:txBody>
      </p:sp>
      <p:sp>
        <p:nvSpPr>
          <p:cNvPr id="745484" name="Rectangle 12">
            <a:extLst>
              <a:ext uri="{FF2B5EF4-FFF2-40B4-BE49-F238E27FC236}">
                <a16:creationId xmlns:a16="http://schemas.microsoft.com/office/drawing/2014/main" id="{64F73167-9DF7-2E4C-843A-98F2A4ECE838}"/>
              </a:ext>
            </a:extLst>
          </p:cNvPr>
          <p:cNvSpPr>
            <a:spLocks noGrp="1" noChangeArrowheads="1"/>
          </p:cNvSpPr>
          <p:nvPr>
            <p:ph idx="1"/>
          </p:nvPr>
        </p:nvSpPr>
        <p:spPr/>
        <p:txBody>
          <a:bodyPr>
            <a:normAutofit fontScale="70000" lnSpcReduction="20000"/>
          </a:bodyPr>
          <a:lstStyle/>
          <a:p>
            <a:pPr marL="457200" indent="-457200" eaLnBrk="1" hangingPunct="1">
              <a:lnSpc>
                <a:spcPct val="80000"/>
              </a:lnSpc>
              <a:buFont typeface="Wingdings" charset="0"/>
              <a:buNone/>
              <a:defRPr/>
            </a:pPr>
            <a:r>
              <a:rPr lang="en-US" sz="2400"/>
              <a:t>Granularity of data items and Multiple Granularity Locking</a:t>
            </a:r>
          </a:p>
          <a:p>
            <a:pPr marL="457200" indent="-457200" eaLnBrk="1" hangingPunct="1">
              <a:lnSpc>
                <a:spcPct val="80000"/>
              </a:lnSpc>
              <a:buFont typeface="Wingdings" charset="0"/>
              <a:buChar char="n"/>
              <a:defRPr/>
            </a:pPr>
            <a:r>
              <a:rPr lang="en-US" sz="2400"/>
              <a:t>A lockable unit of data defines its granularity. Granularity can be coarse (entire database) or it can be fine (a tuple or an attribute of a relation).  </a:t>
            </a:r>
          </a:p>
          <a:p>
            <a:pPr marL="457200" indent="-457200" eaLnBrk="1" hangingPunct="1">
              <a:lnSpc>
                <a:spcPct val="80000"/>
              </a:lnSpc>
              <a:buFont typeface="Wingdings" charset="0"/>
              <a:buChar char="n"/>
              <a:defRPr/>
            </a:pPr>
            <a:r>
              <a:rPr lang="en-US" sz="2400"/>
              <a:t>Data item granularity significantly affects concurrency control performance. Thus, the degree of concurrency is low for coarse granularity and high for fine granularity.  </a:t>
            </a:r>
          </a:p>
          <a:p>
            <a:pPr marL="457200" indent="-457200" eaLnBrk="1" hangingPunct="1">
              <a:lnSpc>
                <a:spcPct val="80000"/>
              </a:lnSpc>
              <a:buFont typeface="Wingdings" charset="0"/>
              <a:buChar char="n"/>
              <a:defRPr/>
            </a:pPr>
            <a:r>
              <a:rPr lang="en-US" sz="2400"/>
              <a:t>Example of data item granularity:</a:t>
            </a:r>
          </a:p>
          <a:p>
            <a:pPr marL="876300" lvl="1" indent="-419100" eaLnBrk="1" hangingPunct="1">
              <a:lnSpc>
                <a:spcPct val="80000"/>
              </a:lnSpc>
              <a:buSzTx/>
              <a:buFont typeface="Wingdings" charset="0"/>
              <a:buAutoNum type="arabicPeriod"/>
              <a:defRPr/>
            </a:pPr>
            <a:r>
              <a:rPr lang="en-US" sz="2200"/>
              <a:t>A field of a database record (an attribute of a tuple)</a:t>
            </a:r>
          </a:p>
          <a:p>
            <a:pPr marL="876300" lvl="1" indent="-419100" eaLnBrk="1" hangingPunct="1">
              <a:lnSpc>
                <a:spcPct val="80000"/>
              </a:lnSpc>
              <a:buSzTx/>
              <a:buFont typeface="Wingdings" charset="0"/>
              <a:buAutoNum type="arabicPeriod"/>
              <a:defRPr/>
            </a:pPr>
            <a:r>
              <a:rPr lang="en-US" sz="2200"/>
              <a:t>A database record (a tuple or a relation)</a:t>
            </a:r>
          </a:p>
          <a:p>
            <a:pPr marL="876300" lvl="1" indent="-419100" eaLnBrk="1" hangingPunct="1">
              <a:lnSpc>
                <a:spcPct val="80000"/>
              </a:lnSpc>
              <a:buSzTx/>
              <a:buFont typeface="Wingdings" charset="0"/>
              <a:buAutoNum type="arabicPeriod"/>
              <a:defRPr/>
            </a:pPr>
            <a:r>
              <a:rPr lang="en-US" sz="2200"/>
              <a:t>A disk block</a:t>
            </a:r>
          </a:p>
          <a:p>
            <a:pPr marL="876300" lvl="1" indent="-419100" eaLnBrk="1" hangingPunct="1">
              <a:lnSpc>
                <a:spcPct val="80000"/>
              </a:lnSpc>
              <a:buSzTx/>
              <a:buFont typeface="Wingdings" charset="0"/>
              <a:buAutoNum type="arabicPeriod"/>
              <a:defRPr/>
            </a:pPr>
            <a:r>
              <a:rPr lang="en-US" sz="2200"/>
              <a:t>An entire file</a:t>
            </a:r>
          </a:p>
          <a:p>
            <a:pPr marL="876300" lvl="1" indent="-419100" eaLnBrk="1" hangingPunct="1">
              <a:lnSpc>
                <a:spcPct val="80000"/>
              </a:lnSpc>
              <a:buSzTx/>
              <a:buFont typeface="Wingdings" charset="0"/>
              <a:buAutoNum type="arabicPeriod"/>
              <a:defRPr/>
            </a:pPr>
            <a:r>
              <a:rPr lang="en-US" sz="2200"/>
              <a:t>The entire database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2" name="Rectangle 12">
            <a:extLst>
              <a:ext uri="{FF2B5EF4-FFF2-40B4-BE49-F238E27FC236}">
                <a16:creationId xmlns:a16="http://schemas.microsoft.com/office/drawing/2014/main" id="{CF67D3D6-3580-6C4B-BC9C-4FDD4C5C1058}"/>
              </a:ext>
            </a:extLst>
          </p:cNvPr>
          <p:cNvSpPr>
            <a:spLocks noGrp="1" noChangeArrowheads="1"/>
          </p:cNvSpPr>
          <p:nvPr>
            <p:ph type="title"/>
          </p:nvPr>
        </p:nvSpPr>
        <p:spPr/>
        <p:txBody>
          <a:bodyPr/>
          <a:lstStyle/>
          <a:p>
            <a:pPr eaLnBrk="1" hangingPunct="1">
              <a:defRPr/>
            </a:pPr>
            <a:r>
              <a:rPr lang="en-US"/>
              <a:t>Database Concurrency Control</a:t>
            </a:r>
          </a:p>
        </p:txBody>
      </p:sp>
      <p:graphicFrame>
        <p:nvGraphicFramePr>
          <p:cNvPr id="82947" name="Object 7">
            <a:extLst>
              <a:ext uri="{FF2B5EF4-FFF2-40B4-BE49-F238E27FC236}">
                <a16:creationId xmlns:a16="http://schemas.microsoft.com/office/drawing/2014/main" id="{371477B2-9D6B-7345-9563-206A2EC5F0D1}"/>
              </a:ext>
            </a:extLst>
          </p:cNvPr>
          <p:cNvGraphicFramePr>
            <a:graphicFrameLocks noGrp="1" noChangeAspect="1"/>
          </p:cNvGraphicFramePr>
          <p:nvPr>
            <p:ph idx="1"/>
          </p:nvPr>
        </p:nvGraphicFramePr>
        <p:xfrm>
          <a:off x="396875" y="3735388"/>
          <a:ext cx="7974013" cy="2132012"/>
        </p:xfrm>
        <a:graphic>
          <a:graphicData uri="http://schemas.openxmlformats.org/presentationml/2006/ole">
            <mc:AlternateContent xmlns:mc="http://schemas.openxmlformats.org/markup-compatibility/2006">
              <mc:Choice xmlns:v="urn:schemas-microsoft-com:vml" Requires="v">
                <p:oleObj spid="_x0000_s82961" name="VISIO" r:id="rId4" imgW="7315200" imgH="1955800" progId="Visio.Drawing.6">
                  <p:embed/>
                </p:oleObj>
              </mc:Choice>
              <mc:Fallback>
                <p:oleObj name="VISIO" r:id="rId4" imgW="7315200" imgH="1955800" progId="Visio.Drawing.6">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3735388"/>
                        <a:ext cx="7974013" cy="213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33" name="Rectangle 13">
            <a:extLst>
              <a:ext uri="{FF2B5EF4-FFF2-40B4-BE49-F238E27FC236}">
                <a16:creationId xmlns:a16="http://schemas.microsoft.com/office/drawing/2014/main" id="{CEDE5BDA-F3FA-AD44-AD41-406B5140E80A}"/>
              </a:ext>
            </a:extLst>
          </p:cNvPr>
          <p:cNvSpPr>
            <a:spLocks noGrp="1" noChangeArrowheads="1"/>
          </p:cNvSpPr>
          <p:nvPr>
            <p:ph type="body" idx="4294967295"/>
          </p:nvPr>
        </p:nvSpPr>
        <p:spPr>
          <a:xfrm>
            <a:off x="0" y="1600200"/>
            <a:ext cx="8294688" cy="4572000"/>
          </a:xfrm>
        </p:spPr>
        <p:txBody>
          <a:bodyPr/>
          <a:lstStyle/>
          <a:p>
            <a:pPr eaLnBrk="1" hangingPunct="1">
              <a:buFont typeface="Wingdings" charset="0"/>
              <a:buNone/>
              <a:defRPr/>
            </a:pPr>
            <a:r>
              <a:rPr lang="en-US"/>
              <a:t>Granularity of data items and Multiple Granularity Locking</a:t>
            </a:r>
          </a:p>
          <a:p>
            <a:pPr eaLnBrk="1" hangingPunct="1">
              <a:buFont typeface="Wingdings" charset="0"/>
              <a:buChar char="n"/>
              <a:defRPr/>
            </a:pPr>
            <a:r>
              <a:rPr lang="en-US"/>
              <a:t>The following diagram illustrates a hierarchy of granularity from coarse (database) to fine (record).</a:t>
            </a:r>
          </a:p>
          <a:p>
            <a:pPr eaLnBrk="1" hangingPunct="1">
              <a:buFont typeface="Wingdings" charset="0"/>
              <a:buChar char="n"/>
              <a:defRPr/>
            </a:pPr>
            <a:endParaRPr lang="en-US"/>
          </a:p>
          <a:p>
            <a:pPr lvl="1" eaLnBrk="1" hangingPunct="1">
              <a:buFont typeface="Wingdings" charset="0"/>
              <a:buChar char="n"/>
              <a:defRPr/>
            </a:pPr>
            <a:endParaRPr lang="en-US"/>
          </a:p>
          <a:p>
            <a:pPr lvl="1" eaLnBrk="1" hangingPunct="1">
              <a:buFont typeface="Wingdings" charset="0"/>
              <a:buChar char="n"/>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a:extLst>
              <a:ext uri="{FF2B5EF4-FFF2-40B4-BE49-F238E27FC236}">
                <a16:creationId xmlns:a16="http://schemas.microsoft.com/office/drawing/2014/main" id="{D2F4F81C-8703-3F4E-A259-5C964B005D6E}"/>
              </a:ext>
            </a:extLst>
          </p:cNvPr>
          <p:cNvSpPr>
            <a:spLocks noGrp="1" noChangeArrowheads="1"/>
          </p:cNvSpPr>
          <p:nvPr>
            <p:ph type="title"/>
          </p:nvPr>
        </p:nvSpPr>
        <p:spPr/>
        <p:txBody>
          <a:bodyPr/>
          <a:lstStyle/>
          <a:p>
            <a:pPr eaLnBrk="1" hangingPunct="1">
              <a:defRPr/>
            </a:pPr>
            <a:r>
              <a:rPr lang="en-US"/>
              <a:t>Database Concurrency Control</a:t>
            </a:r>
          </a:p>
        </p:txBody>
      </p:sp>
      <p:sp>
        <p:nvSpPr>
          <p:cNvPr id="673799" name="Rectangle 7">
            <a:extLst>
              <a:ext uri="{FF2B5EF4-FFF2-40B4-BE49-F238E27FC236}">
                <a16:creationId xmlns:a16="http://schemas.microsoft.com/office/drawing/2014/main" id="{6029A098-4EE1-2247-A5D4-8E385D73F132}"/>
              </a:ext>
            </a:extLst>
          </p:cNvPr>
          <p:cNvSpPr>
            <a:spLocks noGrp="1" noChangeArrowheads="1"/>
          </p:cNvSpPr>
          <p:nvPr>
            <p:ph idx="1"/>
          </p:nvPr>
        </p:nvSpPr>
        <p:spPr/>
        <p:txBody>
          <a:bodyPr>
            <a:normAutofit fontScale="62500" lnSpcReduction="20000"/>
          </a:bodyPr>
          <a:lstStyle/>
          <a:p>
            <a:pPr eaLnBrk="1" hangingPunct="1">
              <a:lnSpc>
                <a:spcPct val="90000"/>
              </a:lnSpc>
              <a:buFont typeface="Wingdings" charset="0"/>
              <a:buNone/>
              <a:defRPr/>
            </a:pPr>
            <a:r>
              <a:rPr lang="en-US" sz="2400" dirty="0"/>
              <a:t>Two-Phase Locking Techniques</a:t>
            </a:r>
          </a:p>
          <a:p>
            <a:pPr lvl="1" eaLnBrk="1" hangingPunct="1">
              <a:lnSpc>
                <a:spcPct val="90000"/>
              </a:lnSpc>
              <a:buFont typeface="Wingdings" charset="0"/>
              <a:buChar char="n"/>
              <a:defRPr/>
            </a:pPr>
            <a:r>
              <a:rPr lang="en-US" sz="2200" dirty="0"/>
              <a:t>Locking is an operation which secures </a:t>
            </a:r>
          </a:p>
          <a:p>
            <a:pPr lvl="2" eaLnBrk="1" hangingPunct="1">
              <a:lnSpc>
                <a:spcPct val="90000"/>
              </a:lnSpc>
              <a:buFont typeface="Wingdings" charset="0"/>
              <a:buChar char="n"/>
              <a:defRPr/>
            </a:pPr>
            <a:r>
              <a:rPr lang="en-US" sz="2000" dirty="0"/>
              <a:t>(a) permission to Read</a:t>
            </a:r>
          </a:p>
          <a:p>
            <a:pPr lvl="2" eaLnBrk="1" hangingPunct="1">
              <a:lnSpc>
                <a:spcPct val="90000"/>
              </a:lnSpc>
              <a:buFont typeface="Wingdings" charset="0"/>
              <a:buChar char="n"/>
              <a:defRPr/>
            </a:pPr>
            <a:r>
              <a:rPr lang="en-US" sz="2000" dirty="0"/>
              <a:t>(b) permission to Write a data item for a transaction.  </a:t>
            </a:r>
          </a:p>
          <a:p>
            <a:pPr lvl="1" eaLnBrk="1" hangingPunct="1">
              <a:lnSpc>
                <a:spcPct val="90000"/>
              </a:lnSpc>
              <a:buFont typeface="Wingdings" charset="0"/>
              <a:buChar char="n"/>
              <a:defRPr/>
            </a:pPr>
            <a:r>
              <a:rPr lang="en-US" sz="2200" dirty="0"/>
              <a:t>Example: </a:t>
            </a:r>
          </a:p>
          <a:p>
            <a:pPr lvl="2" eaLnBrk="1" hangingPunct="1">
              <a:lnSpc>
                <a:spcPct val="90000"/>
              </a:lnSpc>
              <a:buFont typeface="Wingdings" charset="0"/>
              <a:buChar char="n"/>
              <a:defRPr/>
            </a:pPr>
            <a:r>
              <a:rPr lang="en-US" sz="2000" dirty="0"/>
              <a:t>Lock (X).  Data item X is locked on behalf of the requesting transaction.  </a:t>
            </a:r>
          </a:p>
          <a:p>
            <a:pPr lvl="1" eaLnBrk="1" hangingPunct="1">
              <a:lnSpc>
                <a:spcPct val="90000"/>
              </a:lnSpc>
              <a:buFont typeface="Wingdings" charset="0"/>
              <a:buChar char="n"/>
              <a:defRPr/>
            </a:pPr>
            <a:r>
              <a:rPr lang="en-US" sz="2200" dirty="0"/>
              <a:t>Unlocking is an operation which removes these permissions from the data item.  </a:t>
            </a:r>
          </a:p>
          <a:p>
            <a:pPr lvl="1" eaLnBrk="1" hangingPunct="1">
              <a:lnSpc>
                <a:spcPct val="90000"/>
              </a:lnSpc>
              <a:buFont typeface="Wingdings" charset="0"/>
              <a:buChar char="n"/>
              <a:defRPr/>
            </a:pPr>
            <a:r>
              <a:rPr lang="en-US" sz="2200" dirty="0"/>
              <a:t>Example:</a:t>
            </a:r>
          </a:p>
          <a:p>
            <a:pPr lvl="2" eaLnBrk="1" hangingPunct="1">
              <a:lnSpc>
                <a:spcPct val="90000"/>
              </a:lnSpc>
              <a:buFont typeface="Wingdings" charset="0"/>
              <a:buChar char="n"/>
              <a:defRPr/>
            </a:pPr>
            <a:r>
              <a:rPr lang="en-US" sz="2000" dirty="0"/>
              <a:t>Unlock (X): Data item X is made available to all other transactions.</a:t>
            </a:r>
          </a:p>
          <a:p>
            <a:pPr lvl="1" eaLnBrk="1" hangingPunct="1">
              <a:lnSpc>
                <a:spcPct val="90000"/>
              </a:lnSpc>
              <a:buFont typeface="Wingdings" charset="0"/>
              <a:buChar char="n"/>
              <a:defRPr/>
            </a:pPr>
            <a:r>
              <a:rPr lang="en-US" sz="2200" dirty="0"/>
              <a:t>Lock and Unlock are Atomic operations.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9" name="Rectangle 11">
            <a:extLst>
              <a:ext uri="{FF2B5EF4-FFF2-40B4-BE49-F238E27FC236}">
                <a16:creationId xmlns:a16="http://schemas.microsoft.com/office/drawing/2014/main" id="{51C86353-C545-6744-BA7A-6240679532BA}"/>
              </a:ext>
            </a:extLst>
          </p:cNvPr>
          <p:cNvSpPr>
            <a:spLocks noGrp="1" noChangeArrowheads="1"/>
          </p:cNvSpPr>
          <p:nvPr>
            <p:ph type="title"/>
          </p:nvPr>
        </p:nvSpPr>
        <p:spPr/>
        <p:txBody>
          <a:bodyPr/>
          <a:lstStyle/>
          <a:p>
            <a:pPr eaLnBrk="1" hangingPunct="1">
              <a:defRPr/>
            </a:pPr>
            <a:r>
              <a:rPr lang="en-US"/>
              <a:t>Database Concurrency Control</a:t>
            </a:r>
          </a:p>
        </p:txBody>
      </p:sp>
      <p:sp>
        <p:nvSpPr>
          <p:cNvPr id="749580" name="Rectangle 12">
            <a:extLst>
              <a:ext uri="{FF2B5EF4-FFF2-40B4-BE49-F238E27FC236}">
                <a16:creationId xmlns:a16="http://schemas.microsoft.com/office/drawing/2014/main" id="{0BA374DA-978B-1B43-9537-2F60EA351ABA}"/>
              </a:ext>
            </a:extLst>
          </p:cNvPr>
          <p:cNvSpPr>
            <a:spLocks noGrp="1" noChangeArrowheads="1"/>
          </p:cNvSpPr>
          <p:nvPr>
            <p:ph idx="1"/>
          </p:nvPr>
        </p:nvSpPr>
        <p:spPr/>
        <p:txBody>
          <a:bodyPr>
            <a:normAutofit fontScale="77500" lnSpcReduction="20000"/>
          </a:bodyPr>
          <a:lstStyle/>
          <a:p>
            <a:pPr eaLnBrk="1" hangingPunct="1">
              <a:buFont typeface="Wingdings" charset="0"/>
              <a:buNone/>
              <a:defRPr/>
            </a:pPr>
            <a:r>
              <a:rPr lang="en-US" sz="2400"/>
              <a:t>Granularity of data items and Multiple Granularity Locking</a:t>
            </a:r>
          </a:p>
          <a:p>
            <a:pPr eaLnBrk="1" hangingPunct="1">
              <a:buFont typeface="Wingdings" charset="0"/>
              <a:buChar char="n"/>
              <a:defRPr/>
            </a:pPr>
            <a:r>
              <a:rPr lang="en-US" sz="2400"/>
              <a:t>To manage such hierarchy, in addition to read and write, three additional locking modes, called intention lock modes are defined:</a:t>
            </a:r>
          </a:p>
          <a:p>
            <a:pPr lvl="1" eaLnBrk="1" hangingPunct="1">
              <a:buFont typeface="Wingdings" charset="0"/>
              <a:buChar char="n"/>
              <a:defRPr/>
            </a:pPr>
            <a:r>
              <a:rPr lang="en-US" sz="2200" b="1"/>
              <a:t>Intention-shared (IS)</a:t>
            </a:r>
            <a:r>
              <a:rPr lang="en-US" sz="2200"/>
              <a:t>: indicates that a shared lock(s) will be requested on some descendent nodes(s).</a:t>
            </a:r>
          </a:p>
          <a:p>
            <a:pPr lvl="1" eaLnBrk="1" hangingPunct="1">
              <a:buFont typeface="Wingdings" charset="0"/>
              <a:buChar char="n"/>
              <a:defRPr/>
            </a:pPr>
            <a:r>
              <a:rPr lang="en-US" sz="2200" b="1"/>
              <a:t>Intention-exclusive (IX)</a:t>
            </a:r>
            <a:r>
              <a:rPr lang="en-US" sz="2200"/>
              <a:t>: indicates that an exclusive lock(s) will be requested on some descendent node(s).</a:t>
            </a:r>
          </a:p>
          <a:p>
            <a:pPr lvl="1" eaLnBrk="1" hangingPunct="1">
              <a:buFont typeface="Wingdings" charset="0"/>
              <a:buChar char="n"/>
              <a:defRPr/>
            </a:pPr>
            <a:r>
              <a:rPr lang="en-US" sz="2200" b="1"/>
              <a:t>Shared-intention-exclusive (SIX)</a:t>
            </a:r>
            <a:r>
              <a:rPr lang="en-US" sz="2200"/>
              <a:t>: indicates that the current node is locked in shared mode but an exclusive lock(s) will be requested on some descendent nodes(s).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30" name="Rectangle 14">
            <a:extLst>
              <a:ext uri="{FF2B5EF4-FFF2-40B4-BE49-F238E27FC236}">
                <a16:creationId xmlns:a16="http://schemas.microsoft.com/office/drawing/2014/main" id="{1EA976EA-3B86-F249-9A89-EE1F5FF8F9E2}"/>
              </a:ext>
            </a:extLst>
          </p:cNvPr>
          <p:cNvSpPr>
            <a:spLocks noGrp="1" noChangeArrowheads="1"/>
          </p:cNvSpPr>
          <p:nvPr>
            <p:ph type="title"/>
          </p:nvPr>
        </p:nvSpPr>
        <p:spPr>
          <a:xfrm>
            <a:off x="368300" y="76200"/>
            <a:ext cx="7796213" cy="992188"/>
          </a:xfrm>
        </p:spPr>
        <p:txBody>
          <a:bodyPr/>
          <a:lstStyle/>
          <a:p>
            <a:pPr eaLnBrk="1" hangingPunct="1">
              <a:defRPr/>
            </a:pPr>
            <a:r>
              <a:rPr lang="en-US"/>
              <a:t>Database Concurrency Control</a:t>
            </a:r>
          </a:p>
        </p:txBody>
      </p:sp>
      <p:graphicFrame>
        <p:nvGraphicFramePr>
          <p:cNvPr id="87043" name="Object 7">
            <a:extLst>
              <a:ext uri="{FF2B5EF4-FFF2-40B4-BE49-F238E27FC236}">
                <a16:creationId xmlns:a16="http://schemas.microsoft.com/office/drawing/2014/main" id="{813555A4-D21A-5941-B697-D7DDC2263FB4}"/>
              </a:ext>
            </a:extLst>
          </p:cNvPr>
          <p:cNvGraphicFramePr>
            <a:graphicFrameLocks noGrp="1" noChangeAspect="1"/>
          </p:cNvGraphicFramePr>
          <p:nvPr>
            <p:ph idx="1"/>
          </p:nvPr>
        </p:nvGraphicFramePr>
        <p:xfrm>
          <a:off x="444500" y="3549650"/>
          <a:ext cx="4967288" cy="2430463"/>
        </p:xfrm>
        <a:graphic>
          <a:graphicData uri="http://schemas.openxmlformats.org/presentationml/2006/ole">
            <mc:AlternateContent xmlns:mc="http://schemas.openxmlformats.org/markup-compatibility/2006">
              <mc:Choice xmlns:v="urn:schemas-microsoft-com:vml" Requires="v">
                <p:oleObj spid="_x0000_s87058" name="VISIO" r:id="rId4" imgW="3530600" imgH="1727200" progId="Visio.Drawing.6">
                  <p:embed/>
                </p:oleObj>
              </mc:Choice>
              <mc:Fallback>
                <p:oleObj name="VISIO" r:id="rId4" imgW="3530600" imgH="1727200" progId="Visio.Drawing.6">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 y="3549650"/>
                        <a:ext cx="4967288"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1631" name="Rectangle 15">
            <a:extLst>
              <a:ext uri="{FF2B5EF4-FFF2-40B4-BE49-F238E27FC236}">
                <a16:creationId xmlns:a16="http://schemas.microsoft.com/office/drawing/2014/main" id="{837BFCB5-15B7-7C48-8BF4-BB7F3580A297}"/>
              </a:ext>
            </a:extLst>
          </p:cNvPr>
          <p:cNvSpPr>
            <a:spLocks noGrp="1" noChangeArrowheads="1"/>
          </p:cNvSpPr>
          <p:nvPr>
            <p:ph type="body" idx="4294967295"/>
          </p:nvPr>
        </p:nvSpPr>
        <p:spPr>
          <a:xfrm>
            <a:off x="0" y="1373188"/>
            <a:ext cx="8294688" cy="4572000"/>
          </a:xfrm>
        </p:spPr>
        <p:txBody>
          <a:bodyPr/>
          <a:lstStyle/>
          <a:p>
            <a:pPr eaLnBrk="1" hangingPunct="1">
              <a:buFont typeface="Wingdings" charset="0"/>
              <a:buNone/>
              <a:defRPr/>
            </a:pPr>
            <a:r>
              <a:rPr lang="en-US"/>
              <a:t>Granularity of data items and Multiple Granularity Locking</a:t>
            </a:r>
          </a:p>
          <a:p>
            <a:pPr eaLnBrk="1" hangingPunct="1">
              <a:buFont typeface="Wingdings" charset="0"/>
              <a:buChar char="n"/>
              <a:defRPr/>
            </a:pPr>
            <a:r>
              <a:rPr lang="en-US"/>
              <a:t>These locks are applied using the following compatibility matrix:</a:t>
            </a:r>
          </a:p>
          <a:p>
            <a:pPr lvl="1" eaLnBrk="1" hangingPunct="1">
              <a:buFont typeface="Wingdings" charset="0"/>
              <a:buChar char="n"/>
              <a:defRPr/>
            </a:pPr>
            <a:endParaRPr lang="en-US"/>
          </a:p>
        </p:txBody>
      </p:sp>
      <p:sp>
        <p:nvSpPr>
          <p:cNvPr id="751632" name="Rectangle 16" descr="Pink tissue paper">
            <a:extLst>
              <a:ext uri="{FF2B5EF4-FFF2-40B4-BE49-F238E27FC236}">
                <a16:creationId xmlns:a16="http://schemas.microsoft.com/office/drawing/2014/main" id="{A58ECBED-35D5-8D47-8B46-6EC6CCB59B6A}"/>
              </a:ext>
            </a:extLst>
          </p:cNvPr>
          <p:cNvSpPr>
            <a:spLocks noChangeArrowheads="1"/>
          </p:cNvSpPr>
          <p:nvPr/>
        </p:nvSpPr>
        <p:spPr bwMode="auto">
          <a:xfrm>
            <a:off x="4940300" y="2820988"/>
            <a:ext cx="3898900" cy="131127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r:embed="rId6"/>
                  <a:srcRect/>
                  <a:tile tx="0" ty="0" sx="100000" sy="100000" flip="none" algn="tl"/>
                </a:blip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lvl="1">
              <a:defRPr/>
            </a:pPr>
            <a:r>
              <a:rPr lang="en-US" sz="2000">
                <a:solidFill>
                  <a:srgbClr val="800000"/>
                </a:solidFill>
                <a:latin typeface="Arial" charset="0"/>
                <a:ea typeface="ＭＳ Ｐゴシック" charset="0"/>
              </a:rPr>
              <a:t>Intention-shared (IS</a:t>
            </a:r>
          </a:p>
          <a:p>
            <a:pPr lvl="1">
              <a:defRPr/>
            </a:pPr>
            <a:r>
              <a:rPr lang="en-US" sz="2000">
                <a:solidFill>
                  <a:srgbClr val="800000"/>
                </a:solidFill>
                <a:latin typeface="Arial" charset="0"/>
                <a:ea typeface="ＭＳ Ｐゴシック" charset="0"/>
              </a:rPr>
              <a:t>Intention-exclusive (IX)</a:t>
            </a:r>
          </a:p>
          <a:p>
            <a:pPr lvl="1">
              <a:defRPr/>
            </a:pPr>
            <a:r>
              <a:rPr lang="en-US" sz="2000">
                <a:solidFill>
                  <a:srgbClr val="800000"/>
                </a:solidFill>
                <a:latin typeface="Arial" charset="0"/>
                <a:ea typeface="ＭＳ Ｐゴシック" charset="0"/>
              </a:rPr>
              <a:t>Shared-intention-exclusive (SIX)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5" name="Rectangle 11">
            <a:extLst>
              <a:ext uri="{FF2B5EF4-FFF2-40B4-BE49-F238E27FC236}">
                <a16:creationId xmlns:a16="http://schemas.microsoft.com/office/drawing/2014/main" id="{0038451C-C902-CB43-B37A-E649D2EF583F}"/>
              </a:ext>
            </a:extLst>
          </p:cNvPr>
          <p:cNvSpPr>
            <a:spLocks noGrp="1" noChangeArrowheads="1"/>
          </p:cNvSpPr>
          <p:nvPr>
            <p:ph type="title"/>
          </p:nvPr>
        </p:nvSpPr>
        <p:spPr/>
        <p:txBody>
          <a:bodyPr/>
          <a:lstStyle/>
          <a:p>
            <a:pPr eaLnBrk="1" hangingPunct="1">
              <a:defRPr/>
            </a:pPr>
            <a:r>
              <a:rPr lang="en-US"/>
              <a:t>Database Concurrency Control</a:t>
            </a:r>
          </a:p>
        </p:txBody>
      </p:sp>
      <p:sp>
        <p:nvSpPr>
          <p:cNvPr id="753676" name="Rectangle 12">
            <a:extLst>
              <a:ext uri="{FF2B5EF4-FFF2-40B4-BE49-F238E27FC236}">
                <a16:creationId xmlns:a16="http://schemas.microsoft.com/office/drawing/2014/main" id="{3473BACC-0B33-0B4D-B968-921A532DE32E}"/>
              </a:ext>
            </a:extLst>
          </p:cNvPr>
          <p:cNvSpPr>
            <a:spLocks noGrp="1" noChangeArrowheads="1"/>
          </p:cNvSpPr>
          <p:nvPr>
            <p:ph idx="1"/>
          </p:nvPr>
        </p:nvSpPr>
        <p:spPr/>
        <p:txBody>
          <a:bodyPr>
            <a:normAutofit fontScale="70000" lnSpcReduction="20000"/>
          </a:bodyPr>
          <a:lstStyle/>
          <a:p>
            <a:pPr marL="381000" indent="-381000" eaLnBrk="1" hangingPunct="1">
              <a:lnSpc>
                <a:spcPct val="90000"/>
              </a:lnSpc>
              <a:buFont typeface="Wingdings" charset="0"/>
              <a:buNone/>
              <a:defRPr/>
            </a:pPr>
            <a:r>
              <a:rPr lang="en-US" sz="2000"/>
              <a:t>Granularity of data items and Multiple Granularity Locking</a:t>
            </a:r>
          </a:p>
          <a:p>
            <a:pPr marL="381000" indent="-381000" eaLnBrk="1" hangingPunct="1">
              <a:lnSpc>
                <a:spcPct val="90000"/>
              </a:lnSpc>
              <a:buFont typeface="Wingdings" charset="0"/>
              <a:buChar char="n"/>
              <a:defRPr/>
            </a:pPr>
            <a:r>
              <a:rPr lang="en-US" sz="2000"/>
              <a:t>The set of rules which must be followed for producing serializable schedule are</a:t>
            </a:r>
          </a:p>
          <a:p>
            <a:pPr marL="838200" lvl="1" indent="-381000" eaLnBrk="1" hangingPunct="1">
              <a:lnSpc>
                <a:spcPct val="90000"/>
              </a:lnSpc>
              <a:buSzTx/>
              <a:buFont typeface="Wingdings" charset="0"/>
              <a:buAutoNum type="arabicPeriod"/>
              <a:defRPr/>
            </a:pPr>
            <a:r>
              <a:rPr lang="en-US" sz="2000"/>
              <a:t>The lock compatibility must adhered to.</a:t>
            </a:r>
          </a:p>
          <a:p>
            <a:pPr marL="838200" lvl="1" indent="-381000" eaLnBrk="1" hangingPunct="1">
              <a:lnSpc>
                <a:spcPct val="90000"/>
              </a:lnSpc>
              <a:buSzTx/>
              <a:buFont typeface="Wingdings" charset="0"/>
              <a:buAutoNum type="arabicPeriod"/>
              <a:defRPr/>
            </a:pPr>
            <a:r>
              <a:rPr lang="en-US" sz="2000"/>
              <a:t>The root of the tree must be locked first, in any mode..</a:t>
            </a:r>
          </a:p>
          <a:p>
            <a:pPr marL="838200" lvl="1" indent="-381000" eaLnBrk="1" hangingPunct="1">
              <a:lnSpc>
                <a:spcPct val="90000"/>
              </a:lnSpc>
              <a:buSzTx/>
              <a:buFont typeface="Wingdings" charset="0"/>
              <a:buAutoNum type="arabicPeriod"/>
              <a:defRPr/>
            </a:pPr>
            <a:r>
              <a:rPr lang="en-US" sz="2000"/>
              <a:t>A node N can be locked by a transaction T in S or IX mode only if the parent node is already locked by T in either IS or IX mode.</a:t>
            </a:r>
          </a:p>
          <a:p>
            <a:pPr marL="838200" lvl="1" indent="-381000" eaLnBrk="1" hangingPunct="1">
              <a:lnSpc>
                <a:spcPct val="90000"/>
              </a:lnSpc>
              <a:buSzTx/>
              <a:buFont typeface="Wingdings" charset="0"/>
              <a:buAutoNum type="arabicPeriod"/>
              <a:defRPr/>
            </a:pPr>
            <a:r>
              <a:rPr lang="en-US" sz="2000"/>
              <a:t>A node N can be locked by T in X, IX, or SIX mode only if the parent of N is already locked by T in either IX or SIX mode.</a:t>
            </a:r>
          </a:p>
          <a:p>
            <a:pPr marL="838200" lvl="1" indent="-381000" eaLnBrk="1" hangingPunct="1">
              <a:lnSpc>
                <a:spcPct val="90000"/>
              </a:lnSpc>
              <a:buSzTx/>
              <a:buFont typeface="Wingdings" charset="0"/>
              <a:buAutoNum type="arabicPeriod"/>
              <a:defRPr/>
            </a:pPr>
            <a:r>
              <a:rPr lang="en-US" sz="2000"/>
              <a:t>T can lock a node only if it has not unlocked any node (to enforce 2PL policy).</a:t>
            </a:r>
          </a:p>
          <a:p>
            <a:pPr marL="838200" lvl="1" indent="-381000" eaLnBrk="1" hangingPunct="1">
              <a:lnSpc>
                <a:spcPct val="90000"/>
              </a:lnSpc>
              <a:buSzTx/>
              <a:buFont typeface="Wingdings" charset="0"/>
              <a:buAutoNum type="arabicPeriod"/>
              <a:defRPr/>
            </a:pPr>
            <a:r>
              <a:rPr lang="en-US" sz="2000"/>
              <a:t>T can unlock a node, N, only if none of the children of N are currently locked by T.</a:t>
            </a:r>
          </a:p>
          <a:p>
            <a:pPr marL="838200" lvl="1" indent="-381000" eaLnBrk="1" hangingPunct="1">
              <a:lnSpc>
                <a:spcPct val="90000"/>
              </a:lnSpc>
              <a:buFont typeface="Wingdings" charset="0"/>
              <a:buNone/>
              <a:defRPr/>
            </a:pP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23" name="Rectangle 11">
            <a:extLst>
              <a:ext uri="{FF2B5EF4-FFF2-40B4-BE49-F238E27FC236}">
                <a16:creationId xmlns:a16="http://schemas.microsoft.com/office/drawing/2014/main" id="{3DA35401-6D1C-0F4C-88D7-1E36FD52532D}"/>
              </a:ext>
            </a:extLst>
          </p:cNvPr>
          <p:cNvSpPr>
            <a:spLocks noGrp="1" noChangeArrowheads="1"/>
          </p:cNvSpPr>
          <p:nvPr>
            <p:ph type="title"/>
          </p:nvPr>
        </p:nvSpPr>
        <p:spPr>
          <a:xfrm>
            <a:off x="228600" y="76200"/>
            <a:ext cx="7796213" cy="762000"/>
          </a:xfrm>
        </p:spPr>
        <p:txBody>
          <a:bodyPr/>
          <a:lstStyle/>
          <a:p>
            <a:pPr eaLnBrk="1" hangingPunct="1">
              <a:defRPr/>
            </a:pPr>
            <a:r>
              <a:rPr lang="en-US"/>
              <a:t>Database Concurrency Control</a:t>
            </a:r>
          </a:p>
        </p:txBody>
      </p:sp>
      <p:sp>
        <p:nvSpPr>
          <p:cNvPr id="755724" name="Rectangle 12">
            <a:extLst>
              <a:ext uri="{FF2B5EF4-FFF2-40B4-BE49-F238E27FC236}">
                <a16:creationId xmlns:a16="http://schemas.microsoft.com/office/drawing/2014/main" id="{68467BB2-D0E1-FC4C-BC33-EA60A164E431}"/>
              </a:ext>
            </a:extLst>
          </p:cNvPr>
          <p:cNvSpPr>
            <a:spLocks noGrp="1" noChangeArrowheads="1"/>
          </p:cNvSpPr>
          <p:nvPr>
            <p:ph idx="1"/>
          </p:nvPr>
        </p:nvSpPr>
        <p:spPr>
          <a:xfrm>
            <a:off x="381000" y="838200"/>
            <a:ext cx="8153400" cy="5562600"/>
          </a:xfrm>
        </p:spPr>
        <p:txBody>
          <a:bodyPr>
            <a:normAutofit fontScale="85000" lnSpcReduction="20000"/>
          </a:bodyPr>
          <a:lstStyle/>
          <a:p>
            <a:pPr eaLnBrk="1" hangingPunct="1">
              <a:lnSpc>
                <a:spcPct val="80000"/>
              </a:lnSpc>
              <a:buFont typeface="Wingdings" charset="0"/>
              <a:buNone/>
              <a:defRPr/>
            </a:pPr>
            <a:r>
              <a:rPr lang="en-US" sz="1800"/>
              <a:t>Granularity of data items and Multiple Granularity Locking: An example of a serializable execution:</a:t>
            </a:r>
          </a:p>
          <a:p>
            <a:pPr eaLnBrk="1" hangingPunct="1">
              <a:lnSpc>
                <a:spcPct val="80000"/>
              </a:lnSpc>
              <a:buFont typeface="Wingdings" charset="0"/>
              <a:buNone/>
              <a:defRPr/>
            </a:pPr>
            <a:endParaRPr lang="en-US" sz="1800"/>
          </a:p>
          <a:p>
            <a:pPr lvl="1" eaLnBrk="1" hangingPunct="1">
              <a:lnSpc>
                <a:spcPct val="80000"/>
              </a:lnSpc>
              <a:buFont typeface="Wingdings" charset="0"/>
              <a:buNone/>
              <a:defRPr/>
            </a:pPr>
            <a:r>
              <a:rPr lang="en-US" sz="1600"/>
              <a:t>T1                          T2                                   T3</a:t>
            </a:r>
          </a:p>
          <a:p>
            <a:pPr lvl="1" eaLnBrk="1" hangingPunct="1">
              <a:lnSpc>
                <a:spcPct val="80000"/>
              </a:lnSpc>
              <a:buFont typeface="Wingdings" charset="0"/>
              <a:buNone/>
              <a:defRPr/>
            </a:pPr>
            <a:r>
              <a:rPr lang="en-US" sz="1600"/>
              <a:t>IX(db)</a:t>
            </a:r>
          </a:p>
          <a:p>
            <a:pPr lvl="1" eaLnBrk="1" hangingPunct="1">
              <a:lnSpc>
                <a:spcPct val="80000"/>
              </a:lnSpc>
              <a:buFont typeface="Wingdings" charset="0"/>
              <a:buNone/>
              <a:defRPr/>
            </a:pPr>
            <a:r>
              <a:rPr lang="en-US" sz="1600"/>
              <a:t>IX(f1)</a:t>
            </a:r>
          </a:p>
          <a:p>
            <a:pPr lvl="1" eaLnBrk="1" hangingPunct="1">
              <a:lnSpc>
                <a:spcPct val="80000"/>
              </a:lnSpc>
              <a:buFont typeface="Wingdings" charset="0"/>
              <a:buNone/>
              <a:defRPr/>
            </a:pPr>
            <a:r>
              <a:rPr lang="en-US" sz="1600"/>
              <a:t>                             IX(db)</a:t>
            </a:r>
          </a:p>
          <a:p>
            <a:pPr lvl="1" eaLnBrk="1" hangingPunct="1">
              <a:lnSpc>
                <a:spcPct val="80000"/>
              </a:lnSpc>
              <a:buFont typeface="Wingdings" charset="0"/>
              <a:buNone/>
              <a:defRPr/>
            </a:pPr>
            <a:r>
              <a:rPr lang="en-US" sz="1600"/>
              <a:t>                                                                     IS(db)</a:t>
            </a:r>
          </a:p>
          <a:p>
            <a:pPr lvl="1" eaLnBrk="1" hangingPunct="1">
              <a:lnSpc>
                <a:spcPct val="80000"/>
              </a:lnSpc>
              <a:buFont typeface="Wingdings" charset="0"/>
              <a:buNone/>
              <a:defRPr/>
            </a:pPr>
            <a:r>
              <a:rPr lang="en-US" sz="1600"/>
              <a:t>                                                                     IS(f1)</a:t>
            </a:r>
          </a:p>
          <a:p>
            <a:pPr lvl="1" eaLnBrk="1" hangingPunct="1">
              <a:lnSpc>
                <a:spcPct val="80000"/>
              </a:lnSpc>
              <a:buFont typeface="Wingdings" charset="0"/>
              <a:buNone/>
              <a:defRPr/>
            </a:pPr>
            <a:r>
              <a:rPr lang="en-US" sz="1600"/>
              <a:t>                                                                     IS(p11)</a:t>
            </a:r>
          </a:p>
          <a:p>
            <a:pPr lvl="1" eaLnBrk="1" hangingPunct="1">
              <a:lnSpc>
                <a:spcPct val="80000"/>
              </a:lnSpc>
              <a:buFont typeface="Wingdings" charset="0"/>
              <a:buNone/>
              <a:defRPr/>
            </a:pPr>
            <a:r>
              <a:rPr lang="en-US" sz="1600"/>
              <a:t>IX(p11)</a:t>
            </a:r>
          </a:p>
          <a:p>
            <a:pPr lvl="1" eaLnBrk="1" hangingPunct="1">
              <a:lnSpc>
                <a:spcPct val="80000"/>
              </a:lnSpc>
              <a:buFont typeface="Wingdings" charset="0"/>
              <a:buNone/>
              <a:defRPr/>
            </a:pPr>
            <a:r>
              <a:rPr lang="en-US" sz="1600"/>
              <a:t>X(r111)</a:t>
            </a:r>
          </a:p>
          <a:p>
            <a:pPr lvl="1" eaLnBrk="1" hangingPunct="1">
              <a:lnSpc>
                <a:spcPct val="80000"/>
              </a:lnSpc>
              <a:buFont typeface="Wingdings" charset="0"/>
              <a:buNone/>
              <a:defRPr/>
            </a:pPr>
            <a:r>
              <a:rPr lang="en-US" sz="1600"/>
              <a:t>                            IX(f1)</a:t>
            </a:r>
          </a:p>
          <a:p>
            <a:pPr lvl="1" eaLnBrk="1" hangingPunct="1">
              <a:lnSpc>
                <a:spcPct val="80000"/>
              </a:lnSpc>
              <a:buFont typeface="Wingdings" charset="0"/>
              <a:buNone/>
              <a:defRPr/>
            </a:pPr>
            <a:r>
              <a:rPr lang="en-US" sz="1600"/>
              <a:t>                            X(p12)</a:t>
            </a:r>
          </a:p>
          <a:p>
            <a:pPr lvl="1" eaLnBrk="1" hangingPunct="1">
              <a:lnSpc>
                <a:spcPct val="80000"/>
              </a:lnSpc>
              <a:buFont typeface="Wingdings" charset="0"/>
              <a:buNone/>
              <a:defRPr/>
            </a:pPr>
            <a:r>
              <a:rPr lang="en-US" sz="1600"/>
              <a:t>                                                                    S(r11j)</a:t>
            </a:r>
          </a:p>
          <a:p>
            <a:pPr lvl="1" eaLnBrk="1" hangingPunct="1">
              <a:lnSpc>
                <a:spcPct val="80000"/>
              </a:lnSpc>
              <a:buFont typeface="Wingdings" charset="0"/>
              <a:buNone/>
              <a:defRPr/>
            </a:pPr>
            <a:r>
              <a:rPr lang="en-US" sz="1600"/>
              <a:t>IX(f2)</a:t>
            </a:r>
          </a:p>
          <a:p>
            <a:pPr lvl="1" eaLnBrk="1" hangingPunct="1">
              <a:lnSpc>
                <a:spcPct val="80000"/>
              </a:lnSpc>
              <a:buFont typeface="Wingdings" charset="0"/>
              <a:buNone/>
              <a:defRPr/>
            </a:pPr>
            <a:r>
              <a:rPr lang="en-US" sz="1600"/>
              <a:t>IX(p21)</a:t>
            </a:r>
          </a:p>
          <a:p>
            <a:pPr lvl="1" eaLnBrk="1" hangingPunct="1">
              <a:lnSpc>
                <a:spcPct val="80000"/>
              </a:lnSpc>
              <a:buFont typeface="Wingdings" charset="0"/>
              <a:buNone/>
              <a:defRPr/>
            </a:pPr>
            <a:r>
              <a:rPr lang="en-US" sz="1600"/>
              <a:t>IX(r211)</a:t>
            </a:r>
          </a:p>
          <a:p>
            <a:pPr lvl="1" eaLnBrk="1" hangingPunct="1">
              <a:lnSpc>
                <a:spcPct val="80000"/>
              </a:lnSpc>
              <a:buFont typeface="Wingdings" charset="0"/>
              <a:buNone/>
              <a:defRPr/>
            </a:pPr>
            <a:r>
              <a:rPr lang="en-US" sz="1600"/>
              <a:t>Unlock (r211)</a:t>
            </a:r>
          </a:p>
          <a:p>
            <a:pPr lvl="1" eaLnBrk="1" hangingPunct="1">
              <a:lnSpc>
                <a:spcPct val="80000"/>
              </a:lnSpc>
              <a:buFont typeface="Wingdings" charset="0"/>
              <a:buNone/>
              <a:defRPr/>
            </a:pPr>
            <a:r>
              <a:rPr lang="en-US" sz="1600"/>
              <a:t>Unlock (p21)</a:t>
            </a:r>
          </a:p>
          <a:p>
            <a:pPr lvl="1" eaLnBrk="1" hangingPunct="1">
              <a:lnSpc>
                <a:spcPct val="80000"/>
              </a:lnSpc>
              <a:buFont typeface="Wingdings" charset="0"/>
              <a:buNone/>
              <a:defRPr/>
            </a:pPr>
            <a:r>
              <a:rPr lang="en-US" sz="1600"/>
              <a:t>Unlock (f2)</a:t>
            </a:r>
          </a:p>
          <a:p>
            <a:pPr lvl="1" eaLnBrk="1" hangingPunct="1">
              <a:lnSpc>
                <a:spcPct val="80000"/>
              </a:lnSpc>
              <a:buFont typeface="Wingdings" charset="0"/>
              <a:buNone/>
              <a:defRPr/>
            </a:pPr>
            <a:r>
              <a:rPr lang="en-US" sz="1600"/>
              <a:t>                                                                   S(f2)</a:t>
            </a:r>
          </a:p>
          <a:p>
            <a:pPr lvl="1" eaLnBrk="1" hangingPunct="1">
              <a:lnSpc>
                <a:spcPct val="80000"/>
              </a:lnSpc>
              <a:buFont typeface="Wingdings" charset="0"/>
              <a:buChar char="n"/>
              <a:defRPr/>
            </a:pPr>
            <a:endParaRPr 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1" name="Rectangle 11">
            <a:extLst>
              <a:ext uri="{FF2B5EF4-FFF2-40B4-BE49-F238E27FC236}">
                <a16:creationId xmlns:a16="http://schemas.microsoft.com/office/drawing/2014/main" id="{0147C21E-0B8E-5046-9AEF-5C0C41D86E77}"/>
              </a:ext>
            </a:extLst>
          </p:cNvPr>
          <p:cNvSpPr>
            <a:spLocks noGrp="1" noChangeArrowheads="1"/>
          </p:cNvSpPr>
          <p:nvPr>
            <p:ph type="title"/>
          </p:nvPr>
        </p:nvSpPr>
        <p:spPr/>
        <p:txBody>
          <a:bodyPr/>
          <a:lstStyle/>
          <a:p>
            <a:pPr eaLnBrk="1" hangingPunct="1">
              <a:defRPr/>
            </a:pPr>
            <a:r>
              <a:rPr lang="en-US"/>
              <a:t>Database Concurrency Control</a:t>
            </a:r>
          </a:p>
        </p:txBody>
      </p:sp>
      <p:sp>
        <p:nvSpPr>
          <p:cNvPr id="757772" name="Rectangle 12">
            <a:extLst>
              <a:ext uri="{FF2B5EF4-FFF2-40B4-BE49-F238E27FC236}">
                <a16:creationId xmlns:a16="http://schemas.microsoft.com/office/drawing/2014/main" id="{BC23F823-AC66-D141-A491-C79A502DF988}"/>
              </a:ext>
            </a:extLst>
          </p:cNvPr>
          <p:cNvSpPr>
            <a:spLocks noGrp="1" noChangeArrowheads="1"/>
          </p:cNvSpPr>
          <p:nvPr>
            <p:ph idx="1"/>
          </p:nvPr>
        </p:nvSpPr>
        <p:spPr/>
        <p:txBody>
          <a:bodyPr>
            <a:normAutofit fontScale="40000" lnSpcReduction="20000"/>
          </a:bodyPr>
          <a:lstStyle/>
          <a:p>
            <a:pPr eaLnBrk="1" hangingPunct="1">
              <a:lnSpc>
                <a:spcPct val="80000"/>
              </a:lnSpc>
              <a:buFont typeface="Wingdings" charset="0"/>
              <a:buChar char="n"/>
              <a:defRPr/>
            </a:pPr>
            <a:r>
              <a:rPr lang="en-US" sz="2000"/>
              <a:t>Granularity of data items and Multiple Granularity Locking: An example of a serializable execution (continued):</a:t>
            </a:r>
          </a:p>
          <a:p>
            <a:pPr lvl="1" eaLnBrk="1" hangingPunct="1">
              <a:lnSpc>
                <a:spcPct val="80000"/>
              </a:lnSpc>
              <a:buFont typeface="Wingdings" charset="0"/>
              <a:buNone/>
              <a:defRPr/>
            </a:pPr>
            <a:r>
              <a:rPr lang="en-US" sz="2000"/>
              <a:t>T1                          T2                                   T3</a:t>
            </a:r>
          </a:p>
          <a:p>
            <a:pPr lvl="1" eaLnBrk="1" hangingPunct="1">
              <a:lnSpc>
                <a:spcPct val="80000"/>
              </a:lnSpc>
              <a:buFont typeface="Wingdings" charset="0"/>
              <a:buNone/>
              <a:defRPr/>
            </a:pPr>
            <a:r>
              <a:rPr lang="en-US" sz="2000"/>
              <a:t>                             unlock(p12)</a:t>
            </a:r>
          </a:p>
          <a:p>
            <a:pPr lvl="1" eaLnBrk="1" hangingPunct="1">
              <a:lnSpc>
                <a:spcPct val="80000"/>
              </a:lnSpc>
              <a:buFont typeface="Wingdings" charset="0"/>
              <a:buNone/>
              <a:defRPr/>
            </a:pPr>
            <a:r>
              <a:rPr lang="en-US" sz="2000"/>
              <a:t>                             unlock(f1)</a:t>
            </a:r>
          </a:p>
          <a:p>
            <a:pPr lvl="1" eaLnBrk="1" hangingPunct="1">
              <a:lnSpc>
                <a:spcPct val="80000"/>
              </a:lnSpc>
              <a:buFont typeface="Wingdings" charset="0"/>
              <a:buNone/>
              <a:defRPr/>
            </a:pPr>
            <a:r>
              <a:rPr lang="en-US" sz="2000"/>
              <a:t>                             unlock(db)                                                                                                                     </a:t>
            </a:r>
          </a:p>
          <a:p>
            <a:pPr lvl="1" eaLnBrk="1" hangingPunct="1">
              <a:lnSpc>
                <a:spcPct val="80000"/>
              </a:lnSpc>
              <a:buFont typeface="Wingdings" charset="0"/>
              <a:buNone/>
              <a:defRPr/>
            </a:pPr>
            <a:r>
              <a:rPr lang="en-US" sz="2000"/>
              <a:t>unlock(r111)</a:t>
            </a:r>
          </a:p>
          <a:p>
            <a:pPr lvl="1" eaLnBrk="1" hangingPunct="1">
              <a:lnSpc>
                <a:spcPct val="80000"/>
              </a:lnSpc>
              <a:buFont typeface="Wingdings" charset="0"/>
              <a:buNone/>
              <a:defRPr/>
            </a:pPr>
            <a:r>
              <a:rPr lang="en-US" sz="2000"/>
              <a:t>unlock(p11)</a:t>
            </a:r>
          </a:p>
          <a:p>
            <a:pPr lvl="1" eaLnBrk="1" hangingPunct="1">
              <a:lnSpc>
                <a:spcPct val="80000"/>
              </a:lnSpc>
              <a:buFont typeface="Wingdings" charset="0"/>
              <a:buNone/>
              <a:defRPr/>
            </a:pPr>
            <a:r>
              <a:rPr lang="en-US" sz="2000"/>
              <a:t>unlock(f1)</a:t>
            </a:r>
          </a:p>
          <a:p>
            <a:pPr lvl="1" eaLnBrk="1" hangingPunct="1">
              <a:lnSpc>
                <a:spcPct val="80000"/>
              </a:lnSpc>
              <a:buFont typeface="Wingdings" charset="0"/>
              <a:buNone/>
              <a:defRPr/>
            </a:pPr>
            <a:r>
              <a:rPr lang="en-US" sz="2000"/>
              <a:t>unlock(db)</a:t>
            </a:r>
          </a:p>
          <a:p>
            <a:pPr lvl="1" eaLnBrk="1" hangingPunct="1">
              <a:lnSpc>
                <a:spcPct val="80000"/>
              </a:lnSpc>
              <a:buFont typeface="Wingdings" charset="0"/>
              <a:buNone/>
              <a:defRPr/>
            </a:pPr>
            <a:r>
              <a:rPr lang="en-US" sz="2000"/>
              <a:t>                                                                      unlock (r111j)</a:t>
            </a:r>
          </a:p>
          <a:p>
            <a:pPr lvl="1" eaLnBrk="1" hangingPunct="1">
              <a:lnSpc>
                <a:spcPct val="80000"/>
              </a:lnSpc>
              <a:buFont typeface="Wingdings" charset="0"/>
              <a:buNone/>
              <a:defRPr/>
            </a:pPr>
            <a:r>
              <a:rPr lang="en-US" sz="2000"/>
              <a:t>                                                                      unlock (p11)</a:t>
            </a:r>
          </a:p>
          <a:p>
            <a:pPr lvl="1" eaLnBrk="1" hangingPunct="1">
              <a:lnSpc>
                <a:spcPct val="80000"/>
              </a:lnSpc>
              <a:buFont typeface="Wingdings" charset="0"/>
              <a:buNone/>
              <a:defRPr/>
            </a:pPr>
            <a:r>
              <a:rPr lang="en-US" sz="2000"/>
              <a:t>                                                                      unlock (f1)</a:t>
            </a:r>
          </a:p>
          <a:p>
            <a:pPr lvl="1" eaLnBrk="1" hangingPunct="1">
              <a:lnSpc>
                <a:spcPct val="80000"/>
              </a:lnSpc>
              <a:buFont typeface="Wingdings" charset="0"/>
              <a:buNone/>
              <a:defRPr/>
            </a:pPr>
            <a:r>
              <a:rPr lang="en-US" sz="2000"/>
              <a:t>                                                                      unlock(f2)</a:t>
            </a:r>
          </a:p>
          <a:p>
            <a:pPr lvl="1" eaLnBrk="1" hangingPunct="1">
              <a:lnSpc>
                <a:spcPct val="80000"/>
              </a:lnSpc>
              <a:buFont typeface="Wingdings" charset="0"/>
              <a:buNone/>
              <a:defRPr/>
            </a:pPr>
            <a:r>
              <a:rPr lang="en-US" sz="2000"/>
              <a:t>                                                                      unlock(db)</a:t>
            </a:r>
          </a:p>
        </p:txBody>
      </p:sp>
      <p:sp>
        <p:nvSpPr>
          <p:cNvPr id="757764" name="Rectangle 4">
            <a:extLst>
              <a:ext uri="{FF2B5EF4-FFF2-40B4-BE49-F238E27FC236}">
                <a16:creationId xmlns:a16="http://schemas.microsoft.com/office/drawing/2014/main" id="{0A1D4882-C577-6143-9450-D28BCF284FE1}"/>
              </a:ext>
            </a:extLst>
          </p:cNvPr>
          <p:cNvSpPr>
            <a:spLocks noChangeArrowheads="1"/>
          </p:cNvSpPr>
          <p:nvPr/>
        </p:nvSpPr>
        <p:spPr bwMode="auto">
          <a:xfrm>
            <a:off x="644525" y="1019175"/>
            <a:ext cx="82581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endParaRPr lang="en-US" sz="1800" b="1">
              <a:solidFill>
                <a:schemeClr val="tx2"/>
              </a:solidFill>
              <a:latin typeface="Arial" charset="0"/>
              <a:ea typeface="ＭＳ Ｐゴシック" charset="0"/>
              <a:cs typeface="Times New Roman" charset="0"/>
            </a:endParaRPr>
          </a:p>
          <a:p>
            <a:pPr marL="914400" indent="-914400">
              <a:spcBef>
                <a:spcPct val="20000"/>
              </a:spcBef>
              <a:buClr>
                <a:srgbClr val="990033"/>
              </a:buClr>
              <a:buSzPct val="60000"/>
              <a:buFont typeface="Wingdings" charset="0"/>
              <a:buNone/>
              <a:defRPr/>
            </a:pPr>
            <a:endParaRPr lang="en-US" sz="1800" b="1">
              <a:solidFill>
                <a:schemeClr val="tx2"/>
              </a:solidFill>
              <a:latin typeface="Arial" charset="0"/>
              <a:ea typeface="ＭＳ Ｐゴシック" charset="0"/>
            </a:endParaRPr>
          </a:p>
          <a:p>
            <a:pPr marL="914400" indent="-914400">
              <a:spcBef>
                <a:spcPct val="20000"/>
              </a:spcBef>
              <a:buClr>
                <a:srgbClr val="990033"/>
              </a:buClr>
              <a:buSzPct val="60000"/>
              <a:buFont typeface="Wingdings" charset="0"/>
              <a:buNone/>
              <a:defRPr/>
            </a:pPr>
            <a:r>
              <a:rPr lang="en-US" sz="1800" b="1">
                <a:solidFill>
                  <a:schemeClr val="tx2"/>
                </a:solidFill>
                <a:latin typeface="Arial" charset="0"/>
                <a:ea typeface="ＭＳ Ｐゴシック"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08A6D99C-30E4-4846-90FE-DC1E1295D75A}"/>
              </a:ext>
            </a:extLst>
          </p:cNvPr>
          <p:cNvSpPr>
            <a:spLocks noGrp="1" noChangeArrowheads="1"/>
          </p:cNvSpPr>
          <p:nvPr>
            <p:ph type="title"/>
          </p:nvPr>
        </p:nvSpPr>
        <p:spPr/>
        <p:txBody>
          <a:bodyPr/>
          <a:lstStyle/>
          <a:p>
            <a:pPr eaLnBrk="1" hangingPunct="1">
              <a:defRPr/>
            </a:pPr>
            <a:r>
              <a:rPr lang="en-US"/>
              <a:t>Summary</a:t>
            </a:r>
          </a:p>
        </p:txBody>
      </p:sp>
      <p:sp>
        <p:nvSpPr>
          <p:cNvPr id="801795" name="Rectangle 3">
            <a:extLst>
              <a:ext uri="{FF2B5EF4-FFF2-40B4-BE49-F238E27FC236}">
                <a16:creationId xmlns:a16="http://schemas.microsoft.com/office/drawing/2014/main" id="{4EAD27A8-1393-ED45-A7F1-0448DEB3FDBC}"/>
              </a:ext>
            </a:extLst>
          </p:cNvPr>
          <p:cNvSpPr>
            <a:spLocks noGrp="1" noChangeArrowheads="1"/>
          </p:cNvSpPr>
          <p:nvPr>
            <p:ph idx="1"/>
          </p:nvPr>
        </p:nvSpPr>
        <p:spPr/>
        <p:txBody>
          <a:bodyPr/>
          <a:lstStyle/>
          <a:p>
            <a:pPr marL="533400" indent="-533400" eaLnBrk="1" hangingPunct="1">
              <a:buFont typeface="Wingdings" charset="0"/>
              <a:buChar char="n"/>
              <a:defRPr/>
            </a:pPr>
            <a:r>
              <a:rPr lang="en-US"/>
              <a:t>Databases Concurrency Control</a:t>
            </a:r>
          </a:p>
          <a:p>
            <a:pPr marL="952500" lvl="1" indent="-495300" eaLnBrk="1" hangingPunct="1">
              <a:buSzTx/>
              <a:buFont typeface="Wingdings" charset="0"/>
              <a:buAutoNum type="arabicPeriod"/>
              <a:defRPr/>
            </a:pPr>
            <a:r>
              <a:rPr lang="en-US"/>
              <a:t>Purpose of Concurrency Control</a:t>
            </a:r>
          </a:p>
          <a:p>
            <a:pPr marL="952500" lvl="1" indent="-495300" eaLnBrk="1" hangingPunct="1">
              <a:buSzTx/>
              <a:buFont typeface="Wingdings" charset="0"/>
              <a:buAutoNum type="arabicPeriod"/>
              <a:defRPr/>
            </a:pPr>
            <a:r>
              <a:rPr lang="en-US"/>
              <a:t>Two-Phase locking</a:t>
            </a:r>
          </a:p>
          <a:p>
            <a:pPr marL="952500" lvl="1" indent="-495300" eaLnBrk="1" hangingPunct="1">
              <a:buSzTx/>
              <a:buFont typeface="Wingdings" charset="0"/>
              <a:buAutoNum type="arabicPeriod"/>
              <a:defRPr/>
            </a:pPr>
            <a:r>
              <a:rPr lang="en-US"/>
              <a:t>Limitations of CCMs</a:t>
            </a:r>
          </a:p>
          <a:p>
            <a:pPr marL="952500" lvl="1" indent="-495300" eaLnBrk="1" hangingPunct="1">
              <a:buSzTx/>
              <a:buFont typeface="Wingdings" charset="0"/>
              <a:buAutoNum type="arabicPeriod"/>
              <a:defRPr/>
            </a:pPr>
            <a:r>
              <a:rPr lang="en-US"/>
              <a:t>Index Locking</a:t>
            </a:r>
          </a:p>
          <a:p>
            <a:pPr marL="952500" lvl="1" indent="-495300" eaLnBrk="1" hangingPunct="1">
              <a:buSzTx/>
              <a:buFont typeface="Wingdings" charset="0"/>
              <a:buAutoNum type="arabicPeriod"/>
              <a:defRPr/>
            </a:pPr>
            <a:r>
              <a:rPr lang="en-US"/>
              <a:t>Lock Compatibility Matrix</a:t>
            </a:r>
          </a:p>
          <a:p>
            <a:pPr marL="952500" lvl="1" indent="-495300" eaLnBrk="1" hangingPunct="1">
              <a:buSzTx/>
              <a:buFont typeface="Wingdings" charset="0"/>
              <a:buAutoNum type="arabicPeriod"/>
              <a:defRPr/>
            </a:pPr>
            <a:r>
              <a:rPr lang="en-US"/>
              <a:t>Lock Granularity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a:extLst>
              <a:ext uri="{FF2B5EF4-FFF2-40B4-BE49-F238E27FC236}">
                <a16:creationId xmlns:a16="http://schemas.microsoft.com/office/drawing/2014/main" id="{F3041B5A-158E-8B44-AC2F-44872B7FE767}"/>
              </a:ext>
            </a:extLst>
          </p:cNvPr>
          <p:cNvSpPr>
            <a:spLocks noGrp="1" noChangeArrowheads="1"/>
          </p:cNvSpPr>
          <p:nvPr>
            <p:ph type="title"/>
          </p:nvPr>
        </p:nvSpPr>
        <p:spPr>
          <a:xfrm>
            <a:off x="1295400" y="304800"/>
            <a:ext cx="5937755" cy="1066800"/>
          </a:xfrm>
        </p:spPr>
        <p:txBody>
          <a:bodyPr>
            <a:normAutofit fontScale="90000"/>
          </a:bodyPr>
          <a:lstStyle/>
          <a:p>
            <a:pPr eaLnBrk="1" hangingPunct="1">
              <a:defRPr/>
            </a:pPr>
            <a:r>
              <a:rPr lang="en-US" dirty="0"/>
              <a:t>Database Concurrency Control</a:t>
            </a:r>
          </a:p>
        </p:txBody>
      </p:sp>
      <p:graphicFrame>
        <p:nvGraphicFramePr>
          <p:cNvPr id="13315" name="Object 4">
            <a:extLst>
              <a:ext uri="{FF2B5EF4-FFF2-40B4-BE49-F238E27FC236}">
                <a16:creationId xmlns:a16="http://schemas.microsoft.com/office/drawing/2014/main" id="{C70D136E-0633-A441-92B2-8CB8265099D0}"/>
              </a:ext>
            </a:extLst>
          </p:cNvPr>
          <p:cNvGraphicFramePr>
            <a:graphicFrameLocks noGrp="1" noChangeAspect="1"/>
          </p:cNvGraphicFramePr>
          <p:nvPr>
            <p:ph idx="1"/>
            <p:extLst>
              <p:ext uri="{D42A27DB-BD31-4B8C-83A1-F6EECF244321}">
                <p14:modId xmlns:p14="http://schemas.microsoft.com/office/powerpoint/2010/main" val="1555488072"/>
              </p:ext>
            </p:extLst>
          </p:nvPr>
        </p:nvGraphicFramePr>
        <p:xfrm>
          <a:off x="2895600" y="4797425"/>
          <a:ext cx="2098675" cy="1755775"/>
        </p:xfrm>
        <a:graphic>
          <a:graphicData uri="http://schemas.openxmlformats.org/presentationml/2006/ole">
            <mc:AlternateContent xmlns:mc="http://schemas.openxmlformats.org/markup-compatibility/2006">
              <mc:Choice xmlns:v="urn:schemas-microsoft-com:vml" Requires="v">
                <p:oleObj spid="_x0000_s13329" name="VISIO" r:id="rId4" imgW="1714500" imgH="1752600" progId="Visio.Drawing.6">
                  <p:embed/>
                </p:oleObj>
              </mc:Choice>
              <mc:Fallback>
                <p:oleObj name="VISIO" r:id="rId4" imgW="1714500" imgH="175260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797425"/>
                        <a:ext cx="2098675" cy="1755775"/>
                      </a:xfrm>
                      <a:prstGeom prst="rect">
                        <a:avLst/>
                      </a:prstGeom>
                      <a:noFill/>
                      <a:ln>
                        <a:noFill/>
                      </a:ln>
                    </p:spPr>
                  </p:pic>
                </p:oleObj>
              </mc:Fallback>
            </mc:AlternateContent>
          </a:graphicData>
        </a:graphic>
      </p:graphicFrame>
      <p:sp>
        <p:nvSpPr>
          <p:cNvPr id="675848" name="Rectangle 8">
            <a:extLst>
              <a:ext uri="{FF2B5EF4-FFF2-40B4-BE49-F238E27FC236}">
                <a16:creationId xmlns:a16="http://schemas.microsoft.com/office/drawing/2014/main" id="{88FC9158-1C06-6545-8FF7-11B4A6BC8D5A}"/>
              </a:ext>
            </a:extLst>
          </p:cNvPr>
          <p:cNvSpPr>
            <a:spLocks noGrp="1" noChangeArrowheads="1"/>
          </p:cNvSpPr>
          <p:nvPr>
            <p:ph type="body" idx="4294967295"/>
          </p:nvPr>
        </p:nvSpPr>
        <p:spPr>
          <a:xfrm>
            <a:off x="0" y="1600200"/>
            <a:ext cx="8294688" cy="3425825"/>
          </a:xfrm>
        </p:spPr>
        <p:txBody>
          <a:bodyPr>
            <a:normAutofit lnSpcReduction="10000"/>
          </a:bodyPr>
          <a:lstStyle/>
          <a:p>
            <a:pPr eaLnBrk="1" hangingPunct="1">
              <a:lnSpc>
                <a:spcPct val="80000"/>
              </a:lnSpc>
              <a:buFont typeface="Wingdings" charset="0"/>
              <a:buNone/>
              <a:defRPr/>
            </a:pPr>
            <a:r>
              <a:rPr lang="en-US" sz="2400" dirty="0"/>
              <a:t>Two-Phase Locking Techniques: Essential components </a:t>
            </a:r>
          </a:p>
          <a:p>
            <a:pPr lvl="1" eaLnBrk="1" hangingPunct="1">
              <a:lnSpc>
                <a:spcPct val="80000"/>
              </a:lnSpc>
              <a:buFont typeface="Wingdings" charset="0"/>
              <a:buChar char="n"/>
              <a:defRPr/>
            </a:pPr>
            <a:r>
              <a:rPr lang="en-US" sz="2200" dirty="0"/>
              <a:t>Two locks modes:</a:t>
            </a:r>
          </a:p>
          <a:p>
            <a:pPr lvl="2" eaLnBrk="1" hangingPunct="1">
              <a:lnSpc>
                <a:spcPct val="80000"/>
              </a:lnSpc>
              <a:buFont typeface="Wingdings" charset="0"/>
              <a:buChar char="n"/>
              <a:defRPr/>
            </a:pPr>
            <a:r>
              <a:rPr lang="en-US" sz="2000" dirty="0"/>
              <a:t>(a) shared (read) 	(b) exclusive (write).</a:t>
            </a:r>
          </a:p>
          <a:p>
            <a:pPr lvl="1" eaLnBrk="1" hangingPunct="1">
              <a:lnSpc>
                <a:spcPct val="80000"/>
              </a:lnSpc>
              <a:buFont typeface="Wingdings" charset="0"/>
              <a:buChar char="n"/>
              <a:defRPr/>
            </a:pPr>
            <a:r>
              <a:rPr lang="en-US" sz="2200" dirty="0"/>
              <a:t>Shared mode:  shared lock (X)</a:t>
            </a:r>
          </a:p>
          <a:p>
            <a:pPr lvl="2" eaLnBrk="1" hangingPunct="1">
              <a:lnSpc>
                <a:spcPct val="80000"/>
              </a:lnSpc>
              <a:buFont typeface="Wingdings" charset="0"/>
              <a:buChar char="n"/>
              <a:defRPr/>
            </a:pPr>
            <a:r>
              <a:rPr lang="en-US" sz="2000" dirty="0"/>
              <a:t>More than one transaction can apply shared lock on X for reading its value but no write lock can be applied on X by any other transaction.</a:t>
            </a:r>
          </a:p>
          <a:p>
            <a:pPr lvl="1" eaLnBrk="1" hangingPunct="1">
              <a:lnSpc>
                <a:spcPct val="80000"/>
              </a:lnSpc>
              <a:buFont typeface="Wingdings" charset="0"/>
              <a:buChar char="n"/>
              <a:defRPr/>
            </a:pPr>
            <a:r>
              <a:rPr lang="en-US" sz="2200" dirty="0"/>
              <a:t>Exclusive mode: Write lock (X)</a:t>
            </a:r>
          </a:p>
          <a:p>
            <a:pPr lvl="2" eaLnBrk="1" hangingPunct="1">
              <a:lnSpc>
                <a:spcPct val="80000"/>
              </a:lnSpc>
              <a:buFont typeface="Wingdings" charset="0"/>
              <a:buChar char="n"/>
              <a:defRPr/>
            </a:pPr>
            <a:r>
              <a:rPr lang="en-US" sz="2000" dirty="0"/>
              <a:t>Only one write lock on X can exist at any time and no shared lock can be applied by any other transaction on X.</a:t>
            </a:r>
          </a:p>
          <a:p>
            <a:pPr lvl="1" eaLnBrk="1" hangingPunct="1">
              <a:lnSpc>
                <a:spcPct val="80000"/>
              </a:lnSpc>
              <a:buFont typeface="Wingdings" charset="0"/>
              <a:buChar char="n"/>
              <a:defRPr/>
            </a:pPr>
            <a:r>
              <a:rPr lang="en-US" sz="2200" dirty="0"/>
              <a:t>Conflict matrix</a:t>
            </a:r>
          </a:p>
        </p:txBody>
      </p:sp>
      <p:sp>
        <p:nvSpPr>
          <p:cNvPr id="2" name="TextBox 1">
            <a:extLst>
              <a:ext uri="{FF2B5EF4-FFF2-40B4-BE49-F238E27FC236}">
                <a16:creationId xmlns:a16="http://schemas.microsoft.com/office/drawing/2014/main" id="{CA84045E-3ADD-D942-ACB5-E59AF9B88E0D}"/>
              </a:ext>
            </a:extLst>
          </p:cNvPr>
          <p:cNvSpPr txBox="1"/>
          <p:nvPr/>
        </p:nvSpPr>
        <p:spPr>
          <a:xfrm rot="5400000">
            <a:off x="4746618" y="5307097"/>
            <a:ext cx="858252" cy="338554"/>
          </a:xfrm>
          <a:prstGeom prst="rect">
            <a:avLst/>
          </a:prstGeom>
          <a:noFill/>
        </p:spPr>
        <p:txBody>
          <a:bodyPr wrap="square" rtlCol="0">
            <a:spAutoFit/>
          </a:bodyPr>
          <a:lstStyle/>
          <a:p>
            <a:r>
              <a:rPr lang="en-US" sz="1600" dirty="0">
                <a:latin typeface="Cambria" panose="02040503050406030204" pitchFamily="18" charset="0"/>
              </a:rPr>
              <a:t>Read</a:t>
            </a:r>
          </a:p>
        </p:txBody>
      </p:sp>
      <p:sp>
        <p:nvSpPr>
          <p:cNvPr id="3" name="TextBox 2">
            <a:extLst>
              <a:ext uri="{FF2B5EF4-FFF2-40B4-BE49-F238E27FC236}">
                <a16:creationId xmlns:a16="http://schemas.microsoft.com/office/drawing/2014/main" id="{DDFB5DB1-8E7C-B34F-A439-67C6EB2C74A7}"/>
              </a:ext>
            </a:extLst>
          </p:cNvPr>
          <p:cNvSpPr txBox="1"/>
          <p:nvPr/>
        </p:nvSpPr>
        <p:spPr>
          <a:xfrm rot="5400000">
            <a:off x="4848933" y="6044920"/>
            <a:ext cx="678006" cy="338554"/>
          </a:xfrm>
          <a:prstGeom prst="rect">
            <a:avLst/>
          </a:prstGeom>
          <a:noFill/>
        </p:spPr>
        <p:txBody>
          <a:bodyPr wrap="none" rtlCol="0">
            <a:spAutoFit/>
          </a:bodyPr>
          <a:lstStyle/>
          <a:p>
            <a:r>
              <a:rPr lang="en-US" sz="1600" dirty="0">
                <a:latin typeface="Cambria" panose="02040503050406030204" pitchFamily="18" charset="0"/>
              </a:rPr>
              <a:t>Write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5" name="Rectangle 7">
            <a:extLst>
              <a:ext uri="{FF2B5EF4-FFF2-40B4-BE49-F238E27FC236}">
                <a16:creationId xmlns:a16="http://schemas.microsoft.com/office/drawing/2014/main" id="{9C0C54DF-CE41-1041-A804-41EB46093F75}"/>
              </a:ext>
            </a:extLst>
          </p:cNvPr>
          <p:cNvSpPr>
            <a:spLocks noGrp="1" noChangeArrowheads="1"/>
          </p:cNvSpPr>
          <p:nvPr>
            <p:ph type="title"/>
          </p:nvPr>
        </p:nvSpPr>
        <p:spPr>
          <a:xfrm>
            <a:off x="228600" y="0"/>
            <a:ext cx="7796213" cy="992188"/>
          </a:xfrm>
        </p:spPr>
        <p:txBody>
          <a:bodyPr/>
          <a:lstStyle/>
          <a:p>
            <a:pPr eaLnBrk="1" hangingPunct="1">
              <a:defRPr/>
            </a:pPr>
            <a:r>
              <a:rPr lang="en-US"/>
              <a:t>Database Concurrency Control</a:t>
            </a:r>
          </a:p>
        </p:txBody>
      </p:sp>
      <p:graphicFrame>
        <p:nvGraphicFramePr>
          <p:cNvPr id="15363" name="Object 4">
            <a:extLst>
              <a:ext uri="{FF2B5EF4-FFF2-40B4-BE49-F238E27FC236}">
                <a16:creationId xmlns:a16="http://schemas.microsoft.com/office/drawing/2014/main" id="{FE0721B4-C1A3-D847-A12A-B0B2C886A1DE}"/>
              </a:ext>
            </a:extLst>
          </p:cNvPr>
          <p:cNvGraphicFramePr>
            <a:graphicFrameLocks noGrp="1" noChangeAspect="1"/>
          </p:cNvGraphicFramePr>
          <p:nvPr>
            <p:ph idx="1"/>
            <p:extLst>
              <p:ext uri="{D42A27DB-BD31-4B8C-83A1-F6EECF244321}">
                <p14:modId xmlns:p14="http://schemas.microsoft.com/office/powerpoint/2010/main" val="2104667145"/>
              </p:ext>
            </p:extLst>
          </p:nvPr>
        </p:nvGraphicFramePr>
        <p:xfrm>
          <a:off x="762000" y="4191000"/>
          <a:ext cx="7100888" cy="766763"/>
        </p:xfrm>
        <a:graphic>
          <a:graphicData uri="http://schemas.openxmlformats.org/presentationml/2006/ole">
            <mc:AlternateContent xmlns:mc="http://schemas.openxmlformats.org/markup-compatibility/2006">
              <mc:Choice xmlns:v="urn:schemas-microsoft-com:vml" Requires="v">
                <p:oleObj spid="_x0000_s15377" name="VISIO" r:id="rId4" imgW="5880100" imgH="635000" progId="Visio.Drawing.6">
                  <p:embed/>
                </p:oleObj>
              </mc:Choice>
              <mc:Fallback>
                <p:oleObj name="VISIO" r:id="rId4" imgW="5880100" imgH="63500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91000"/>
                        <a:ext cx="7100888"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7896" name="Rectangle 8">
            <a:extLst>
              <a:ext uri="{FF2B5EF4-FFF2-40B4-BE49-F238E27FC236}">
                <a16:creationId xmlns:a16="http://schemas.microsoft.com/office/drawing/2014/main" id="{410EBEFE-60DA-6F40-8D8E-FF918C1D8A32}"/>
              </a:ext>
            </a:extLst>
          </p:cNvPr>
          <p:cNvSpPr>
            <a:spLocks noGrp="1" noChangeArrowheads="1"/>
          </p:cNvSpPr>
          <p:nvPr>
            <p:ph type="body" idx="4294967295"/>
          </p:nvPr>
        </p:nvSpPr>
        <p:spPr>
          <a:xfrm>
            <a:off x="0" y="1143000"/>
            <a:ext cx="8294688" cy="4572000"/>
          </a:xfrm>
        </p:spPr>
        <p:txBody>
          <a:bodyPr/>
          <a:lstStyle/>
          <a:p>
            <a:pPr eaLnBrk="1" hangingPunct="1">
              <a:buFont typeface="Wingdings" charset="0"/>
              <a:buNone/>
              <a:defRPr/>
            </a:pPr>
            <a:r>
              <a:rPr lang="en-US" dirty="0"/>
              <a:t>Two-Phase Locking Techniques: Essential components</a:t>
            </a:r>
          </a:p>
          <a:p>
            <a:pPr lvl="1" eaLnBrk="1" hangingPunct="1">
              <a:buFont typeface="Wingdings" charset="0"/>
              <a:buChar char="n"/>
              <a:defRPr/>
            </a:pPr>
            <a:r>
              <a:rPr lang="en-US" dirty="0"/>
              <a:t>Lock Manager: </a:t>
            </a:r>
          </a:p>
          <a:p>
            <a:pPr lvl="2" eaLnBrk="1" hangingPunct="1">
              <a:buFont typeface="Wingdings" charset="0"/>
              <a:buChar char="n"/>
              <a:defRPr/>
            </a:pPr>
            <a:r>
              <a:rPr lang="en-US" dirty="0"/>
              <a:t>Managing locks on data items.</a:t>
            </a:r>
          </a:p>
          <a:p>
            <a:pPr lvl="1" eaLnBrk="1" hangingPunct="1">
              <a:buFont typeface="Wingdings" charset="0"/>
              <a:buChar char="n"/>
              <a:defRPr/>
            </a:pPr>
            <a:r>
              <a:rPr lang="en-US" dirty="0"/>
              <a:t>Lock table: </a:t>
            </a:r>
          </a:p>
          <a:p>
            <a:pPr lvl="2" eaLnBrk="1" hangingPunct="1">
              <a:buFont typeface="Wingdings" charset="0"/>
              <a:buChar char="n"/>
              <a:defRPr/>
            </a:pPr>
            <a:r>
              <a:rPr lang="en-US" dirty="0"/>
              <a:t>Lock manager uses it to store the identity of transaction locking a data item, the data item, lock mode and pointer to the next data item locked. One simple way to implement a lock table is through linked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3" name="Rectangle 9">
            <a:extLst>
              <a:ext uri="{FF2B5EF4-FFF2-40B4-BE49-F238E27FC236}">
                <a16:creationId xmlns:a16="http://schemas.microsoft.com/office/drawing/2014/main" id="{0104DFE9-AE5B-0D44-9E9B-769BA73D1329}"/>
              </a:ext>
            </a:extLst>
          </p:cNvPr>
          <p:cNvSpPr>
            <a:spLocks noGrp="1" noChangeArrowheads="1"/>
          </p:cNvSpPr>
          <p:nvPr>
            <p:ph type="title"/>
          </p:nvPr>
        </p:nvSpPr>
        <p:spPr/>
        <p:txBody>
          <a:bodyPr/>
          <a:lstStyle/>
          <a:p>
            <a:pPr eaLnBrk="1" hangingPunct="1">
              <a:defRPr/>
            </a:pPr>
            <a:r>
              <a:rPr lang="en-US"/>
              <a:t>Database Concurrency Control</a:t>
            </a:r>
          </a:p>
        </p:txBody>
      </p:sp>
      <p:sp>
        <p:nvSpPr>
          <p:cNvPr id="681994" name="Rectangle 10">
            <a:extLst>
              <a:ext uri="{FF2B5EF4-FFF2-40B4-BE49-F238E27FC236}">
                <a16:creationId xmlns:a16="http://schemas.microsoft.com/office/drawing/2014/main" id="{132ED952-04E9-AF48-9698-51099D73AA9A}"/>
              </a:ext>
            </a:extLst>
          </p:cNvPr>
          <p:cNvSpPr>
            <a:spLocks noGrp="1" noChangeArrowheads="1"/>
          </p:cNvSpPr>
          <p:nvPr>
            <p:ph idx="1"/>
          </p:nvPr>
        </p:nvSpPr>
        <p:spPr/>
        <p:txBody>
          <a:bodyPr>
            <a:normAutofit fontScale="70000" lnSpcReduction="20000"/>
          </a:bodyPr>
          <a:lstStyle/>
          <a:p>
            <a:pPr eaLnBrk="1" hangingPunct="1">
              <a:buFont typeface="Wingdings" charset="0"/>
              <a:buNone/>
              <a:defRPr/>
            </a:pPr>
            <a:r>
              <a:rPr lang="en-US" sz="2400" dirty="0">
                <a:cs typeface="Times New Roman" charset="0"/>
              </a:rPr>
              <a:t>Two-Phase Locking Techniques: E</a:t>
            </a:r>
            <a:r>
              <a:rPr lang="en-US" sz="2400" dirty="0"/>
              <a:t>ssential components</a:t>
            </a:r>
          </a:p>
          <a:p>
            <a:pPr lvl="1" eaLnBrk="1" hangingPunct="1">
              <a:buFont typeface="Wingdings" charset="0"/>
              <a:buChar char="n"/>
              <a:defRPr/>
            </a:pPr>
            <a:r>
              <a:rPr lang="en-US" sz="2200" dirty="0">
                <a:ea typeface="ＭＳ Ｐゴシック" charset="0"/>
                <a:cs typeface="Times New Roman" charset="0"/>
              </a:rPr>
              <a:t>Lock and unlock operations for binary locks:</a:t>
            </a:r>
          </a:p>
          <a:p>
            <a:pPr lvl="1" algn="just" eaLnBrk="1" hangingPunct="1">
              <a:buFontTx/>
              <a:buNone/>
              <a:defRPr/>
            </a:pPr>
            <a:endParaRPr lang="en-US" sz="2200" dirty="0">
              <a:ea typeface="ＭＳ Ｐゴシック" charset="0"/>
              <a:cs typeface="Times New Roman" charset="0"/>
            </a:endParaRPr>
          </a:p>
          <a:p>
            <a:pPr lvl="1" algn="just" eaLnBrk="1" hangingPunct="1">
              <a:buFontTx/>
              <a:buNone/>
              <a:defRPr/>
            </a:pPr>
            <a:r>
              <a:rPr lang="en-US" sz="2200" dirty="0">
                <a:ea typeface="ＭＳ Ｐゴシック" charset="0"/>
                <a:cs typeface="Times New Roman" charset="0"/>
              </a:rPr>
              <a:t>B:	if LOCK (X) = 0 (*item is unlocked*)</a:t>
            </a:r>
          </a:p>
          <a:p>
            <a:pPr lvl="1" algn="just" eaLnBrk="1" hangingPunct="1">
              <a:buFontTx/>
              <a:buNone/>
              <a:defRPr/>
            </a:pPr>
            <a:r>
              <a:rPr lang="en-US" sz="2200" dirty="0">
                <a:ea typeface="ＭＳ Ｐゴシック" charset="0"/>
                <a:cs typeface="Times New Roman" charset="0"/>
              </a:rPr>
              <a:t>	then LOCK (X) </a:t>
            </a:r>
            <a:r>
              <a:rPr lang="en-US" sz="2200" dirty="0">
                <a:ea typeface="ＭＳ Ｐゴシック" charset="0"/>
                <a:cs typeface="Times New Roman" charset="0"/>
                <a:sym typeface="Symbol" charset="0"/>
              </a:rPr>
              <a:t> 1 (*lock the item*)</a:t>
            </a:r>
          </a:p>
          <a:p>
            <a:pPr lvl="1" algn="just" eaLnBrk="1" hangingPunct="1">
              <a:buFontTx/>
              <a:buNone/>
              <a:defRPr/>
            </a:pPr>
            <a:r>
              <a:rPr lang="en-US" sz="2200" dirty="0">
                <a:ea typeface="ＭＳ Ｐゴシック" charset="0"/>
                <a:cs typeface="Times New Roman" charset="0"/>
                <a:sym typeface="Symbol" charset="0"/>
              </a:rPr>
              <a:t>	else begin</a:t>
            </a:r>
          </a:p>
          <a:p>
            <a:pPr lvl="1" algn="just" eaLnBrk="1" hangingPunct="1">
              <a:buFontTx/>
              <a:buNone/>
              <a:defRPr/>
            </a:pPr>
            <a:r>
              <a:rPr lang="en-US" sz="2200" dirty="0">
                <a:ea typeface="ＭＳ Ｐゴシック" charset="0"/>
                <a:cs typeface="Times New Roman" charset="0"/>
                <a:sym typeface="Symbol" charset="0"/>
              </a:rPr>
              <a:t>		wait (until lock (X) = 0) and</a:t>
            </a:r>
          </a:p>
          <a:p>
            <a:pPr lvl="1" algn="just" eaLnBrk="1" hangingPunct="1">
              <a:buFontTx/>
              <a:buNone/>
              <a:defRPr/>
            </a:pPr>
            <a:r>
              <a:rPr lang="en-US" sz="2200" dirty="0">
                <a:ea typeface="ＭＳ Ｐゴシック" charset="0"/>
                <a:cs typeface="Times New Roman" charset="0"/>
                <a:sym typeface="Symbol" charset="0"/>
              </a:rPr>
              <a:t>		the lock manager wakes up the transaction);</a:t>
            </a:r>
          </a:p>
          <a:p>
            <a:pPr lvl="1" algn="just" eaLnBrk="1" hangingPunct="1">
              <a:buFontTx/>
              <a:buNone/>
              <a:defRPr/>
            </a:pPr>
            <a:r>
              <a:rPr lang="en-US" sz="2200" dirty="0">
                <a:ea typeface="ＭＳ Ｐゴシック" charset="0"/>
                <a:cs typeface="Times New Roman" charset="0"/>
                <a:sym typeface="Symbol" charset="0"/>
              </a:rPr>
              <a:t>	</a:t>
            </a:r>
            <a:r>
              <a:rPr lang="en-US" sz="2200" dirty="0" err="1">
                <a:ea typeface="ＭＳ Ｐゴシック" charset="0"/>
                <a:cs typeface="Times New Roman" charset="0"/>
                <a:sym typeface="Symbol" charset="0"/>
              </a:rPr>
              <a:t>goto</a:t>
            </a:r>
            <a:r>
              <a:rPr lang="en-US" sz="2200" dirty="0">
                <a:ea typeface="ＭＳ Ｐゴシック" charset="0"/>
                <a:cs typeface="Times New Roman" charset="0"/>
                <a:sym typeface="Symbol" charset="0"/>
              </a:rPr>
              <a:t> B</a:t>
            </a:r>
          </a:p>
          <a:p>
            <a:pPr lvl="1" algn="just" eaLnBrk="1" hangingPunct="1">
              <a:buFontTx/>
              <a:buNone/>
              <a:defRPr/>
            </a:pPr>
            <a:r>
              <a:rPr lang="en-US" sz="2200" dirty="0">
                <a:ea typeface="ＭＳ Ｐゴシック" charset="0"/>
                <a:cs typeface="Times New Roman" charset="0"/>
                <a:sym typeface="Symbol" charset="0"/>
              </a:rPr>
              <a:t>	end;</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9" name="Rectangle 7">
            <a:extLst>
              <a:ext uri="{FF2B5EF4-FFF2-40B4-BE49-F238E27FC236}">
                <a16:creationId xmlns:a16="http://schemas.microsoft.com/office/drawing/2014/main" id="{D9BEDAC5-75F8-2C4F-9BB8-3C0E064330CC}"/>
              </a:ext>
            </a:extLst>
          </p:cNvPr>
          <p:cNvSpPr>
            <a:spLocks noGrp="1" noChangeArrowheads="1"/>
          </p:cNvSpPr>
          <p:nvPr>
            <p:ph type="title"/>
          </p:nvPr>
        </p:nvSpPr>
        <p:spPr/>
        <p:txBody>
          <a:bodyPr/>
          <a:lstStyle/>
          <a:p>
            <a:pPr eaLnBrk="1" hangingPunct="1">
              <a:defRPr/>
            </a:pPr>
            <a:r>
              <a:rPr lang="en-US"/>
              <a:t>Database Concurrency Control</a:t>
            </a:r>
          </a:p>
        </p:txBody>
      </p:sp>
      <p:sp>
        <p:nvSpPr>
          <p:cNvPr id="684040" name="Rectangle 8">
            <a:extLst>
              <a:ext uri="{FF2B5EF4-FFF2-40B4-BE49-F238E27FC236}">
                <a16:creationId xmlns:a16="http://schemas.microsoft.com/office/drawing/2014/main" id="{981A8841-B468-A445-9875-2F97AE0A2243}"/>
              </a:ext>
            </a:extLst>
          </p:cNvPr>
          <p:cNvSpPr>
            <a:spLocks noGrp="1" noChangeArrowheads="1"/>
          </p:cNvSpPr>
          <p:nvPr>
            <p:ph idx="1"/>
          </p:nvPr>
        </p:nvSpPr>
        <p:spPr/>
        <p:txBody>
          <a:bodyPr/>
          <a:lstStyle/>
          <a:p>
            <a:pPr eaLnBrk="1" hangingPunct="1">
              <a:buFont typeface="Wingdings" charset="0"/>
              <a:buNone/>
              <a:defRPr/>
            </a:pPr>
            <a:r>
              <a:rPr lang="en-US" dirty="0">
                <a:cs typeface="Times New Roman" charset="0"/>
              </a:rPr>
              <a:t>Two-Phase Locking Techniques: E</a:t>
            </a:r>
            <a:r>
              <a:rPr lang="en-US" dirty="0"/>
              <a:t>ssential components</a:t>
            </a:r>
            <a:endParaRPr lang="en-US" dirty="0">
              <a:cs typeface="Times New Roman" charset="0"/>
            </a:endParaRPr>
          </a:p>
          <a:p>
            <a:pPr lvl="1" eaLnBrk="1" hangingPunct="1">
              <a:buFont typeface="Wingdings" charset="0"/>
              <a:buChar char="n"/>
              <a:defRPr/>
            </a:pPr>
            <a:r>
              <a:rPr lang="en-US" dirty="0">
                <a:ea typeface="ＭＳ Ｐゴシック" charset="0"/>
                <a:cs typeface="Times New Roman" charset="0"/>
              </a:rPr>
              <a:t>The following code performs the unlock operation:</a:t>
            </a:r>
          </a:p>
          <a:p>
            <a:pPr lvl="1" algn="just" eaLnBrk="1" hangingPunct="1">
              <a:buFontTx/>
              <a:buNone/>
              <a:defRPr/>
            </a:pPr>
            <a:endParaRPr lang="en-US" dirty="0">
              <a:ea typeface="ＭＳ Ｐゴシック" charset="0"/>
              <a:cs typeface="Times New Roman" charset="0"/>
            </a:endParaRPr>
          </a:p>
          <a:p>
            <a:pPr lvl="1" algn="just" eaLnBrk="1" hangingPunct="1">
              <a:buFontTx/>
              <a:buNone/>
              <a:defRPr/>
            </a:pPr>
            <a:r>
              <a:rPr lang="en-US" dirty="0">
                <a:ea typeface="ＭＳ Ｐゴシック" charset="0"/>
                <a:cs typeface="Times New Roman" charset="0"/>
              </a:rPr>
              <a:t>	LOCK (X) </a:t>
            </a:r>
            <a:r>
              <a:rPr lang="en-US" dirty="0">
                <a:ea typeface="ＭＳ Ｐゴシック" charset="0"/>
                <a:cs typeface="Times New Roman" charset="0"/>
                <a:sym typeface="Symbol" charset="0"/>
              </a:rPr>
              <a:t></a:t>
            </a:r>
            <a:r>
              <a:rPr lang="en-US" dirty="0">
                <a:ea typeface="ＭＳ Ｐゴシック" charset="0"/>
                <a:cs typeface="Times New Roman" charset="0"/>
              </a:rPr>
              <a:t> 0 (*unlock the item*)</a:t>
            </a:r>
          </a:p>
          <a:p>
            <a:pPr lvl="1" algn="just" eaLnBrk="1" hangingPunct="1">
              <a:buFontTx/>
              <a:buNone/>
              <a:defRPr/>
            </a:pPr>
            <a:r>
              <a:rPr lang="en-US" dirty="0">
                <a:ea typeface="ＭＳ Ｐゴシック" charset="0"/>
                <a:cs typeface="Times New Roman" charset="0"/>
              </a:rPr>
              <a:t>	if any transactions are waiting then</a:t>
            </a:r>
            <a:endParaRPr lang="en-US" dirty="0">
              <a:ea typeface="ＭＳ Ｐゴシック" charset="0"/>
              <a:cs typeface="Times New Roman" charset="0"/>
              <a:sym typeface="Symbol" charset="0"/>
            </a:endParaRPr>
          </a:p>
          <a:p>
            <a:pPr lvl="1" algn="just" eaLnBrk="1" hangingPunct="1">
              <a:buFontTx/>
              <a:buNone/>
              <a:defRPr/>
            </a:pPr>
            <a:r>
              <a:rPr lang="en-US" dirty="0">
                <a:ea typeface="ＭＳ Ｐゴシック" charset="0"/>
                <a:cs typeface="Times New Roman" charset="0"/>
                <a:sym typeface="Symbol" charset="0"/>
              </a:rPr>
              <a:t>		wake up one of the waiting transactions;</a:t>
            </a:r>
            <a:endParaRPr lang="en-US" dirty="0"/>
          </a:p>
        </p:txBody>
      </p:sp>
      <p:sp>
        <p:nvSpPr>
          <p:cNvPr id="684036" name="Rectangle 4">
            <a:extLst>
              <a:ext uri="{FF2B5EF4-FFF2-40B4-BE49-F238E27FC236}">
                <a16:creationId xmlns:a16="http://schemas.microsoft.com/office/drawing/2014/main" id="{33C09449-1F5E-1543-937F-F8B4F4333A54}"/>
              </a:ext>
            </a:extLst>
          </p:cNvPr>
          <p:cNvSpPr>
            <a:spLocks noChangeArrowheads="1"/>
          </p:cNvSpPr>
          <p:nvPr/>
        </p:nvSpPr>
        <p:spPr bwMode="auto">
          <a:xfrm>
            <a:off x="685800" y="1752600"/>
            <a:ext cx="7772400" cy="441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685800" lvl="1">
              <a:spcBef>
                <a:spcPct val="20000"/>
              </a:spcBef>
              <a:buClr>
                <a:schemeClr val="tx2"/>
              </a:buClr>
              <a:buSzPct val="55000"/>
              <a:buFontTx/>
              <a:buChar char="•"/>
              <a:tabLst>
                <a:tab pos="1028700" algn="l"/>
              </a:tabLst>
              <a:defRPr/>
            </a:pPr>
            <a:endParaRPr lang="en-US" sz="2200">
              <a:solidFill>
                <a:srgbClr val="800000"/>
              </a:solidFill>
              <a:latin typeface="Arial" charset="0"/>
              <a:ea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7" name="Rectangle 7">
            <a:extLst>
              <a:ext uri="{FF2B5EF4-FFF2-40B4-BE49-F238E27FC236}">
                <a16:creationId xmlns:a16="http://schemas.microsoft.com/office/drawing/2014/main" id="{F611B402-A8D5-A944-B1EB-2AF4CDCDD384}"/>
              </a:ext>
            </a:extLst>
          </p:cNvPr>
          <p:cNvSpPr>
            <a:spLocks noGrp="1" noChangeArrowheads="1"/>
          </p:cNvSpPr>
          <p:nvPr>
            <p:ph type="title"/>
          </p:nvPr>
        </p:nvSpPr>
        <p:spPr>
          <a:xfrm>
            <a:off x="1569469" y="412243"/>
            <a:ext cx="5937755" cy="1188720"/>
          </a:xfrm>
        </p:spPr>
        <p:txBody>
          <a:bodyPr/>
          <a:lstStyle/>
          <a:p>
            <a:pPr eaLnBrk="1" hangingPunct="1">
              <a:defRPr/>
            </a:pPr>
            <a:r>
              <a:rPr lang="en-US" dirty="0"/>
              <a:t>Database Concurrency Control</a:t>
            </a:r>
          </a:p>
        </p:txBody>
      </p:sp>
      <p:sp>
        <p:nvSpPr>
          <p:cNvPr id="686088" name="Rectangle 8">
            <a:extLst>
              <a:ext uri="{FF2B5EF4-FFF2-40B4-BE49-F238E27FC236}">
                <a16:creationId xmlns:a16="http://schemas.microsoft.com/office/drawing/2014/main" id="{15E8BDF6-3644-EC4C-B538-22C6FE5E3C8F}"/>
              </a:ext>
            </a:extLst>
          </p:cNvPr>
          <p:cNvSpPr>
            <a:spLocks noGrp="1" noChangeArrowheads="1"/>
          </p:cNvSpPr>
          <p:nvPr>
            <p:ph idx="1"/>
          </p:nvPr>
        </p:nvSpPr>
        <p:spPr>
          <a:xfrm>
            <a:off x="1603122" y="1878008"/>
            <a:ext cx="5937755" cy="4436304"/>
          </a:xfrm>
        </p:spPr>
        <p:txBody>
          <a:bodyPr>
            <a:noAutofit/>
          </a:bodyPr>
          <a:lstStyle/>
          <a:p>
            <a:pPr eaLnBrk="1" hangingPunct="1">
              <a:buFont typeface="Wingdings" pitchFamily="2" charset="2"/>
              <a:buNone/>
            </a:pPr>
            <a:r>
              <a:rPr lang="en-US" altLang="en-US" sz="1200" dirty="0"/>
              <a:t>Two-Phase Locking Techniques: Essential components</a:t>
            </a:r>
          </a:p>
          <a:p>
            <a:pPr lvl="1" eaLnBrk="1" hangingPunct="1"/>
            <a:r>
              <a:rPr lang="en-US" altLang="en-US" sz="1200" dirty="0">
                <a:ea typeface="ＭＳ Ｐゴシック" panose="020B0600070205080204" pitchFamily="34" charset="-128"/>
              </a:rPr>
              <a:t>Locking operation for two-mode (read/write) locks: Following code performs the read lock operation:</a:t>
            </a:r>
          </a:p>
          <a:p>
            <a:pPr eaLnBrk="1" hangingPunct="1">
              <a:buFont typeface="Wingdings" pitchFamily="2" charset="2"/>
              <a:buNone/>
            </a:pPr>
            <a:r>
              <a:rPr lang="en-US" altLang="en-US" sz="1200" dirty="0"/>
              <a:t>	B: if LOCK (X) </a:t>
            </a:r>
            <a:r>
              <a:rPr lang="en-US" altLang="en-US" sz="1200" dirty="0">
                <a:sym typeface="Symbol" pitchFamily="2" charset="2"/>
              </a:rPr>
              <a:t>= “</a:t>
            </a:r>
            <a:r>
              <a:rPr lang="en-US" altLang="ja-JP" sz="1200" dirty="0"/>
              <a:t>unlocked</a:t>
            </a:r>
            <a:r>
              <a:rPr lang="en-US" altLang="en-US" sz="1200" dirty="0"/>
              <a:t>”</a:t>
            </a:r>
            <a:r>
              <a:rPr lang="en-US" altLang="ja-JP" sz="1200" dirty="0"/>
              <a:t> then</a:t>
            </a:r>
          </a:p>
          <a:p>
            <a:pPr lvl="1" algn="just" eaLnBrk="1" hangingPunct="1">
              <a:buFontTx/>
              <a:buNone/>
            </a:pPr>
            <a:r>
              <a:rPr lang="en-US" altLang="en-US" sz="1200" dirty="0">
                <a:ea typeface="Times New Roman" panose="02020603050405020304" pitchFamily="18" charset="0"/>
                <a:cs typeface="Times New Roman" panose="02020603050405020304" pitchFamily="18" charset="0"/>
              </a:rPr>
              <a:t>begin LOCK (X) </a:t>
            </a:r>
            <a:r>
              <a:rPr lang="en-US" altLang="en-US" sz="1200" dirty="0">
                <a:ea typeface="Times New Roman" panose="02020603050405020304" pitchFamily="18" charset="0"/>
                <a:cs typeface="Times New Roman" panose="02020603050405020304" pitchFamily="18" charset="0"/>
                <a:sym typeface="Symbol" pitchFamily="2" charset="2"/>
              </a:rPr>
              <a:t></a:t>
            </a:r>
            <a:r>
              <a:rPr lang="en-US" altLang="en-US" sz="1200" dirty="0">
                <a:ea typeface="Times New Roman" panose="02020603050405020304" pitchFamily="18" charset="0"/>
                <a:cs typeface="Times New Roman" panose="02020603050405020304" pitchFamily="18" charset="0"/>
              </a:rPr>
              <a:t> “read-locked”;</a:t>
            </a:r>
            <a:endParaRPr lang="en-US" altLang="en-US" sz="1200" dirty="0">
              <a:ea typeface="Times New Roman" panose="02020603050405020304" pitchFamily="18" charset="0"/>
              <a:cs typeface="Times New Roman" panose="02020603050405020304" pitchFamily="18" charset="0"/>
              <a:sym typeface="Symbol" pitchFamily="2" charset="2"/>
            </a:endParaRP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	</a:t>
            </a:r>
            <a:r>
              <a:rPr lang="en-US" altLang="en-US" sz="1200" dirty="0" err="1">
                <a:ea typeface="Times New Roman" panose="02020603050405020304" pitchFamily="18" charset="0"/>
                <a:cs typeface="Times New Roman" panose="02020603050405020304" pitchFamily="18" charset="0"/>
                <a:sym typeface="Symbol" pitchFamily="2" charset="2"/>
              </a:rPr>
              <a:t>no_of_reads</a:t>
            </a:r>
            <a:r>
              <a:rPr lang="en-US" altLang="en-US" sz="1200" dirty="0">
                <a:ea typeface="Times New Roman" panose="02020603050405020304" pitchFamily="18" charset="0"/>
                <a:cs typeface="Times New Roman" panose="02020603050405020304" pitchFamily="18" charset="0"/>
                <a:sym typeface="Symbol" pitchFamily="2" charset="2"/>
              </a:rPr>
              <a:t> (X)  1;</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end</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else if </a:t>
            </a:r>
            <a:r>
              <a:rPr lang="en-US" altLang="en-US" sz="1200" dirty="0">
                <a:ea typeface="Times New Roman" panose="02020603050405020304" pitchFamily="18" charset="0"/>
                <a:cs typeface="Times New Roman" panose="02020603050405020304" pitchFamily="18" charset="0"/>
              </a:rPr>
              <a:t>LOCK (X) </a:t>
            </a:r>
            <a:r>
              <a:rPr lang="en-US" altLang="en-US" sz="1200" dirty="0">
                <a:ea typeface="Times New Roman" panose="02020603050405020304" pitchFamily="18" charset="0"/>
                <a:cs typeface="Times New Roman" panose="02020603050405020304" pitchFamily="18" charset="0"/>
                <a:sym typeface="Symbol" pitchFamily="2" charset="2"/>
              </a:rPr>
              <a:t></a:t>
            </a:r>
            <a:r>
              <a:rPr lang="en-US" altLang="en-US" sz="1200" dirty="0">
                <a:ea typeface="Times New Roman" panose="02020603050405020304" pitchFamily="18" charset="0"/>
                <a:cs typeface="Times New Roman" panose="02020603050405020304" pitchFamily="18" charset="0"/>
              </a:rPr>
              <a:t> “read-locked” then</a:t>
            </a:r>
          </a:p>
          <a:p>
            <a:pPr lvl="1" algn="just" eaLnBrk="1" hangingPunct="1">
              <a:buFontTx/>
              <a:buNone/>
            </a:pPr>
            <a:r>
              <a:rPr lang="en-US" altLang="en-US" sz="1200" dirty="0">
                <a:ea typeface="Times New Roman" panose="02020603050405020304" pitchFamily="18" charset="0"/>
                <a:cs typeface="Times New Roman" panose="02020603050405020304" pitchFamily="18" charset="0"/>
              </a:rPr>
              <a:t>	      </a:t>
            </a:r>
            <a:r>
              <a:rPr lang="en-US" altLang="en-US" sz="1200" dirty="0" err="1">
                <a:ea typeface="Times New Roman" panose="02020603050405020304" pitchFamily="18" charset="0"/>
                <a:cs typeface="Times New Roman" panose="02020603050405020304" pitchFamily="18" charset="0"/>
                <a:sym typeface="Symbol" pitchFamily="2" charset="2"/>
              </a:rPr>
              <a:t>no_of_reads</a:t>
            </a:r>
            <a:r>
              <a:rPr lang="en-US" altLang="en-US" sz="1200" dirty="0">
                <a:ea typeface="Times New Roman" panose="02020603050405020304" pitchFamily="18" charset="0"/>
                <a:cs typeface="Times New Roman" panose="02020603050405020304" pitchFamily="18" charset="0"/>
                <a:sym typeface="Symbol" pitchFamily="2" charset="2"/>
              </a:rPr>
              <a:t> (X)  </a:t>
            </a:r>
            <a:r>
              <a:rPr lang="en-US" altLang="en-US" sz="1200" dirty="0" err="1">
                <a:ea typeface="Times New Roman" panose="02020603050405020304" pitchFamily="18" charset="0"/>
                <a:cs typeface="Times New Roman" panose="02020603050405020304" pitchFamily="18" charset="0"/>
                <a:sym typeface="Symbol" pitchFamily="2" charset="2"/>
              </a:rPr>
              <a:t>no_of_reads</a:t>
            </a:r>
            <a:r>
              <a:rPr lang="en-US" altLang="en-US" sz="1200" dirty="0">
                <a:ea typeface="Times New Roman" panose="02020603050405020304" pitchFamily="18" charset="0"/>
                <a:cs typeface="Times New Roman" panose="02020603050405020304" pitchFamily="18" charset="0"/>
                <a:sym typeface="Symbol" pitchFamily="2" charset="2"/>
              </a:rPr>
              <a:t> (X) +1</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else begin wait (until LOCK (X) = “unlocked” and</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	      the lock manager wakes up the transaction);</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	      go to B</a:t>
            </a:r>
          </a:p>
          <a:p>
            <a:pPr lvl="1" algn="just" eaLnBrk="1" hangingPunct="1">
              <a:buFontTx/>
              <a:buNone/>
            </a:pPr>
            <a:r>
              <a:rPr lang="en-US" altLang="en-US" sz="1200" dirty="0">
                <a:ea typeface="Times New Roman" panose="02020603050405020304" pitchFamily="18" charset="0"/>
                <a:cs typeface="Times New Roman" panose="02020603050405020304" pitchFamily="18" charset="0"/>
                <a:sym typeface="Symbol" pitchFamily="2" charset="2"/>
              </a:rPr>
              <a:t>end;</a:t>
            </a:r>
          </a:p>
        </p:txBody>
      </p:sp>
      <p:sp>
        <p:nvSpPr>
          <p:cNvPr id="686084" name="Rectangle 4">
            <a:extLst>
              <a:ext uri="{FF2B5EF4-FFF2-40B4-BE49-F238E27FC236}">
                <a16:creationId xmlns:a16="http://schemas.microsoft.com/office/drawing/2014/main" id="{87A2AFEC-4D55-064E-AF33-C56C87E04F27}"/>
              </a:ext>
            </a:extLst>
          </p:cNvPr>
          <p:cNvSpPr>
            <a:spLocks noChangeArrowheads="1"/>
          </p:cNvSpPr>
          <p:nvPr/>
        </p:nvSpPr>
        <p:spPr bwMode="auto">
          <a:xfrm>
            <a:off x="685800" y="1752600"/>
            <a:ext cx="7772400" cy="441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spcBef>
                <a:spcPct val="20000"/>
              </a:spcBef>
              <a:buClr>
                <a:srgbClr val="990033"/>
              </a:buClr>
              <a:buSzPct val="60000"/>
              <a:buFont typeface="Wingdings" charset="0"/>
              <a:buNone/>
              <a:tabLst>
                <a:tab pos="228600" algn="l"/>
                <a:tab pos="1028700" algn="l"/>
              </a:tabLst>
              <a:defRPr/>
            </a:pPr>
            <a:endParaRPr lang="en-US" sz="1800">
              <a:solidFill>
                <a:schemeClr val="tx2"/>
              </a:solidFill>
              <a:latin typeface="Arial" charset="0"/>
              <a:ea typeface="ＭＳ Ｐゴシック" charset="0"/>
              <a:cs typeface="Times New Roman" charset="0"/>
              <a:sym typeface="Symbo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1453</TotalTime>
  <Words>4361</Words>
  <Application>Microsoft Macintosh PowerPoint</Application>
  <PresentationFormat>Letter Paper (8.5x11 in)</PresentationFormat>
  <Paragraphs>465</Paragraphs>
  <Slides>45</Slides>
  <Notes>44</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45</vt:i4>
      </vt:variant>
    </vt:vector>
  </HeadingPairs>
  <TitlesOfParts>
    <vt:vector size="57" baseType="lpstr">
      <vt:lpstr>Arial</vt:lpstr>
      <vt:lpstr>ＭＳ Ｐゴシック</vt:lpstr>
      <vt:lpstr>Wingdings</vt:lpstr>
      <vt:lpstr>Century Gothic</vt:lpstr>
      <vt:lpstr>ヒラギノ角ゴ Pro W3</vt:lpstr>
      <vt:lpstr>Tahoma</vt:lpstr>
      <vt:lpstr>Symbol</vt:lpstr>
      <vt:lpstr>Times New Roman</vt:lpstr>
      <vt:lpstr>1_Blends</vt:lpstr>
      <vt:lpstr>2_Default Design</vt:lpstr>
      <vt:lpstr>Parcel</vt:lpstr>
      <vt:lpstr>Visio 2000 Drawing</vt:lpstr>
      <vt:lpstr>Chapter 22 </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Database Concurrency Control</vt:lpstr>
      <vt:lpstr>Summary</vt:lpstr>
    </vt:vector>
  </TitlesOfParts>
  <Manager/>
  <Company>Copyright © 2007 Ramez Elmasri and Shamkant B. Navathe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subject>Concurrency Control Techniques</dc:subject>
  <dc:creator>Elmasri/Navathe</dc:creator>
  <cp:keywords/>
  <dc:description/>
  <cp:lastModifiedBy>Yuruk, Nurcan</cp:lastModifiedBy>
  <cp:revision>93</cp:revision>
  <cp:lastPrinted>2001-11-04T00:51:13Z</cp:lastPrinted>
  <dcterms:created xsi:type="dcterms:W3CDTF">2005-02-25T19:46:41Z</dcterms:created>
  <dcterms:modified xsi:type="dcterms:W3CDTF">2020-11-12T18:50:15Z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-1236066078</vt:i4>
  </property>
  <property fmtid="{D5CDD505-2E9C-101B-9397-08002B2CF9AE}" pid="3" name="_EmailSubject">
    <vt:lpwstr>Elmasri/Navathe Template</vt:lpwstr>
  </property>
  <property fmtid="{D5CDD505-2E9C-101B-9397-08002B2CF9AE}" pid="4" name="_AuthorEmail">
    <vt:lpwstr>Katherine.Harutunian@AWL.com</vt:lpwstr>
  </property>
  <property fmtid="{D5CDD505-2E9C-101B-9397-08002B2CF9AE}" pid="5" name="_AuthorEmailDisplayName">
    <vt:lpwstr>Harutunian, Katherine</vt:lpwstr>
  </property>
  <property fmtid="{D5CDD505-2E9C-101B-9397-08002B2CF9AE}" pid="6" name="_ReviewingToolsShownOnce">
    <vt:lpwstr/>
  </property>
</Properties>
</file>