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09" d="100"/>
          <a:sy n="109" d="100"/>
        </p:scale>
        <p:origin x="16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8B5F2DC-7B0A-428E-9B0A-C9FE417D4092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1CC8F30-4AD1-43D6-91E1-83FF44F31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C8F30-4AD1-43D6-91E1-83FF44F31D4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E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E3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CE5A08"/>
          </a:solidFill>
          <a:ln>
            <a:solidFill>
              <a:srgbClr val="007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65400" y="6463268"/>
            <a:ext cx="317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University of Texas at Dallas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91453" y="6463268"/>
            <a:ext cx="187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www.utdallas.edu</a:t>
            </a:r>
          </a:p>
        </p:txBody>
      </p:sp>
      <p:pic>
        <p:nvPicPr>
          <p:cNvPr id="39940" name="Picture 4" descr="UTD Logo 95 x 4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76999"/>
            <a:ext cx="904875" cy="381001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858000" y="152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Paradoxes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82296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448050"/>
            <a:ext cx="79343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59245"/>
            <a:ext cx="8515351" cy="3069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09600"/>
            <a:ext cx="6705601" cy="582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924800" cy="457200"/>
          </a:xfrm>
        </p:spPr>
        <p:txBody>
          <a:bodyPr/>
          <a:lstStyle/>
          <a:p>
            <a:r>
              <a:rPr lang="en-US" dirty="0"/>
              <a:t>Notation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Universal Sets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" y="1219200"/>
            <a:ext cx="7686675" cy="286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850" y="3429000"/>
            <a:ext cx="7143750" cy="299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438" y="1028700"/>
            <a:ext cx="823912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en-US" dirty="0"/>
              <a:t>N be the set of natural </a:t>
            </a:r>
            <a:r>
              <a:rPr lang="en-US" dirty="0" smtClean="0"/>
              <a:t>numbers</a:t>
            </a:r>
          </a:p>
          <a:p>
            <a:r>
              <a:rPr lang="en-US" dirty="0" smtClean="0"/>
              <a:t>Let Z be the set of integers</a:t>
            </a:r>
            <a:endParaRPr lang="en-US" dirty="0"/>
          </a:p>
          <a:p>
            <a:r>
              <a:rPr lang="en-US" dirty="0"/>
              <a:t>Let P = {x | x is a positive integer}</a:t>
            </a:r>
          </a:p>
          <a:p>
            <a:r>
              <a:rPr lang="en-US" dirty="0" smtClean="0"/>
              <a:t>Let </a:t>
            </a:r>
            <a:r>
              <a:rPr lang="en-US" dirty="0"/>
              <a:t>G = {x | x is a negative integer</a:t>
            </a:r>
            <a:r>
              <a:rPr lang="en-US" dirty="0" smtClean="0"/>
              <a:t>}</a:t>
            </a:r>
          </a:p>
          <a:p>
            <a:r>
              <a:rPr lang="en-US" dirty="0" smtClean="0"/>
              <a:t>Let H = {x | x is an integer at most 0}</a:t>
            </a:r>
          </a:p>
          <a:p>
            <a:r>
              <a:rPr lang="en-US" dirty="0" smtClean="0"/>
              <a:t>Is P </a:t>
            </a:r>
            <a:r>
              <a:rPr lang="en-US" dirty="0" smtClean="0">
                <a:sym typeface="Symbol" panose="05050102010706020507" pitchFamily="18" charset="2"/>
              </a:rPr>
              <a:t></a:t>
            </a:r>
            <a:r>
              <a:rPr lang="en-US" dirty="0" smtClean="0"/>
              <a:t> N?</a:t>
            </a:r>
          </a:p>
          <a:p>
            <a:r>
              <a:rPr lang="en-US" dirty="0" smtClean="0"/>
              <a:t>Is N </a:t>
            </a:r>
            <a:r>
              <a:rPr lang="en-US" dirty="0">
                <a:sym typeface="Symbol" panose="05050102010706020507" pitchFamily="18" charset="2"/>
              </a:rPr>
              <a:t></a:t>
            </a:r>
            <a:r>
              <a:rPr lang="en-US" dirty="0" smtClean="0"/>
              <a:t> P?</a:t>
            </a:r>
          </a:p>
          <a:p>
            <a:r>
              <a:rPr lang="en-US" dirty="0" smtClean="0"/>
              <a:t>Is G </a:t>
            </a:r>
            <a:r>
              <a:rPr lang="en-US" dirty="0">
                <a:sym typeface="Symbol" panose="05050102010706020507" pitchFamily="18" charset="2"/>
              </a:rPr>
              <a:t></a:t>
            </a:r>
            <a:r>
              <a:rPr lang="en-US" dirty="0" smtClean="0"/>
              <a:t> N?</a:t>
            </a:r>
          </a:p>
          <a:p>
            <a:r>
              <a:rPr lang="en-US" dirty="0" smtClean="0"/>
              <a:t>Is H </a:t>
            </a:r>
            <a:r>
              <a:rPr lang="en-US" dirty="0">
                <a:sym typeface="Symbol" panose="05050102010706020507" pitchFamily="18" charset="2"/>
              </a:rPr>
              <a:t>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5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Subsets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25" y="1689579"/>
            <a:ext cx="8258175" cy="410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85850"/>
            <a:ext cx="81629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048682"/>
            <a:ext cx="4791075" cy="3428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362200"/>
          </a:xfrm>
        </p:spPr>
        <p:txBody>
          <a:bodyPr/>
          <a:lstStyle/>
          <a:p>
            <a:r>
              <a:rPr lang="en-US" sz="2800" dirty="0"/>
              <a:t>The power-set of A is often written as 2</a:t>
            </a:r>
            <a:r>
              <a:rPr lang="en-US" sz="2800" baseline="30000" dirty="0"/>
              <a:t>A</a:t>
            </a:r>
          </a:p>
          <a:p>
            <a:r>
              <a:rPr lang="en-US" sz="2800" dirty="0"/>
              <a:t>A set can be an element or a subset of another set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Can you write down the power set of A?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743200"/>
            <a:ext cx="676304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379945" y="44368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UTDPPTMaster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MyUTDPPTMaster</Template>
  <TotalTime>198</TotalTime>
  <Words>131</Words>
  <Application>Microsoft Office PowerPoint</Application>
  <PresentationFormat>On-screen Show (4:3)</PresentationFormat>
  <Paragraphs>40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Wingdings</vt:lpstr>
      <vt:lpstr>MyUTDPPTMaster</vt:lpstr>
      <vt:lpstr>Sets</vt:lpstr>
      <vt:lpstr>Definition</vt:lpstr>
      <vt:lpstr>Notation</vt:lpstr>
      <vt:lpstr>Common Universal Sets</vt:lpstr>
      <vt:lpstr>Subsets</vt:lpstr>
      <vt:lpstr>Subset examples</vt:lpstr>
      <vt:lpstr>Special Subsets</vt:lpstr>
      <vt:lpstr>Cardinality</vt:lpstr>
      <vt:lpstr>Notes</vt:lpstr>
      <vt:lpstr>Paradoxes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</dc:title>
  <dc:creator/>
  <cp:lastModifiedBy>Computer Science Dept.</cp:lastModifiedBy>
  <cp:revision>20</cp:revision>
  <cp:lastPrinted>2017-09-05T15:33:34Z</cp:lastPrinted>
  <dcterms:created xsi:type="dcterms:W3CDTF">2006-08-16T00:00:00Z</dcterms:created>
  <dcterms:modified xsi:type="dcterms:W3CDTF">2019-01-29T23:10:35Z</dcterms:modified>
</cp:coreProperties>
</file>