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6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5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2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7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5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2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9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0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7333-F2F8-4677-8C7D-DB9BA48CDDF5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500C-7A36-4036-8B9B-D976D738A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569654" y="703385"/>
            <a:ext cx="1388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文本相似度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8" idx="2"/>
            <a:endCxn id="11" idx="0"/>
          </p:cNvCxnSpPr>
          <p:nvPr/>
        </p:nvCxnSpPr>
        <p:spPr>
          <a:xfrm rot="16200000" flipH="1">
            <a:off x="5376358" y="960018"/>
            <a:ext cx="895328" cy="1120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02920" y="1968045"/>
            <a:ext cx="1162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Simhash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57839" y="1955181"/>
            <a:ext cx="16576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统计文本</a:t>
            </a:r>
            <a:r>
              <a:rPr lang="zh-CN" altLang="en-US" dirty="0" smtClean="0"/>
              <a:t>建模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肘形连接符 15"/>
          <p:cNvCxnSpPr>
            <a:stCxn id="8" idx="2"/>
            <a:endCxn id="14" idx="0"/>
          </p:cNvCxnSpPr>
          <p:nvPr/>
        </p:nvCxnSpPr>
        <p:spPr>
          <a:xfrm rot="5400000">
            <a:off x="4233928" y="925449"/>
            <a:ext cx="882464" cy="11770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28002" y="2997460"/>
            <a:ext cx="1041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LSA/LSI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01502" y="4016362"/>
            <a:ext cx="6940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PLSA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201502" y="4899279"/>
            <a:ext cx="6940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LDA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>
            <a:stCxn id="19" idx="2"/>
            <a:endCxn id="20" idx="0"/>
          </p:cNvCxnSpPr>
          <p:nvPr/>
        </p:nvCxnSpPr>
        <p:spPr>
          <a:xfrm flipH="1">
            <a:off x="6548506" y="3366792"/>
            <a:ext cx="1" cy="649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1" idx="0"/>
          </p:cNvCxnSpPr>
          <p:nvPr/>
        </p:nvCxnSpPr>
        <p:spPr>
          <a:xfrm>
            <a:off x="6548506" y="4385694"/>
            <a:ext cx="0" cy="513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495777" y="1202891"/>
            <a:ext cx="1594340" cy="393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字面距离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311769" y="1202891"/>
            <a:ext cx="1617784" cy="393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语义分析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32137" y="2646760"/>
            <a:ext cx="1645920" cy="393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主题模型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350409" y="3529720"/>
            <a:ext cx="1645920" cy="393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概率化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350409" y="4473385"/>
            <a:ext cx="1645920" cy="393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贝叶斯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641058" y="2843708"/>
            <a:ext cx="114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关系分析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213880" y="5206783"/>
            <a:ext cx="1041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TF-IDF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31602" y="2997461"/>
            <a:ext cx="9167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词向量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4414" y="3910718"/>
            <a:ext cx="17989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Distributed representation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836980" y="3917456"/>
            <a:ext cx="17948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One-hot Representation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肘形连接符 16"/>
          <p:cNvCxnSpPr>
            <a:stCxn id="14" idx="2"/>
            <a:endCxn id="19" idx="0"/>
          </p:cNvCxnSpPr>
          <p:nvPr/>
        </p:nvCxnSpPr>
        <p:spPr>
          <a:xfrm rot="16200000" flipH="1">
            <a:off x="4981110" y="1430062"/>
            <a:ext cx="672947" cy="2461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4" idx="2"/>
            <a:endCxn id="37" idx="0"/>
          </p:cNvCxnSpPr>
          <p:nvPr/>
        </p:nvCxnSpPr>
        <p:spPr>
          <a:xfrm rot="5400000">
            <a:off x="2951843" y="1862645"/>
            <a:ext cx="672948" cy="15966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7" idx="2"/>
            <a:endCxn id="39" idx="0"/>
          </p:cNvCxnSpPr>
          <p:nvPr/>
        </p:nvCxnSpPr>
        <p:spPr>
          <a:xfrm rot="16200000" flipH="1">
            <a:off x="2836849" y="3019919"/>
            <a:ext cx="550663" cy="12444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7" idx="2"/>
            <a:endCxn id="38" idx="0"/>
          </p:cNvCxnSpPr>
          <p:nvPr/>
        </p:nvCxnSpPr>
        <p:spPr>
          <a:xfrm rot="5400000">
            <a:off x="1544961" y="2965703"/>
            <a:ext cx="543925" cy="13461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9" idx="2"/>
            <a:endCxn id="31" idx="0"/>
          </p:cNvCxnSpPr>
          <p:nvPr/>
        </p:nvCxnSpPr>
        <p:spPr>
          <a:xfrm>
            <a:off x="3734385" y="4840786"/>
            <a:ext cx="0" cy="365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右弧形箭头 87"/>
          <p:cNvSpPr/>
          <p:nvPr/>
        </p:nvSpPr>
        <p:spPr>
          <a:xfrm rot="13485268">
            <a:off x="4476232" y="2393984"/>
            <a:ext cx="937115" cy="2885046"/>
          </a:xfrm>
          <a:prstGeom prst="curvedLeftArrow">
            <a:avLst/>
          </a:prstGeom>
          <a:solidFill>
            <a:schemeClr val="bg1"/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23364" y="5581424"/>
            <a:ext cx="1041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Doc2vec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1" name="直接箭头连接符 90"/>
          <p:cNvCxnSpPr>
            <a:stCxn id="38" idx="2"/>
            <a:endCxn id="89" idx="0"/>
          </p:cNvCxnSpPr>
          <p:nvPr/>
        </p:nvCxnSpPr>
        <p:spPr>
          <a:xfrm flipH="1">
            <a:off x="1143869" y="4834048"/>
            <a:ext cx="1" cy="747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729535" y="5071663"/>
            <a:ext cx="2375456" cy="393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监督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神经网络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643019" y="2315779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无监督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聚类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文本相似度</dc:title>
  <dc:creator>yao leo</dc:creator>
  <cp:lastModifiedBy>yao leo</cp:lastModifiedBy>
  <cp:revision>8</cp:revision>
  <dcterms:created xsi:type="dcterms:W3CDTF">2017-09-30T09:38:03Z</dcterms:created>
  <dcterms:modified xsi:type="dcterms:W3CDTF">2017-09-30T14:06:32Z</dcterms:modified>
</cp:coreProperties>
</file>