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86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5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2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7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5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2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9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0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3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038622" y="703385"/>
            <a:ext cx="4189829" cy="4303273"/>
            <a:chOff x="3038622" y="703385"/>
            <a:chExt cx="4189829" cy="4303273"/>
          </a:xfrm>
        </p:grpSpPr>
        <p:grpSp>
          <p:nvGrpSpPr>
            <p:cNvPr id="45" name="组合 44"/>
            <p:cNvGrpSpPr/>
            <p:nvPr/>
          </p:nvGrpSpPr>
          <p:grpSpPr>
            <a:xfrm>
              <a:off x="3038622" y="703385"/>
              <a:ext cx="4189829" cy="4303273"/>
              <a:chOff x="3038622" y="703385"/>
              <a:chExt cx="4189829" cy="4303273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4707988" y="703385"/>
                <a:ext cx="138801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文本相似度</a:t>
                </a:r>
                <a:endParaRPr lang="zh-CN" altLang="en-US" dirty="0"/>
              </a:p>
            </p:txBody>
          </p:sp>
          <p:cxnSp>
            <p:nvCxnSpPr>
              <p:cNvPr id="10" name="肘形连接符 9"/>
              <p:cNvCxnSpPr>
                <a:stCxn id="8" idx="2"/>
                <a:endCxn id="11" idx="0"/>
              </p:cNvCxnSpPr>
              <p:nvPr/>
            </p:nvCxnSpPr>
            <p:spPr>
              <a:xfrm rot="16200000" flipH="1">
                <a:off x="5514692" y="960018"/>
                <a:ext cx="895328" cy="112072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5941254" y="1968045"/>
                <a:ext cx="116293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rgbClr val="FF0000"/>
                    </a:solidFill>
                  </a:rPr>
                  <a:t>Simhash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038622" y="1968045"/>
                <a:ext cx="236337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统计文本建模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TF-IDF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" name="肘形连接符 15"/>
              <p:cNvCxnSpPr>
                <a:stCxn id="8" idx="2"/>
                <a:endCxn id="14" idx="0"/>
              </p:cNvCxnSpPr>
              <p:nvPr/>
            </p:nvCxnSpPr>
            <p:spPr>
              <a:xfrm rot="5400000">
                <a:off x="4363487" y="929538"/>
                <a:ext cx="895328" cy="1181686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3704489" y="2863373"/>
                <a:ext cx="104100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LSA/LSI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877991" y="3758701"/>
                <a:ext cx="6940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PLSA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877991" y="4637326"/>
                <a:ext cx="6940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LDA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8" name="直接箭头连接符 27"/>
              <p:cNvCxnSpPr>
                <a:stCxn id="14" idx="2"/>
                <a:endCxn id="19" idx="0"/>
              </p:cNvCxnSpPr>
              <p:nvPr/>
            </p:nvCxnSpPr>
            <p:spPr>
              <a:xfrm>
                <a:off x="4220308" y="2337377"/>
                <a:ext cx="4686" cy="5259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9" idx="2"/>
                <a:endCxn id="20" idx="0"/>
              </p:cNvCxnSpPr>
              <p:nvPr/>
            </p:nvCxnSpPr>
            <p:spPr>
              <a:xfrm>
                <a:off x="4224994" y="3232705"/>
                <a:ext cx="1" cy="5259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20" idx="2"/>
                <a:endCxn id="21" idx="0"/>
              </p:cNvCxnSpPr>
              <p:nvPr/>
            </p:nvCxnSpPr>
            <p:spPr>
              <a:xfrm>
                <a:off x="4224995" y="4128033"/>
                <a:ext cx="0" cy="5092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椭圆 39"/>
              <p:cNvSpPr/>
              <p:nvPr/>
            </p:nvSpPr>
            <p:spPr>
              <a:xfrm>
                <a:off x="5634111" y="1202891"/>
                <a:ext cx="1594340" cy="39389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字面距离</a:t>
                </a:r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450103" y="1202891"/>
                <a:ext cx="1617784" cy="39389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语义分析</a:t>
                </a:r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76464" y="2448843"/>
                <a:ext cx="1645920" cy="39389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主题模型</a:t>
                </a:r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962395" y="3323537"/>
                <a:ext cx="1645920" cy="39389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概率化</a:t>
                </a:r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934259" y="4152581"/>
                <a:ext cx="1645920" cy="39389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贝叶斯</a:t>
                </a:r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5941254" y="4206240"/>
              <a:ext cx="1148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关系分析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2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文本相似度</dc:title>
  <dc:creator>yao leo</dc:creator>
  <cp:lastModifiedBy>yao leo</cp:lastModifiedBy>
  <cp:revision>5</cp:revision>
  <dcterms:created xsi:type="dcterms:W3CDTF">2017-09-30T09:38:03Z</dcterms:created>
  <dcterms:modified xsi:type="dcterms:W3CDTF">2017-09-30T13:16:47Z</dcterms:modified>
</cp:coreProperties>
</file>