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03" r:id="rId2"/>
    <p:sldId id="405" r:id="rId3"/>
    <p:sldId id="427" r:id="rId4"/>
    <p:sldId id="418" r:id="rId5"/>
    <p:sldId id="404" r:id="rId6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8BE0"/>
    <a:srgbClr val="63D000"/>
    <a:srgbClr val="0290E8"/>
    <a:srgbClr val="079FFD"/>
    <a:srgbClr val="64D200"/>
    <a:srgbClr val="6FEA00"/>
    <a:srgbClr val="79FE00"/>
    <a:srgbClr val="7E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89668" autoAdjust="0"/>
  </p:normalViewPr>
  <p:slideViewPr>
    <p:cSldViewPr>
      <p:cViewPr>
        <p:scale>
          <a:sx n="75" d="100"/>
          <a:sy n="75" d="100"/>
        </p:scale>
        <p:origin x="-96" y="-34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34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FE7D6289-56F8-48E4-AD19-B8560CE5BE6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122AECD0-5686-449D-B4A0-C16336E81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3961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088563-ED0E-433F-959C-8FC2D09662F2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9A2EC9-282E-4C73-9090-5E35C3C5DF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9591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8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74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0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2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2"/>
            <a:ext cx="12192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78000"/>
            <a:ext cx="12192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1400" b="1" spc="0" dirty="0">
                <a:solidFill>
                  <a:schemeClr val="bg1"/>
                </a:solidFill>
                <a:latin typeface="+mn-lt"/>
                <a:ea typeface="+mn-ea"/>
              </a:rPr>
              <a:t>STATE</a:t>
            </a:r>
            <a:r>
              <a:rPr lang="en-US" altLang="zh-CN" sz="1400" b="1" spc="0" baseline="0" dirty="0">
                <a:solidFill>
                  <a:schemeClr val="bg1"/>
                </a:solidFill>
                <a:latin typeface="+mn-lt"/>
                <a:ea typeface="+mn-ea"/>
              </a:rPr>
              <a:t> KEY LABORATORY OF VIRTUAL REALITY TECHNOLOGY AND SYSTEMS</a:t>
            </a:r>
            <a:endParaRPr lang="zh-CN" altLang="en-US" sz="1400" b="1" spc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3895B83-04B6-4404-9203-910A6AA55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8940" y="180000"/>
            <a:ext cx="513411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6000" y="889474"/>
            <a:ext cx="11520000" cy="557213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600"/>
              </a:spcBef>
              <a:defRPr sz="3200">
                <a:latin typeface="+mj-lt"/>
              </a:defRPr>
            </a:lvl1pPr>
            <a:lvl2pPr marL="540000" indent="-28800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000" indent="-252000">
              <a:spcBef>
                <a:spcPts val="600"/>
              </a:spcBef>
              <a:defRPr sz="3200">
                <a:latin typeface="+mj-lt"/>
              </a:defRPr>
            </a:lvl3pPr>
            <a:lvl4pPr marL="1224000" indent="-252000">
              <a:spcBef>
                <a:spcPts val="600"/>
              </a:spcBef>
              <a:defRPr sz="2800">
                <a:latin typeface="+mj-lt"/>
              </a:defRPr>
            </a:lvl4pPr>
            <a:lvl5pPr marL="1548000" indent="-252000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5"/>
            <a:ext cx="1150196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551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3"/>
            <a:ext cx="1150196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12192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7FC3242-8B2D-4F47-AF49-524D2BA82E95}"/>
              </a:ext>
            </a:extLst>
          </p:cNvPr>
          <p:cNvSpPr txBox="1"/>
          <p:nvPr userDrawn="1"/>
        </p:nvSpPr>
        <p:spPr>
          <a:xfrm>
            <a:off x="0" y="6498000"/>
            <a:ext cx="25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http://z.buaa.edu.cn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806DE06-E5DA-446E-A8CD-783CAE1C0279}"/>
              </a:ext>
            </a:extLst>
          </p:cNvPr>
          <p:cNvSpPr txBox="1"/>
          <p:nvPr userDrawn="1"/>
        </p:nvSpPr>
        <p:spPr>
          <a:xfrm>
            <a:off x="4656000" y="6498000"/>
            <a:ext cx="28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VR @ Beihang University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283C3CC-733F-4493-AB72-0A74BA3B6802}"/>
              </a:ext>
            </a:extLst>
          </p:cNvPr>
          <p:cNvSpPr txBox="1"/>
          <p:nvPr userDrawn="1"/>
        </p:nvSpPr>
        <p:spPr>
          <a:xfrm>
            <a:off x="11112000" y="6498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fld id="{8A9D73F1-3C70-45B5-B77E-B1C42BE6CC40}" type="slidenum"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Research Progress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李奕君</a:t>
            </a:r>
            <a:r>
              <a:rPr lang="en-US" altLang="zh-CN" dirty="0"/>
              <a:t>@ </a:t>
            </a:r>
            <a:r>
              <a:rPr lang="en-US" altLang="zh-CN" dirty="0" smtClean="0"/>
              <a:t>2019-07-05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Weekly Progress and Reports</a:t>
            </a:r>
          </a:p>
        </p:txBody>
      </p:sp>
    </p:spTree>
    <p:extLst>
      <p:ext uri="{BB962C8B-B14F-4D97-AF65-F5344CB8AC3E}">
        <p14:creationId xmlns:p14="http://schemas.microsoft.com/office/powerpoint/2010/main" val="11901132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67607" y="932522"/>
            <a:ext cx="8496945" cy="4829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1. Main Tasks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2. Weekly Progress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3. Main Problems and Solutions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4. Next Weeks</a:t>
            </a:r>
            <a:endParaRPr lang="zh-CN" altLang="en-US" sz="4000" b="1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42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本周工作进展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 smtClean="0"/>
              <a:t>跑通了生成户外全景图的流程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正在搭建光照全景图预测网络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2019.07.01 </a:t>
            </a:r>
            <a:r>
              <a:rPr lang="en-US" altLang="zh-CN" dirty="0"/>
              <a:t>~ </a:t>
            </a:r>
            <a:r>
              <a:rPr lang="en-US" altLang="zh-CN" dirty="0" smtClean="0"/>
              <a:t>2019.07.05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55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00F86EDE-8218-4F5A-9F3A-09D86B02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下周的工作计划</a:t>
            </a:r>
            <a:endParaRPr lang="en-US" altLang="zh-CN" dirty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搭建好光照全景图预测网络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E5B7DFB-83BD-4BD8-B44A-DF9E87BC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Weeks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9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412776"/>
            <a:ext cx="9144000" cy="4032448"/>
          </a:xfrm>
          <a:prstGeom prst="rect">
            <a:avLst/>
          </a:prstGeom>
          <a:noFill/>
        </p:spPr>
        <p:txBody>
          <a:bodyPr lIns="0" tIns="0" rIns="0" bIns="0" anchor="ctr" anchorCtr="1">
            <a:noAutofit/>
          </a:bodyPr>
          <a:lstStyle/>
          <a:p>
            <a:pPr algn="ctr">
              <a:defRPr/>
            </a:pPr>
            <a:r>
              <a:rPr lang="en-US" altLang="zh-CN" sz="12000" b="1" dirty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楷体" pitchFamily="49" charset="-122"/>
              </a:rPr>
              <a:t>TNANKS!</a:t>
            </a:r>
            <a:endParaRPr lang="zh-CN" altLang="en-US" sz="12000" b="1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929261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  <a:effectLst/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90</Words>
  <Application>Microsoft Office PowerPoint</Application>
  <PresentationFormat>自定义</PresentationFormat>
  <Paragraphs>20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默认设计模板</vt:lpstr>
      <vt:lpstr>PowerPoint 演示文稿</vt:lpstr>
      <vt:lpstr>Outline</vt:lpstr>
      <vt:lpstr>Weekly Progress： 2019.07.01 ~ 2019.07.05</vt:lpstr>
      <vt:lpstr>Next Weeks</vt:lpstr>
      <vt:lpstr>PowerPoint 演示文稿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vrlab</dc:creator>
  <cp:lastModifiedBy>A</cp:lastModifiedBy>
  <cp:revision>1658</cp:revision>
  <cp:lastPrinted>2017-04-03T03:42:35Z</cp:lastPrinted>
  <dcterms:created xsi:type="dcterms:W3CDTF">2014-10-19T13:03:19Z</dcterms:created>
  <dcterms:modified xsi:type="dcterms:W3CDTF">2019-07-06T01:29:59Z</dcterms:modified>
</cp:coreProperties>
</file>