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403" r:id="rId2"/>
    <p:sldId id="405" r:id="rId3"/>
    <p:sldId id="411" r:id="rId4"/>
    <p:sldId id="426" r:id="rId5"/>
    <p:sldId id="418" r:id="rId6"/>
    <p:sldId id="404" r:id="rId7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9668" autoAdjust="0"/>
  </p:normalViewPr>
  <p:slideViewPr>
    <p:cSldViewPr>
      <p:cViewPr>
        <p:scale>
          <a:sx n="66" d="100"/>
          <a:sy n="66" d="100"/>
        </p:scale>
        <p:origin x="-330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李奕君</a:t>
            </a:r>
            <a:r>
              <a:rPr lang="en-US" altLang="zh-CN" dirty="0" smtClean="0"/>
              <a:t>@ </a:t>
            </a:r>
            <a:r>
              <a:rPr lang="en-US" altLang="zh-CN" dirty="0" smtClean="0"/>
              <a:t>2019-04-05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264C30BB-031F-4433-832B-306BB7E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负责，三维场景人体与对象交互</a:t>
            </a:r>
            <a:r>
              <a:rPr lang="zh-CN" altLang="en-US" dirty="0" smtClean="0"/>
              <a:t>的接触点</a:t>
            </a:r>
            <a:r>
              <a:rPr lang="zh-CN" altLang="en-US" dirty="0"/>
              <a:t>标注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[2019/6]</a:t>
            </a:r>
          </a:p>
          <a:p>
            <a:r>
              <a:rPr lang="zh-CN" altLang="en-US" dirty="0" smtClean="0"/>
              <a:t>参与，</a:t>
            </a:r>
            <a:r>
              <a:rPr lang="en-US" altLang="zh-CN" dirty="0"/>
              <a:t>SA2019</a:t>
            </a:r>
            <a:r>
              <a:rPr lang="zh-CN" altLang="en-US" dirty="0"/>
              <a:t>，</a:t>
            </a:r>
            <a:r>
              <a:rPr lang="en-US" altLang="zh-CN" dirty="0"/>
              <a:t>[20190501</a:t>
            </a:r>
            <a:r>
              <a:rPr lang="zh-CN" altLang="en-US" dirty="0"/>
              <a:t>投稿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Human </a:t>
            </a:r>
            <a:r>
              <a:rPr lang="en-US" altLang="zh-CN" dirty="0"/>
              <a:t>&amp; Bicycle Co-modeling from Single Image in the Wild</a:t>
            </a:r>
          </a:p>
          <a:p>
            <a:endParaRPr lang="en-US" altLang="zh-CN" dirty="0" smtClean="0"/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F2F1CF5-4233-4BC2-896A-A1CBE41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Tasks (1/1)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完成了本科中期答辩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zh-CN" altLang="en-US" dirty="0" smtClean="0"/>
              <a:t>了获得全景视频的方法</a:t>
            </a:r>
            <a:endParaRPr lang="en-US" altLang="zh-CN" dirty="0" smtClean="0"/>
          </a:p>
          <a:p>
            <a:pPr lvl="1"/>
            <a:r>
              <a:rPr lang="zh-CN" altLang="en-US" dirty="0"/>
              <a:t>写</a:t>
            </a:r>
            <a:r>
              <a:rPr lang="zh-CN" altLang="en-US" dirty="0" smtClean="0"/>
              <a:t>了粗糙的数据标注</a:t>
            </a:r>
            <a:r>
              <a:rPr lang="zh-CN" altLang="en-US" dirty="0"/>
              <a:t>工具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2019.04.01 </a:t>
            </a:r>
            <a:r>
              <a:rPr lang="en-US" altLang="zh-CN" dirty="0"/>
              <a:t>~ </a:t>
            </a:r>
            <a:r>
              <a:rPr lang="en-US" altLang="zh-CN" dirty="0" smtClean="0"/>
              <a:t>2019.04.05</a:t>
            </a:r>
            <a:endParaRPr lang="zh-CN" altLang="en-US" dirty="0"/>
          </a:p>
        </p:txBody>
      </p:sp>
      <p:pic>
        <p:nvPicPr>
          <p:cNvPr id="1026" name="Picture 2" descr="C:\Users\A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68" y="2420888"/>
            <a:ext cx="5688632" cy="41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的工作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继续完成这周未完成工作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127</Words>
  <Application>Microsoft Office PowerPoint</Application>
  <PresentationFormat>自定义</PresentationFormat>
  <Paragraphs>25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PowerPoint 演示文稿</vt:lpstr>
      <vt:lpstr>Outline</vt:lpstr>
      <vt:lpstr>Main Tasks (1/1)</vt:lpstr>
      <vt:lpstr>Weekly Progress：2019.04.01 ~ 2019.04.05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A</cp:lastModifiedBy>
  <cp:revision>1536</cp:revision>
  <cp:lastPrinted>2017-04-03T03:42:35Z</cp:lastPrinted>
  <dcterms:created xsi:type="dcterms:W3CDTF">2014-10-19T13:03:19Z</dcterms:created>
  <dcterms:modified xsi:type="dcterms:W3CDTF">2019-04-05T01:52:01Z</dcterms:modified>
</cp:coreProperties>
</file>