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8" r:id="rId4"/>
    <p:sldId id="263" r:id="rId5"/>
    <p:sldId id="264" r:id="rId6"/>
    <p:sldId id="257" r:id="rId7"/>
    <p:sldId id="259" r:id="rId8"/>
    <p:sldId id="260" r:id="rId9"/>
    <p:sldId id="262" r:id="rId10"/>
    <p:sldId id="261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88EAE-709A-4E75-A32F-FA8E30EABBD7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23FDC-1399-42F4-8E24-D0AF54623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https://github.com/MVIG-SJTU/WSHP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https://github.com/geopavlakos/ordinal-pose3d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https://github.com/emrahbasaran/SPReID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https://github.com/ronghanghu/seg_every_thing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https://github.com/akanazawa/hmr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https://github.com/aimerykong/Recurrent-Scene-Parsing-with-Perspective-Understanding-in-the-loop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https://github.com/dontLoveBugs/DORN_pytorch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https://github.com/lixx2938/MegaDepth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https://github.com/danxuhk/StructuredAttentionDepthEstimation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https://github.com/xingyuansun/pix3d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1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3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3"/>
            <a:ext cx="9144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9144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</a:rPr>
              <a:t>STATE KEY LABORATORY OF VIRTUAL REALITY TECHNOLOGY AND SYSTEMS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6706" y="180000"/>
            <a:ext cx="385058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27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2000" y="889475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2" y="74536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0739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2" y="74534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189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t>http://z.buaa.edu.cn</a:t>
            </a:r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806DE06-E5DA-446E-A8CD-783CAE1C0279}"/>
              </a:ext>
            </a:extLst>
          </p:cNvPr>
          <p:cNvSpPr txBox="1"/>
          <p:nvPr userDrawn="1"/>
        </p:nvSpPr>
        <p:spPr>
          <a:xfrm>
            <a:off x="3492000" y="6498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t>VR @ Beihang University</a:t>
            </a:r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283C3CC-733F-4493-AB72-0A74BA3B6802}"/>
              </a:ext>
            </a:extLst>
          </p:cNvPr>
          <p:cNvSpPr txBox="1"/>
          <p:nvPr userDrawn="1"/>
        </p:nvSpPr>
        <p:spPr>
          <a:xfrm>
            <a:off x="8334000" y="6498000"/>
            <a:ext cx="81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8A9D73F1-3C70-45B5-B77E-B1C42BE6CC40}" type="slidenum">
              <a:rPr lang="en-US" altLang="zh-CN" smtClean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92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 smtClean="0">
                <a:latin typeface="+mn-lt"/>
                <a:ea typeface="+mj-ea"/>
              </a:rPr>
              <a:t>输入单张</a:t>
            </a:r>
            <a:r>
              <a:rPr lang="en-US" altLang="zh-CN" sz="2000" b="0" dirty="0" err="1" smtClean="0">
                <a:latin typeface="+mn-lt"/>
                <a:ea typeface="+mj-ea"/>
              </a:rPr>
              <a:t>rgb</a:t>
            </a:r>
            <a:r>
              <a:rPr lang="zh-CN" altLang="en-US" sz="2000" b="0" dirty="0" smtClean="0">
                <a:latin typeface="+mn-lt"/>
                <a:ea typeface="+mj-ea"/>
              </a:rPr>
              <a:t>图像和人体对应的二维姿势，给出人体各个部分的划分结果。</a:t>
            </a:r>
            <a:endParaRPr lang="zh-CN" altLang="en-US" sz="2000" b="0" dirty="0">
              <a:latin typeface="+mn-lt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Hao-Shu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Fang,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Guansong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Lu,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Xiaolin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Fang,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Jianwen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Xie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Yu-Wing Tai,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Cewu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Lu.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Weakly and Semi Supervised Human Body Part Parsing via Pose-Guided Knowledge Transfer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图像和人体二维姿势</a:t>
            </a:r>
            <a:endParaRPr lang="en-US" altLang="zh-CN" sz="1800" b="0" dirty="0"/>
          </a:p>
          <a:p>
            <a:r>
              <a:rPr lang="zh-CN" altLang="en-US" sz="1800" b="0" dirty="0"/>
              <a:t>输出 </a:t>
            </a:r>
            <a:r>
              <a:rPr lang="zh-CN" altLang="en-US" sz="1800" b="0" dirty="0" smtClean="0"/>
              <a:t>：人体各个部分的划分结果</a:t>
            </a:r>
            <a:endParaRPr lang="zh-CN" altLang="en-US" sz="1800" b="0" dirty="0"/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0000FF"/>
                </a:solidFill>
              </a:rPr>
              <a:t>图像分割</a:t>
            </a:r>
            <a:endParaRPr lang="zh-CN" altLang="en-US" sz="2400" b="0" kern="0" dirty="0">
              <a:solidFill>
                <a:srgbClr val="0000FF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1026" name="Picture 2" descr="C:\Users\A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2852936"/>
            <a:ext cx="85629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3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输入</a:t>
            </a:r>
            <a:r>
              <a:rPr lang="en-US" altLang="zh-CN" sz="2000" b="0" dirty="0" err="1">
                <a:latin typeface="+mn-lt"/>
                <a:ea typeface="+mj-ea"/>
              </a:rPr>
              <a:t>rgb</a:t>
            </a:r>
            <a:r>
              <a:rPr lang="zh-CN" altLang="en-US" sz="2000" b="0" dirty="0">
                <a:latin typeface="+mn-lt"/>
                <a:ea typeface="+mj-ea"/>
              </a:rPr>
              <a:t>图像</a:t>
            </a:r>
            <a:r>
              <a:rPr lang="zh-CN" altLang="en-US" sz="2000" b="0" dirty="0" smtClean="0">
                <a:latin typeface="+mn-lt"/>
                <a:ea typeface="+mj-ea"/>
              </a:rPr>
              <a:t>，预测出人体</a:t>
            </a:r>
            <a:r>
              <a:rPr lang="zh-CN" altLang="en-US" sz="2000" b="0" dirty="0">
                <a:latin typeface="+mn-lt"/>
                <a:ea typeface="+mj-ea"/>
              </a:rPr>
              <a:t>三维</a:t>
            </a:r>
            <a:r>
              <a:rPr lang="zh-CN" altLang="en-US" sz="2000" b="0" dirty="0" smtClean="0">
                <a:latin typeface="+mn-lt"/>
                <a:ea typeface="+mj-ea"/>
              </a:rPr>
              <a:t>骨架。</a:t>
            </a:r>
            <a:endParaRPr lang="zh-CN" altLang="en-US" sz="2000" b="0" dirty="0">
              <a:latin typeface="+mn-lt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 err="1">
                <a:solidFill>
                  <a:srgbClr val="000000"/>
                </a:solidFill>
                <a:latin typeface="Times new roman"/>
              </a:rPr>
              <a:t>Georgios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/>
              </a:rPr>
              <a:t>Pavlakos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/>
              </a:rPr>
              <a:t>Xiaowei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 Zhou, Kostas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/>
              </a:rPr>
              <a:t>Daniilidis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Ordinal Depth Supervision for 3D Human Pose Estimation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</a:t>
            </a:r>
            <a:endParaRPr lang="en-US" altLang="zh-CN" sz="1800" b="0" dirty="0" smtClean="0"/>
          </a:p>
          <a:p>
            <a:r>
              <a:rPr lang="zh-CN" altLang="en-US" sz="1800" b="0" dirty="0" smtClean="0"/>
              <a:t>输出 ：对应的三维人体骨架预测结果</a:t>
            </a:r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smtClean="0">
                <a:solidFill>
                  <a:srgbClr val="0000FF"/>
                </a:solidFill>
              </a:rPr>
              <a:t>人体</a:t>
            </a:r>
            <a:r>
              <a:rPr lang="zh-CN" altLang="en-US" sz="2400" kern="0" dirty="0" smtClean="0">
                <a:solidFill>
                  <a:srgbClr val="0000FF"/>
                </a:solidFill>
              </a:rPr>
              <a:t>骨架估计</a:t>
            </a:r>
            <a:endParaRPr lang="zh-CN" altLang="en-US" sz="2400" b="0" kern="0" dirty="0">
              <a:solidFill>
                <a:srgbClr val="0000FF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10242" name="Picture 2" descr="C:\Users\A\Desktop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08" y="2916577"/>
            <a:ext cx="5805783" cy="3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8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输入</a:t>
            </a:r>
            <a:r>
              <a:rPr lang="en-US" altLang="zh-CN" sz="2000" b="0" dirty="0" err="1">
                <a:latin typeface="+mn-lt"/>
                <a:ea typeface="+mj-ea"/>
              </a:rPr>
              <a:t>rgb</a:t>
            </a:r>
            <a:r>
              <a:rPr lang="zh-CN" altLang="en-US" sz="2000" b="0" dirty="0">
                <a:latin typeface="+mn-lt"/>
                <a:ea typeface="+mj-ea"/>
              </a:rPr>
              <a:t>图像，给</a:t>
            </a:r>
            <a:r>
              <a:rPr lang="zh-CN" altLang="en-US" sz="2000" b="0" dirty="0" smtClean="0">
                <a:latin typeface="+mn-lt"/>
                <a:ea typeface="+mj-ea"/>
              </a:rPr>
              <a:t>出人</a:t>
            </a:r>
            <a:r>
              <a:rPr lang="zh-CN" altLang="en-US" sz="2000" b="0" dirty="0">
                <a:latin typeface="+mn-lt"/>
                <a:ea typeface="+mj-ea"/>
              </a:rPr>
              <a:t>的各部位</a:t>
            </a:r>
            <a:r>
              <a:rPr lang="zh-CN" altLang="en-US" sz="2000" b="0" dirty="0" smtClean="0">
                <a:latin typeface="+mn-lt"/>
                <a:ea typeface="+mj-ea"/>
              </a:rPr>
              <a:t>分割结果。</a:t>
            </a:r>
            <a:endParaRPr lang="zh-CN" altLang="en-US" sz="2000" b="0" dirty="0">
              <a:latin typeface="+mn-lt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Mahdi M.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Kalayeh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Emrah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Basaran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Muhittin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Gökmen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Mustafa E.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Kamasak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Mubarak Shah.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Human Semantic Parsing for Person Re-Identification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</a:t>
            </a:r>
            <a:endParaRPr lang="en-US" altLang="zh-CN" sz="1800" b="0" dirty="0" smtClean="0"/>
          </a:p>
          <a:p>
            <a:r>
              <a:rPr lang="zh-CN" altLang="en-US" sz="1800" b="0" dirty="0" smtClean="0"/>
              <a:t>输出 ：图像的深度</a:t>
            </a:r>
            <a:r>
              <a:rPr lang="zh-CN" altLang="en-US" sz="1800" b="0" dirty="0"/>
              <a:t>预测和对象的语义分割结果</a:t>
            </a:r>
            <a:endParaRPr lang="zh-CN" altLang="en-US" sz="1800" b="0" dirty="0" smtClean="0"/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0000FF"/>
                </a:solidFill>
              </a:rPr>
              <a:t>图像分割</a:t>
            </a:r>
            <a:endParaRPr lang="zh-CN" altLang="en-US" sz="2400" b="0" kern="0" dirty="0">
              <a:solidFill>
                <a:srgbClr val="0000FF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3074" name="Picture 2" descr="C:\Users\A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39" y="3035300"/>
            <a:ext cx="70008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4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输入</a:t>
            </a:r>
            <a:r>
              <a:rPr lang="en-US" altLang="zh-CN" sz="2000" b="0" dirty="0" err="1">
                <a:latin typeface="+mn-lt"/>
                <a:ea typeface="+mj-ea"/>
              </a:rPr>
              <a:t>rgb</a:t>
            </a:r>
            <a:r>
              <a:rPr lang="zh-CN" altLang="en-US" sz="2000" b="0" dirty="0">
                <a:latin typeface="+mn-lt"/>
                <a:ea typeface="+mj-ea"/>
              </a:rPr>
              <a:t>图像</a:t>
            </a:r>
            <a:r>
              <a:rPr lang="zh-CN" altLang="en-US" sz="2000" b="0" dirty="0" smtClean="0">
                <a:latin typeface="+mn-lt"/>
                <a:ea typeface="+mj-ea"/>
              </a:rPr>
              <a:t>，划分出图像中所有的人和物。</a:t>
            </a:r>
            <a:endParaRPr lang="zh-CN" altLang="en-US" sz="2000" b="0" dirty="0">
              <a:latin typeface="+mn-lt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Ronghang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Hu,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Piotr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Dollár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Kaiming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He, Trevor Darrell, Ross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Girshick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Learning to Segment Every Thing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</a:t>
            </a:r>
            <a:endParaRPr lang="en-US" altLang="zh-CN" sz="1800" b="0" dirty="0" smtClean="0"/>
          </a:p>
          <a:p>
            <a:r>
              <a:rPr lang="zh-CN" altLang="en-US" sz="1800" b="0" dirty="0" smtClean="0"/>
              <a:t>输出 ：划分出图像中所有的对象</a:t>
            </a:r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 smtClean="0">
                <a:solidFill>
                  <a:srgbClr val="0000FF"/>
                </a:solidFill>
              </a:rPr>
              <a:t>图像分割</a:t>
            </a:r>
            <a:endParaRPr lang="zh-CN" altLang="en-US" sz="2400" b="0" kern="0" dirty="0">
              <a:solidFill>
                <a:srgbClr val="0000FF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8194" name="Picture 2" descr="C:\Users\A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9" y="2816506"/>
            <a:ext cx="8534401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3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输入</a:t>
            </a:r>
            <a:r>
              <a:rPr lang="en-US" altLang="zh-CN" sz="2000" b="0" dirty="0" err="1">
                <a:latin typeface="+mn-lt"/>
                <a:ea typeface="+mj-ea"/>
              </a:rPr>
              <a:t>rgb</a:t>
            </a:r>
            <a:r>
              <a:rPr lang="zh-CN" altLang="en-US" sz="2000" b="0" dirty="0">
                <a:latin typeface="+mn-lt"/>
                <a:ea typeface="+mj-ea"/>
              </a:rPr>
              <a:t>图像，估计出对应的三维人体模型，并给出图像上人各个部位的划分。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Angjoo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Kanazawa, Michael J. Black, David W. Jacobs,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Jitendra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Malik.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End-to-End Recovery of Human Shape and Pose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</a:t>
            </a:r>
            <a:endParaRPr lang="en-US" altLang="zh-CN" sz="1800" b="0" dirty="0" smtClean="0"/>
          </a:p>
          <a:p>
            <a:r>
              <a:rPr lang="zh-CN" altLang="en-US" sz="1800" b="0" dirty="0" smtClean="0"/>
              <a:t>输出 ：对应的三维人体模型和图像上人的各部位划分结果</a:t>
            </a:r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0000FF"/>
                </a:solidFill>
              </a:rPr>
              <a:t>图像分割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9218" name="Picture 2" descr="C:\Users\A\Desktop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61" y="2851536"/>
            <a:ext cx="7488832" cy="32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输入单张</a:t>
            </a:r>
            <a:r>
              <a:rPr lang="en-US" altLang="zh-CN" sz="2000" b="0" dirty="0" err="1">
                <a:latin typeface="+mn-lt"/>
                <a:ea typeface="+mj-ea"/>
              </a:rPr>
              <a:t>rgb</a:t>
            </a:r>
            <a:r>
              <a:rPr lang="zh-CN" altLang="en-US" sz="2000" b="0" dirty="0">
                <a:latin typeface="+mn-lt"/>
                <a:ea typeface="+mj-ea"/>
              </a:rPr>
              <a:t>图像给出深度预测和对象的语义</a:t>
            </a:r>
            <a:r>
              <a:rPr lang="zh-CN" altLang="en-US" sz="2000" b="0" dirty="0" smtClean="0">
                <a:latin typeface="+mn-lt"/>
                <a:ea typeface="+mj-ea"/>
              </a:rPr>
              <a:t>分割结果。</a:t>
            </a:r>
            <a:endParaRPr lang="zh-CN" altLang="en-US" sz="2000" b="0" dirty="0">
              <a:latin typeface="+mn-lt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Shu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Kong,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Charless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C.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Fowlkes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Recurrent Scene Parsing With Perspective Understanding in the Loop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</a:t>
            </a:r>
            <a:endParaRPr lang="en-US" altLang="zh-CN" sz="1800" b="0" dirty="0" smtClean="0"/>
          </a:p>
          <a:p>
            <a:r>
              <a:rPr lang="zh-CN" altLang="en-US" sz="1800" b="0" dirty="0" smtClean="0"/>
              <a:t>输出 ：图像的深度</a:t>
            </a:r>
            <a:r>
              <a:rPr lang="zh-CN" altLang="en-US" sz="1800" b="0" dirty="0"/>
              <a:t>预测和对象的语义分割结果</a:t>
            </a:r>
            <a:endParaRPr lang="zh-CN" altLang="en-US" sz="1800" b="0" dirty="0" smtClean="0"/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 smtClean="0">
                <a:solidFill>
                  <a:srgbClr val="0000FF"/>
                </a:solidFill>
              </a:rPr>
              <a:t>深度估计</a:t>
            </a:r>
            <a:endParaRPr lang="zh-CN" altLang="en-US" sz="2400" b="0" kern="0" dirty="0">
              <a:solidFill>
                <a:srgbClr val="0000FF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2050" name="Picture 2" descr="C:\Users\A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40161"/>
            <a:ext cx="7077076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输入</a:t>
            </a:r>
            <a:r>
              <a:rPr lang="en-US" altLang="zh-CN" sz="2000" b="0" dirty="0" err="1">
                <a:latin typeface="+mn-lt"/>
                <a:ea typeface="+mj-ea"/>
              </a:rPr>
              <a:t>rgb</a:t>
            </a:r>
            <a:r>
              <a:rPr lang="zh-CN" altLang="en-US" sz="2000" b="0" dirty="0">
                <a:latin typeface="+mn-lt"/>
                <a:ea typeface="+mj-ea"/>
              </a:rPr>
              <a:t>图像，给</a:t>
            </a:r>
            <a:r>
              <a:rPr lang="zh-CN" altLang="en-US" sz="2000" b="0" dirty="0" smtClean="0">
                <a:latin typeface="+mn-lt"/>
                <a:ea typeface="+mj-ea"/>
              </a:rPr>
              <a:t>出图的深度预测结果。</a:t>
            </a:r>
            <a:endParaRPr lang="zh-CN" altLang="en-US" sz="2000" b="0" dirty="0">
              <a:latin typeface="+mn-lt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Huan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Fu,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Mingming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Gong,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Chaohui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Wang,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Kayhan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Batmanghelich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Dacheng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Tao.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Deep Ordinal Regression Network for Monocular Depth 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Estimation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</a:t>
            </a:r>
            <a:endParaRPr lang="en-US" altLang="zh-CN" sz="1800" b="0" dirty="0" smtClean="0"/>
          </a:p>
          <a:p>
            <a:r>
              <a:rPr lang="zh-CN" altLang="en-US" sz="1800" b="0" dirty="0" smtClean="0"/>
              <a:t>输出 ：图像的深度预测结果</a:t>
            </a:r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0000FF"/>
                </a:solidFill>
              </a:rPr>
              <a:t>深度估计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4098" name="Picture 2" descr="C:\Users\A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9" y="2996952"/>
            <a:ext cx="8604970" cy="27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8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输入</a:t>
            </a:r>
            <a:r>
              <a:rPr lang="en-US" altLang="zh-CN" sz="2000" b="0" dirty="0" err="1">
                <a:latin typeface="+mn-lt"/>
                <a:ea typeface="+mj-ea"/>
              </a:rPr>
              <a:t>rgb</a:t>
            </a:r>
            <a:r>
              <a:rPr lang="zh-CN" altLang="en-US" sz="2000" b="0" dirty="0">
                <a:latin typeface="+mn-lt"/>
                <a:ea typeface="+mj-ea"/>
              </a:rPr>
              <a:t>图像，给</a:t>
            </a:r>
            <a:r>
              <a:rPr lang="zh-CN" altLang="en-US" sz="2000" b="0" dirty="0" smtClean="0">
                <a:latin typeface="+mn-lt"/>
                <a:ea typeface="+mj-ea"/>
              </a:rPr>
              <a:t>出图的深度预测结果。</a:t>
            </a:r>
            <a:endParaRPr lang="zh-CN" altLang="en-US" sz="2000" b="0" dirty="0">
              <a:latin typeface="+mn-lt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Zhengqi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Li, Noah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Snavely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. </a:t>
            </a:r>
            <a:r>
              <a:rPr lang="en-US" altLang="zh-CN" b="1" dirty="0" err="1">
                <a:solidFill>
                  <a:srgbClr val="000000"/>
                </a:solidFill>
                <a:ea typeface="宋体" panose="02010600030101010101" pitchFamily="2" charset="-122"/>
              </a:rPr>
              <a:t>MegaDepth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: Learning Single-View Depth Prediction From Internet 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Photos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</a:t>
            </a:r>
            <a:endParaRPr lang="en-US" altLang="zh-CN" sz="1800" b="0" dirty="0" smtClean="0"/>
          </a:p>
          <a:p>
            <a:r>
              <a:rPr lang="zh-CN" altLang="en-US" sz="1800" b="0" dirty="0" smtClean="0"/>
              <a:t>输出 ：图像的深度预测结果</a:t>
            </a:r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0000FF"/>
                </a:solidFill>
              </a:rPr>
              <a:t>深度估计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5122" name="Picture 2" descr="C:\Users\A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07" y="867561"/>
            <a:ext cx="413385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输入</a:t>
            </a:r>
            <a:r>
              <a:rPr lang="en-US" altLang="zh-CN" sz="2000" b="0" dirty="0" err="1">
                <a:latin typeface="+mn-lt"/>
                <a:ea typeface="+mj-ea"/>
              </a:rPr>
              <a:t>rgb</a:t>
            </a:r>
            <a:r>
              <a:rPr lang="zh-CN" altLang="en-US" sz="2000" b="0" dirty="0">
                <a:latin typeface="+mn-lt"/>
                <a:ea typeface="+mj-ea"/>
              </a:rPr>
              <a:t>图像，给出图的深度预测结果。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Dan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Xu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Wei Wang,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Hao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Tang, Hong Liu,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Nicu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Sebe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Elisa Ricci.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Structured Attention Guided Convolutional Neural Fields for Monocular Depth Estimation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</a:t>
            </a:r>
            <a:endParaRPr lang="en-US" altLang="zh-CN" sz="1800" b="0" dirty="0" smtClean="0"/>
          </a:p>
          <a:p>
            <a:r>
              <a:rPr lang="zh-CN" altLang="en-US" sz="1800" b="0" dirty="0"/>
              <a:t>输出 ：图像的深度预测结果</a:t>
            </a:r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0000FF"/>
                </a:solidFill>
              </a:rPr>
              <a:t>深度估计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7170" name="Picture 2" descr="C:\Users\A\Desktop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2" y="3090502"/>
            <a:ext cx="8258176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4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输入</a:t>
            </a:r>
            <a:r>
              <a:rPr lang="en-US" altLang="zh-CN" sz="2000" b="0" dirty="0" err="1">
                <a:latin typeface="+mn-lt"/>
                <a:ea typeface="+mj-ea"/>
              </a:rPr>
              <a:t>rgb</a:t>
            </a:r>
            <a:r>
              <a:rPr lang="zh-CN" altLang="en-US" sz="2000" b="0" dirty="0">
                <a:latin typeface="+mn-lt"/>
                <a:ea typeface="+mj-ea"/>
              </a:rPr>
              <a:t>图像，给检索图像中物体对应的三维</a:t>
            </a:r>
            <a:r>
              <a:rPr lang="zh-CN" altLang="en-US" sz="2000" b="0" dirty="0" smtClean="0">
                <a:latin typeface="+mn-lt"/>
                <a:ea typeface="+mj-ea"/>
              </a:rPr>
              <a:t>模型，给</a:t>
            </a:r>
            <a:r>
              <a:rPr lang="zh-CN" altLang="en-US" sz="2000" b="0" dirty="0">
                <a:latin typeface="+mn-lt"/>
                <a:ea typeface="+mj-ea"/>
              </a:rPr>
              <a:t>出该模型的位姿</a:t>
            </a:r>
            <a:r>
              <a:rPr lang="zh-CN" altLang="en-US" sz="2000" b="0" dirty="0" smtClean="0">
                <a:latin typeface="+mn-lt"/>
                <a:ea typeface="+mj-ea"/>
              </a:rPr>
              <a:t>估计并将</a:t>
            </a:r>
            <a:r>
              <a:rPr lang="zh-CN" altLang="en-US" sz="2000" b="0" dirty="0">
                <a:latin typeface="+mn-lt"/>
                <a:ea typeface="+mj-ea"/>
              </a:rPr>
              <a:t>三维模型与图像中的物体</a:t>
            </a:r>
            <a:r>
              <a:rPr lang="zh-CN" altLang="en-US" sz="2000" b="0" dirty="0" smtClean="0">
                <a:latin typeface="+mn-lt"/>
                <a:ea typeface="+mj-ea"/>
              </a:rPr>
              <a:t>对齐。</a:t>
            </a:r>
            <a:endParaRPr lang="zh-CN" altLang="en-US" sz="2000" b="0" dirty="0">
              <a:latin typeface="+mn-lt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Xingyuan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Sun,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Jiajun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Wu,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Xiuming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Zhang,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Zhoutong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Zhang,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Chengkai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Zhang,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Tianfan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Xue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Joshua B.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Tenenbaum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William T. Freeman.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Pix3D: Dataset and Methods for Single-Image 3D Shape Modeling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. CVPR2018.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</a:t>
            </a:r>
            <a:r>
              <a:rPr lang="zh-CN" altLang="en-US" sz="1800" b="0" dirty="0" smtClean="0"/>
              <a:t>：单张</a:t>
            </a:r>
            <a:r>
              <a:rPr lang="en-US" altLang="zh-CN" sz="1800" b="0" dirty="0" err="1" smtClean="0"/>
              <a:t>rgb</a:t>
            </a:r>
            <a:r>
              <a:rPr lang="zh-CN" altLang="en-US" sz="1800" b="0" dirty="0" smtClean="0"/>
              <a:t>图像</a:t>
            </a:r>
            <a:endParaRPr lang="en-US" altLang="zh-CN" sz="1800" b="0" dirty="0" smtClean="0"/>
          </a:p>
          <a:p>
            <a:r>
              <a:rPr lang="zh-CN" altLang="en-US" sz="1800" b="0" dirty="0" smtClean="0"/>
              <a:t>输出 ：检索物体对应三维模型并将其对齐</a:t>
            </a:r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 smtClean="0">
                <a:solidFill>
                  <a:srgbClr val="0000FF"/>
                </a:solidFill>
              </a:rPr>
              <a:t>物体检索</a:t>
            </a:r>
            <a:endParaRPr lang="zh-CN" altLang="en-US" sz="2400" b="0" kern="0" dirty="0">
              <a:solidFill>
                <a:srgbClr val="0000FF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6146" name="Picture 2" descr="C:\Users\A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916578"/>
            <a:ext cx="7479799" cy="311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763</Words>
  <Application>Microsoft Office PowerPoint</Application>
  <PresentationFormat>全屏显示(4:3)</PresentationFormat>
  <Paragraphs>90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2_默认设计模板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work</dc:title>
  <dc:creator>yaoling1997</dc:creator>
  <cp:lastModifiedBy>A</cp:lastModifiedBy>
  <cp:revision>70</cp:revision>
  <dcterms:created xsi:type="dcterms:W3CDTF">2018-12-10T06:57:59Z</dcterms:created>
  <dcterms:modified xsi:type="dcterms:W3CDTF">2018-12-10T07:44:45Z</dcterms:modified>
</cp:coreProperties>
</file>