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403" r:id="rId2"/>
    <p:sldId id="405" r:id="rId3"/>
    <p:sldId id="411" r:id="rId4"/>
    <p:sldId id="412" r:id="rId5"/>
    <p:sldId id="419" r:id="rId6"/>
    <p:sldId id="420" r:id="rId7"/>
    <p:sldId id="417" r:id="rId8"/>
    <p:sldId id="418" r:id="rId9"/>
    <p:sldId id="404" r:id="rId10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28BE0"/>
    <a:srgbClr val="63D000"/>
    <a:srgbClr val="0290E8"/>
    <a:srgbClr val="079FFD"/>
    <a:srgbClr val="64D200"/>
    <a:srgbClr val="6FEA00"/>
    <a:srgbClr val="79FE00"/>
    <a:srgbClr val="7E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6314" autoAdjust="0"/>
  </p:normalViewPr>
  <p:slideViewPr>
    <p:cSldViewPr>
      <p:cViewPr>
        <p:scale>
          <a:sx n="66" d="100"/>
          <a:sy n="66" d="100"/>
        </p:scale>
        <p:origin x="-72" y="-7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howGuides="1">
      <p:cViewPr varScale="1">
        <p:scale>
          <a:sx n="73" d="100"/>
          <a:sy n="73" d="100"/>
        </p:scale>
        <p:origin x="34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FE7D6289-56F8-48E4-AD19-B8560CE5BE6D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122AECD0-5686-449D-B4A0-C16336E81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3961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088563-ED0E-433F-959C-8FC2D09662F2}" type="datetimeFigureOut">
              <a:rPr lang="zh-CN" altLang="en-US"/>
              <a:pPr>
                <a:defRPr/>
              </a:pPr>
              <a:t>2019/3/2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19A2EC9-282E-4C73-9090-5E35C3C5DF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95912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82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74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 bwMode="auto">
          <a:xfrm>
            <a:off x="-1" y="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0" y="541800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占位符 23"/>
          <p:cNvSpPr>
            <a:spLocks noGrp="1"/>
          </p:cNvSpPr>
          <p:nvPr userDrawn="1">
            <p:ph type="body" sz="quarter" idx="10"/>
          </p:nvPr>
        </p:nvSpPr>
        <p:spPr>
          <a:xfrm>
            <a:off x="0" y="1448530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文本占位符 23"/>
          <p:cNvSpPr>
            <a:spLocks noGrp="1"/>
          </p:cNvSpPr>
          <p:nvPr userDrawn="1">
            <p:ph type="body" sz="quarter" idx="11"/>
          </p:nvPr>
        </p:nvSpPr>
        <p:spPr>
          <a:xfrm>
            <a:off x="0" y="4605452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6" name="文本占位符 23"/>
          <p:cNvSpPr>
            <a:spLocks noGrp="1"/>
          </p:cNvSpPr>
          <p:nvPr userDrawn="1">
            <p:ph type="body" sz="quarter" idx="12"/>
          </p:nvPr>
        </p:nvSpPr>
        <p:spPr>
          <a:xfrm>
            <a:off x="0" y="2266352"/>
            <a:ext cx="12192000" cy="233584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4800" b="1" kern="1200" spc="15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0" y="5778000"/>
            <a:ext cx="12192000" cy="7200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虚拟现实技术与系统国家重点实验室</a:t>
            </a:r>
            <a:endParaRPr lang="en-US" altLang="zh-CN" sz="32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1400" b="1" spc="0" dirty="0">
                <a:solidFill>
                  <a:schemeClr val="bg1"/>
                </a:solidFill>
                <a:latin typeface="+mn-lt"/>
                <a:ea typeface="+mn-ea"/>
              </a:rPr>
              <a:t>STATE</a:t>
            </a:r>
            <a:r>
              <a:rPr lang="en-US" altLang="zh-CN" sz="1400" b="1" spc="0" baseline="0" dirty="0">
                <a:solidFill>
                  <a:schemeClr val="bg1"/>
                </a:solidFill>
                <a:latin typeface="+mn-lt"/>
                <a:ea typeface="+mn-ea"/>
              </a:rPr>
              <a:t> KEY LABORATORY OF VIRTUAL REALITY TECHNOLOGY AND SYSTEMS</a:t>
            </a:r>
            <a:endParaRPr lang="zh-CN" altLang="en-US" sz="1400" b="1" spc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63895B83-04B6-4404-9203-910A6AA55D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8940" y="180000"/>
            <a:ext cx="513411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6000" y="889474"/>
            <a:ext cx="11520000" cy="557213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600"/>
              </a:spcBef>
              <a:defRPr sz="3200">
                <a:latin typeface="+mj-lt"/>
              </a:defRPr>
            </a:lvl1pPr>
            <a:lvl2pPr marL="540000" indent="-288000">
              <a:spcBef>
                <a:spcPts val="600"/>
              </a:spcBef>
              <a:defRPr sz="3200">
                <a:solidFill>
                  <a:schemeClr val="tx1"/>
                </a:solidFill>
                <a:latin typeface="+mj-lt"/>
              </a:defRPr>
            </a:lvl2pPr>
            <a:lvl3pPr marL="864000" indent="-252000">
              <a:spcBef>
                <a:spcPts val="600"/>
              </a:spcBef>
              <a:defRPr sz="3200">
                <a:latin typeface="+mj-lt"/>
              </a:defRPr>
            </a:lvl3pPr>
            <a:lvl4pPr marL="1224000" indent="-252000">
              <a:spcBef>
                <a:spcPts val="600"/>
              </a:spcBef>
              <a:defRPr sz="2800">
                <a:latin typeface="+mj-lt"/>
              </a:defRPr>
            </a:lvl4pPr>
            <a:lvl5pPr marL="1548000" indent="-252000">
              <a:spcBef>
                <a:spcPts val="600"/>
              </a:spcBef>
              <a:defRPr sz="2800"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74535"/>
            <a:ext cx="1150196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1551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12192000" cy="79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74533"/>
            <a:ext cx="1150196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0" y="6498000"/>
            <a:ext cx="12192000" cy="36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57FC3242-8B2D-4F47-AF49-524D2BA82E95}"/>
              </a:ext>
            </a:extLst>
          </p:cNvPr>
          <p:cNvSpPr txBox="1"/>
          <p:nvPr userDrawn="1"/>
        </p:nvSpPr>
        <p:spPr>
          <a:xfrm>
            <a:off x="0" y="6498000"/>
            <a:ext cx="25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algn="ctr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http://z.buaa.edu.cn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A806DE06-E5DA-446E-A8CD-783CAE1C0279}"/>
              </a:ext>
            </a:extLst>
          </p:cNvPr>
          <p:cNvSpPr txBox="1"/>
          <p:nvPr userDrawn="1"/>
        </p:nvSpPr>
        <p:spPr>
          <a:xfrm>
            <a:off x="4656000" y="6498000"/>
            <a:ext cx="28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algn="ctr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VR @ Beihang University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8283C3CC-733F-4493-AB72-0A74BA3B6802}"/>
              </a:ext>
            </a:extLst>
          </p:cNvPr>
          <p:cNvSpPr txBox="1"/>
          <p:nvPr userDrawn="1"/>
        </p:nvSpPr>
        <p:spPr>
          <a:xfrm>
            <a:off x="11112000" y="6498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algn="ctr"/>
            <a:fld id="{8A9D73F1-3C70-45B5-B77E-B1C42BE6CC40}" type="slidenum"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CC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4"/>
        </a:buBlip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2"/>
          </a:solidFill>
          <a:latin typeface="+mn-lt"/>
          <a:ea typeface="+mj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Research Progress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李奕君</a:t>
            </a:r>
            <a:r>
              <a:rPr lang="en-US" altLang="zh-CN" dirty="0" smtClean="0"/>
              <a:t>@ </a:t>
            </a:r>
            <a:r>
              <a:rPr lang="en-US" altLang="zh-CN" dirty="0"/>
              <a:t>2019-03-01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Weekly Progress and Reports</a:t>
            </a:r>
          </a:p>
        </p:txBody>
      </p:sp>
    </p:spTree>
    <p:extLst>
      <p:ext uri="{BB962C8B-B14F-4D97-AF65-F5344CB8AC3E}">
        <p14:creationId xmlns:p14="http://schemas.microsoft.com/office/powerpoint/2010/main" val="11901132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67607" y="932522"/>
            <a:ext cx="8496945" cy="4829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1. Main Tasks</a:t>
            </a:r>
          </a:p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2. Weekly Progress</a:t>
            </a:r>
          </a:p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3. Main Problems and Solutions</a:t>
            </a:r>
          </a:p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4. Next Weeks</a:t>
            </a:r>
            <a:endParaRPr lang="zh-CN" altLang="en-US" sz="4000" b="1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429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264C30BB-031F-4433-832B-306BB7EB0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负责，三维场景人体与对象交互</a:t>
            </a:r>
            <a:r>
              <a:rPr lang="zh-CN" altLang="en-US" dirty="0" smtClean="0"/>
              <a:t>的接触点</a:t>
            </a:r>
            <a:r>
              <a:rPr lang="zh-CN" altLang="en-US" dirty="0"/>
              <a:t>标注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[2019/6]</a:t>
            </a:r>
            <a:endParaRPr lang="en-US" altLang="zh-CN" dirty="0"/>
          </a:p>
          <a:p>
            <a:pPr lvl="1"/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AF2F1CF5-4233-4BC2-896A-A1CBE41B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Tasks (1/1)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86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BAFC48D8-2BAD-4D17-A574-75078DB4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本周</a:t>
            </a:r>
            <a:r>
              <a:rPr lang="zh-CN" altLang="en-US" dirty="0"/>
              <a:t>工作进展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 err="1" smtClean="0"/>
              <a:t>SMPLify</a:t>
            </a:r>
            <a:r>
              <a:rPr lang="zh-CN" altLang="en-US" dirty="0" smtClean="0"/>
              <a:t>结果中</a:t>
            </a:r>
            <a:r>
              <a:rPr lang="zh-CN" altLang="en-US" dirty="0"/>
              <a:t>对相机位置的预测参数运用到了工具</a:t>
            </a:r>
            <a:r>
              <a:rPr lang="zh-CN" altLang="en-US" dirty="0" smtClean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添加了控制</a:t>
            </a:r>
            <a:r>
              <a:rPr lang="en-US" altLang="zh-CN" dirty="0"/>
              <a:t>XZ Grid</a:t>
            </a:r>
            <a:r>
              <a:rPr lang="zh-CN" altLang="en-US" dirty="0"/>
              <a:t>是否</a:t>
            </a:r>
            <a:r>
              <a:rPr lang="zh-CN" altLang="en-US" dirty="0" smtClean="0"/>
              <a:t>可见功能</a:t>
            </a:r>
            <a:endParaRPr lang="en-US" altLang="zh-CN" dirty="0" smtClean="0"/>
          </a:p>
          <a:p>
            <a:pPr lvl="1"/>
            <a:r>
              <a:rPr lang="zh-CN" altLang="en-US" dirty="0"/>
              <a:t>将读入的</a:t>
            </a:r>
            <a:r>
              <a:rPr lang="en-US" altLang="zh-CN" dirty="0" err="1"/>
              <a:t>obj</a:t>
            </a:r>
            <a:r>
              <a:rPr lang="zh-CN" altLang="en-US" dirty="0"/>
              <a:t>分成各个部分，且添加了一个</a:t>
            </a:r>
            <a:r>
              <a:rPr lang="en-US" altLang="zh-CN" dirty="0"/>
              <a:t>root</a:t>
            </a:r>
            <a:r>
              <a:rPr lang="zh-CN" altLang="en-US" dirty="0" smtClean="0"/>
              <a:t>管理</a:t>
            </a:r>
            <a:r>
              <a:rPr lang="zh-CN" altLang="en-US" dirty="0"/>
              <a:t>导</a:t>
            </a:r>
            <a:r>
              <a:rPr lang="zh-CN" altLang="en-US" dirty="0" smtClean="0"/>
              <a:t>入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的各个部件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CCE2AF0A-EA03-44C5-81F4-7EDAE571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Progress</a:t>
            </a:r>
            <a:r>
              <a:rPr lang="zh-CN" altLang="en-US" dirty="0"/>
              <a:t>：</a:t>
            </a:r>
            <a:r>
              <a:rPr lang="en-US" altLang="zh-CN" dirty="0"/>
              <a:t>2019.02.23 ~ 2019.03.01</a:t>
            </a:r>
            <a:endParaRPr lang="zh-CN" altLang="en-US" dirty="0"/>
          </a:p>
        </p:txBody>
      </p:sp>
      <p:pic>
        <p:nvPicPr>
          <p:cNvPr id="1027" name="Picture 3" descr="C:\Users\acer-pc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3573016"/>
            <a:ext cx="1952154" cy="274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cer-pc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3573016"/>
            <a:ext cx="1874804" cy="274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cer-pc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3554242"/>
            <a:ext cx="2903949" cy="276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0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BAFC48D8-2BAD-4D17-A574-75078DB4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本周</a:t>
            </a:r>
            <a:r>
              <a:rPr lang="zh-CN" altLang="en-US" dirty="0"/>
              <a:t>工作进展</a:t>
            </a:r>
            <a:endParaRPr lang="en-US" altLang="zh-CN" dirty="0"/>
          </a:p>
          <a:p>
            <a:pPr lvl="1"/>
            <a:r>
              <a:rPr lang="zh-CN" altLang="en-US" dirty="0" smtClean="0"/>
              <a:t>使</a:t>
            </a:r>
            <a:r>
              <a:rPr lang="en-US" altLang="zh-CN" dirty="0" err="1" smtClean="0"/>
              <a:t>itemWarehouse</a:t>
            </a:r>
            <a:r>
              <a:rPr lang="zh-CN" altLang="en-US" dirty="0" smtClean="0"/>
              <a:t>的查看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窗口能够正确显示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模型到合适尺寸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添加控制相机上下左右前后移动的面板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完成了通过坐标轴变换、通过拖拽面板、点击按钮和输入值改变物体</a:t>
            </a:r>
            <a:r>
              <a:rPr lang="en-US" altLang="zh-CN" dirty="0" smtClean="0"/>
              <a:t>transform</a:t>
            </a:r>
            <a:r>
              <a:rPr lang="zh-CN" altLang="en-US" smtClean="0"/>
              <a:t>以及删除物体的</a:t>
            </a:r>
            <a:r>
              <a:rPr lang="zh-CN" altLang="en-US" dirty="0" smtClean="0"/>
              <a:t>撤销重做功能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CCE2AF0A-EA03-44C5-81F4-7EDAE571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Progress</a:t>
            </a:r>
            <a:r>
              <a:rPr lang="zh-CN" altLang="en-US" dirty="0"/>
              <a:t>：</a:t>
            </a:r>
            <a:r>
              <a:rPr lang="en-US" altLang="zh-CN" dirty="0"/>
              <a:t>2019.02.23 ~ 2019.03.01</a:t>
            </a:r>
            <a:endParaRPr lang="zh-CN" altLang="en-US" dirty="0"/>
          </a:p>
        </p:txBody>
      </p:sp>
      <p:pic>
        <p:nvPicPr>
          <p:cNvPr id="2050" name="Picture 2" descr="C:\Users\acer-pc\Desktop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81" y="4243070"/>
            <a:ext cx="3741257" cy="206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acer-pc\Desktop\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4243070"/>
            <a:ext cx="4132500" cy="206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49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BAFC48D8-2BAD-4D17-A574-75078DB4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本周</a:t>
            </a:r>
            <a:r>
              <a:rPr lang="zh-CN" altLang="en-US" dirty="0"/>
              <a:t>工作进展</a:t>
            </a:r>
            <a:endParaRPr lang="en-US" altLang="zh-CN" dirty="0"/>
          </a:p>
          <a:p>
            <a:pPr lvl="1"/>
            <a:r>
              <a:rPr lang="zh-CN" altLang="en-US" dirty="0" smtClean="0"/>
              <a:t>添加了设置撤销记录条数的功能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CCE2AF0A-EA03-44C5-81F4-7EDAE571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Progress</a:t>
            </a:r>
            <a:r>
              <a:rPr lang="zh-CN" altLang="en-US" dirty="0"/>
              <a:t>：</a:t>
            </a:r>
            <a:r>
              <a:rPr lang="en-US" altLang="zh-CN" dirty="0"/>
              <a:t>2019.02.23 ~ 2019.03.01</a:t>
            </a:r>
            <a:endParaRPr lang="zh-CN" altLang="en-US" dirty="0"/>
          </a:p>
        </p:txBody>
      </p:sp>
      <p:pic>
        <p:nvPicPr>
          <p:cNvPr id="3074" name="Picture 2" descr="C:\Users\acer-pc\Desktop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2563813"/>
            <a:ext cx="49720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34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E46E6C90-1C1C-457F-A34E-20F4CF14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主要问题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加载</a:t>
            </a:r>
            <a:r>
              <a:rPr lang="en-US" altLang="zh-CN" dirty="0" err="1" smtClean="0"/>
              <a:t>Smplify</a:t>
            </a:r>
            <a:r>
              <a:rPr lang="zh-CN" altLang="en-US" dirty="0" smtClean="0"/>
              <a:t>预测的相机参数后不一定都能的到正确的视角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2.Obj</a:t>
            </a:r>
            <a:r>
              <a:rPr lang="zh-CN" altLang="en-US" dirty="0" smtClean="0"/>
              <a:t>模型单个部件点数面数过多</a:t>
            </a:r>
            <a:r>
              <a:rPr lang="en-US" altLang="zh-CN" dirty="0" smtClean="0"/>
              <a:t>(5w+)</a:t>
            </a:r>
            <a:r>
              <a:rPr lang="zh-CN" altLang="en-US" dirty="0" smtClean="0"/>
              <a:t>将无法被正确加载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若模型三角面片数过多会在计算接触点时发生爆栈异常</a:t>
            </a:r>
            <a:endParaRPr lang="en-US" altLang="zh-CN" dirty="0" smtClean="0"/>
          </a:p>
          <a:p>
            <a:r>
              <a:rPr lang="zh-CN" altLang="en-US" dirty="0" smtClean="0"/>
              <a:t>解决方案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暂无</a:t>
            </a:r>
            <a:endParaRPr lang="en-US" altLang="zh-CN" dirty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模型的复杂程度控制在</a:t>
            </a:r>
            <a:r>
              <a:rPr lang="en-US" altLang="zh-CN" dirty="0" smtClean="0"/>
              <a:t>Unity</a:t>
            </a:r>
            <a:r>
              <a:rPr lang="zh-CN" altLang="en-US" dirty="0" smtClean="0"/>
              <a:t>能承受的范围内</a:t>
            </a:r>
            <a:endParaRPr lang="en-US" altLang="zh-CN" dirty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计算时提前合并距离相近的三角面片包围盒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897B1D10-5D45-46D1-829E-336664BA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Problems and Solutions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87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00F86EDE-8218-4F5A-9F3A-09D86B02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下周</a:t>
            </a:r>
            <a:r>
              <a:rPr lang="zh-CN" altLang="en-US" dirty="0"/>
              <a:t>的工作</a:t>
            </a:r>
            <a:r>
              <a:rPr lang="zh-CN" altLang="en-US" dirty="0" smtClean="0"/>
              <a:t>计划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dirty="0" smtClean="0"/>
              <a:t>添加相机围绕选中物体旋转功能</a:t>
            </a:r>
            <a:endParaRPr lang="en-US" altLang="zh-CN" dirty="0"/>
          </a:p>
          <a:p>
            <a:pPr lvl="1"/>
            <a:r>
              <a:rPr lang="en-US" altLang="zh-CN" dirty="0" smtClean="0"/>
              <a:t>2.</a:t>
            </a:r>
            <a:r>
              <a:rPr lang="zh-CN" altLang="en-US" dirty="0" smtClean="0"/>
              <a:t>添加将建好的</a:t>
            </a:r>
            <a:r>
              <a:rPr lang="en-US" altLang="zh-CN" dirty="0" smtClean="0"/>
              <a:t>3d</a:t>
            </a:r>
            <a:r>
              <a:rPr lang="zh-CN" altLang="en-US" dirty="0" smtClean="0"/>
              <a:t>场景输出至</a:t>
            </a:r>
            <a:r>
              <a:rPr lang="en-US" altLang="zh-CN" dirty="0" err="1" smtClean="0"/>
              <a:t>obj</a:t>
            </a:r>
            <a:r>
              <a:rPr lang="zh-CN" altLang="en-US" dirty="0" smtClean="0"/>
              <a:t>文件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3.</a:t>
            </a:r>
            <a:r>
              <a:rPr lang="zh-CN" altLang="en-US" dirty="0" smtClean="0"/>
              <a:t>添加</a:t>
            </a:r>
            <a:r>
              <a:rPr lang="en-US" altLang="zh-CN" dirty="0" smtClean="0"/>
              <a:t>console</a:t>
            </a:r>
            <a:r>
              <a:rPr lang="zh-CN" altLang="en-US" dirty="0" smtClean="0"/>
              <a:t>面板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4.</a:t>
            </a:r>
            <a:r>
              <a:rPr lang="zh-CN" altLang="en-US" dirty="0" smtClean="0"/>
              <a:t>添加不同体型人物模板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5.</a:t>
            </a:r>
            <a:r>
              <a:rPr lang="zh-CN" altLang="en-US" smtClean="0"/>
              <a:t>使输出参数更加详细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xmlns="" id="{4E5B7DFB-83BD-4BD8-B44A-DF9E87BC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Weeks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9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412776"/>
            <a:ext cx="9144000" cy="4032448"/>
          </a:xfrm>
          <a:prstGeom prst="rect">
            <a:avLst/>
          </a:prstGeom>
          <a:noFill/>
        </p:spPr>
        <p:txBody>
          <a:bodyPr lIns="0" tIns="0" rIns="0" bIns="0" anchor="ctr" anchorCtr="1">
            <a:noAutofit/>
          </a:bodyPr>
          <a:lstStyle/>
          <a:p>
            <a:pPr algn="ctr">
              <a:defRPr/>
            </a:pPr>
            <a:r>
              <a:rPr lang="en-US" altLang="zh-CN" sz="12000" b="1" dirty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  <a:ea typeface="楷体" pitchFamily="49" charset="-122"/>
              </a:rPr>
              <a:t>TNANKS!</a:t>
            </a:r>
            <a:endParaRPr lang="zh-CN" altLang="en-US" sz="12000" b="1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5929261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08600"/>
      </a:accent1>
      <a:accent2>
        <a:srgbClr val="027BC6"/>
      </a:accent2>
      <a:accent3>
        <a:srgbClr val="FF0000"/>
      </a:accent3>
      <a:accent4>
        <a:srgbClr val="55008A"/>
      </a:accent4>
      <a:accent5>
        <a:srgbClr val="FFCC00"/>
      </a:accent5>
      <a:accent6>
        <a:srgbClr val="FF0000"/>
      </a:accent6>
      <a:hlink>
        <a:srgbClr val="0000CC"/>
      </a:hlink>
      <a:folHlink>
        <a:srgbClr val="660066"/>
      </a:folHlink>
    </a:clrScheme>
    <a:fontScheme name="自定义 3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FF"/>
        </a:solidFill>
        <a:ln>
          <a:solidFill>
            <a:srgbClr val="0000FF"/>
          </a:solidFill>
          <a:headEnd type="none" w="med" len="med"/>
          <a:tailEnd type="none" w="med" len="med"/>
        </a:ln>
        <a:effectLst/>
      </a:spPr>
      <a:bodyPr lIns="0" tIns="0" rIns="0" bIns="0" rtlCol="0" anchor="ctr"/>
      <a:lstStyle>
        <a:defPPr algn="ctr">
          <a:defRPr sz="2200" dirty="0" smtClean="0">
            <a:ln>
              <a:solidFill>
                <a:schemeClr val="bg1">
                  <a:lumMod val="85000"/>
                </a:schemeClr>
              </a:solidFill>
            </a:ln>
            <a:solidFill>
              <a:schemeClr val="bg1"/>
            </a:solidFill>
            <a:latin typeface="+mj-lt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2000" dirty="0" smtClean="0">
            <a:latin typeface="+mn-lt"/>
            <a:ea typeface="+mn-ea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339</Words>
  <Application>Microsoft Office PowerPoint</Application>
  <PresentationFormat>自定义</PresentationFormat>
  <Paragraphs>45</Paragraphs>
  <Slides>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默认设计模板</vt:lpstr>
      <vt:lpstr>PowerPoint 演示文稿</vt:lpstr>
      <vt:lpstr>Outline</vt:lpstr>
      <vt:lpstr>Main Tasks (1/1)</vt:lpstr>
      <vt:lpstr>Weekly Progress：2019.02.23 ~ 2019.03.01</vt:lpstr>
      <vt:lpstr>Weekly Progress：2019.02.23 ~ 2019.03.01</vt:lpstr>
      <vt:lpstr>Weekly Progress：2019.02.23 ~ 2019.03.01</vt:lpstr>
      <vt:lpstr>Main Problems and Solutions</vt:lpstr>
      <vt:lpstr>Next Weeks</vt:lpstr>
      <vt:lpstr>PowerPoint 演示文稿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vrlab</dc:creator>
  <cp:lastModifiedBy>李奕君</cp:lastModifiedBy>
  <cp:revision>1316</cp:revision>
  <cp:lastPrinted>2017-04-03T03:42:35Z</cp:lastPrinted>
  <dcterms:created xsi:type="dcterms:W3CDTF">2014-10-19T13:03:19Z</dcterms:created>
  <dcterms:modified xsi:type="dcterms:W3CDTF">2019-03-02T04:53:09Z</dcterms:modified>
</cp:coreProperties>
</file>