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3" r:id="rId2"/>
    <p:sldId id="274" r:id="rId3"/>
    <p:sldId id="27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25" r:id="rId16"/>
  </p:sldIdLst>
  <p:sldSz cx="12192000" cy="6858000"/>
  <p:notesSz cx="6858000" cy="9144000"/>
  <p:defaultTextStyle>
    <a:defPPr>
      <a:defRPr lang="zh-CN"/>
    </a:defPPr>
    <a:lvl1pPr marL="0" lvl="0" indent="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608330" lvl="1" indent="-1511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1217930" lvl="2" indent="-3035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827530" lvl="3" indent="-4559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2437130" lvl="4" indent="-6083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-6083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-6083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-6083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-608330" algn="l" defTabSz="1217930" eaLnBrk="0" fontAlgn="base" latinLnBrk="0" hangingPunct="0"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3" autoAdjust="0"/>
    <p:restoredTop sz="91328" autoAdjust="0"/>
  </p:normalViewPr>
  <p:slideViewPr>
    <p:cSldViewPr snapToGrid="0" showGuides="1">
      <p:cViewPr varScale="1">
        <p:scale>
          <a:sx n="71" d="100"/>
          <a:sy n="71" d="100"/>
        </p:scale>
        <p:origin x="-74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66ECD8-2EB6-449D-ADDF-C9280637077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2018/4/12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 marL="0" marR="0" lvl="0" indent="0" algn="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11B03F-113B-4A10-AB63-944550DAD6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8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</p:spPr>
        <p:txBody>
          <a:bodyPr/>
          <a:lstStyle>
            <a:lvl1pPr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/>
          <a:lstStyle>
            <a:lvl1pPr marL="0" indent="0" algn="l">
              <a:buFont typeface="Wingdings 2" pitchFamily="18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indent="0" defTabSz="1217295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0">
                <a:latin typeface="Calibri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b="0" i="0" kern="1200" cap="none" spc="0" normalizeH="0" baseline="0" noProof="0"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1217295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25670-B321-4920-B91F-E84A75CE7E1D}" type="slidenum">
              <a:rPr kumimoji="0" lang="zh-CN" altLang="en-US" b="0" i="0" kern="1200" cap="none" spc="0" normalizeH="0" baseline="0" noProof="0" smtClean="0">
                <a:latin typeface="Calibri" pitchFamily="34" charset="0"/>
                <a:ea typeface="幼圆" panose="02010509060101010101" pitchFamily="49" charset="-122"/>
                <a:cs typeface="+mn-cs"/>
              </a:rPr>
              <a:t>‹#›</a:t>
            </a:fld>
            <a:endParaRPr kumimoji="0" lang="en-US" altLang="zh-CN" b="0" i="0" kern="1200" cap="none" spc="0" normalizeH="0" baseline="0" noProof="0" smtClean="0"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1218565" rtl="0" latinLnBrk="0">
              <a:buClrTx/>
              <a:buSzTx/>
              <a:buFontTx/>
              <a:buNone/>
              <a:defRPr/>
            </a:pPr>
            <a:fld id="{8DF9FF90-2905-499A-A813-197C8C2EB7C5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  <a:t>2018/4/12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2018/4/12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2018/4/12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2018/4/12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2018/4/12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6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2018/4/12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9D9D9D"/>
                </a:solidFill>
              </a:defRPr>
            </a:lvl1pPr>
          </a:lstStyle>
          <a:p>
            <a:pPr marL="0" marR="0" lvl="0" indent="0" algn="ct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9D9D9D"/>
                </a:solidFill>
              </a:defRPr>
            </a:lvl1pPr>
          </a:lstStyle>
          <a:p>
            <a:pPr marL="0" marR="0" lvl="0" indent="0" algn="r" defTabSz="12172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anose="02010509060101010101" pitchFamily="49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449395-F05F-415E-AF7D-D670723D3D3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2018/4/12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D71F1B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13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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685800" rtl="0" eaLnBrk="0" fontAlgn="base" hangingPunct="0">
        <a:lnSpc>
          <a:spcPct val="150000"/>
        </a:lnSpc>
        <a:spcBef>
          <a:spcPct val="0"/>
        </a:spcBef>
        <a:spcAft>
          <a:spcPts val="450"/>
        </a:spcAft>
        <a:buClr>
          <a:srgbClr val="E39EBF"/>
        </a:buClr>
        <a:buFont typeface="幼圆" panose="02010509060101010101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-pc\Desktop\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6" y="227868"/>
            <a:ext cx="428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cer-pc\Desktop\git_PokeCats\PokeCats\RawMaterial\pictures\after_modified\cat3\cat3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07" y="162224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cer-pc\Desktop\git_PokeCats\PokeCats\RawMaterial\pictures\after_modified\cat1\cat1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6" y="1606733"/>
            <a:ext cx="2555509" cy="25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cer-pc\Desktop\git_PokeCats\PokeCats\RawMaterial\pictures\after_modified\cat4\cat4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507" y="1302514"/>
            <a:ext cx="2859728" cy="28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cer-pc\Desktop\git_PokeCats\PokeCats\RawMaterial\pictures\after_modified\cat2\cat2_introduc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1644513"/>
            <a:ext cx="2517729" cy="251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9553" y="1400501"/>
            <a:ext cx="5392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若玩家通过此关，游戏将弹出一个对话框，提示语为：“恭喜过关！”并且有两个按钮“歇会儿”和“下一关”。单击“歇会儿”按钮将回到“选关界面”，单击“下一关”按钮将进入下一关。</a:t>
            </a: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若玩家生命值降为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，游戏将弹出一个对话框，显示玩家的得分并且有两个按钮“歇会儿”和“再来一局”。单击“歇会儿”按钮将回到上一个界面（“选关界面”或“无限模式界面”），单击“再来一局”按钮将重玩此关。</a:t>
            </a:r>
          </a:p>
          <a:p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C:\Users\acer-pc\Desktop\git_PokeCats\PokeCats\RawMaterial\pictures\效果图\day5-day8\1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1225690"/>
            <a:ext cx="2819400" cy="501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acer-pc\Desktop\git_PokeCats\PokeCats\RawMaterial\pictures\效果图\day5-day8\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94" y="1225691"/>
            <a:ext cx="2819399" cy="5011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1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85" y="1400501"/>
            <a:ext cx="3715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最后一关（第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关）中将会用到明黄色的背景以及礼物盒作为修饰，通关的分数要求为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分。若玩家达到目标分数，将会弹出对话框，该对话框将提示玩家已经通关。若玩家点击“恭喜通关”按钮，将会进入到“恭喜通关界面”并关掉当前界面。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57" y="1250577"/>
            <a:ext cx="3155743" cy="560742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4" y="1250577"/>
            <a:ext cx="3155743" cy="56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PassAllLevels</a:t>
            </a:r>
            <a:r>
              <a:rPr lang="en-US" altLang="zh-CN" dirty="0"/>
              <a:t>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1500553"/>
            <a:ext cx="78154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恭喜通关界面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中将播放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恭喜通关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动画，并用红字告知玩家已经通关。</a:t>
            </a:r>
          </a:p>
          <a:p>
            <a:pPr indent="266700">
              <a:spcAft>
                <a:spcPts val="0"/>
              </a:spcAft>
            </a:pPr>
            <a:endParaRPr lang="en-US" altLang="zh-CN" kern="100" dirty="0" smtClean="0">
              <a:latin typeface="宋体" pitchFamily="2" charset="-122"/>
              <a:ea typeface="宋体" pitchFamily="2" charset="-122"/>
              <a:cs typeface="Times New Roman"/>
            </a:endParaRPr>
          </a:p>
          <a:p>
            <a:pPr indent="266700">
              <a:spcAft>
                <a:spcPts val="0"/>
              </a:spcAft>
            </a:pPr>
            <a:endParaRPr lang="zh-CN" altLang="zh-CN" sz="1600" kern="100" dirty="0">
              <a:latin typeface="宋体" pitchFamily="2" charset="-122"/>
              <a:ea typeface="宋体" pitchFamily="2" charset="-122"/>
              <a:cs typeface="Times New Roman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C:\Users\acer-pc\Desktop\1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63" y="1247745"/>
            <a:ext cx="3157336" cy="561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5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Design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7321" y="1216578"/>
            <a:ext cx="1087022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(1)</a:t>
            </a:r>
            <a:r>
              <a:rPr lang="zh-CN" altLang="zh-CN" sz="1100" dirty="0"/>
              <a:t>闯关模式：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100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100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3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100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4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100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5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100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6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200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7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200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8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200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9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200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10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200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11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300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12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300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13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300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14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300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15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300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16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400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17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400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18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400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19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400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20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400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21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500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22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500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23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600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24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600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25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700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26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700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27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800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28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800</a:t>
            </a:r>
            <a:r>
              <a:rPr lang="zh-CN" altLang="zh-CN" sz="1100" dirty="0"/>
              <a:t>，矩阵布局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29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900</a:t>
            </a:r>
            <a:r>
              <a:rPr lang="zh-CN" altLang="zh-CN" sz="1100" dirty="0"/>
              <a:t>，随机布局</a:t>
            </a:r>
          </a:p>
          <a:p>
            <a:r>
              <a:rPr lang="zh-CN" altLang="zh-CN" sz="1100" dirty="0"/>
              <a:t>关卡</a:t>
            </a:r>
            <a:r>
              <a:rPr lang="en-US" altLang="zh-CN" sz="1100" dirty="0"/>
              <a:t>30</a:t>
            </a:r>
            <a:r>
              <a:rPr lang="zh-CN" altLang="zh-CN" sz="1100" dirty="0"/>
              <a:t>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</a:t>
            </a:r>
            <a:r>
              <a:rPr lang="en-US" altLang="zh-CN" sz="1100" dirty="0"/>
              <a:t>1000</a:t>
            </a:r>
            <a:r>
              <a:rPr lang="zh-CN" altLang="zh-CN" sz="1100" dirty="0"/>
              <a:t>，随机布局</a:t>
            </a:r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(2)</a:t>
            </a:r>
            <a:r>
              <a:rPr lang="zh-CN" altLang="zh-CN" sz="1100" dirty="0"/>
              <a:t>无限模式：初始生命值</a:t>
            </a:r>
            <a:r>
              <a:rPr lang="en-US" altLang="zh-CN" sz="1100" dirty="0"/>
              <a:t>5</a:t>
            </a:r>
            <a:r>
              <a:rPr lang="zh-CN" altLang="zh-CN" sz="1100" dirty="0"/>
              <a:t>，目标得分 无上限，随机布局</a:t>
            </a:r>
          </a:p>
        </p:txBody>
      </p:sp>
    </p:spTree>
    <p:extLst>
      <p:ext uri="{BB962C8B-B14F-4D97-AF65-F5344CB8AC3E}">
        <p14:creationId xmlns:p14="http://schemas.microsoft.com/office/powerpoint/2010/main" val="32883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7321" y="1216578"/>
            <a:ext cx="1087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博客网址：</a:t>
            </a:r>
            <a:r>
              <a:rPr lang="en-US" altLang="zh-CN" dirty="0"/>
              <a:t>http://www.cnblogs.com/yaoling1997/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43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8974" y="2967335"/>
            <a:ext cx="37940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zh-CN" alt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88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/>
              <a:t>  </a:t>
            </a:r>
            <a:r>
              <a:rPr lang="zh-CN" altLang="zh-CN" sz="4000" dirty="0" smtClean="0"/>
              <a:t>软件</a:t>
            </a:r>
            <a:r>
              <a:rPr lang="zh-CN" altLang="zh-CN" sz="4000" dirty="0"/>
              <a:t>名称：</a:t>
            </a:r>
            <a:r>
              <a:rPr lang="en-US" altLang="zh-CN" sz="4000" dirty="0" err="1"/>
              <a:t>PokeCats</a:t>
            </a:r>
            <a:endParaRPr lang="zh-CN" altLang="zh-CN" sz="4000" dirty="0"/>
          </a:p>
          <a:p>
            <a:r>
              <a:rPr lang="en-US" altLang="zh-CN" sz="4000" dirty="0"/>
              <a:t>	</a:t>
            </a:r>
            <a:r>
              <a:rPr lang="zh-CN" altLang="zh-CN" sz="4000" dirty="0"/>
              <a:t>软件开发平台：</a:t>
            </a:r>
            <a:r>
              <a:rPr lang="en-US" altLang="zh-CN" sz="4000" dirty="0"/>
              <a:t>Android Studio3.0.1</a:t>
            </a:r>
            <a:endParaRPr lang="zh-CN" altLang="zh-CN" sz="4000" dirty="0"/>
          </a:p>
          <a:p>
            <a:r>
              <a:rPr lang="en-US" altLang="zh-CN" sz="4000" dirty="0"/>
              <a:t>	</a:t>
            </a:r>
            <a:r>
              <a:rPr lang="zh-CN" altLang="zh-CN" sz="4000" dirty="0"/>
              <a:t>作者：李奕君</a:t>
            </a:r>
          </a:p>
          <a:p>
            <a:r>
              <a:rPr lang="en-US" altLang="zh-CN" sz="4000" dirty="0" smtClean="0"/>
              <a:t>  </a:t>
            </a:r>
            <a:r>
              <a:rPr lang="zh-CN" altLang="zh-CN" sz="4000" dirty="0" smtClean="0"/>
              <a:t>该</a:t>
            </a:r>
            <a:r>
              <a:rPr lang="zh-CN" altLang="zh-CN" sz="4000" dirty="0"/>
              <a:t>软件运行于</a:t>
            </a:r>
            <a:r>
              <a:rPr lang="en-US" altLang="zh-CN" sz="4000" dirty="0"/>
              <a:t>android</a:t>
            </a:r>
            <a:r>
              <a:rPr lang="zh-CN" altLang="zh-CN" sz="4000" dirty="0"/>
              <a:t>系统平台，支持的</a:t>
            </a:r>
            <a:r>
              <a:rPr lang="zh-CN" altLang="zh-CN" sz="4000" dirty="0" smtClean="0"/>
              <a:t>最</a:t>
            </a:r>
            <a:r>
              <a:rPr lang="en-US" altLang="zh-CN" sz="4000" dirty="0" smtClean="0"/>
              <a:t>   </a:t>
            </a:r>
            <a:r>
              <a:rPr lang="zh-CN" altLang="zh-CN" sz="4000" dirty="0" smtClean="0"/>
              <a:t>低</a:t>
            </a:r>
            <a:r>
              <a:rPr lang="zh-CN" altLang="zh-CN" sz="4000" dirty="0"/>
              <a:t>版本为</a:t>
            </a:r>
            <a:r>
              <a:rPr lang="en-US" altLang="zh-CN" sz="4000" dirty="0"/>
              <a:t>android 5.1</a:t>
            </a:r>
            <a:r>
              <a:rPr lang="zh-CN" altLang="zh-CN" sz="4000" dirty="0"/>
              <a:t>。</a:t>
            </a:r>
          </a:p>
          <a:p>
            <a:r>
              <a:rPr lang="en-US" altLang="zh-CN" sz="4000" dirty="0"/>
              <a:t>	</a:t>
            </a:r>
            <a:r>
              <a:rPr lang="zh-CN" altLang="zh-CN" sz="4000" dirty="0" smtClean="0"/>
              <a:t>下载</a:t>
            </a:r>
            <a:r>
              <a:rPr lang="zh-CN" altLang="zh-CN" sz="4000" dirty="0"/>
              <a:t>该游戏对应</a:t>
            </a:r>
            <a:r>
              <a:rPr lang="en-US" altLang="zh-CN" sz="4000" dirty="0" err="1"/>
              <a:t>apk</a:t>
            </a:r>
            <a:r>
              <a:rPr lang="zh-CN" altLang="zh-CN" sz="4000" dirty="0"/>
              <a:t>双击即可进行安装。</a:t>
            </a:r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256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en-US" altLang="zh-CN" dirty="0" smtClean="0"/>
              <a:t> 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9" y="1500553"/>
            <a:ext cx="7561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用户打开游戏时，首先会进入到“主界面”，该界面有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个按钮，分别是“闯关模式”（点击后进入“选关界面”）、“无限模式”（点击后进入“无限模式界面”）、“设置”（点击后进入“设置界面”）、“游戏介绍”（点击后进入“游戏介绍界面”）和“退出”（结束“主界面”）。</a:t>
            </a:r>
          </a:p>
        </p:txBody>
      </p:sp>
      <p:pic>
        <p:nvPicPr>
          <p:cNvPr id="6" name="图片 5" descr="C:\Users\acer-pc\Desktop\git_PokeCats\PokeCats\RawMaterial\pictures\效果图\day5-day8\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24" y="1247745"/>
            <a:ext cx="3155576" cy="561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3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PassMode</a:t>
            </a:r>
            <a:r>
              <a:rPr lang="en-US" altLang="zh-CN" dirty="0" smtClean="0"/>
              <a:t> 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9" y="1500553"/>
            <a:ext cx="7561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ea typeface="宋体"/>
                <a:cs typeface="Times New Roman"/>
              </a:rPr>
              <a:t>“选关界面”</a:t>
            </a:r>
            <a:r>
              <a:rPr lang="zh-CN" altLang="zh-CN" dirty="0">
                <a:ea typeface="宋体"/>
                <a:cs typeface="Times New Roman"/>
              </a:rPr>
              <a:t>拥有一共</a:t>
            </a:r>
            <a:r>
              <a:rPr lang="en-US" altLang="zh-CN" dirty="0">
                <a:ea typeface="宋体"/>
                <a:cs typeface="Times New Roman"/>
              </a:rPr>
              <a:t>30</a:t>
            </a:r>
            <a:r>
              <a:rPr lang="zh-CN" altLang="zh-CN" dirty="0">
                <a:ea typeface="宋体"/>
                <a:cs typeface="Times New Roman"/>
              </a:rPr>
              <a:t>个按钮，每个按钮代表对应的关卡，有的按钮上写有数字，背景为橙色，代表已解锁关卡，点击后可以进入对应关卡。有的按钮上是一个锁的图标，背景为灰色，代表未解锁关卡。每通过一关即可解锁下一关，第一关为始终解锁状态。所有按钮放在一个</a:t>
            </a:r>
            <a:r>
              <a:rPr lang="en-US" altLang="zh-CN" dirty="0" err="1">
                <a:ea typeface="宋体"/>
                <a:cs typeface="Times New Roman"/>
              </a:rPr>
              <a:t>ListView</a:t>
            </a:r>
            <a:r>
              <a:rPr lang="zh-CN" altLang="zh-CN" dirty="0">
                <a:ea typeface="宋体"/>
                <a:cs typeface="Times New Roman"/>
              </a:rPr>
              <a:t>上，玩家可以通过手指拖动的方式查看到未显示全的按钮。</a:t>
            </a:r>
            <a:endParaRPr lang="en-US" altLang="zh-CN" b="1" dirty="0"/>
          </a:p>
        </p:txBody>
      </p:sp>
      <p:pic>
        <p:nvPicPr>
          <p:cNvPr id="7" name="图片 6" descr="C:\Users\acer-pc\Desktop\git_PokeCats\PokeCats\RawMaterial\pictures\效果图\day5-day8\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24" y="1247745"/>
            <a:ext cx="3155576" cy="561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5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InfiniteMode</a:t>
            </a:r>
            <a:r>
              <a:rPr lang="en-US" altLang="zh-CN" dirty="0"/>
              <a:t>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9" y="1500553"/>
            <a:ext cx="7561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kern="100" dirty="0" smtClean="0">
                <a:latin typeface="Calibri"/>
                <a:ea typeface="宋体"/>
                <a:cs typeface="Times New Roman"/>
              </a:rPr>
              <a:t>“无限模式界面”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有两个按钮，分别是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“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开始游戏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”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（点击后可以进行“无限模式”的游戏）和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“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积分榜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”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（点击后进入“积分榜界面”查看分数）。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endParaRPr lang="en-US" altLang="zh-CN" b="1" dirty="0"/>
          </a:p>
        </p:txBody>
      </p:sp>
      <p:pic>
        <p:nvPicPr>
          <p:cNvPr id="7" name="图片 6" descr="C:\Users\acer-pc\Desktop\git_PokeCats\PokeCats\RawMaterial\pictures\效果图\day5-day8\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64" y="1247745"/>
            <a:ext cx="3157336" cy="561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0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1500553"/>
            <a:ext cx="465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“设置界面”有两个开关，玩家可以选择是否打开背景音乐和音效。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ON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表示打开，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OFF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表示关闭。其中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ON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的背景色为蓝色，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OFF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的背景色为灰色。</a:t>
            </a:r>
          </a:p>
        </p:txBody>
      </p:sp>
      <p:pic>
        <p:nvPicPr>
          <p:cNvPr id="6" name="图片 5" descr="C:\Users\acer-pc\Desktop\git_PokeCats\PokeCats\RawMaterial\pictures\效果图\day5-day8\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28" y="1247745"/>
            <a:ext cx="3157336" cy="56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acer-pc\Desktop\git_PokeCats\PokeCats\RawMaterial\pictures\效果图\day5-day8\1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64" y="1247745"/>
            <a:ext cx="3157336" cy="561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0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1500553"/>
            <a:ext cx="78154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kern="100" dirty="0" smtClean="0">
                <a:latin typeface="Calibri"/>
                <a:ea typeface="宋体"/>
                <a:cs typeface="Times New Roman"/>
              </a:rPr>
              <a:t>“游戏介绍界面”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中有对游戏人物的具体介绍，写明了敲击到对应人物后将会发生的游戏事件。所有图片和文字放在一个</a:t>
            </a:r>
            <a:r>
              <a:rPr lang="en-US" altLang="zh-CN" kern="100" dirty="0" err="1">
                <a:latin typeface="Calibri"/>
                <a:ea typeface="宋体"/>
                <a:cs typeface="Times New Roman"/>
              </a:rPr>
              <a:t>ScrollView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上，通过手指拖动即可看到未显示全的内容</a:t>
            </a:r>
            <a:r>
              <a:rPr lang="zh-CN" altLang="zh-CN" kern="100" dirty="0" smtClean="0">
                <a:latin typeface="Calibri"/>
                <a:ea typeface="宋体"/>
                <a:cs typeface="Times New Roman"/>
              </a:rPr>
              <a:t>。</a:t>
            </a:r>
            <a:endParaRPr lang="en-US" altLang="zh-CN" kern="100" dirty="0" smtClean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zh-CN" altLang="zh-CN" kern="100" dirty="0" smtClean="0">
                <a:latin typeface="Calibri"/>
                <a:ea typeface="宋体"/>
                <a:cs typeface="Times New Roman"/>
              </a:rPr>
              <a:t>文字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内容如下：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稳重的新加坡猫，捉到加一分。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可靠的俄罗斯蓝猫，捉到加三分。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淘气的曼切堪猫，捉到加五分。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作者：李奕君。热爱编程的稀有猫，捉到生命值加一。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炸弹，捉到生命值减一。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连续捉到同一种猫有额外分数加成！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endParaRPr lang="en-US" altLang="zh-CN" kern="100" dirty="0" smtClean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endParaRPr lang="en-US" altLang="zh-CN" b="1" dirty="0"/>
          </a:p>
        </p:txBody>
      </p:sp>
      <p:pic>
        <p:nvPicPr>
          <p:cNvPr id="6" name="图片 5" descr="C:\Users\acer-pc\Desktop\git_PokeCats\PokeCats\RawMaterial\pictures\效果图\day5-day8\1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64" y="1247745"/>
            <a:ext cx="3157336" cy="561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7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1500553"/>
            <a:ext cx="4658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kern="100" dirty="0" smtClean="0">
                <a:latin typeface="Calibri"/>
                <a:ea typeface="宋体"/>
                <a:cs typeface="Times New Roman"/>
              </a:rPr>
              <a:t>“积分榜界面”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展示玩家在无限模式中得到的历史最高的三个得分，玩家可以通过右下角的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“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重置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”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按钮对得分进行重置。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点击“重置”按钮后会弹出一个对话框，对话框中将出现提示语：“您确定要重置积分榜吗？”，点击对话框中的“确定”按钮将会重置所有积分，点击对话框中的“取消”按钮将取消此次操作。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C:\Users\acer-pc\Desktop\git_PokeCats\PokeCats\RawMaterial\pictures\效果图\day5-day8\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28" y="1247743"/>
            <a:ext cx="3157336" cy="56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acer-pc\Desktop\git_PokeCats\PokeCats\RawMaterial\pictures\效果图\day5-day8\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64" y="1247745"/>
            <a:ext cx="3157336" cy="561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197" y="1360160"/>
            <a:ext cx="59077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在“正式游戏界面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中，玩家可以通过手指敲击屏幕上显示的人物来触发相应事件（事件包括：分数增加、生命值增加、生命值减少）。界面的上方有两块计数板，左边的表示玩家当前的生命值，右边的表示玩家当前的得分。如果游戏模式是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闯关模式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，界面左上角还会显示当前是第几关，右边的计数板还会显示过关所需的分数，玩家达到目标得分即可通过此关，当生命值降到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时表示闯关失败。如果是游戏模式是“无限模式”，分数不设上限，直到玩家生命值降到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时游戏结束，并用本次得分更新积分榜。</a:t>
            </a:r>
          </a:p>
          <a:p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C:\Users\acer-pc\Desktop\git_PokeCats\PokeCats\RawMaterial\pictures\效果图\day5-day8\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42" y="1226802"/>
            <a:ext cx="2523938" cy="448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acer-pc\Desktop\git_PokeCats\PokeCats\RawMaterial\pictures\效果图\day5-day8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879" y="1226804"/>
            <a:ext cx="2541121" cy="4485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5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A000120150822A08KPBG</Template>
  <TotalTime>780</TotalTime>
  <Words>1222</Words>
  <Application>Microsoft Office PowerPoint</Application>
  <PresentationFormat>自定义</PresentationFormat>
  <Paragraphs>75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A000120140530A99PPBG</vt:lpstr>
      <vt:lpstr>PowerPoint 演示文稿</vt:lpstr>
      <vt:lpstr>Basic information</vt:lpstr>
      <vt:lpstr>Main Screen</vt:lpstr>
      <vt:lpstr>PassMode Screen</vt:lpstr>
      <vt:lpstr>InfiniteMode Screen</vt:lpstr>
      <vt:lpstr>Setting Screen</vt:lpstr>
      <vt:lpstr>Introduction Screen</vt:lpstr>
      <vt:lpstr>Scoreboard Screen</vt:lpstr>
      <vt:lpstr>Start Screen</vt:lpstr>
      <vt:lpstr>Start Screen</vt:lpstr>
      <vt:lpstr>Start Screen</vt:lpstr>
      <vt:lpstr>PassAllLevels Screen</vt:lpstr>
      <vt:lpstr>Level Design</vt:lpstr>
      <vt:lpstr>Blog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李奕君</cp:lastModifiedBy>
  <cp:revision>197</cp:revision>
  <dcterms:created xsi:type="dcterms:W3CDTF">2014-06-03T02:52:00Z</dcterms:created>
  <dcterms:modified xsi:type="dcterms:W3CDTF">2018-04-12T07:31:29Z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简约线条PPT模板.ppt</vt:lpwstr>
  </property>
  <property fmtid="{D5CDD505-2E9C-101B-9397-08002B2CF9AE}" pid="3" name="fileid">
    <vt:lpwstr>812479</vt:lpwstr>
  </property>
  <property fmtid="{D5CDD505-2E9C-101B-9397-08002B2CF9AE}" pid="4" name="KSOProductBuildVer">
    <vt:lpwstr>2052-10.1.0.5457</vt:lpwstr>
  </property>
</Properties>
</file>