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数字人架构和代码梳理学习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741362"/>
          </a:xfrm>
        </p:spPr>
        <p:txBody>
          <a:bodyPr/>
          <a:lstStyle/>
          <a:p>
            <a:r>
              <a:rPr lang="en-US" altLang="zh-CN" dirty="0" smtClean="0"/>
              <a:t>-</a:t>
            </a:r>
            <a:r>
              <a:rPr lang="zh-CN" altLang="en-US" dirty="0" smtClean="0"/>
              <a:t>开发第一个数字人</a:t>
            </a:r>
            <a:r>
              <a:rPr lang="zh-CN" altLang="en-US" dirty="0"/>
              <a:t>项目</a:t>
            </a:r>
          </a:p>
        </p:txBody>
      </p:sp>
    </p:spTree>
    <p:extLst>
      <p:ext uri="{BB962C8B-B14F-4D97-AF65-F5344CB8AC3E}">
        <p14:creationId xmlns:p14="http://schemas.microsoft.com/office/powerpoint/2010/main" val="264837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95344" y="1883664"/>
            <a:ext cx="1257300" cy="1860804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smtClean="0"/>
              <a:t>VUE</a:t>
            </a:r>
          </a:p>
          <a:p>
            <a:endParaRPr lang="en-US" altLang="zh-CN" dirty="0" smtClean="0"/>
          </a:p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684520" y="1171956"/>
            <a:ext cx="3985260" cy="51511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解说文案生成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 smtClean="0">
                <a:latin typeface="+mn-ea"/>
              </a:rPr>
              <a:t>http</a:t>
            </a:r>
            <a:r>
              <a:rPr lang="en-US" altLang="zh-CN" sz="800" dirty="0">
                <a:latin typeface="+mn-ea"/>
              </a:rPr>
              <a:t>://localhost:5173/llm/gen_sales_doc?streamer_id=1&amp;product_id=2</a:t>
            </a:r>
            <a:endParaRPr lang="en-US" altLang="zh-CN" sz="800" dirty="0" smtClean="0">
              <a:latin typeface="+mn-ea"/>
            </a:endParaRPr>
          </a:p>
          <a:p>
            <a:pPr algn="ctr"/>
            <a:endParaRPr lang="zh-CN" altLang="en-US" sz="800" dirty="0">
              <a:latin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84520" y="1883664"/>
            <a:ext cx="3985260" cy="515112"/>
          </a:xfrm>
          <a:prstGeom prst="rect">
            <a:avLst/>
          </a:prstGeom>
          <a:ln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800" dirty="0" smtClean="0">
                <a:latin typeface="+mn-ea"/>
              </a:rPr>
              <a:t>生成数字人</a:t>
            </a:r>
            <a:endParaRPr lang="en-US" altLang="zh-CN" sz="800" dirty="0" smtClean="0">
              <a:latin typeface="+mn-ea"/>
            </a:endParaRPr>
          </a:p>
          <a:p>
            <a:r>
              <a:rPr lang="en-US" altLang="zh-CN" sz="800" dirty="0">
                <a:solidFill>
                  <a:srgbClr val="1F1F1F"/>
                </a:solidFill>
                <a:latin typeface="system-ui"/>
              </a:rPr>
              <a:t>http://localhost:5173/digital-human/gen</a:t>
            </a:r>
            <a:endParaRPr lang="zh-CN" altLang="en-US" sz="800" dirty="0"/>
          </a:p>
          <a:p>
            <a:pPr algn="ctr"/>
            <a:endParaRPr lang="zh-CN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2260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218" y="608076"/>
            <a:ext cx="7692718" cy="248716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546" y="608076"/>
            <a:ext cx="2441989" cy="248716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7546" y="3252879"/>
            <a:ext cx="10347774" cy="3056481"/>
          </a:xfrm>
          <a:prstGeom prst="rect">
            <a:avLst/>
          </a:prstGeom>
        </p:spPr>
      </p:pic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生成解说文章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4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生成数字人视频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107" y="625630"/>
            <a:ext cx="10174559" cy="57864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7344" y="2971800"/>
            <a:ext cx="3277417" cy="275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6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2"/>
          <p:cNvSpPr>
            <a:spLocks noGrp="1"/>
          </p:cNvSpPr>
          <p:nvPr>
            <p:ph type="subTitle" idx="1"/>
          </p:nvPr>
        </p:nvSpPr>
        <p:spPr>
          <a:xfrm>
            <a:off x="504824" y="113602"/>
            <a:ext cx="8791575" cy="741362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tx1"/>
                </a:solidFill>
              </a:rPr>
              <a:t>中台的</a:t>
            </a:r>
            <a:r>
              <a:rPr lang="en-US" altLang="zh-CN" dirty="0" smtClean="0">
                <a:solidFill>
                  <a:schemeClr val="tx1"/>
                </a:solidFill>
              </a:rPr>
              <a:t>UML</a:t>
            </a:r>
            <a:r>
              <a:rPr lang="zh-CN" altLang="en-US" dirty="0" smtClean="0">
                <a:solidFill>
                  <a:schemeClr val="tx1"/>
                </a:solidFill>
              </a:rPr>
              <a:t>图：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064" y="423948"/>
            <a:ext cx="4997590" cy="608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6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4760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178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电路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TM04033919[[fn=电路]]</Template>
  <TotalTime>121</TotalTime>
  <Words>40</Words>
  <Application>Microsoft Office PowerPoint</Application>
  <PresentationFormat>宽屏</PresentationFormat>
  <Paragraphs>10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system-ui</vt:lpstr>
      <vt:lpstr>宋体</vt:lpstr>
      <vt:lpstr>Arial</vt:lpstr>
      <vt:lpstr>Trebuchet MS</vt:lpstr>
      <vt:lpstr>Tw Cen MT</vt:lpstr>
      <vt:lpstr>电路</vt:lpstr>
      <vt:lpstr>数字人架构和代码梳理学习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数字人架构和代码梳理学习</dc:title>
  <dc:creator>GaoYuan</dc:creator>
  <cp:lastModifiedBy>GaoYuan</cp:lastModifiedBy>
  <cp:revision>14</cp:revision>
  <dcterms:created xsi:type="dcterms:W3CDTF">2025-03-06T01:33:40Z</dcterms:created>
  <dcterms:modified xsi:type="dcterms:W3CDTF">2025-03-19T15:22:42Z</dcterms:modified>
</cp:coreProperties>
</file>