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0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数字人架构和代码梳理学习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741362"/>
          </a:xfrm>
        </p:spPr>
        <p:txBody>
          <a:bodyPr/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开发第一个数字人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264837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95344" y="1883664"/>
            <a:ext cx="1257300" cy="186080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VUE</a:t>
            </a:r>
          </a:p>
          <a:p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84520" y="1171956"/>
            <a:ext cx="3985260" cy="51511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解说文案生成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smtClean="0">
                <a:latin typeface="+mn-ea"/>
              </a:rPr>
              <a:t>http</a:t>
            </a:r>
            <a:r>
              <a:rPr lang="en-US" altLang="zh-CN" sz="800" dirty="0">
                <a:latin typeface="+mn-ea"/>
              </a:rPr>
              <a:t>://localhost:5173/llm/gen_sales_doc?streamer_id=1&amp;product_id=2</a:t>
            </a:r>
            <a:endParaRPr lang="en-US" altLang="zh-CN" sz="800" dirty="0" smtClean="0">
              <a:latin typeface="+mn-ea"/>
            </a:endParaRPr>
          </a:p>
          <a:p>
            <a:pPr algn="ctr"/>
            <a:endParaRPr lang="zh-CN" altLang="en-US" sz="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84520" y="1883664"/>
            <a:ext cx="3985260" cy="51511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生成数字人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>
                <a:solidFill>
                  <a:srgbClr val="1F1F1F"/>
                </a:solidFill>
                <a:latin typeface="system-ui"/>
              </a:rPr>
              <a:t>http://localhost:5173/digital-human/gen</a:t>
            </a:r>
            <a:endParaRPr lang="zh-CN" altLang="en-US" sz="800" dirty="0"/>
          </a:p>
          <a:p>
            <a:pPr algn="ctr"/>
            <a:endParaRPr lang="zh-CN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26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18" y="608076"/>
            <a:ext cx="7692718" cy="2487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46" y="608076"/>
            <a:ext cx="2441989" cy="24871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546" y="3252879"/>
            <a:ext cx="10347774" cy="3056481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04824" y="113602"/>
            <a:ext cx="8791575" cy="7413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生成解说文章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4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504824" y="113602"/>
            <a:ext cx="8791575" cy="7413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生成数字人视频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7" y="625630"/>
            <a:ext cx="10174559" cy="57864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344" y="2971800"/>
            <a:ext cx="3277417" cy="27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04824" y="113602"/>
            <a:ext cx="8791575" cy="7413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生成数字人视频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1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6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17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119</TotalTime>
  <Words>38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system-ui</vt:lpstr>
      <vt:lpstr>宋体</vt:lpstr>
      <vt:lpstr>Arial</vt:lpstr>
      <vt:lpstr>Trebuchet MS</vt:lpstr>
      <vt:lpstr>Tw Cen MT</vt:lpstr>
      <vt:lpstr>电路</vt:lpstr>
      <vt:lpstr>数字人架构和代码梳理学习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数字人架构和代码梳理学习</dc:title>
  <dc:creator>GaoYuan</dc:creator>
  <cp:lastModifiedBy>GaoYuan</cp:lastModifiedBy>
  <cp:revision>12</cp:revision>
  <dcterms:created xsi:type="dcterms:W3CDTF">2025-03-06T01:33:40Z</dcterms:created>
  <dcterms:modified xsi:type="dcterms:W3CDTF">2025-03-07T04:57:41Z</dcterms:modified>
</cp:coreProperties>
</file>