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56" r:id="rId5"/>
    <p:sldId id="258" r:id="rId6"/>
    <p:sldId id="257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FE1CF-E35C-4E94-8897-AD22E11B3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90884E-2D99-4F66-9BF2-E384F3F23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798A47-4D19-443D-91D7-E7BC4E84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DA67-9BBC-4E2C-8D5B-14C8E75EF20D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FB6EF1-B99B-4D3B-A35B-33D5ECCB2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B06764-F663-4551-9EF5-B1C748F00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E03C-0973-47D3-B85B-1BB68D787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32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85CB4-15AF-4EAD-999F-6511CE4E5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9CA11D-E5FC-4E7B-90C0-32751CAEA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747B55-FD51-46BD-94CC-21B88C478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DA67-9BBC-4E2C-8D5B-14C8E75EF20D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640D7-7D02-48E3-983C-398E5B02C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21492E-2611-479B-AE74-09C911977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E03C-0973-47D3-B85B-1BB68D787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08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CAF460-7A30-4166-9AF1-7E5D3D1F2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63AFB1-24CA-48F1-AD5E-B2D3DAEA9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E614B6-A317-4DBD-AF7C-ED5ACC775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DA67-9BBC-4E2C-8D5B-14C8E75EF20D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572E5A-8FA2-4D89-B437-410EE1D2B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038218-CAAA-4C9A-BCA2-A4F09C0A6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E03C-0973-47D3-B85B-1BB68D787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49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E6B4F-D83E-4CAC-8094-1D7ED2A8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B38F26-4437-4AF6-BEDC-B79A47464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8DFF0-1C36-4705-947A-B30BC9606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DA67-9BBC-4E2C-8D5B-14C8E75EF20D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0AB65A-F61F-4A26-898C-2EF8F77EE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E7BCB8-AA19-451A-AE85-20EA52C9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E03C-0973-47D3-B85B-1BB68D787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71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9D12E-66B8-4A7A-A098-132D80F13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2B7A86-873E-4F5D-9938-7CEFCE9EE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4ACB4E-3EF5-4C9F-B978-E130BA8F2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DA67-9BBC-4E2C-8D5B-14C8E75EF20D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BF3666-8549-4F21-B32E-14BF7AF98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755F22-AFE2-45AE-B3CB-0427A999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E03C-0973-47D3-B85B-1BB68D787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11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89E4F-F25B-4EDC-A0C2-D2288C607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49E42C-B9F9-4D18-83BA-9D00C6084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933D2D-F808-43C3-8D4C-C579D240D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817907-37FC-4366-BAA0-4B1BBCE6F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DA67-9BBC-4E2C-8D5B-14C8E75EF20D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1CF304-6A47-4037-8B2C-933119EF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B54ABC-6175-4D51-8F7D-7AFD39B9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E03C-0973-47D3-B85B-1BB68D787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730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0BBEC-570E-4E10-BAAB-757934A8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7F191A-23C9-4C70-9123-E49201D57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2AE64D-F234-4321-BF96-2B2DCB78B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A462C3-6BB6-4C53-AF0C-6473072F00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054948-6109-45CA-93DC-92E377E399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45150B-0DB7-4DEC-8DAD-299B19AFE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DA67-9BBC-4E2C-8D5B-14C8E75EF20D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4C23C2-DE21-4CC0-9BB0-7F91A36D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245B4A-E3C4-43C1-B2C9-16A4ECD2A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E03C-0973-47D3-B85B-1BB68D787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29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F711A-6219-4B9B-A639-8958B8763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A87C82-E40D-4CD8-9690-46CA53BA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DA67-9BBC-4E2C-8D5B-14C8E75EF20D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F21434-CDD3-4386-B1F5-E5E204037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661C56-4080-46D8-B964-84A03A1F3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E03C-0973-47D3-B85B-1BB68D787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40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4A9A86-0791-430B-83AC-63DD5D9F0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DA67-9BBC-4E2C-8D5B-14C8E75EF20D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932ACE-7960-4375-9D55-620FEDF8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D2381E-92F9-4AA7-9CE6-0A7359F13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E03C-0973-47D3-B85B-1BB68D787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99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370F1-19F4-44BB-9D27-D1B73D4C4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D9906-A5D4-497B-8C4B-ED8F86328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939757-6D26-4E64-8AA1-DC5CB2A2E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499266-80A0-46D3-ACC2-7E05269F1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DA67-9BBC-4E2C-8D5B-14C8E75EF20D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E5A424-BDD7-4AEE-AA47-EAFDE1FB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19EBF3-6E29-40CF-AD05-B89DB80A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E03C-0973-47D3-B85B-1BB68D787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8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A9B42-67C5-4925-9492-BDE6845BC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E9E777-97A7-42D9-8D4A-35AADFC6E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C935BB-FAA7-4504-9127-295415361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EA71DF-014B-49E4-BFC4-D73AFDA0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DA67-9BBC-4E2C-8D5B-14C8E75EF20D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FC72AA-5FA4-4D62-8ABE-C4D4D3E6B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F83342-D6A3-453D-BA5B-30336260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E03C-0973-47D3-B85B-1BB68D787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70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F760C6-687C-45B7-86A0-E4F9236FA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387139-8D18-4130-AAFF-6C9BAB4BC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37706D-29EF-4B07-9A55-99A0F94D7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FDA67-9BBC-4E2C-8D5B-14C8E75EF20D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454BC-F203-402B-9E38-B2794CE7B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52EDB2-EFAE-4624-8541-7267BBC0E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CE03C-0973-47D3-B85B-1BB68D787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050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0944C54-1845-4699-A642-B0DA5E1DB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55" y="381740"/>
            <a:ext cx="8415149" cy="620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585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9438469-340C-4060-AA45-A535C1F5D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65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5EA935E-D9C7-4782-9224-22031DE73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869" y="356038"/>
            <a:ext cx="7075502" cy="579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4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A6D22D7-5399-4C35-8F7F-C021653BB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27" y="862920"/>
            <a:ext cx="7432394" cy="573139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9CB54FD-2F7D-4C11-ACBA-A5718D130179}"/>
              </a:ext>
            </a:extLst>
          </p:cNvPr>
          <p:cNvSpPr txBox="1"/>
          <p:nvPr/>
        </p:nvSpPr>
        <p:spPr>
          <a:xfrm>
            <a:off x="1029810" y="408373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进行 </a:t>
            </a:r>
            <a:r>
              <a:rPr lang="en-US" altLang="zh-CN" dirty="0" err="1"/>
              <a:t>expand_as</a:t>
            </a:r>
            <a:r>
              <a:rPr lang="en-US" altLang="zh-CN" dirty="0"/>
              <a:t> </a:t>
            </a:r>
            <a:r>
              <a:rPr lang="zh-CN" altLang="en-US" dirty="0"/>
              <a:t>后</a:t>
            </a:r>
          </a:p>
        </p:txBody>
      </p:sp>
    </p:spTree>
    <p:extLst>
      <p:ext uri="{BB962C8B-B14F-4D97-AF65-F5344CB8AC3E}">
        <p14:creationId xmlns:p14="http://schemas.microsoft.com/office/powerpoint/2010/main" val="1415104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5C51453-24F5-496B-9909-F3E67272C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64" y="1070955"/>
            <a:ext cx="9096132" cy="507833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5725032-2DD4-4180-BE2D-392FFC61B013}"/>
              </a:ext>
            </a:extLst>
          </p:cNvPr>
          <p:cNvSpPr txBox="1"/>
          <p:nvPr/>
        </p:nvSpPr>
        <p:spPr>
          <a:xfrm>
            <a:off x="523783" y="488272"/>
            <a:ext cx="504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移除索引为</a:t>
            </a:r>
            <a:r>
              <a:rPr lang="en-US" altLang="zh-CN" dirty="0"/>
              <a:t>0</a:t>
            </a:r>
            <a:r>
              <a:rPr lang="zh-CN" altLang="en-US" dirty="0"/>
              <a:t>的所有信息（</a:t>
            </a:r>
            <a:r>
              <a:rPr lang="en-US" altLang="zh-CN" dirty="0"/>
              <a:t>0</a:t>
            </a:r>
            <a:r>
              <a:rPr lang="zh-CN" altLang="en-US" dirty="0"/>
              <a:t>代表背景）</a:t>
            </a:r>
          </a:p>
        </p:txBody>
      </p:sp>
    </p:spTree>
    <p:extLst>
      <p:ext uri="{BB962C8B-B14F-4D97-AF65-F5344CB8AC3E}">
        <p14:creationId xmlns:p14="http://schemas.microsoft.com/office/powerpoint/2010/main" val="2444996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09AE0E3-BB06-42FC-8EFF-FAD862EBE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90" y="373390"/>
            <a:ext cx="10188823" cy="573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633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D1D9A8A-7BE2-4ED9-9722-D6720609D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588" y="390618"/>
            <a:ext cx="10467848" cy="591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845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02F5301-600E-4E57-AF54-37A454D16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89" y="692941"/>
            <a:ext cx="9751783" cy="547211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05AE47F-7239-497A-8B03-0E70D5D19B49}"/>
              </a:ext>
            </a:extLst>
          </p:cNvPr>
          <p:cNvSpPr txBox="1"/>
          <p:nvPr/>
        </p:nvSpPr>
        <p:spPr>
          <a:xfrm>
            <a:off x="754602" y="284085"/>
            <a:ext cx="400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reshape </a:t>
            </a:r>
            <a:r>
              <a:rPr lang="zh-CN" altLang="en-US" dirty="0"/>
              <a:t>操作</a:t>
            </a:r>
          </a:p>
        </p:txBody>
      </p:sp>
    </p:spTree>
    <p:extLst>
      <p:ext uri="{BB962C8B-B14F-4D97-AF65-F5344CB8AC3E}">
        <p14:creationId xmlns:p14="http://schemas.microsoft.com/office/powerpoint/2010/main" val="3418183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451628A-5FC8-4A35-A2AC-6949DAC07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16" y="422846"/>
            <a:ext cx="10242168" cy="57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987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9B3B319-54D2-4907-9D42-2801600E1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10" y="982647"/>
            <a:ext cx="9703293" cy="545810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DCA4269-0603-41DC-ACC2-0990F5E48252}"/>
              </a:ext>
            </a:extLst>
          </p:cNvPr>
          <p:cNvSpPr txBox="1"/>
          <p:nvPr/>
        </p:nvSpPr>
        <p:spPr>
          <a:xfrm>
            <a:off x="337351" y="541538"/>
            <a:ext cx="439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Batch_nms</a:t>
            </a:r>
            <a:r>
              <a:rPr lang="en-US" altLang="zh-CN" dirty="0"/>
              <a:t> </a:t>
            </a:r>
            <a:r>
              <a:rPr lang="zh-CN" altLang="en-US" dirty="0"/>
              <a:t>处理</a:t>
            </a:r>
          </a:p>
        </p:txBody>
      </p:sp>
    </p:spTree>
    <p:extLst>
      <p:ext uri="{BB962C8B-B14F-4D97-AF65-F5344CB8AC3E}">
        <p14:creationId xmlns:p14="http://schemas.microsoft.com/office/powerpoint/2010/main" val="391210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24</Words>
  <Application>Microsoft Office PowerPoint</Application>
  <PresentationFormat>宽屏</PresentationFormat>
  <Paragraphs>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yaoran</dc:creator>
  <cp:lastModifiedBy>yaoran</cp:lastModifiedBy>
  <cp:revision>2</cp:revision>
  <dcterms:created xsi:type="dcterms:W3CDTF">2023-10-11T12:12:51Z</dcterms:created>
  <dcterms:modified xsi:type="dcterms:W3CDTF">2023-10-11T12:16:15Z</dcterms:modified>
</cp:coreProperties>
</file>