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4" r:id="rId4"/>
    <p:sldId id="411" r:id="rId5"/>
    <p:sldId id="412" r:id="rId6"/>
    <p:sldId id="413" r:id="rId7"/>
    <p:sldId id="415" r:id="rId8"/>
    <p:sldId id="417" r:id="rId9"/>
    <p:sldId id="416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dirty="0"/>
              <a:t>年</a:t>
            </a:r>
            <a:r>
              <a:rPr lang="en-US" altLang="zh-CN" dirty="0"/>
              <a:t>2</a:t>
            </a:r>
            <a:r>
              <a:rPr dirty="0"/>
              <a:t>月</a:t>
            </a:r>
            <a:r>
              <a:rPr lang="en-US" altLang="zh-CN" dirty="0"/>
              <a:t>7</a:t>
            </a:r>
            <a:r>
              <a:rPr dirty="0"/>
              <a:t>日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姚能超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515610" y="3366135"/>
          <a:ext cx="116014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60145" imgH="560705" progId="Package">
                  <p:embed/>
                </p:oleObj>
              </mc:Choice>
              <mc:Fallback>
                <p:oleObj name="" r:id="rId1" imgW="1160145" imgH="56070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5610" y="3366135"/>
                        <a:ext cx="1160145" cy="56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6089650" y="6029325"/>
            <a:ext cx="565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参考地址：https://blog.51cto.com/14815984/2505409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题目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1. 本题⽬的⽬的是测试编程基本功、⽹上知识搜索、⾃学能⼒，但应独⽴完成代</a:t>
            </a:r>
            <a:endParaRPr lang="zh-CN" altLang="en-US"/>
          </a:p>
          <a:p>
            <a:r>
              <a:rPr lang="zh-CN" altLang="en-US"/>
              <a:t>码编写级测试。</a:t>
            </a:r>
            <a:endParaRPr lang="zh-CN" altLang="en-US"/>
          </a:p>
          <a:p>
            <a:r>
              <a:rPr lang="zh-CN" altLang="en-US"/>
              <a:t>2. 部分条款会要求不使⽤标准库函数和第三⽅开源软件等，要求⾃⾏实现，请仔</a:t>
            </a:r>
            <a:endParaRPr lang="zh-CN" altLang="en-US"/>
          </a:p>
          <a:p>
            <a:r>
              <a:rPr lang="zh-CN" altLang="en-US"/>
              <a:t>细阅读题⽬要求。</a:t>
            </a:r>
            <a:endParaRPr lang="zh-CN" altLang="en-US"/>
          </a:p>
          <a:p>
            <a:r>
              <a:rPr lang="zh-CN" altLang="en-US"/>
              <a:t>3. 模拟⼀个宠物领送系统。服务端在内存保存数据即可，不涉及数据库存储等</a:t>
            </a:r>
            <a:endParaRPr lang="zh-CN" altLang="en-US"/>
          </a:p>
          <a:p>
            <a:r>
              <a:rPr lang="zh-CN" altLang="en-US"/>
              <a:t>⽅⾯。</a:t>
            </a:r>
            <a:endParaRPr lang="zh-CN" altLang="en-US"/>
          </a:p>
          <a:p>
            <a:r>
              <a:rPr lang="zh-CN" altLang="en-US"/>
              <a:t>4. 使⽤ java.net.ServerSocket 实现⼀个服务端监听程序，使⽤java.net.Socket</a:t>
            </a:r>
            <a:endParaRPr lang="zh-CN" altLang="en-US"/>
          </a:p>
          <a:p>
            <a:r>
              <a:rPr lang="zh-CN" altLang="en-US"/>
              <a:t>实现⼀个客户端发送请求。</a:t>
            </a:r>
            <a:endParaRPr lang="zh-CN" altLang="en-US"/>
          </a:p>
          <a:p>
            <a:r>
              <a:rPr lang="zh-CN" altLang="en-US"/>
              <a:t>要求：不要使⽤开源软件的服务框架。请⾃⾏实现TCP连接建⽴、请求处</a:t>
            </a:r>
            <a:endParaRPr lang="zh-CN" altLang="en-US"/>
          </a:p>
          <a:p>
            <a:r>
              <a:rPr lang="zh-CN" altLang="en-US"/>
              <a:t>理。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题目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5. 有如下请求和响应</a:t>
            </a:r>
            <a:endParaRPr lang="zh-CN" altLang="en-US"/>
          </a:p>
          <a:p>
            <a:r>
              <a:rPr lang="zh-CN" altLang="en-US"/>
              <a:t>5.1 领养宠物请求, 可供收养的的动物有狗、猫、鹦鹉、⼩鸡等。⽐如领</a:t>
            </a:r>
            <a:endParaRPr lang="zh-CN" altLang="en-US"/>
          </a:p>
          <a:p>
            <a:r>
              <a:rPr lang="zh-CN" altLang="en-US"/>
              <a:t>养⼀只⼩狗，客户端可以发送：</a:t>
            </a:r>
            <a:endParaRPr lang="zh-CN" altLang="en-US"/>
          </a:p>
          <a:p>
            <a:r>
              <a:rPr lang="zh-CN" altLang="en-US"/>
              <a:t>GET: dog </a:t>
            </a:r>
            <a:endParaRPr lang="zh-CN" altLang="en-US"/>
          </a:p>
          <a:p>
            <a:r>
              <a:rPr lang="zh-CN" altLang="en-US"/>
              <a:t>5.2 如果操作成功，服务端返回：</a:t>
            </a:r>
            <a:endParaRPr lang="zh-CN" altLang="en-US"/>
          </a:p>
          <a:p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OK </a:t>
            </a:r>
            <a:endParaRPr lang="zh-CN" altLang="en-US"/>
          </a:p>
          <a:p>
            <a:r>
              <a:rPr lang="zh-CN" altLang="en-US"/>
              <a:t>如果操作失败，返回</a:t>
            </a:r>
            <a:endParaRPr lang="zh-CN" altLang="en-US"/>
          </a:p>
          <a:p>
            <a:r>
              <a:rPr lang="zh-CN" altLang="en-US"/>
              <a:t>ERR </a:t>
            </a:r>
            <a:endParaRPr lang="zh-CN" altLang="en-US"/>
          </a:p>
          <a:p>
            <a:r>
              <a:rPr lang="zh-CN" altLang="en-US"/>
              <a:t>5.3 宠物的种类不受限制，客户端领养任何宠物，服务端都假设⾜够数</a:t>
            </a:r>
            <a:endParaRPr lang="zh-CN" altLang="en-US"/>
          </a:p>
          <a:p>
            <a:r>
              <a:rPr lang="zh-CN" altLang="en-US"/>
              <a:t>量的该宠物，因此客户端总可以领养成功。</a:t>
            </a:r>
            <a:endParaRPr lang="zh-CN" altLang="en-US"/>
          </a:p>
          <a:p>
            <a:r>
              <a:rPr lang="zh-CN" altLang="en-US"/>
              <a:t>5.4 如果领养成功，服务端将对应的宠物计数加1。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5.5 客户端可以查询各宠物受欢迎的程度，服务端会按领养计数，从⼤</a:t>
            </a:r>
            <a:endParaRPr lang="zh-CN" altLang="en-US"/>
          </a:p>
          <a:p>
            <a:r>
              <a:rPr lang="zh-CN" altLang="en-US"/>
              <a:t>到⼩排序，输出⼀个列表。</a:t>
            </a:r>
            <a:endParaRPr lang="zh-CN" altLang="en-US"/>
          </a:p>
          <a:p>
            <a:r>
              <a:rPr lang="zh-CN" altLang="en-US"/>
              <a:t>要求： 不要使⽤标准库的排序函数。请⾃⾏实现⼀个排序算法。</a:t>
            </a:r>
            <a:endParaRPr lang="zh-CN" altLang="en-US"/>
          </a:p>
          <a:p>
            <a:r>
              <a:rPr lang="zh-CN" altLang="en-US"/>
              <a:t>客户端请求：</a:t>
            </a:r>
            <a:endParaRPr lang="zh-CN" altLang="en-US"/>
          </a:p>
          <a:p>
            <a:r>
              <a:rPr lang="zh-CN" altLang="en-US"/>
              <a:t>LIST </a:t>
            </a:r>
            <a:endParaRPr lang="zh-CN" altLang="en-US"/>
          </a:p>
          <a:p>
            <a:r>
              <a:rPr lang="zh-CN" altLang="en-US"/>
              <a:t>服务端返回（如下数字仅是示例，应根据实际的客户端请求统计输</a:t>
            </a:r>
            <a:endParaRPr lang="zh-CN" altLang="en-US"/>
          </a:p>
          <a:p>
            <a:r>
              <a:rPr lang="zh-CN" altLang="en-US"/>
              <a:t>出）: </a:t>
            </a:r>
            <a:endParaRPr lang="zh-CN" altLang="en-US"/>
          </a:p>
          <a:p>
            <a:r>
              <a:rPr lang="zh-CN" altLang="en-US"/>
              <a:t>dog: 1387 </a:t>
            </a:r>
            <a:endParaRPr lang="zh-CN" altLang="en-US"/>
          </a:p>
          <a:p>
            <a:r>
              <a:rPr lang="zh-CN" altLang="en-US"/>
              <a:t>cat: 1011 </a:t>
            </a:r>
            <a:endParaRPr lang="zh-CN" altLang="en-US"/>
          </a:p>
          <a:p>
            <a:r>
              <a:rPr lang="zh-CN" altLang="en-US"/>
              <a:t>chicken: 120 </a:t>
            </a:r>
            <a:endParaRPr lang="zh-CN" altLang="en-US"/>
          </a:p>
          <a:p>
            <a:r>
              <a:rPr lang="zh-CN" altLang="en-US"/>
              <a:t>parrot: 1 </a:t>
            </a:r>
            <a:endParaRPr lang="zh-CN" altLang="en-US"/>
          </a:p>
          <a:p>
            <a:r>
              <a:rPr lang="zh-CN" altLang="en-US"/>
              <a:t>OK </a:t>
            </a:r>
            <a:endParaRPr lang="zh-CN" altLang="en-US"/>
          </a:p>
          <a:p>
            <a:r>
              <a:rPr lang="zh-CN" altLang="en-US"/>
              <a:t>5.6 多个客户端同时发送请求，每个客户端每秒钟可以发送数百个模拟</a:t>
            </a:r>
            <a:endParaRPr lang="zh-CN" altLang="en-US"/>
          </a:p>
          <a:p>
            <a:r>
              <a:rPr lang="zh-CN" altLang="en-US"/>
              <a:t>领养请求，要求服务端能够并发的处理请求，计数正确。</a:t>
            </a:r>
            <a:endParaRPr lang="zh-CN" altLang="en-US"/>
          </a:p>
          <a:p>
            <a:r>
              <a:rPr lang="zh-CN" altLang="en-US"/>
              <a:t>5.7 要求代码有合理的逻辑分导和模快化，规范的类、函数、变量命</a:t>
            </a:r>
            <a:endParaRPr lang="zh-CN" altLang="en-US"/>
          </a:p>
          <a:p>
            <a:r>
              <a:rPr lang="zh-CN" altLang="en-US"/>
              <a:t>名，以及JUnit单元测试。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r>
              <a:rPr lang="zh-CN" altLang="en-US" sz="3200"/>
              <a:t>答案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6720" y="1441450"/>
            <a:ext cx="6257925" cy="441007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架构图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12745" y="968375"/>
          <a:ext cx="6346825" cy="5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409430" imgH="7964170" progId="Visio.Drawing.15">
                  <p:embed/>
                </p:oleObj>
              </mc:Choice>
              <mc:Fallback>
                <p:oleObj name="" r:id="rId1" imgW="9409430" imgH="796417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2745" y="968375"/>
                        <a:ext cx="6346825" cy="5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时序图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说明：因为项目比较小，所以结构图中忽略了一些展示，只用了dos窗口，用Map集合作为项目的数据库</a:t>
            </a:r>
            <a:endParaRPr lang="zh-CN" altLang="en-US"/>
          </a:p>
          <a:p>
            <a:r>
              <a:rPr lang="zh-CN" altLang="en-US"/>
              <a:t>1. 客户输入宠物名称（比如：dog),客户端通过socket将信息传送到服务端，服务端将接收的信息在宠物管理进行匹配，如果没有，返回ERR，反之，调用库存，，因为库存无穷大，索引返回1</a:t>
            </a:r>
            <a:endParaRPr lang="zh-CN" altLang="en-US"/>
          </a:p>
          <a:p>
            <a:r>
              <a:rPr lang="zh-CN" altLang="en-US"/>
              <a:t>2. 此时服务端继续向宠物管理服务调取领养宠物接口，并返回领养成功</a:t>
            </a:r>
            <a:endParaRPr lang="zh-CN" altLang="en-US"/>
          </a:p>
          <a:p>
            <a:r>
              <a:rPr lang="zh-CN" altLang="en-US"/>
              <a:t>3. 回显客户端消息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说明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个人述职报告"/>
  <p:tag name="KSO_WM_TEMPLATE_CATEGORY" val="custom"/>
  <p:tag name="KSO_WM_TEMPLATE_INDEX" val="20204328"/>
  <p:tag name="KSO_WM_UNIT_ID" val="custom20204328_1*a*1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日期"/>
  <p:tag name="KSO_WM_UNIT_TYPE" val="b"/>
  <p:tag name="KSO_WM_UNIT_INDEX" val="3"/>
  <p:tag name="KSO_WM_TEMPLATE_CATEGORY" val="custom"/>
  <p:tag name="KSO_WM_TEMPLATE_INDEX" val="20204328"/>
  <p:tag name="KSO_WM_UNIT_ID" val="custom20204328_1*b*3"/>
  <p:tag name="KSO_WM_UNIT_ISNUMDGMTITLE" val="0"/>
  <p:tag name="KSO_WM_UNIT_VALUE" val="8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人姓名"/>
  <p:tag name="KSO_WM_UNIT_TYPE" val="b"/>
  <p:tag name="KSO_WM_UNIT_INDEX" val="2"/>
  <p:tag name="KSO_WM_TEMPLATE_CATEGORY" val="custom"/>
  <p:tag name="KSO_WM_TEMPLATE_INDEX" val="20204328"/>
  <p:tag name="KSO_WM_UNIT_ID" val="custom20204328_1*b*2"/>
  <p:tag name="KSO_WM_UNIT_ISNUMDGMTITLE" val="0"/>
  <p:tag name="KSO_WM_UNIT_VALUE" val="8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>宽屏</PresentationFormat>
  <Paragraphs>74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Visio.Drawing.15</vt:lpstr>
      <vt:lpstr>Package</vt:lpstr>
      <vt:lpstr>面试题</vt:lpstr>
      <vt:lpstr>PowerPoint 演示文稿</vt:lpstr>
      <vt:lpstr>题目</vt:lpstr>
      <vt:lpstr>PowerPoint 演示文稿</vt:lpstr>
      <vt:lpstr>PowerPoint 演示文稿</vt:lpstr>
      <vt:lpstr>PowerPoint 演示文稿</vt:lpstr>
      <vt:lpstr>架构图</vt:lpstr>
      <vt:lpstr>时序图</vt:lpstr>
      <vt:lpstr>说明</vt:lpstr>
      <vt:lpstr>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农夫              °</cp:lastModifiedBy>
  <cp:revision>178</cp:revision>
  <dcterms:created xsi:type="dcterms:W3CDTF">2019-06-19T02:08:00Z</dcterms:created>
  <dcterms:modified xsi:type="dcterms:W3CDTF">2021-02-07T07:54:19Z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