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7"/>
  </p:notesMasterIdLst>
  <p:handoutMasterIdLst>
    <p:handoutMasterId r:id="rId48"/>
  </p:handoutMasterIdLst>
  <p:sldIdLst>
    <p:sldId id="376" r:id="rId2"/>
    <p:sldId id="256" r:id="rId3"/>
    <p:sldId id="278" r:id="rId4"/>
    <p:sldId id="262" r:id="rId5"/>
    <p:sldId id="261" r:id="rId6"/>
    <p:sldId id="287" r:id="rId7"/>
    <p:sldId id="300" r:id="rId8"/>
    <p:sldId id="301" r:id="rId9"/>
    <p:sldId id="317" r:id="rId10"/>
    <p:sldId id="327" r:id="rId11"/>
    <p:sldId id="346" r:id="rId12"/>
    <p:sldId id="263" r:id="rId13"/>
    <p:sldId id="288" r:id="rId14"/>
    <p:sldId id="289" r:id="rId15"/>
    <p:sldId id="321" r:id="rId16"/>
    <p:sldId id="304" r:id="rId17"/>
    <p:sldId id="266" r:id="rId18"/>
    <p:sldId id="290" r:id="rId19"/>
    <p:sldId id="267" r:id="rId20"/>
    <p:sldId id="268" r:id="rId21"/>
    <p:sldId id="277" r:id="rId22"/>
    <p:sldId id="269" r:id="rId23"/>
    <p:sldId id="271" r:id="rId24"/>
    <p:sldId id="272" r:id="rId25"/>
    <p:sldId id="273" r:id="rId26"/>
    <p:sldId id="274" r:id="rId27"/>
    <p:sldId id="275" r:id="rId28"/>
    <p:sldId id="349" r:id="rId29"/>
    <p:sldId id="358" r:id="rId30"/>
    <p:sldId id="359" r:id="rId31"/>
    <p:sldId id="348" r:id="rId32"/>
    <p:sldId id="361" r:id="rId33"/>
    <p:sldId id="356" r:id="rId34"/>
    <p:sldId id="362" r:id="rId35"/>
    <p:sldId id="354" r:id="rId36"/>
    <p:sldId id="350" r:id="rId37"/>
    <p:sldId id="351" r:id="rId38"/>
    <p:sldId id="352" r:id="rId39"/>
    <p:sldId id="344" r:id="rId40"/>
    <p:sldId id="363" r:id="rId41"/>
    <p:sldId id="364" r:id="rId42"/>
    <p:sldId id="365" r:id="rId43"/>
    <p:sldId id="369" r:id="rId44"/>
    <p:sldId id="375" r:id="rId45"/>
    <p:sldId id="276" r:id="rId4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
          <p15:clr>
            <a:srgbClr val="A4A3A4"/>
          </p15:clr>
        </p15:guide>
        <p15:guide id="2" orient="horz" pos="2870">
          <p15:clr>
            <a:srgbClr val="A4A3A4"/>
          </p15:clr>
        </p15:guide>
        <p15:guide id="3" orient="horz" pos="547">
          <p15:clr>
            <a:srgbClr val="A4A3A4"/>
          </p15:clr>
        </p15:guide>
        <p15:guide id="4" orient="horz" pos="725">
          <p15:clr>
            <a:srgbClr val="A4A3A4"/>
          </p15:clr>
        </p15:guide>
        <p15:guide id="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EC881D"/>
    <a:srgbClr val="5F6062"/>
    <a:srgbClr val="0079DB"/>
    <a:srgbClr val="DC7B1F"/>
    <a:srgbClr val="000000"/>
    <a:srgbClr val="FFFFFF"/>
    <a:srgbClr val="231F20"/>
    <a:srgbClr val="D8D8D8"/>
    <a:srgbClr val="FF0066"/>
    <a:srgbClr val="F57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82" autoAdjust="0"/>
    <p:restoredTop sz="83029" autoAdjust="0"/>
  </p:normalViewPr>
  <p:slideViewPr>
    <p:cSldViewPr snapToGrid="0">
      <p:cViewPr varScale="1">
        <p:scale>
          <a:sx n="102" d="100"/>
          <a:sy n="102" d="100"/>
        </p:scale>
        <p:origin x="1160" y="176"/>
      </p:cViewPr>
      <p:guideLst>
        <p:guide orient="horz" pos="102"/>
        <p:guide orient="horz" pos="2870"/>
        <p:guide orient="horz" pos="547"/>
        <p:guide orient="horz" pos="725"/>
        <p:guide/>
      </p:guideLst>
    </p:cSldViewPr>
  </p:slideViewPr>
  <p:notesTextViewPr>
    <p:cViewPr>
      <p:scale>
        <a:sx n="1" d="1"/>
        <a:sy n="1" d="1"/>
      </p:scale>
      <p:origin x="0" y="0"/>
    </p:cViewPr>
  </p:notesTextViewPr>
  <p:sorterViewPr>
    <p:cViewPr>
      <p:scale>
        <a:sx n="145" d="100"/>
        <a:sy n="145" d="100"/>
      </p:scale>
      <p:origin x="0" y="0"/>
    </p:cViewPr>
  </p:sorterViewPr>
  <p:notesViewPr>
    <p:cSldViewPr snapToGrid="0" snapToObjects="1">
      <p:cViewPr varScale="1">
        <p:scale>
          <a:sx n="121" d="100"/>
          <a:sy n="121" d="100"/>
        </p:scale>
        <p:origin x="-4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___10.xlsx"/></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___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___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___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___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___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Sheet1!$B$2:$B$3</c:f>
              <c:numCache>
                <c:formatCode>General</c:formatCode>
                <c:ptCount val="2"/>
                <c:pt idx="0">
                  <c:v>4.3</c:v>
                </c:pt>
                <c:pt idx="1">
                  <c:v>2.5</c:v>
                </c:pt>
              </c:numCache>
            </c:numRef>
          </c:val>
        </c:ser>
        <c:ser>
          <c:idx val="1"/>
          <c:order val="1"/>
          <c:tx>
            <c:strRef>
              <c:f>Sheet1!$C$1</c:f>
              <c:strCache>
                <c:ptCount val="1"/>
                <c:pt idx="0">
                  <c:v>Series 2</c:v>
                </c:pt>
              </c:strCache>
            </c:strRef>
          </c:tx>
          <c:spPr>
            <a:solidFill>
              <a:schemeClr val="accent2"/>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Sheet1!$C$2:$C$3</c:f>
              <c:numCache>
                <c:formatCode>General</c:formatCode>
                <c:ptCount val="2"/>
                <c:pt idx="0">
                  <c:v>2.4</c:v>
                </c:pt>
                <c:pt idx="1">
                  <c:v>4.4</c:v>
                </c:pt>
              </c:numCache>
            </c:numRef>
          </c:val>
        </c:ser>
        <c:ser>
          <c:idx val="2"/>
          <c:order val="2"/>
          <c:tx>
            <c:strRef>
              <c:f>Sheet1!$D$1</c:f>
              <c:strCache>
                <c:ptCount val="1"/>
                <c:pt idx="0">
                  <c:v>Series 3</c:v>
                </c:pt>
              </c:strCache>
            </c:strRef>
          </c:tx>
          <c:spPr>
            <a:solidFill>
              <a:schemeClr val="accent3"/>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Sheet1!$D$2:$D$3</c:f>
              <c:numCache>
                <c:formatCode>General</c:formatCode>
                <c:ptCount val="2"/>
                <c:pt idx="0">
                  <c:v>2.0</c:v>
                </c:pt>
                <c:pt idx="1">
                  <c:v>2.0</c:v>
                </c:pt>
              </c:numCache>
            </c:numRef>
          </c:val>
        </c:ser>
        <c:ser>
          <c:idx val="3"/>
          <c:order val="3"/>
          <c:tx>
            <c:strRef>
              <c:f>Sheet1!$E$1</c:f>
              <c:strCache>
                <c:ptCount val="1"/>
                <c:pt idx="0">
                  <c:v>Series 4</c:v>
                </c:pt>
              </c:strCache>
            </c:strRef>
          </c:tx>
          <c:spPr>
            <a:solidFill>
              <a:schemeClr val="accent4"/>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Sheet1!$E$2:$E$3</c:f>
              <c:numCache>
                <c:formatCode>General</c:formatCode>
                <c:ptCount val="2"/>
                <c:pt idx="0">
                  <c:v>3.5</c:v>
                </c:pt>
                <c:pt idx="1">
                  <c:v>4.5</c:v>
                </c:pt>
              </c:numCache>
            </c:numRef>
          </c:val>
        </c:ser>
        <c:ser>
          <c:idx val="4"/>
          <c:order val="4"/>
          <c:tx>
            <c:strRef>
              <c:f>Sheet1!$F$1</c:f>
              <c:strCache>
                <c:ptCount val="1"/>
                <c:pt idx="0">
                  <c:v>Series 5</c:v>
                </c:pt>
              </c:strCache>
            </c:strRef>
          </c:tx>
          <c:spPr>
            <a:solidFill>
              <a:schemeClr val="accent5"/>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Sheet1!$F$2:$F$3</c:f>
              <c:numCache>
                <c:formatCode>General</c:formatCode>
                <c:ptCount val="2"/>
                <c:pt idx="0">
                  <c:v>1.8</c:v>
                </c:pt>
                <c:pt idx="1">
                  <c:v>2.8</c:v>
                </c:pt>
              </c:numCache>
            </c:numRef>
          </c:val>
        </c:ser>
        <c:ser>
          <c:idx val="5"/>
          <c:order val="5"/>
          <c:tx>
            <c:strRef>
              <c:f>Sheet1!$G$1</c:f>
              <c:strCache>
                <c:ptCount val="1"/>
                <c:pt idx="0">
                  <c:v>Series 6</c:v>
                </c:pt>
              </c:strCache>
            </c:strRef>
          </c:tx>
          <c:spPr>
            <a:solidFill>
              <a:schemeClr val="accent6"/>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Sheet1!$G$2:$G$3</c:f>
              <c:numCache>
                <c:formatCode>General</c:formatCode>
                <c:ptCount val="2"/>
                <c:pt idx="0">
                  <c:v>3.0</c:v>
                </c:pt>
                <c:pt idx="1">
                  <c:v>5.0</c:v>
                </c:pt>
              </c:numCache>
            </c:numRef>
          </c:val>
        </c:ser>
        <c:dLbls>
          <c:showLegendKey val="0"/>
          <c:showVal val="0"/>
          <c:showCatName val="0"/>
          <c:showSerName val="0"/>
          <c:showPercent val="0"/>
          <c:showBubbleSize val="0"/>
        </c:dLbls>
        <c:gapWidth val="150"/>
        <c:axId val="-2079192832"/>
        <c:axId val="-2078666672"/>
      </c:barChart>
      <c:catAx>
        <c:axId val="-2079192832"/>
        <c:scaling>
          <c:orientation val="minMax"/>
        </c:scaling>
        <c:delete val="0"/>
        <c:axPos val="b"/>
        <c:numFmt formatCode="General" sourceLinked="0"/>
        <c:majorTickMark val="none"/>
        <c:minorTickMark val="none"/>
        <c:tickLblPos val="nextTo"/>
        <c:crossAx val="-2078666672"/>
        <c:crosses val="autoZero"/>
        <c:auto val="1"/>
        <c:lblAlgn val="ctr"/>
        <c:lblOffset val="100"/>
        <c:noMultiLvlLbl val="0"/>
      </c:catAx>
      <c:valAx>
        <c:axId val="-2078666672"/>
        <c:scaling>
          <c:orientation val="minMax"/>
        </c:scaling>
        <c:delete val="0"/>
        <c:axPos val="l"/>
        <c:majorGridlines>
          <c:spPr>
            <a:ln>
              <a:solidFill>
                <a:schemeClr val="bg2"/>
              </a:solidFill>
            </a:ln>
          </c:spPr>
        </c:majorGridlines>
        <c:numFmt formatCode="General" sourceLinked="1"/>
        <c:majorTickMark val="none"/>
        <c:minorTickMark val="none"/>
        <c:tickLblPos val="nextTo"/>
        <c:spPr>
          <a:ln>
            <a:noFill/>
          </a:ln>
        </c:spPr>
        <c:crossAx val="-2079192832"/>
        <c:crosses val="autoZero"/>
        <c:crossBetween val="between"/>
      </c:valAx>
    </c:plotArea>
    <c:legend>
      <c:legendPos val="r"/>
      <c:layout/>
      <c:overlay val="0"/>
      <c:spPr>
        <a:solidFill>
          <a:schemeClr val="bg1"/>
        </a:solidFill>
      </c:spPr>
    </c:legend>
    <c:plotVisOnly val="1"/>
    <c:dispBlanksAs val="gap"/>
    <c:showDLblsOverMax val="0"/>
  </c:chart>
  <c:txPr>
    <a:bodyPr/>
    <a:lstStyle/>
    <a:p>
      <a:pPr>
        <a:defRPr sz="1400">
          <a:solidFill>
            <a:srgbClr val="231F20"/>
          </a:solidFill>
        </a:defRPr>
      </a:pPr>
      <a:endParaRPr lang="zh-CN"/>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c:spPr>
          </c:dPt>
          <c:dPt>
            <c:idx val="1"/>
            <c:bubble3D val="0"/>
            <c:spPr>
              <a:solidFill>
                <a:schemeClr val="accent2"/>
              </a:solidFill>
            </c:spPr>
          </c:dPt>
          <c:dPt>
            <c:idx val="2"/>
            <c:bubble3D val="0"/>
            <c:spPr>
              <a:solidFill>
                <a:schemeClr val="accent3"/>
              </a:solidFill>
            </c:spPr>
          </c:dPt>
          <c:dPt>
            <c:idx val="3"/>
            <c:bubble3D val="0"/>
            <c:spPr>
              <a:solidFill>
                <a:schemeClr val="accent4"/>
              </a:solidFill>
            </c:spPr>
          </c:dPt>
          <c:dPt>
            <c:idx val="4"/>
            <c:bubble3D val="0"/>
            <c:spPr>
              <a:solidFill>
                <a:schemeClr val="accent5"/>
              </a:solidFill>
            </c:spPr>
          </c:dPt>
          <c:dPt>
            <c:idx val="5"/>
            <c:bubble3D val="0"/>
            <c:spPr>
              <a:solidFill>
                <a:schemeClr val="accent6"/>
              </a:solidFill>
            </c:spPr>
          </c:dPt>
          <c:dLbls>
            <c:dLbl>
              <c:idx val="0"/>
              <c:spPr/>
              <c:txPr>
                <a:bodyPr/>
                <a:lstStyle/>
                <a:p>
                  <a:pPr>
                    <a:defRPr>
                      <a:solidFill>
                        <a:srgbClr val="3C3C3B"/>
                      </a:solidFill>
                    </a:defRPr>
                  </a:pPr>
                  <a:endParaRPr lang="zh-CN"/>
                </a:p>
              </c:txPr>
              <c:showLegendKey val="0"/>
              <c:showVal val="0"/>
              <c:showCatName val="0"/>
              <c:showSerName val="0"/>
              <c:showPercent val="1"/>
              <c:showBubbleSize val="0"/>
            </c:dLbl>
            <c:spPr>
              <a:noFill/>
              <a:ln>
                <a:noFill/>
              </a:ln>
              <a:effectLst/>
            </c:spPr>
            <c:txPr>
              <a:bodyPr/>
              <a:lstStyle/>
              <a:p>
                <a:pPr>
                  <a:defRPr>
                    <a:solidFill>
                      <a:schemeClr val="bg1"/>
                    </a:solidFill>
                  </a:defRPr>
                </a:pPr>
                <a:endParaRPr lang="zh-CN"/>
              </a:p>
            </c:txPr>
            <c:showLegendKey val="0"/>
            <c:showVal val="0"/>
            <c:showCatName val="0"/>
            <c:showSerName val="0"/>
            <c:showPercent val="1"/>
            <c:showBubbleSize val="0"/>
            <c:showLeaderLines val="1"/>
            <c:extLst>
              <c:ext xmlns:c15="http://schemas.microsoft.com/office/drawing/2012/chart" uri="{CE6537A1-D6FC-4f65-9D91-7224C49458BB}">
                <c15:layout/>
              </c:ext>
            </c:extLst>
          </c:dLbls>
          <c:cat>
            <c:strRef>
              <c:f>Sheet1!$A$2:$A$7</c:f>
              <c:strCache>
                <c:ptCount val="6"/>
                <c:pt idx="0">
                  <c:v>Series 1</c:v>
                </c:pt>
                <c:pt idx="1">
                  <c:v>Series 2</c:v>
                </c:pt>
                <c:pt idx="2">
                  <c:v>Series 3</c:v>
                </c:pt>
                <c:pt idx="3">
                  <c:v>Series 4</c:v>
                </c:pt>
                <c:pt idx="4">
                  <c:v>Series 5</c:v>
                </c:pt>
                <c:pt idx="5">
                  <c:v>Series 6</c:v>
                </c:pt>
              </c:strCache>
            </c:strRef>
          </c:cat>
          <c:val>
            <c:numRef>
              <c:f>Sheet1!$B$2:$B$7</c:f>
              <c:numCache>
                <c:formatCode>General</c:formatCode>
                <c:ptCount val="6"/>
                <c:pt idx="0">
                  <c:v>6.0</c:v>
                </c:pt>
                <c:pt idx="1">
                  <c:v>5.0</c:v>
                </c:pt>
                <c:pt idx="2">
                  <c:v>4.0</c:v>
                </c:pt>
                <c:pt idx="3">
                  <c:v>3.0</c:v>
                </c:pt>
                <c:pt idx="4">
                  <c:v>2.0</c:v>
                </c:pt>
                <c:pt idx="5">
                  <c:v>1.0</c:v>
                </c:pt>
              </c:numCache>
            </c:numRef>
          </c:val>
        </c:ser>
        <c:dLbls>
          <c:showLegendKey val="0"/>
          <c:showVal val="0"/>
          <c:showCatName val="0"/>
          <c:showSerName val="0"/>
          <c:showPercent val="0"/>
          <c:showBubbleSize val="0"/>
          <c:showLeaderLines val="1"/>
        </c:dLbls>
        <c:firstSliceAng val="0"/>
        <c:holeSize val="50"/>
      </c:doughnutChart>
    </c:plotArea>
    <c:legend>
      <c:legendPos val="r"/>
      <c:layout/>
      <c:overlay val="0"/>
      <c:txPr>
        <a:bodyPr/>
        <a:lstStyle/>
        <a:p>
          <a:pPr>
            <a:defRPr sz="1400"/>
          </a:pPr>
          <a:endParaRPr lang="zh-CN"/>
        </a:p>
      </c:txPr>
    </c:legend>
    <c:plotVisOnly val="1"/>
    <c:dispBlanksAs val="zero"/>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Sheet1!$B$1</c:f>
              <c:strCache>
                <c:ptCount val="1"/>
                <c:pt idx="0">
                  <c:v>Series 1</c:v>
                </c:pt>
              </c:strCache>
            </c:strRef>
          </c:tx>
          <c:spPr>
            <a:solidFill>
              <a:srgbClr val="EC881D"/>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Category 1</c:v>
                </c:pt>
              </c:strCache>
            </c:strRef>
          </c:cat>
          <c:val>
            <c:numRef>
              <c:f>Sheet1!$B$2</c:f>
              <c:numCache>
                <c:formatCode>General</c:formatCode>
                <c:ptCount val="1"/>
                <c:pt idx="0">
                  <c:v>4.3</c:v>
                </c:pt>
              </c:numCache>
            </c:numRef>
          </c:val>
        </c:ser>
        <c:ser>
          <c:idx val="1"/>
          <c:order val="1"/>
          <c:tx>
            <c:strRef>
              <c:f>Sheet1!$C$1</c:f>
              <c:strCache>
                <c:ptCount val="1"/>
                <c:pt idx="0">
                  <c:v>Series 2</c:v>
                </c:pt>
              </c:strCache>
            </c:strRef>
          </c:tx>
          <c:spPr>
            <a:solidFill>
              <a:srgbClr val="0079DB"/>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Category 1</c:v>
                </c:pt>
              </c:strCache>
            </c:strRef>
          </c:cat>
          <c:val>
            <c:numRef>
              <c:f>Sheet1!$C$2</c:f>
              <c:numCache>
                <c:formatCode>General</c:formatCode>
                <c:ptCount val="1"/>
                <c:pt idx="0">
                  <c:v>2.4</c:v>
                </c:pt>
              </c:numCache>
            </c:numRef>
          </c:val>
        </c:ser>
        <c:ser>
          <c:idx val="2"/>
          <c:order val="2"/>
          <c:tx>
            <c:strRef>
              <c:f>Sheet1!$D$1</c:f>
              <c:strCache>
                <c:ptCount val="1"/>
                <c:pt idx="0">
                  <c:v>Series 3</c:v>
                </c:pt>
              </c:strCache>
            </c:strRef>
          </c:tx>
          <c:spPr>
            <a:solidFill>
              <a:srgbClr val="CD391F"/>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Category 1</c:v>
                </c:pt>
              </c:strCache>
            </c:strRef>
          </c:cat>
          <c:val>
            <c:numRef>
              <c:f>Sheet1!$D$2</c:f>
              <c:numCache>
                <c:formatCode>General</c:formatCode>
                <c:ptCount val="1"/>
                <c:pt idx="0">
                  <c:v>2.0</c:v>
                </c:pt>
              </c:numCache>
            </c:numRef>
          </c:val>
        </c:ser>
        <c:ser>
          <c:idx val="3"/>
          <c:order val="3"/>
          <c:tx>
            <c:strRef>
              <c:f>Sheet1!$E$1</c:f>
              <c:strCache>
                <c:ptCount val="1"/>
                <c:pt idx="0">
                  <c:v>Series 4</c:v>
                </c:pt>
              </c:strCache>
            </c:strRef>
          </c:tx>
          <c:spPr>
            <a:solidFill>
              <a:schemeClr val="accent4"/>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Category 1</c:v>
                </c:pt>
              </c:strCache>
            </c:strRef>
          </c:cat>
          <c:val>
            <c:numRef>
              <c:f>Sheet1!$E$2</c:f>
              <c:numCache>
                <c:formatCode>General</c:formatCode>
                <c:ptCount val="1"/>
                <c:pt idx="0">
                  <c:v>3.5</c:v>
                </c:pt>
              </c:numCache>
            </c:numRef>
          </c:val>
        </c:ser>
        <c:ser>
          <c:idx val="4"/>
          <c:order val="4"/>
          <c:tx>
            <c:strRef>
              <c:f>Sheet1!$F$1</c:f>
              <c:strCache>
                <c:ptCount val="1"/>
                <c:pt idx="0">
                  <c:v>Series 5</c:v>
                </c:pt>
              </c:strCache>
            </c:strRef>
          </c:tx>
          <c:spPr>
            <a:solidFill>
              <a:schemeClr val="accent5"/>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Category 1</c:v>
                </c:pt>
              </c:strCache>
            </c:strRef>
          </c:cat>
          <c:val>
            <c:numRef>
              <c:f>Sheet1!$F$2</c:f>
              <c:numCache>
                <c:formatCode>General</c:formatCode>
                <c:ptCount val="1"/>
                <c:pt idx="0">
                  <c:v>1.8</c:v>
                </c:pt>
              </c:numCache>
            </c:numRef>
          </c:val>
        </c:ser>
        <c:ser>
          <c:idx val="5"/>
          <c:order val="5"/>
          <c:tx>
            <c:strRef>
              <c:f>Sheet1!$G$1</c:f>
              <c:strCache>
                <c:ptCount val="1"/>
                <c:pt idx="0">
                  <c:v>Series 6</c:v>
                </c:pt>
              </c:strCache>
            </c:strRef>
          </c:tx>
          <c:spPr>
            <a:solidFill>
              <a:srgbClr val="5F6062"/>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Category 1</c:v>
                </c:pt>
              </c:strCache>
            </c:strRef>
          </c:cat>
          <c:val>
            <c:numRef>
              <c:f>Sheet1!$G$2</c:f>
              <c:numCache>
                <c:formatCode>General</c:formatCode>
                <c:ptCount val="1"/>
                <c:pt idx="0">
                  <c:v>3.0</c:v>
                </c:pt>
              </c:numCache>
            </c:numRef>
          </c:val>
        </c:ser>
        <c:dLbls>
          <c:showLegendKey val="0"/>
          <c:showVal val="0"/>
          <c:showCatName val="0"/>
          <c:showSerName val="0"/>
          <c:showPercent val="0"/>
          <c:showBubbleSize val="0"/>
        </c:dLbls>
        <c:gapWidth val="150"/>
        <c:axId val="-2078821232"/>
        <c:axId val="-2078748304"/>
      </c:barChart>
      <c:catAx>
        <c:axId val="-2078821232"/>
        <c:scaling>
          <c:orientation val="minMax"/>
        </c:scaling>
        <c:delete val="0"/>
        <c:axPos val="b"/>
        <c:numFmt formatCode="General" sourceLinked="0"/>
        <c:majorTickMark val="none"/>
        <c:minorTickMark val="none"/>
        <c:tickLblPos val="nextTo"/>
        <c:crossAx val="-2078748304"/>
        <c:crosses val="autoZero"/>
        <c:auto val="1"/>
        <c:lblAlgn val="ctr"/>
        <c:lblOffset val="100"/>
        <c:noMultiLvlLbl val="0"/>
      </c:catAx>
      <c:valAx>
        <c:axId val="-2078748304"/>
        <c:scaling>
          <c:orientation val="minMax"/>
        </c:scaling>
        <c:delete val="0"/>
        <c:axPos val="l"/>
        <c:majorGridlines>
          <c:spPr>
            <a:ln>
              <a:solidFill>
                <a:schemeClr val="bg2"/>
              </a:solidFill>
            </a:ln>
          </c:spPr>
        </c:majorGridlines>
        <c:numFmt formatCode="General" sourceLinked="1"/>
        <c:majorTickMark val="none"/>
        <c:minorTickMark val="none"/>
        <c:tickLblPos val="nextTo"/>
        <c:spPr>
          <a:ln>
            <a:noFill/>
          </a:ln>
        </c:spPr>
        <c:crossAx val="-2078821232"/>
        <c:crosses val="autoZero"/>
        <c:crossBetween val="between"/>
      </c:valAx>
    </c:plotArea>
    <c:legend>
      <c:legendPos val="r"/>
      <c:layout/>
      <c:overlay val="0"/>
      <c:spPr>
        <a:solidFill>
          <a:schemeClr val="bg1"/>
        </a:solidFill>
      </c:spPr>
    </c:legend>
    <c:plotVisOnly val="1"/>
    <c:dispBlanksAs val="gap"/>
    <c:showDLblsOverMax val="0"/>
  </c:chart>
  <c:txPr>
    <a:bodyPr/>
    <a:lstStyle/>
    <a:p>
      <a:pPr>
        <a:defRPr sz="1400">
          <a:solidFill>
            <a:srgbClr val="231F20"/>
          </a:solidFill>
        </a:defRPr>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Series 1</c:v>
                </c:pt>
              </c:strCache>
            </c:strRef>
          </c:tx>
          <c:spPr>
            <a:solidFill>
              <a:schemeClr val="accent1"/>
            </a:solidFill>
          </c:spPr>
          <c:invertIfNegative val="0"/>
          <c:dLbls>
            <c:spPr>
              <a:noFill/>
              <a:ln>
                <a:noFill/>
              </a:ln>
              <a:effectLst/>
            </c:spPr>
            <c:txPr>
              <a:bodyPr/>
              <a:lstStyle/>
              <a:p>
                <a:pPr>
                  <a:defRPr>
                    <a:solidFill>
                      <a:srgbClr val="3C3C3B"/>
                    </a:solidFill>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Sheet1!$B$2:$B$3</c:f>
              <c:numCache>
                <c:formatCode>General</c:formatCode>
                <c:ptCount val="2"/>
                <c:pt idx="0">
                  <c:v>4.3</c:v>
                </c:pt>
                <c:pt idx="1">
                  <c:v>2.5</c:v>
                </c:pt>
              </c:numCache>
            </c:numRef>
          </c:val>
        </c:ser>
        <c:ser>
          <c:idx val="1"/>
          <c:order val="1"/>
          <c:tx>
            <c:strRef>
              <c:f>Sheet1!$C$1</c:f>
              <c:strCache>
                <c:ptCount val="1"/>
                <c:pt idx="0">
                  <c:v>Series 2</c:v>
                </c:pt>
              </c:strCache>
            </c:strRef>
          </c:tx>
          <c:spPr>
            <a:solidFill>
              <a:schemeClr val="accent2"/>
            </a:solidFill>
          </c:spPr>
          <c:invertIfNegative val="0"/>
          <c:dLbls>
            <c:spPr>
              <a:noFill/>
              <a:ln>
                <a:noFill/>
              </a:ln>
              <a:effectLst/>
            </c:spPr>
            <c:txPr>
              <a:bodyPr/>
              <a:lstStyle/>
              <a:p>
                <a:pPr>
                  <a:defRPr>
                    <a:solidFill>
                      <a:schemeClr val="bg1"/>
                    </a:solidFill>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Sheet1!$C$2:$C$3</c:f>
              <c:numCache>
                <c:formatCode>General</c:formatCode>
                <c:ptCount val="2"/>
                <c:pt idx="0">
                  <c:v>2.4</c:v>
                </c:pt>
                <c:pt idx="1">
                  <c:v>4.4</c:v>
                </c:pt>
              </c:numCache>
            </c:numRef>
          </c:val>
        </c:ser>
        <c:ser>
          <c:idx val="2"/>
          <c:order val="2"/>
          <c:tx>
            <c:strRef>
              <c:f>Sheet1!$D$1</c:f>
              <c:strCache>
                <c:ptCount val="1"/>
                <c:pt idx="0">
                  <c:v>Series 3</c:v>
                </c:pt>
              </c:strCache>
            </c:strRef>
          </c:tx>
          <c:spPr>
            <a:solidFill>
              <a:schemeClr val="accent3"/>
            </a:solidFill>
          </c:spPr>
          <c:invertIfNegative val="0"/>
          <c:dLbls>
            <c:spPr>
              <a:noFill/>
              <a:ln>
                <a:noFill/>
              </a:ln>
              <a:effectLst/>
            </c:spPr>
            <c:txPr>
              <a:bodyPr/>
              <a:lstStyle/>
              <a:p>
                <a:pPr>
                  <a:defRPr>
                    <a:solidFill>
                      <a:schemeClr val="bg1"/>
                    </a:solidFill>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Sheet1!$D$2:$D$3</c:f>
              <c:numCache>
                <c:formatCode>General</c:formatCode>
                <c:ptCount val="2"/>
                <c:pt idx="0">
                  <c:v>2.0</c:v>
                </c:pt>
                <c:pt idx="1">
                  <c:v>2.0</c:v>
                </c:pt>
              </c:numCache>
            </c:numRef>
          </c:val>
        </c:ser>
        <c:ser>
          <c:idx val="3"/>
          <c:order val="3"/>
          <c:tx>
            <c:strRef>
              <c:f>Sheet1!$E$1</c:f>
              <c:strCache>
                <c:ptCount val="1"/>
                <c:pt idx="0">
                  <c:v>Series 4</c:v>
                </c:pt>
              </c:strCache>
            </c:strRef>
          </c:tx>
          <c:spPr>
            <a:solidFill>
              <a:schemeClr val="accent4"/>
            </a:solidFill>
          </c:spPr>
          <c:invertIfNegative val="0"/>
          <c:dLbls>
            <c:spPr>
              <a:noFill/>
              <a:ln>
                <a:noFill/>
              </a:ln>
              <a:effectLst/>
            </c:spPr>
            <c:txPr>
              <a:bodyPr/>
              <a:lstStyle/>
              <a:p>
                <a:pPr>
                  <a:defRPr>
                    <a:solidFill>
                      <a:schemeClr val="bg1"/>
                    </a:solidFill>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Sheet1!$E$2:$E$3</c:f>
              <c:numCache>
                <c:formatCode>General</c:formatCode>
                <c:ptCount val="2"/>
                <c:pt idx="0">
                  <c:v>3.5</c:v>
                </c:pt>
                <c:pt idx="1">
                  <c:v>4.5</c:v>
                </c:pt>
              </c:numCache>
            </c:numRef>
          </c:val>
        </c:ser>
        <c:ser>
          <c:idx val="4"/>
          <c:order val="4"/>
          <c:tx>
            <c:strRef>
              <c:f>Sheet1!$F$1</c:f>
              <c:strCache>
                <c:ptCount val="1"/>
                <c:pt idx="0">
                  <c:v>Series 5</c:v>
                </c:pt>
              </c:strCache>
            </c:strRef>
          </c:tx>
          <c:spPr>
            <a:solidFill>
              <a:schemeClr val="accent5"/>
            </a:solidFill>
          </c:spPr>
          <c:invertIfNegative val="0"/>
          <c:dLbls>
            <c:spPr>
              <a:noFill/>
              <a:ln>
                <a:noFill/>
              </a:ln>
              <a:effectLst/>
            </c:spPr>
            <c:txPr>
              <a:bodyPr/>
              <a:lstStyle/>
              <a:p>
                <a:pPr>
                  <a:defRPr>
                    <a:solidFill>
                      <a:schemeClr val="bg1"/>
                    </a:solidFill>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Sheet1!$F$2:$F$3</c:f>
              <c:numCache>
                <c:formatCode>General</c:formatCode>
                <c:ptCount val="2"/>
                <c:pt idx="0">
                  <c:v>1.8</c:v>
                </c:pt>
                <c:pt idx="1">
                  <c:v>2.8</c:v>
                </c:pt>
              </c:numCache>
            </c:numRef>
          </c:val>
        </c:ser>
        <c:ser>
          <c:idx val="5"/>
          <c:order val="5"/>
          <c:tx>
            <c:strRef>
              <c:f>Sheet1!$G$1</c:f>
              <c:strCache>
                <c:ptCount val="1"/>
                <c:pt idx="0">
                  <c:v>Series 6</c:v>
                </c:pt>
              </c:strCache>
            </c:strRef>
          </c:tx>
          <c:spPr>
            <a:solidFill>
              <a:schemeClr val="accent6"/>
            </a:solidFill>
          </c:spPr>
          <c:invertIfNegative val="0"/>
          <c:dLbls>
            <c:spPr>
              <a:noFill/>
              <a:ln>
                <a:noFill/>
              </a:ln>
              <a:effectLst/>
            </c:spPr>
            <c:txPr>
              <a:bodyPr/>
              <a:lstStyle/>
              <a:p>
                <a:pPr>
                  <a:defRPr>
                    <a:solidFill>
                      <a:schemeClr val="bg1"/>
                    </a:solidFill>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Sheet1!$G$2:$G$3</c:f>
              <c:numCache>
                <c:formatCode>General</c:formatCode>
                <c:ptCount val="2"/>
                <c:pt idx="0">
                  <c:v>3.0</c:v>
                </c:pt>
                <c:pt idx="1">
                  <c:v>5.0</c:v>
                </c:pt>
              </c:numCache>
            </c:numRef>
          </c:val>
        </c:ser>
        <c:dLbls>
          <c:showLegendKey val="0"/>
          <c:showVal val="0"/>
          <c:showCatName val="0"/>
          <c:showSerName val="0"/>
          <c:showPercent val="0"/>
          <c:showBubbleSize val="0"/>
        </c:dLbls>
        <c:gapWidth val="150"/>
        <c:overlap val="100"/>
        <c:axId val="-2078814208"/>
        <c:axId val="-2078496064"/>
      </c:barChart>
      <c:catAx>
        <c:axId val="-2078814208"/>
        <c:scaling>
          <c:orientation val="minMax"/>
        </c:scaling>
        <c:delete val="0"/>
        <c:axPos val="b"/>
        <c:numFmt formatCode="General" sourceLinked="0"/>
        <c:majorTickMark val="none"/>
        <c:minorTickMark val="none"/>
        <c:tickLblPos val="nextTo"/>
        <c:crossAx val="-2078496064"/>
        <c:crosses val="autoZero"/>
        <c:auto val="1"/>
        <c:lblAlgn val="ctr"/>
        <c:lblOffset val="100"/>
        <c:noMultiLvlLbl val="0"/>
      </c:catAx>
      <c:valAx>
        <c:axId val="-2078496064"/>
        <c:scaling>
          <c:orientation val="minMax"/>
        </c:scaling>
        <c:delete val="0"/>
        <c:axPos val="l"/>
        <c:majorGridlines>
          <c:spPr>
            <a:ln>
              <a:solidFill>
                <a:schemeClr val="bg2"/>
              </a:solidFill>
            </a:ln>
          </c:spPr>
        </c:majorGridlines>
        <c:numFmt formatCode="General" sourceLinked="1"/>
        <c:majorTickMark val="none"/>
        <c:minorTickMark val="none"/>
        <c:tickLblPos val="nextTo"/>
        <c:spPr>
          <a:ln>
            <a:noFill/>
          </a:ln>
        </c:spPr>
        <c:crossAx val="-2078814208"/>
        <c:crosses val="autoZero"/>
        <c:crossBetween val="between"/>
      </c:valAx>
    </c:plotArea>
    <c:legend>
      <c:legendPos val="r"/>
      <c:layout/>
      <c:overlay val="0"/>
      <c:spPr>
        <a:solidFill>
          <a:schemeClr val="bg1"/>
        </a:solidFill>
      </c:spPr>
    </c:legend>
    <c:plotVisOnly val="1"/>
    <c:dispBlanksAs val="gap"/>
    <c:showDLblsOverMax val="0"/>
  </c:chart>
  <c:txPr>
    <a:bodyPr/>
    <a:lstStyle/>
    <a:p>
      <a:pPr>
        <a:defRPr sz="1400">
          <a:solidFill>
            <a:srgbClr val="231F20"/>
          </a:solidFill>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spPr>
            <a:ln w="38100">
              <a:solidFill>
                <a:schemeClr val="accent1"/>
              </a:solidFill>
            </a:ln>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spPr>
            <a:ln w="38100">
              <a:solidFill>
                <a:schemeClr val="accent2"/>
              </a:solidFill>
            </a:ln>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mooth val="0"/>
        </c:ser>
        <c:ser>
          <c:idx val="2"/>
          <c:order val="2"/>
          <c:tx>
            <c:strRef>
              <c:f>Sheet1!$D$1</c:f>
              <c:strCache>
                <c:ptCount val="1"/>
                <c:pt idx="0">
                  <c:v>Series 3</c:v>
                </c:pt>
              </c:strCache>
            </c:strRef>
          </c:tx>
          <c:spPr>
            <a:ln w="38100">
              <a:solidFill>
                <a:schemeClr val="accent3"/>
              </a:solidFill>
            </a:ln>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mooth val="0"/>
        </c:ser>
        <c:ser>
          <c:idx val="3"/>
          <c:order val="3"/>
          <c:tx>
            <c:strRef>
              <c:f>Sheet1!$E$1</c:f>
              <c:strCache>
                <c:ptCount val="1"/>
                <c:pt idx="0">
                  <c:v>Series 4</c:v>
                </c:pt>
              </c:strCache>
            </c:strRef>
          </c:tx>
          <c:spPr>
            <a:ln w="38100">
              <a:solidFill>
                <a:schemeClr val="accent4"/>
              </a:solidFill>
            </a:ln>
          </c:spPr>
          <c:marker>
            <c:symbol val="none"/>
          </c:marke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2.0</c:v>
                </c:pt>
                <c:pt idx="1">
                  <c:v>3.0</c:v>
                </c:pt>
                <c:pt idx="2">
                  <c:v>1.0</c:v>
                </c:pt>
                <c:pt idx="3">
                  <c:v>2.0</c:v>
                </c:pt>
              </c:numCache>
            </c:numRef>
          </c:val>
          <c:smooth val="0"/>
        </c:ser>
        <c:ser>
          <c:idx val="4"/>
          <c:order val="4"/>
          <c:tx>
            <c:strRef>
              <c:f>Sheet1!$F$1</c:f>
              <c:strCache>
                <c:ptCount val="1"/>
                <c:pt idx="0">
                  <c:v>Series 5</c:v>
                </c:pt>
              </c:strCache>
            </c:strRef>
          </c:tx>
          <c:spPr>
            <a:ln w="38100">
              <a:solidFill>
                <a:schemeClr val="accent5"/>
              </a:solidFill>
            </a:ln>
          </c:spPr>
          <c:marker>
            <c:symbol val="none"/>
          </c:marker>
          <c:cat>
            <c:strRef>
              <c:f>Sheet1!$A$2:$A$5</c:f>
              <c:strCache>
                <c:ptCount val="4"/>
                <c:pt idx="0">
                  <c:v>Category 1</c:v>
                </c:pt>
                <c:pt idx="1">
                  <c:v>Category 2</c:v>
                </c:pt>
                <c:pt idx="2">
                  <c:v>Category 3</c:v>
                </c:pt>
                <c:pt idx="3">
                  <c:v>Category 4</c:v>
                </c:pt>
              </c:strCache>
            </c:strRef>
          </c:cat>
          <c:val>
            <c:numRef>
              <c:f>Sheet1!$F$2:$F$5</c:f>
              <c:numCache>
                <c:formatCode>General</c:formatCode>
                <c:ptCount val="4"/>
                <c:pt idx="0">
                  <c:v>5.0</c:v>
                </c:pt>
                <c:pt idx="1">
                  <c:v>5.5</c:v>
                </c:pt>
                <c:pt idx="2">
                  <c:v>5.6</c:v>
                </c:pt>
                <c:pt idx="3">
                  <c:v>3.0</c:v>
                </c:pt>
              </c:numCache>
            </c:numRef>
          </c:val>
          <c:smooth val="0"/>
        </c:ser>
        <c:ser>
          <c:idx val="5"/>
          <c:order val="5"/>
          <c:tx>
            <c:strRef>
              <c:f>Sheet1!$G$1</c:f>
              <c:strCache>
                <c:ptCount val="1"/>
                <c:pt idx="0">
                  <c:v>Series 6</c:v>
                </c:pt>
              </c:strCache>
            </c:strRef>
          </c:tx>
          <c:spPr>
            <a:ln w="38100">
              <a:solidFill>
                <a:schemeClr val="accent6"/>
              </a:solidFill>
            </a:ln>
          </c:spPr>
          <c:marker>
            <c:symbol val="none"/>
          </c:marker>
          <c:cat>
            <c:strRef>
              <c:f>Sheet1!$A$2:$A$5</c:f>
              <c:strCache>
                <c:ptCount val="4"/>
                <c:pt idx="0">
                  <c:v>Category 1</c:v>
                </c:pt>
                <c:pt idx="1">
                  <c:v>Category 2</c:v>
                </c:pt>
                <c:pt idx="2">
                  <c:v>Category 3</c:v>
                </c:pt>
                <c:pt idx="3">
                  <c:v>Category 4</c:v>
                </c:pt>
              </c:strCache>
            </c:strRef>
          </c:cat>
          <c:val>
            <c:numRef>
              <c:f>Sheet1!$G$2:$G$5</c:f>
              <c:numCache>
                <c:formatCode>General</c:formatCode>
                <c:ptCount val="4"/>
                <c:pt idx="0">
                  <c:v>0.5</c:v>
                </c:pt>
                <c:pt idx="1">
                  <c:v>1.0</c:v>
                </c:pt>
                <c:pt idx="2">
                  <c:v>2.0</c:v>
                </c:pt>
                <c:pt idx="3">
                  <c:v>3.8</c:v>
                </c:pt>
              </c:numCache>
            </c:numRef>
          </c:val>
          <c:smooth val="0"/>
        </c:ser>
        <c:dLbls>
          <c:showLegendKey val="0"/>
          <c:showVal val="0"/>
          <c:showCatName val="0"/>
          <c:showSerName val="0"/>
          <c:showPercent val="0"/>
          <c:showBubbleSize val="0"/>
        </c:dLbls>
        <c:smooth val="0"/>
        <c:axId val="-2076902496"/>
        <c:axId val="-2076899616"/>
      </c:lineChart>
      <c:catAx>
        <c:axId val="-2076902496"/>
        <c:scaling>
          <c:orientation val="minMax"/>
        </c:scaling>
        <c:delete val="0"/>
        <c:axPos val="b"/>
        <c:numFmt formatCode="General" sourceLinked="0"/>
        <c:majorTickMark val="none"/>
        <c:minorTickMark val="none"/>
        <c:tickLblPos val="nextTo"/>
        <c:crossAx val="-2076899616"/>
        <c:crosses val="autoZero"/>
        <c:auto val="1"/>
        <c:lblAlgn val="ctr"/>
        <c:lblOffset val="100"/>
        <c:noMultiLvlLbl val="0"/>
      </c:catAx>
      <c:valAx>
        <c:axId val="-2076899616"/>
        <c:scaling>
          <c:orientation val="minMax"/>
        </c:scaling>
        <c:delete val="0"/>
        <c:axPos val="l"/>
        <c:majorGridlines>
          <c:spPr>
            <a:ln>
              <a:solidFill>
                <a:schemeClr val="bg2"/>
              </a:solidFill>
            </a:ln>
          </c:spPr>
        </c:majorGridlines>
        <c:numFmt formatCode="General" sourceLinked="1"/>
        <c:majorTickMark val="none"/>
        <c:minorTickMark val="none"/>
        <c:tickLblPos val="nextTo"/>
        <c:spPr>
          <a:ln>
            <a:noFill/>
          </a:ln>
        </c:spPr>
        <c:crossAx val="-2076902496"/>
        <c:crosses val="autoZero"/>
        <c:crossBetween val="between"/>
      </c:valAx>
    </c:plotArea>
    <c:legend>
      <c:legendPos val="r"/>
      <c:layout/>
      <c:overlay val="0"/>
      <c:spPr>
        <a:solidFill>
          <a:schemeClr val="bg1"/>
        </a:solidFill>
      </c:spPr>
    </c:legend>
    <c:plotVisOnly val="1"/>
    <c:dispBlanksAs val="gap"/>
    <c:showDLblsOverMax val="0"/>
  </c:chart>
  <c:txPr>
    <a:bodyPr/>
    <a:lstStyle/>
    <a:p>
      <a:pPr>
        <a:defRPr sz="1400">
          <a:solidFill>
            <a:srgbClr val="231F20"/>
          </a:solidFill>
        </a:defRPr>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spPr>
            <a:ln w="38100">
              <a:solidFill>
                <a:schemeClr val="accent1"/>
              </a:solidFill>
            </a:ln>
          </c:spPr>
          <c:marker>
            <c:symbol val="circle"/>
            <c:size val="9"/>
            <c:spPr>
              <a:solidFill>
                <a:schemeClr val="accent1"/>
              </a:solidFill>
              <a:ln>
                <a:noFill/>
              </a:ln>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spPr>
            <a:ln w="38100">
              <a:solidFill>
                <a:schemeClr val="accent2"/>
              </a:solidFill>
            </a:ln>
          </c:spPr>
          <c:marker>
            <c:symbol val="circle"/>
            <c:size val="9"/>
            <c:spPr>
              <a:solidFill>
                <a:schemeClr val="accent2"/>
              </a:solidFill>
              <a:ln>
                <a:noFill/>
              </a:ln>
            </c:spPr>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mooth val="0"/>
        </c:ser>
        <c:ser>
          <c:idx val="2"/>
          <c:order val="2"/>
          <c:tx>
            <c:strRef>
              <c:f>Sheet1!$D$1</c:f>
              <c:strCache>
                <c:ptCount val="1"/>
                <c:pt idx="0">
                  <c:v>Series 3</c:v>
                </c:pt>
              </c:strCache>
            </c:strRef>
          </c:tx>
          <c:spPr>
            <a:ln w="38100">
              <a:solidFill>
                <a:schemeClr val="accent3"/>
              </a:solidFill>
            </a:ln>
          </c:spPr>
          <c:marker>
            <c:symbol val="circle"/>
            <c:size val="9"/>
            <c:spPr>
              <a:solidFill>
                <a:schemeClr val="accent3"/>
              </a:solidFill>
              <a:ln>
                <a:noFill/>
              </a:ln>
            </c:spPr>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mooth val="0"/>
        </c:ser>
        <c:ser>
          <c:idx val="3"/>
          <c:order val="3"/>
          <c:tx>
            <c:strRef>
              <c:f>Sheet1!$E$1</c:f>
              <c:strCache>
                <c:ptCount val="1"/>
                <c:pt idx="0">
                  <c:v>Series 4</c:v>
                </c:pt>
              </c:strCache>
            </c:strRef>
          </c:tx>
          <c:spPr>
            <a:ln w="38100">
              <a:solidFill>
                <a:schemeClr val="accent4"/>
              </a:solidFill>
            </a:ln>
          </c:spPr>
          <c:marker>
            <c:symbol val="circle"/>
            <c:size val="9"/>
            <c:spPr>
              <a:solidFill>
                <a:schemeClr val="accent4"/>
              </a:solidFill>
              <a:ln>
                <a:noFill/>
              </a:ln>
            </c:spPr>
          </c:marke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2.0</c:v>
                </c:pt>
                <c:pt idx="1">
                  <c:v>3.0</c:v>
                </c:pt>
                <c:pt idx="2">
                  <c:v>1.0</c:v>
                </c:pt>
                <c:pt idx="3">
                  <c:v>2.0</c:v>
                </c:pt>
              </c:numCache>
            </c:numRef>
          </c:val>
          <c:smooth val="0"/>
        </c:ser>
        <c:ser>
          <c:idx val="4"/>
          <c:order val="4"/>
          <c:tx>
            <c:strRef>
              <c:f>Sheet1!$F$1</c:f>
              <c:strCache>
                <c:ptCount val="1"/>
                <c:pt idx="0">
                  <c:v>Series 5</c:v>
                </c:pt>
              </c:strCache>
            </c:strRef>
          </c:tx>
          <c:spPr>
            <a:ln w="38100">
              <a:solidFill>
                <a:schemeClr val="accent5"/>
              </a:solidFill>
            </a:ln>
          </c:spPr>
          <c:marker>
            <c:symbol val="circle"/>
            <c:size val="9"/>
            <c:spPr>
              <a:solidFill>
                <a:schemeClr val="accent5"/>
              </a:solidFill>
              <a:ln>
                <a:noFill/>
              </a:ln>
            </c:spPr>
          </c:marker>
          <c:cat>
            <c:strRef>
              <c:f>Sheet1!$A$2:$A$5</c:f>
              <c:strCache>
                <c:ptCount val="4"/>
                <c:pt idx="0">
                  <c:v>Category 1</c:v>
                </c:pt>
                <c:pt idx="1">
                  <c:v>Category 2</c:v>
                </c:pt>
                <c:pt idx="2">
                  <c:v>Category 3</c:v>
                </c:pt>
                <c:pt idx="3">
                  <c:v>Category 4</c:v>
                </c:pt>
              </c:strCache>
            </c:strRef>
          </c:cat>
          <c:val>
            <c:numRef>
              <c:f>Sheet1!$F$2:$F$5</c:f>
              <c:numCache>
                <c:formatCode>General</c:formatCode>
                <c:ptCount val="4"/>
                <c:pt idx="0">
                  <c:v>5.0</c:v>
                </c:pt>
                <c:pt idx="1">
                  <c:v>5.5</c:v>
                </c:pt>
                <c:pt idx="2">
                  <c:v>5.6</c:v>
                </c:pt>
                <c:pt idx="3">
                  <c:v>3.0</c:v>
                </c:pt>
              </c:numCache>
            </c:numRef>
          </c:val>
          <c:smooth val="0"/>
        </c:ser>
        <c:ser>
          <c:idx val="5"/>
          <c:order val="5"/>
          <c:tx>
            <c:strRef>
              <c:f>Sheet1!$G$1</c:f>
              <c:strCache>
                <c:ptCount val="1"/>
                <c:pt idx="0">
                  <c:v>Series 6</c:v>
                </c:pt>
              </c:strCache>
            </c:strRef>
          </c:tx>
          <c:spPr>
            <a:ln w="38100">
              <a:solidFill>
                <a:schemeClr val="accent6"/>
              </a:solidFill>
            </a:ln>
          </c:spPr>
          <c:marker>
            <c:symbol val="circle"/>
            <c:size val="9"/>
            <c:spPr>
              <a:solidFill>
                <a:schemeClr val="accent6"/>
              </a:solidFill>
              <a:ln>
                <a:noFill/>
              </a:ln>
            </c:spPr>
          </c:marker>
          <c:cat>
            <c:strRef>
              <c:f>Sheet1!$A$2:$A$5</c:f>
              <c:strCache>
                <c:ptCount val="4"/>
                <c:pt idx="0">
                  <c:v>Category 1</c:v>
                </c:pt>
                <c:pt idx="1">
                  <c:v>Category 2</c:v>
                </c:pt>
                <c:pt idx="2">
                  <c:v>Category 3</c:v>
                </c:pt>
                <c:pt idx="3">
                  <c:v>Category 4</c:v>
                </c:pt>
              </c:strCache>
            </c:strRef>
          </c:cat>
          <c:val>
            <c:numRef>
              <c:f>Sheet1!$G$2:$G$5</c:f>
              <c:numCache>
                <c:formatCode>General</c:formatCode>
                <c:ptCount val="4"/>
                <c:pt idx="0">
                  <c:v>0.5</c:v>
                </c:pt>
                <c:pt idx="1">
                  <c:v>1.0</c:v>
                </c:pt>
                <c:pt idx="2">
                  <c:v>2.0</c:v>
                </c:pt>
                <c:pt idx="3">
                  <c:v>3.8</c:v>
                </c:pt>
              </c:numCache>
            </c:numRef>
          </c:val>
          <c:smooth val="0"/>
        </c:ser>
        <c:dLbls>
          <c:showLegendKey val="0"/>
          <c:showVal val="0"/>
          <c:showCatName val="0"/>
          <c:showSerName val="0"/>
          <c:showPercent val="0"/>
          <c:showBubbleSize val="0"/>
        </c:dLbls>
        <c:marker val="1"/>
        <c:smooth val="0"/>
        <c:axId val="-2076655872"/>
        <c:axId val="-2076653264"/>
      </c:lineChart>
      <c:catAx>
        <c:axId val="-2076655872"/>
        <c:scaling>
          <c:orientation val="minMax"/>
        </c:scaling>
        <c:delete val="0"/>
        <c:axPos val="b"/>
        <c:numFmt formatCode="General" sourceLinked="0"/>
        <c:majorTickMark val="none"/>
        <c:minorTickMark val="none"/>
        <c:tickLblPos val="nextTo"/>
        <c:crossAx val="-2076653264"/>
        <c:crosses val="autoZero"/>
        <c:auto val="1"/>
        <c:lblAlgn val="ctr"/>
        <c:lblOffset val="100"/>
        <c:noMultiLvlLbl val="0"/>
      </c:catAx>
      <c:valAx>
        <c:axId val="-2076653264"/>
        <c:scaling>
          <c:orientation val="minMax"/>
        </c:scaling>
        <c:delete val="0"/>
        <c:axPos val="l"/>
        <c:majorGridlines>
          <c:spPr>
            <a:ln>
              <a:solidFill>
                <a:schemeClr val="bg2"/>
              </a:solidFill>
            </a:ln>
          </c:spPr>
        </c:majorGridlines>
        <c:numFmt formatCode="General" sourceLinked="1"/>
        <c:majorTickMark val="none"/>
        <c:minorTickMark val="none"/>
        <c:tickLblPos val="nextTo"/>
        <c:spPr>
          <a:ln>
            <a:noFill/>
          </a:ln>
        </c:spPr>
        <c:crossAx val="-2076655872"/>
        <c:crosses val="autoZero"/>
        <c:crossBetween val="between"/>
      </c:valAx>
    </c:plotArea>
    <c:legend>
      <c:legendPos val="r"/>
      <c:layout/>
      <c:overlay val="0"/>
      <c:spPr>
        <a:solidFill>
          <a:schemeClr val="bg1"/>
        </a:solidFill>
      </c:spPr>
    </c:legend>
    <c:plotVisOnly val="1"/>
    <c:dispBlanksAs val="gap"/>
    <c:showDLblsOverMax val="0"/>
  </c:chart>
  <c:txPr>
    <a:bodyPr/>
    <a:lstStyle/>
    <a:p>
      <a:pPr>
        <a:defRPr sz="1400">
          <a:solidFill>
            <a:srgbClr val="231F20"/>
          </a:solidFill>
        </a:defRPr>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c:spPr>
          </c:dPt>
          <c:dPt>
            <c:idx val="1"/>
            <c:bubble3D val="0"/>
            <c:spPr>
              <a:solidFill>
                <a:schemeClr val="accent2"/>
              </a:solidFill>
            </c:spPr>
          </c:dPt>
          <c:dPt>
            <c:idx val="2"/>
            <c:bubble3D val="0"/>
            <c:spPr>
              <a:solidFill>
                <a:schemeClr val="accent3"/>
              </a:solidFill>
            </c:spPr>
          </c:dPt>
          <c:dPt>
            <c:idx val="3"/>
            <c:bubble3D val="0"/>
            <c:spPr>
              <a:solidFill>
                <a:schemeClr val="accent4"/>
              </a:solidFill>
            </c:spPr>
          </c:dPt>
          <c:dPt>
            <c:idx val="4"/>
            <c:bubble3D val="0"/>
            <c:spPr>
              <a:solidFill>
                <a:schemeClr val="accent5"/>
              </a:solidFill>
            </c:spPr>
          </c:dPt>
          <c:dPt>
            <c:idx val="5"/>
            <c:bubble3D val="0"/>
            <c:spPr>
              <a:solidFill>
                <a:schemeClr val="accent6"/>
              </a:solidFill>
            </c:spPr>
          </c:dPt>
          <c:dLbls>
            <c:dLbl>
              <c:idx val="0"/>
              <c:spPr/>
              <c:txPr>
                <a:bodyPr/>
                <a:lstStyle/>
                <a:p>
                  <a:pPr>
                    <a:defRPr>
                      <a:solidFill>
                        <a:srgbClr val="3C3C3B"/>
                      </a:solidFill>
                    </a:defRPr>
                  </a:pPr>
                  <a:endParaRPr lang="zh-CN"/>
                </a:p>
              </c:txPr>
              <c:showLegendKey val="0"/>
              <c:showVal val="0"/>
              <c:showCatName val="0"/>
              <c:showSerName val="0"/>
              <c:showPercent val="1"/>
              <c:showBubbleSize val="0"/>
            </c:dLbl>
            <c:spPr>
              <a:noFill/>
              <a:ln>
                <a:noFill/>
              </a:ln>
              <a:effectLst/>
            </c:spPr>
            <c:txPr>
              <a:bodyPr/>
              <a:lstStyle/>
              <a:p>
                <a:pPr>
                  <a:defRPr>
                    <a:solidFill>
                      <a:schemeClr val="bg1"/>
                    </a:solidFill>
                  </a:defRPr>
                </a:pPr>
                <a:endParaRPr lang="zh-CN"/>
              </a:p>
            </c:txPr>
            <c:showLegendKey val="0"/>
            <c:showVal val="0"/>
            <c:showCatName val="0"/>
            <c:showSerName val="0"/>
            <c:showPercent val="1"/>
            <c:showBubbleSize val="0"/>
            <c:showLeaderLines val="1"/>
            <c:extLst>
              <c:ext xmlns:c15="http://schemas.microsoft.com/office/drawing/2012/chart" uri="{CE6537A1-D6FC-4f65-9D91-7224C49458BB}">
                <c15:layout/>
              </c:ext>
            </c:extLst>
          </c:dLbls>
          <c:cat>
            <c:strRef>
              <c:f>Sheet1!$A$2:$A$7</c:f>
              <c:strCache>
                <c:ptCount val="6"/>
                <c:pt idx="0">
                  <c:v>Series 1</c:v>
                </c:pt>
                <c:pt idx="1">
                  <c:v>Series 2</c:v>
                </c:pt>
                <c:pt idx="2">
                  <c:v>Series 3</c:v>
                </c:pt>
                <c:pt idx="3">
                  <c:v>Series 4</c:v>
                </c:pt>
                <c:pt idx="4">
                  <c:v>Series 5</c:v>
                </c:pt>
                <c:pt idx="5">
                  <c:v>Series 6</c:v>
                </c:pt>
              </c:strCache>
            </c:strRef>
          </c:cat>
          <c:val>
            <c:numRef>
              <c:f>Sheet1!$B$2:$B$7</c:f>
              <c:numCache>
                <c:formatCode>General</c:formatCode>
                <c:ptCount val="6"/>
                <c:pt idx="0">
                  <c:v>6.0</c:v>
                </c:pt>
                <c:pt idx="1">
                  <c:v>5.0</c:v>
                </c:pt>
                <c:pt idx="2">
                  <c:v>4.0</c:v>
                </c:pt>
                <c:pt idx="3">
                  <c:v>3.0</c:v>
                </c:pt>
                <c:pt idx="4">
                  <c:v>2.0</c:v>
                </c:pt>
                <c:pt idx="5">
                  <c:v>1.0</c:v>
                </c:pt>
              </c:numCache>
            </c:numRef>
          </c:val>
        </c:ser>
        <c:dLbls>
          <c:showLegendKey val="0"/>
          <c:showVal val="0"/>
          <c:showCatName val="0"/>
          <c:showSerName val="0"/>
          <c:showPercent val="0"/>
          <c:showBubbleSize val="0"/>
          <c:showLeaderLines val="1"/>
        </c:dLbls>
        <c:firstSliceAng val="0"/>
      </c:pieChart>
    </c:plotArea>
    <c:legend>
      <c:legendPos val="r"/>
      <c:layout/>
      <c:overlay val="0"/>
      <c:txPr>
        <a:bodyPr/>
        <a:lstStyle/>
        <a:p>
          <a:pPr>
            <a:defRPr sz="1400"/>
          </a:pPr>
          <a:endParaRPr lang="zh-CN"/>
        </a:p>
      </c:txPr>
    </c:legend>
    <c:plotVisOnly val="1"/>
    <c:dispBlanksAs val="zero"/>
    <c:showDLblsOverMax val="0"/>
  </c:chart>
  <c:txPr>
    <a:bodyPr/>
    <a:lstStyle/>
    <a:p>
      <a:pPr>
        <a:defRPr sz="1800"/>
      </a:pPr>
      <a:endParaRPr lang="zh-CN"/>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Sheet1!$B$2:$B$3</c:f>
              <c:numCache>
                <c:formatCode>General</c:formatCode>
                <c:ptCount val="2"/>
                <c:pt idx="0">
                  <c:v>4.3</c:v>
                </c:pt>
                <c:pt idx="1">
                  <c:v>2.5</c:v>
                </c:pt>
              </c:numCache>
            </c:numRef>
          </c:val>
        </c:ser>
        <c:ser>
          <c:idx val="1"/>
          <c:order val="1"/>
          <c:tx>
            <c:strRef>
              <c:f>Sheet1!$C$1</c:f>
              <c:strCache>
                <c:ptCount val="1"/>
                <c:pt idx="0">
                  <c:v>Series 2</c:v>
                </c:pt>
              </c:strCache>
            </c:strRef>
          </c:tx>
          <c:spPr>
            <a:solidFill>
              <a:schemeClr val="accent2"/>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Sheet1!$C$2:$C$3</c:f>
              <c:numCache>
                <c:formatCode>General</c:formatCode>
                <c:ptCount val="2"/>
                <c:pt idx="0">
                  <c:v>2.4</c:v>
                </c:pt>
                <c:pt idx="1">
                  <c:v>4.4</c:v>
                </c:pt>
              </c:numCache>
            </c:numRef>
          </c:val>
        </c:ser>
        <c:ser>
          <c:idx val="2"/>
          <c:order val="2"/>
          <c:tx>
            <c:strRef>
              <c:f>Sheet1!$D$1</c:f>
              <c:strCache>
                <c:ptCount val="1"/>
                <c:pt idx="0">
                  <c:v>Series 3</c:v>
                </c:pt>
              </c:strCache>
            </c:strRef>
          </c:tx>
          <c:spPr>
            <a:solidFill>
              <a:schemeClr val="accent3"/>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Sheet1!$D$2:$D$3</c:f>
              <c:numCache>
                <c:formatCode>General</c:formatCode>
                <c:ptCount val="2"/>
                <c:pt idx="0">
                  <c:v>2.0</c:v>
                </c:pt>
                <c:pt idx="1">
                  <c:v>2.0</c:v>
                </c:pt>
              </c:numCache>
            </c:numRef>
          </c:val>
        </c:ser>
        <c:ser>
          <c:idx val="3"/>
          <c:order val="3"/>
          <c:tx>
            <c:strRef>
              <c:f>Sheet1!$E$1</c:f>
              <c:strCache>
                <c:ptCount val="1"/>
                <c:pt idx="0">
                  <c:v>Series 4</c:v>
                </c:pt>
              </c:strCache>
            </c:strRef>
          </c:tx>
          <c:spPr>
            <a:solidFill>
              <a:schemeClr val="accent4"/>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Sheet1!$E$2:$E$3</c:f>
              <c:numCache>
                <c:formatCode>General</c:formatCode>
                <c:ptCount val="2"/>
                <c:pt idx="0">
                  <c:v>3.5</c:v>
                </c:pt>
                <c:pt idx="1">
                  <c:v>4.5</c:v>
                </c:pt>
              </c:numCache>
            </c:numRef>
          </c:val>
        </c:ser>
        <c:ser>
          <c:idx val="4"/>
          <c:order val="4"/>
          <c:tx>
            <c:strRef>
              <c:f>Sheet1!$F$1</c:f>
              <c:strCache>
                <c:ptCount val="1"/>
                <c:pt idx="0">
                  <c:v>Series 5</c:v>
                </c:pt>
              </c:strCache>
            </c:strRef>
          </c:tx>
          <c:spPr>
            <a:solidFill>
              <a:schemeClr val="accent5"/>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Sheet1!$F$2:$F$3</c:f>
              <c:numCache>
                <c:formatCode>General</c:formatCode>
                <c:ptCount val="2"/>
                <c:pt idx="0">
                  <c:v>1.8</c:v>
                </c:pt>
                <c:pt idx="1">
                  <c:v>2.8</c:v>
                </c:pt>
              </c:numCache>
            </c:numRef>
          </c:val>
        </c:ser>
        <c:ser>
          <c:idx val="5"/>
          <c:order val="5"/>
          <c:tx>
            <c:strRef>
              <c:f>Sheet1!$G$1</c:f>
              <c:strCache>
                <c:ptCount val="1"/>
                <c:pt idx="0">
                  <c:v>Series 6</c:v>
                </c:pt>
              </c:strCache>
            </c:strRef>
          </c:tx>
          <c:spPr>
            <a:solidFill>
              <a:schemeClr val="accent6"/>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Sheet1!$G$2:$G$3</c:f>
              <c:numCache>
                <c:formatCode>General</c:formatCode>
                <c:ptCount val="2"/>
                <c:pt idx="0">
                  <c:v>3.0</c:v>
                </c:pt>
                <c:pt idx="1">
                  <c:v>5.0</c:v>
                </c:pt>
              </c:numCache>
            </c:numRef>
          </c:val>
        </c:ser>
        <c:dLbls>
          <c:showLegendKey val="0"/>
          <c:showVal val="0"/>
          <c:showCatName val="0"/>
          <c:showSerName val="0"/>
          <c:showPercent val="0"/>
          <c:showBubbleSize val="0"/>
        </c:dLbls>
        <c:gapWidth val="150"/>
        <c:axId val="-2077859984"/>
        <c:axId val="-2077857568"/>
      </c:barChart>
      <c:catAx>
        <c:axId val="-2077859984"/>
        <c:scaling>
          <c:orientation val="minMax"/>
        </c:scaling>
        <c:delete val="0"/>
        <c:axPos val="l"/>
        <c:numFmt formatCode="General" sourceLinked="0"/>
        <c:majorTickMark val="none"/>
        <c:minorTickMark val="none"/>
        <c:tickLblPos val="nextTo"/>
        <c:crossAx val="-2077857568"/>
        <c:crosses val="autoZero"/>
        <c:auto val="1"/>
        <c:lblAlgn val="ctr"/>
        <c:lblOffset val="100"/>
        <c:noMultiLvlLbl val="0"/>
      </c:catAx>
      <c:valAx>
        <c:axId val="-2077857568"/>
        <c:scaling>
          <c:orientation val="minMax"/>
        </c:scaling>
        <c:delete val="0"/>
        <c:axPos val="b"/>
        <c:majorGridlines>
          <c:spPr>
            <a:ln>
              <a:solidFill>
                <a:schemeClr val="bg2"/>
              </a:solidFill>
            </a:ln>
          </c:spPr>
        </c:majorGridlines>
        <c:numFmt formatCode="General" sourceLinked="1"/>
        <c:majorTickMark val="none"/>
        <c:minorTickMark val="none"/>
        <c:tickLblPos val="nextTo"/>
        <c:spPr>
          <a:ln>
            <a:noFill/>
          </a:ln>
        </c:spPr>
        <c:crossAx val="-2077859984"/>
        <c:crosses val="autoZero"/>
        <c:crossBetween val="between"/>
      </c:valAx>
    </c:plotArea>
    <c:legend>
      <c:legendPos val="r"/>
      <c:layout/>
      <c:overlay val="0"/>
      <c:spPr>
        <a:solidFill>
          <a:schemeClr val="bg1"/>
        </a:solidFill>
      </c:spPr>
    </c:legend>
    <c:plotVisOnly val="1"/>
    <c:dispBlanksAs val="gap"/>
    <c:showDLblsOverMax val="0"/>
  </c:chart>
  <c:txPr>
    <a:bodyPr/>
    <a:lstStyle/>
    <a:p>
      <a:pPr>
        <a:defRPr sz="1400">
          <a:solidFill>
            <a:srgbClr val="231F20"/>
          </a:solidFill>
        </a:defRPr>
      </a:pPr>
      <a:endParaRPr lang="zh-CN"/>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tx>
            <c:strRef>
              <c:f>Sheet1!$B$1</c:f>
              <c:strCache>
                <c:ptCount val="1"/>
                <c:pt idx="0">
                  <c:v>Series 1</c:v>
                </c:pt>
              </c:strCache>
            </c:strRef>
          </c:tx>
          <c:spPr>
            <a:solidFill>
              <a:schemeClr val="accent1"/>
            </a:solidFill>
          </c:spPr>
          <c:invertIfNegative val="0"/>
          <c:dLbls>
            <c:spPr>
              <a:noFill/>
              <a:ln>
                <a:noFill/>
              </a:ln>
              <a:effectLst/>
            </c:spPr>
            <c:txPr>
              <a:bodyPr/>
              <a:lstStyle/>
              <a:p>
                <a:pPr>
                  <a:defRPr>
                    <a:solidFill>
                      <a:srgbClr val="3C3C3B"/>
                    </a:solidFill>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Sheet1!$B$2:$B$3</c:f>
              <c:numCache>
                <c:formatCode>General</c:formatCode>
                <c:ptCount val="2"/>
                <c:pt idx="0">
                  <c:v>4.3</c:v>
                </c:pt>
                <c:pt idx="1">
                  <c:v>2.5</c:v>
                </c:pt>
              </c:numCache>
            </c:numRef>
          </c:val>
        </c:ser>
        <c:ser>
          <c:idx val="1"/>
          <c:order val="1"/>
          <c:tx>
            <c:strRef>
              <c:f>Sheet1!$C$1</c:f>
              <c:strCache>
                <c:ptCount val="1"/>
                <c:pt idx="0">
                  <c:v>Series 2</c:v>
                </c:pt>
              </c:strCache>
            </c:strRef>
          </c:tx>
          <c:spPr>
            <a:solidFill>
              <a:schemeClr val="accent2"/>
            </a:solidFill>
          </c:spPr>
          <c:invertIfNegative val="0"/>
          <c:dLbls>
            <c:spPr>
              <a:noFill/>
              <a:ln>
                <a:noFill/>
              </a:ln>
              <a:effectLst/>
            </c:spPr>
            <c:txPr>
              <a:bodyPr/>
              <a:lstStyle/>
              <a:p>
                <a:pPr>
                  <a:defRPr>
                    <a:solidFill>
                      <a:schemeClr val="bg1"/>
                    </a:solidFill>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Sheet1!$C$2:$C$3</c:f>
              <c:numCache>
                <c:formatCode>General</c:formatCode>
                <c:ptCount val="2"/>
                <c:pt idx="0">
                  <c:v>2.4</c:v>
                </c:pt>
                <c:pt idx="1">
                  <c:v>4.4</c:v>
                </c:pt>
              </c:numCache>
            </c:numRef>
          </c:val>
        </c:ser>
        <c:ser>
          <c:idx val="2"/>
          <c:order val="2"/>
          <c:tx>
            <c:strRef>
              <c:f>Sheet1!$D$1</c:f>
              <c:strCache>
                <c:ptCount val="1"/>
                <c:pt idx="0">
                  <c:v>Series 3</c:v>
                </c:pt>
              </c:strCache>
            </c:strRef>
          </c:tx>
          <c:spPr>
            <a:solidFill>
              <a:schemeClr val="accent3"/>
            </a:solidFill>
          </c:spPr>
          <c:invertIfNegative val="0"/>
          <c:dLbls>
            <c:spPr>
              <a:noFill/>
              <a:ln>
                <a:noFill/>
              </a:ln>
              <a:effectLst/>
            </c:spPr>
            <c:txPr>
              <a:bodyPr/>
              <a:lstStyle/>
              <a:p>
                <a:pPr>
                  <a:defRPr>
                    <a:solidFill>
                      <a:schemeClr val="bg1"/>
                    </a:solidFill>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Sheet1!$D$2:$D$3</c:f>
              <c:numCache>
                <c:formatCode>General</c:formatCode>
                <c:ptCount val="2"/>
                <c:pt idx="0">
                  <c:v>2.0</c:v>
                </c:pt>
                <c:pt idx="1">
                  <c:v>2.0</c:v>
                </c:pt>
              </c:numCache>
            </c:numRef>
          </c:val>
        </c:ser>
        <c:ser>
          <c:idx val="3"/>
          <c:order val="3"/>
          <c:tx>
            <c:strRef>
              <c:f>Sheet1!$E$1</c:f>
              <c:strCache>
                <c:ptCount val="1"/>
                <c:pt idx="0">
                  <c:v>Series 4</c:v>
                </c:pt>
              </c:strCache>
            </c:strRef>
          </c:tx>
          <c:spPr>
            <a:solidFill>
              <a:schemeClr val="accent4"/>
            </a:solidFill>
          </c:spPr>
          <c:invertIfNegative val="0"/>
          <c:dLbls>
            <c:spPr>
              <a:noFill/>
              <a:ln>
                <a:noFill/>
              </a:ln>
              <a:effectLst/>
            </c:spPr>
            <c:txPr>
              <a:bodyPr/>
              <a:lstStyle/>
              <a:p>
                <a:pPr>
                  <a:defRPr>
                    <a:solidFill>
                      <a:schemeClr val="bg1"/>
                    </a:solidFill>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Sheet1!$E$2:$E$3</c:f>
              <c:numCache>
                <c:formatCode>General</c:formatCode>
                <c:ptCount val="2"/>
                <c:pt idx="0">
                  <c:v>3.5</c:v>
                </c:pt>
                <c:pt idx="1">
                  <c:v>4.5</c:v>
                </c:pt>
              </c:numCache>
            </c:numRef>
          </c:val>
        </c:ser>
        <c:ser>
          <c:idx val="4"/>
          <c:order val="4"/>
          <c:tx>
            <c:strRef>
              <c:f>Sheet1!$F$1</c:f>
              <c:strCache>
                <c:ptCount val="1"/>
                <c:pt idx="0">
                  <c:v>Series 5</c:v>
                </c:pt>
              </c:strCache>
            </c:strRef>
          </c:tx>
          <c:spPr>
            <a:solidFill>
              <a:schemeClr val="accent5"/>
            </a:solidFill>
          </c:spPr>
          <c:invertIfNegative val="0"/>
          <c:dLbls>
            <c:spPr>
              <a:noFill/>
              <a:ln>
                <a:noFill/>
              </a:ln>
              <a:effectLst/>
            </c:spPr>
            <c:txPr>
              <a:bodyPr/>
              <a:lstStyle/>
              <a:p>
                <a:pPr>
                  <a:defRPr>
                    <a:solidFill>
                      <a:schemeClr val="bg1"/>
                    </a:solidFill>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Sheet1!$F$2:$F$3</c:f>
              <c:numCache>
                <c:formatCode>General</c:formatCode>
                <c:ptCount val="2"/>
                <c:pt idx="0">
                  <c:v>1.8</c:v>
                </c:pt>
                <c:pt idx="1">
                  <c:v>2.8</c:v>
                </c:pt>
              </c:numCache>
            </c:numRef>
          </c:val>
        </c:ser>
        <c:ser>
          <c:idx val="5"/>
          <c:order val="5"/>
          <c:tx>
            <c:strRef>
              <c:f>Sheet1!$G$1</c:f>
              <c:strCache>
                <c:ptCount val="1"/>
                <c:pt idx="0">
                  <c:v>Series 6</c:v>
                </c:pt>
              </c:strCache>
            </c:strRef>
          </c:tx>
          <c:spPr>
            <a:solidFill>
              <a:schemeClr val="accent6"/>
            </a:solidFill>
          </c:spPr>
          <c:invertIfNegative val="0"/>
          <c:dLbls>
            <c:spPr>
              <a:noFill/>
              <a:ln>
                <a:noFill/>
              </a:ln>
              <a:effectLst/>
            </c:spPr>
            <c:txPr>
              <a:bodyPr/>
              <a:lstStyle/>
              <a:p>
                <a:pPr>
                  <a:defRPr>
                    <a:solidFill>
                      <a:schemeClr val="bg1"/>
                    </a:solidFill>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Sheet1!$G$2:$G$3</c:f>
              <c:numCache>
                <c:formatCode>General</c:formatCode>
                <c:ptCount val="2"/>
                <c:pt idx="0">
                  <c:v>3.0</c:v>
                </c:pt>
                <c:pt idx="1">
                  <c:v>5.0</c:v>
                </c:pt>
              </c:numCache>
            </c:numRef>
          </c:val>
        </c:ser>
        <c:dLbls>
          <c:showLegendKey val="0"/>
          <c:showVal val="0"/>
          <c:showCatName val="0"/>
          <c:showSerName val="0"/>
          <c:showPercent val="0"/>
          <c:showBubbleSize val="0"/>
        </c:dLbls>
        <c:gapWidth val="150"/>
        <c:overlap val="100"/>
        <c:axId val="-2076312976"/>
        <c:axId val="-2077801584"/>
      </c:barChart>
      <c:catAx>
        <c:axId val="-2076312976"/>
        <c:scaling>
          <c:orientation val="minMax"/>
        </c:scaling>
        <c:delete val="0"/>
        <c:axPos val="l"/>
        <c:numFmt formatCode="General" sourceLinked="0"/>
        <c:majorTickMark val="none"/>
        <c:minorTickMark val="none"/>
        <c:tickLblPos val="nextTo"/>
        <c:crossAx val="-2077801584"/>
        <c:crosses val="autoZero"/>
        <c:auto val="1"/>
        <c:lblAlgn val="ctr"/>
        <c:lblOffset val="100"/>
        <c:noMultiLvlLbl val="0"/>
      </c:catAx>
      <c:valAx>
        <c:axId val="-2077801584"/>
        <c:scaling>
          <c:orientation val="minMax"/>
        </c:scaling>
        <c:delete val="0"/>
        <c:axPos val="b"/>
        <c:majorGridlines>
          <c:spPr>
            <a:ln>
              <a:solidFill>
                <a:schemeClr val="bg2"/>
              </a:solidFill>
            </a:ln>
          </c:spPr>
        </c:majorGridlines>
        <c:numFmt formatCode="General" sourceLinked="1"/>
        <c:majorTickMark val="none"/>
        <c:minorTickMark val="none"/>
        <c:tickLblPos val="nextTo"/>
        <c:spPr>
          <a:ln>
            <a:noFill/>
          </a:ln>
        </c:spPr>
        <c:crossAx val="-2076312976"/>
        <c:crosses val="autoZero"/>
        <c:crossBetween val="between"/>
      </c:valAx>
    </c:plotArea>
    <c:legend>
      <c:legendPos val="r"/>
      <c:layout/>
      <c:overlay val="0"/>
      <c:spPr>
        <a:solidFill>
          <a:schemeClr val="bg1"/>
        </a:solidFill>
      </c:spPr>
    </c:legend>
    <c:plotVisOnly val="1"/>
    <c:dispBlanksAs val="gap"/>
    <c:showDLblsOverMax val="0"/>
  </c:chart>
  <c:txPr>
    <a:bodyPr/>
    <a:lstStyle/>
    <a:p>
      <a:pPr>
        <a:defRPr sz="1400">
          <a:solidFill>
            <a:srgbClr val="231F20"/>
          </a:solidFill>
        </a:defRPr>
      </a:pPr>
      <a:endParaRPr lang="zh-CN"/>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0"/>
          <c:order val="0"/>
          <c:tx>
            <c:strRef>
              <c:f>Sheet1!$B$1</c:f>
              <c:strCache>
                <c:ptCount val="1"/>
                <c:pt idx="0">
                  <c:v>Series 1</c:v>
                </c:pt>
              </c:strCache>
            </c:strRef>
          </c:tx>
          <c:spPr>
            <a:solidFill>
              <a:schemeClr val="accent1"/>
            </a:solidFill>
          </c:spPr>
          <c:cat>
            <c:strRef>
              <c:f>Sheet1!$A$2:$A$3</c:f>
              <c:strCache>
                <c:ptCount val="2"/>
                <c:pt idx="0">
                  <c:v>Category 1</c:v>
                </c:pt>
                <c:pt idx="1">
                  <c:v>Category 2</c:v>
                </c:pt>
              </c:strCache>
            </c:strRef>
          </c:cat>
          <c:val>
            <c:numRef>
              <c:f>Sheet1!$B$2:$B$3</c:f>
              <c:numCache>
                <c:formatCode>General</c:formatCode>
                <c:ptCount val="2"/>
                <c:pt idx="0">
                  <c:v>4.3</c:v>
                </c:pt>
                <c:pt idx="1">
                  <c:v>2.5</c:v>
                </c:pt>
              </c:numCache>
            </c:numRef>
          </c:val>
        </c:ser>
        <c:ser>
          <c:idx val="1"/>
          <c:order val="1"/>
          <c:tx>
            <c:strRef>
              <c:f>Sheet1!$C$1</c:f>
              <c:strCache>
                <c:ptCount val="1"/>
                <c:pt idx="0">
                  <c:v>Series 2</c:v>
                </c:pt>
              </c:strCache>
            </c:strRef>
          </c:tx>
          <c:spPr>
            <a:solidFill>
              <a:schemeClr val="accent2"/>
            </a:solidFill>
          </c:spPr>
          <c:cat>
            <c:strRef>
              <c:f>Sheet1!$A$2:$A$3</c:f>
              <c:strCache>
                <c:ptCount val="2"/>
                <c:pt idx="0">
                  <c:v>Category 1</c:v>
                </c:pt>
                <c:pt idx="1">
                  <c:v>Category 2</c:v>
                </c:pt>
              </c:strCache>
            </c:strRef>
          </c:cat>
          <c:val>
            <c:numRef>
              <c:f>Sheet1!$C$2:$C$3</c:f>
              <c:numCache>
                <c:formatCode>General</c:formatCode>
                <c:ptCount val="2"/>
                <c:pt idx="0">
                  <c:v>2.4</c:v>
                </c:pt>
                <c:pt idx="1">
                  <c:v>4.4</c:v>
                </c:pt>
              </c:numCache>
            </c:numRef>
          </c:val>
        </c:ser>
        <c:ser>
          <c:idx val="2"/>
          <c:order val="2"/>
          <c:tx>
            <c:strRef>
              <c:f>Sheet1!$D$1</c:f>
              <c:strCache>
                <c:ptCount val="1"/>
                <c:pt idx="0">
                  <c:v>Series 3</c:v>
                </c:pt>
              </c:strCache>
            </c:strRef>
          </c:tx>
          <c:spPr>
            <a:solidFill>
              <a:schemeClr val="accent3"/>
            </a:solidFill>
          </c:spPr>
          <c:cat>
            <c:strRef>
              <c:f>Sheet1!$A$2:$A$3</c:f>
              <c:strCache>
                <c:ptCount val="2"/>
                <c:pt idx="0">
                  <c:v>Category 1</c:v>
                </c:pt>
                <c:pt idx="1">
                  <c:v>Category 2</c:v>
                </c:pt>
              </c:strCache>
            </c:strRef>
          </c:cat>
          <c:val>
            <c:numRef>
              <c:f>Sheet1!$D$2:$D$3</c:f>
              <c:numCache>
                <c:formatCode>General</c:formatCode>
                <c:ptCount val="2"/>
                <c:pt idx="0">
                  <c:v>2.0</c:v>
                </c:pt>
                <c:pt idx="1">
                  <c:v>2.0</c:v>
                </c:pt>
              </c:numCache>
            </c:numRef>
          </c:val>
        </c:ser>
        <c:ser>
          <c:idx val="3"/>
          <c:order val="3"/>
          <c:tx>
            <c:strRef>
              <c:f>Sheet1!$E$1</c:f>
              <c:strCache>
                <c:ptCount val="1"/>
                <c:pt idx="0">
                  <c:v>Series 4</c:v>
                </c:pt>
              </c:strCache>
            </c:strRef>
          </c:tx>
          <c:spPr>
            <a:solidFill>
              <a:schemeClr val="accent4"/>
            </a:solidFill>
          </c:spPr>
          <c:cat>
            <c:strRef>
              <c:f>Sheet1!$A$2:$A$3</c:f>
              <c:strCache>
                <c:ptCount val="2"/>
                <c:pt idx="0">
                  <c:v>Category 1</c:v>
                </c:pt>
                <c:pt idx="1">
                  <c:v>Category 2</c:v>
                </c:pt>
              </c:strCache>
            </c:strRef>
          </c:cat>
          <c:val>
            <c:numRef>
              <c:f>Sheet1!$E$2:$E$3</c:f>
              <c:numCache>
                <c:formatCode>General</c:formatCode>
                <c:ptCount val="2"/>
                <c:pt idx="0">
                  <c:v>3.5</c:v>
                </c:pt>
                <c:pt idx="1">
                  <c:v>4.5</c:v>
                </c:pt>
              </c:numCache>
            </c:numRef>
          </c:val>
        </c:ser>
        <c:ser>
          <c:idx val="4"/>
          <c:order val="4"/>
          <c:tx>
            <c:strRef>
              <c:f>Sheet1!$F$1</c:f>
              <c:strCache>
                <c:ptCount val="1"/>
                <c:pt idx="0">
                  <c:v>Series 5</c:v>
                </c:pt>
              </c:strCache>
            </c:strRef>
          </c:tx>
          <c:spPr>
            <a:solidFill>
              <a:schemeClr val="accent5"/>
            </a:solidFill>
          </c:spPr>
          <c:cat>
            <c:strRef>
              <c:f>Sheet1!$A$2:$A$3</c:f>
              <c:strCache>
                <c:ptCount val="2"/>
                <c:pt idx="0">
                  <c:v>Category 1</c:v>
                </c:pt>
                <c:pt idx="1">
                  <c:v>Category 2</c:v>
                </c:pt>
              </c:strCache>
            </c:strRef>
          </c:cat>
          <c:val>
            <c:numRef>
              <c:f>Sheet1!$F$2:$F$3</c:f>
              <c:numCache>
                <c:formatCode>General</c:formatCode>
                <c:ptCount val="2"/>
                <c:pt idx="0">
                  <c:v>1.8</c:v>
                </c:pt>
                <c:pt idx="1">
                  <c:v>2.8</c:v>
                </c:pt>
              </c:numCache>
            </c:numRef>
          </c:val>
        </c:ser>
        <c:ser>
          <c:idx val="5"/>
          <c:order val="5"/>
          <c:tx>
            <c:strRef>
              <c:f>Sheet1!$G$1</c:f>
              <c:strCache>
                <c:ptCount val="1"/>
                <c:pt idx="0">
                  <c:v>Series 6</c:v>
                </c:pt>
              </c:strCache>
            </c:strRef>
          </c:tx>
          <c:spPr>
            <a:solidFill>
              <a:schemeClr val="accent6"/>
            </a:solidFill>
          </c:spPr>
          <c:cat>
            <c:strRef>
              <c:f>Sheet1!$A$2:$A$3</c:f>
              <c:strCache>
                <c:ptCount val="2"/>
                <c:pt idx="0">
                  <c:v>Category 1</c:v>
                </c:pt>
                <c:pt idx="1">
                  <c:v>Category 2</c:v>
                </c:pt>
              </c:strCache>
            </c:strRef>
          </c:cat>
          <c:val>
            <c:numRef>
              <c:f>Sheet1!$G$2:$G$3</c:f>
              <c:numCache>
                <c:formatCode>General</c:formatCode>
                <c:ptCount val="2"/>
                <c:pt idx="0">
                  <c:v>3.0</c:v>
                </c:pt>
                <c:pt idx="1">
                  <c:v>5.0</c:v>
                </c:pt>
              </c:numCache>
            </c:numRef>
          </c:val>
        </c:ser>
        <c:dLbls>
          <c:showLegendKey val="0"/>
          <c:showVal val="0"/>
          <c:showCatName val="0"/>
          <c:showSerName val="0"/>
          <c:showPercent val="0"/>
          <c:showBubbleSize val="0"/>
        </c:dLbls>
        <c:axId val="-2077357328"/>
        <c:axId val="-2077354448"/>
      </c:areaChart>
      <c:catAx>
        <c:axId val="-2077357328"/>
        <c:scaling>
          <c:orientation val="minMax"/>
        </c:scaling>
        <c:delete val="0"/>
        <c:axPos val="b"/>
        <c:numFmt formatCode="General" sourceLinked="0"/>
        <c:majorTickMark val="none"/>
        <c:minorTickMark val="none"/>
        <c:tickLblPos val="nextTo"/>
        <c:crossAx val="-2077354448"/>
        <c:crosses val="autoZero"/>
        <c:auto val="1"/>
        <c:lblAlgn val="ctr"/>
        <c:lblOffset val="100"/>
        <c:noMultiLvlLbl val="0"/>
      </c:catAx>
      <c:valAx>
        <c:axId val="-2077354448"/>
        <c:scaling>
          <c:orientation val="minMax"/>
        </c:scaling>
        <c:delete val="0"/>
        <c:axPos val="l"/>
        <c:majorGridlines>
          <c:spPr>
            <a:ln>
              <a:solidFill>
                <a:schemeClr val="bg2"/>
              </a:solidFill>
            </a:ln>
          </c:spPr>
        </c:majorGridlines>
        <c:numFmt formatCode="General" sourceLinked="1"/>
        <c:majorTickMark val="none"/>
        <c:minorTickMark val="none"/>
        <c:tickLblPos val="nextTo"/>
        <c:spPr>
          <a:ln>
            <a:noFill/>
          </a:ln>
        </c:spPr>
        <c:crossAx val="-2077357328"/>
        <c:crosses val="autoZero"/>
        <c:crossBetween val="midCat"/>
      </c:valAx>
    </c:plotArea>
    <c:legend>
      <c:legendPos val="r"/>
      <c:layout/>
      <c:overlay val="0"/>
      <c:spPr>
        <a:solidFill>
          <a:schemeClr val="bg1"/>
        </a:solidFill>
      </c:spPr>
    </c:legend>
    <c:plotVisOnly val="1"/>
    <c:dispBlanksAs val="zero"/>
    <c:showDLblsOverMax val="0"/>
  </c:chart>
  <c:txPr>
    <a:bodyPr/>
    <a:lstStyle/>
    <a:p>
      <a:pPr>
        <a:defRPr sz="1400">
          <a:solidFill>
            <a:srgbClr val="231F20"/>
          </a:solidFill>
        </a:defRPr>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FBC6CC6-8138-E540-A434-B867CC36BCD0}" type="datetime1">
              <a:rPr lang="en-US" smtClean="0"/>
              <a:t>2/23/17</a:t>
            </a:fld>
            <a:endParaRPr lang="en-US"/>
          </a:p>
        </p:txBody>
      </p:sp>
      <p:sp>
        <p:nvSpPr>
          <p:cNvPr id="6" name="TextBox 5"/>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dirty="0">
              <a:solidFill>
                <a:schemeClr val="bg2"/>
              </a:solidFill>
            </a:endParaRPr>
          </a:p>
        </p:txBody>
      </p:sp>
      <p:grpSp>
        <p:nvGrpSpPr>
          <p:cNvPr id="8" name="Group 4"/>
          <p:cNvGrpSpPr>
            <a:grpSpLocks noChangeAspect="1"/>
          </p:cNvGrpSpPr>
          <p:nvPr/>
        </p:nvGrpSpPr>
        <p:grpSpPr bwMode="auto">
          <a:xfrm>
            <a:off x="6010878" y="8738453"/>
            <a:ext cx="531812" cy="119063"/>
            <a:chOff x="5137" y="4139"/>
            <a:chExt cx="335" cy="75"/>
          </a:xfrm>
          <a:solidFill>
            <a:schemeClr val="accent1"/>
          </a:solidFill>
        </p:grpSpPr>
        <p:sp>
          <p:nvSpPr>
            <p:cNvPr id="9"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1" name="Footer Placeholder 3"/>
          <p:cNvSpPr>
            <a:spLocks noGrp="1"/>
          </p:cNvSpPr>
          <p:nvPr>
            <p:ph type="ftr" sz="quarter" idx="2"/>
          </p:nvPr>
        </p:nvSpPr>
        <p:spPr>
          <a:xfrm>
            <a:off x="457200" y="8743301"/>
            <a:ext cx="2971800" cy="107722"/>
          </a:xfrm>
          <a:prstGeom prst="rect">
            <a:avLst/>
          </a:prstGeom>
        </p:spPr>
        <p:txBody>
          <a:bodyPr vert="horz" wrap="square" lIns="0" tIns="0" rIns="0" bIns="0" rtlCol="0" anchor="ctr">
            <a:spAutoFit/>
          </a:bodyPr>
          <a:lstStyle/>
          <a:p>
            <a:r>
              <a:rPr lang="en-US" sz="700" smtClean="0">
                <a:solidFill>
                  <a:schemeClr val="bg2"/>
                </a:solidFill>
              </a:rPr>
              <a:t>© 2016 Teradata</a:t>
            </a:r>
            <a:endParaRPr lang="en-US" sz="700" dirty="0">
              <a:solidFill>
                <a:schemeClr val="bg2"/>
              </a:solidFill>
            </a:endParaRPr>
          </a:p>
        </p:txBody>
      </p:sp>
    </p:spTree>
    <p:extLst>
      <p:ext uri="{BB962C8B-B14F-4D97-AF65-F5344CB8AC3E}">
        <p14:creationId xmlns:p14="http://schemas.microsoft.com/office/powerpoint/2010/main" val="88409537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20B24A-4901-584A-9EFA-AC0C3BF0E694}" type="datetime1">
              <a:rPr lang="en-US" smtClean="0"/>
              <a:t>2/23/17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dirty="0">
              <a:solidFill>
                <a:schemeClr val="bg2"/>
              </a:solidFill>
            </a:endParaRPr>
          </a:p>
        </p:txBody>
      </p:sp>
      <p:grpSp>
        <p:nvGrpSpPr>
          <p:cNvPr id="9" name="Group 4"/>
          <p:cNvGrpSpPr>
            <a:grpSpLocks noChangeAspect="1"/>
          </p:cNvGrpSpPr>
          <p:nvPr/>
        </p:nvGrpSpPr>
        <p:grpSpPr bwMode="auto">
          <a:xfrm>
            <a:off x="6010878" y="8738453"/>
            <a:ext cx="531812" cy="119063"/>
            <a:chOff x="5137" y="4139"/>
            <a:chExt cx="335" cy="75"/>
          </a:xfrm>
          <a:solidFill>
            <a:schemeClr val="accent1"/>
          </a:solidFill>
        </p:grpSpPr>
        <p:sp>
          <p:nvSpPr>
            <p:cNvPr id="10"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Footer Placeholder 5"/>
          <p:cNvSpPr>
            <a:spLocks noGrp="1"/>
          </p:cNvSpPr>
          <p:nvPr>
            <p:ph type="ftr" sz="quarter" idx="4"/>
          </p:nvPr>
        </p:nvSpPr>
        <p:spPr>
          <a:xfrm>
            <a:off x="457200" y="8743301"/>
            <a:ext cx="2971800" cy="107722"/>
          </a:xfrm>
          <a:prstGeom prst="rect">
            <a:avLst/>
          </a:prstGeom>
        </p:spPr>
        <p:txBody>
          <a:bodyPr vert="horz" wrap="square" lIns="0" tIns="0" rIns="0" bIns="0" rtlCol="0" anchor="ctr">
            <a:spAutoFit/>
          </a:bodyPr>
          <a:lstStyle>
            <a:lvl1pPr>
              <a:defRPr lang="en-US" sz="700" smtClean="0">
                <a:solidFill>
                  <a:schemeClr val="bg2"/>
                </a:solidFill>
              </a:defRPr>
            </a:lvl1pPr>
          </a:lstStyle>
          <a:p>
            <a:r>
              <a:rPr lang="en-US" smtClean="0"/>
              <a:t>© 2016 Teradata</a:t>
            </a:r>
            <a:endParaRPr lang="en-US"/>
          </a:p>
        </p:txBody>
      </p:sp>
    </p:spTree>
    <p:extLst>
      <p:ext uri="{BB962C8B-B14F-4D97-AF65-F5344CB8AC3E}">
        <p14:creationId xmlns:p14="http://schemas.microsoft.com/office/powerpoint/2010/main" val="3902587985"/>
      </p:ext>
    </p:extLst>
  </p:cSld>
  <p:clrMap bg1="lt1" tx1="dk1" bg2="lt2" tx2="dk2" accent1="accent1" accent2="accent2" accent3="accent3" accent4="accent4" accent5="accent5" accent6="accent6" hlink="hlink" folHlink="folHlink"/>
  <p:hf hdr="0" dt="0"/>
  <p:notesStyle>
    <a:lvl1pPr marL="173038" indent="-173038" algn="l" defTabSz="914400" rtl="0" eaLnBrk="1" latinLnBrk="0" hangingPunct="1">
      <a:lnSpc>
        <a:spcPct val="95000"/>
      </a:lnSpc>
      <a:spcBef>
        <a:spcPts val="400"/>
      </a:spcBef>
      <a:buFont typeface="Arial" panose="020B0604020202020204" pitchFamily="34" charset="0"/>
      <a:buChar char="•"/>
      <a:defRPr sz="1200" kern="1200">
        <a:solidFill>
          <a:schemeClr val="tx1"/>
        </a:solidFill>
        <a:latin typeface="+mn-lt"/>
        <a:ea typeface="+mn-ea"/>
        <a:cs typeface="+mn-cs"/>
      </a:defRPr>
    </a:lvl1pPr>
    <a:lvl2pPr marL="2841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2pPr>
    <a:lvl3pPr marL="4016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3pPr>
    <a:lvl4pPr marL="5127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 slide… delete before using</a:t>
            </a:r>
            <a:r>
              <a:rPr lang="en-US" baseline="0" dirty="0" smtClean="0"/>
              <a:t> template.</a:t>
            </a: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3516233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038" marR="0" indent="-173038" algn="l" defTabSz="914400" rtl="0" eaLnBrk="1" fontAlgn="auto" latinLnBrk="0" hangingPunct="1">
              <a:lnSpc>
                <a:spcPct val="95000"/>
              </a:lnSpc>
              <a:spcBef>
                <a:spcPts val="400"/>
              </a:spcBef>
              <a:spcAft>
                <a:spcPts val="0"/>
              </a:spcAft>
              <a:buClrTx/>
              <a:buSzTx/>
              <a:buFont typeface="Arial" panose="020B0604020202020204" pitchFamily="34" charset="0"/>
              <a:buChar char="•"/>
              <a:tabLst/>
              <a:defRPr/>
            </a:pPr>
            <a:r>
              <a:rPr lang="en-US" dirty="0" smtClean="0"/>
              <a:t>Alternate title slide – move to beginning of deck,</a:t>
            </a:r>
            <a:r>
              <a:rPr lang="en-US" baseline="0" dirty="0" smtClean="0"/>
              <a:t> or </a:t>
            </a:r>
            <a:r>
              <a:rPr lang="en-US" dirty="0" smtClean="0"/>
              <a:t>delete if not used. </a:t>
            </a:r>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2147681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038" marR="0" indent="-173038" algn="l" defTabSz="914400" rtl="0" eaLnBrk="1" fontAlgn="auto" latinLnBrk="0" hangingPunct="1">
              <a:lnSpc>
                <a:spcPct val="95000"/>
              </a:lnSpc>
              <a:spcBef>
                <a:spcPts val="400"/>
              </a:spcBef>
              <a:spcAft>
                <a:spcPts val="0"/>
              </a:spcAft>
              <a:buClrTx/>
              <a:buSzTx/>
              <a:buFont typeface="Arial" panose="020B0604020202020204" pitchFamily="34" charset="0"/>
              <a:buChar char="•"/>
              <a:tabLst/>
              <a:defRPr/>
            </a:pPr>
            <a:r>
              <a:rPr lang="en-US" dirty="0" smtClean="0"/>
              <a:t>Alternate title slide – move to beginning of deck,</a:t>
            </a:r>
            <a:r>
              <a:rPr lang="en-US" baseline="0" dirty="0" smtClean="0"/>
              <a:t> or </a:t>
            </a:r>
            <a:r>
              <a:rPr lang="en-US" dirty="0" smtClean="0"/>
              <a:t>delete if not used. </a:t>
            </a:r>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4121164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038" marR="0" indent="-173038" algn="l" defTabSz="914400" rtl="0" eaLnBrk="1" fontAlgn="auto" latinLnBrk="0" hangingPunct="1">
              <a:lnSpc>
                <a:spcPct val="95000"/>
              </a:lnSpc>
              <a:spcBef>
                <a:spcPts val="400"/>
              </a:spcBef>
              <a:spcAft>
                <a:spcPts val="0"/>
              </a:spcAft>
              <a:buClrTx/>
              <a:buSzTx/>
              <a:buFont typeface="Arial" panose="020B0604020202020204" pitchFamily="34" charset="0"/>
              <a:buChar char="•"/>
              <a:tabLst/>
              <a:defRPr/>
            </a:pPr>
            <a:r>
              <a:rPr lang="en-US" dirty="0" smtClean="0"/>
              <a:t>Alternate title slide – move to beginning of deck,</a:t>
            </a:r>
            <a:r>
              <a:rPr lang="en-US" baseline="0" dirty="0" smtClean="0"/>
              <a:t> or </a:t>
            </a:r>
            <a:r>
              <a:rPr lang="en-US" dirty="0" smtClean="0"/>
              <a:t>delete if not used. </a:t>
            </a:r>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171300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038" marR="0" indent="-173038" algn="l" defTabSz="914400" rtl="0" eaLnBrk="1" fontAlgn="auto" latinLnBrk="0" hangingPunct="1">
              <a:lnSpc>
                <a:spcPct val="95000"/>
              </a:lnSpc>
              <a:spcBef>
                <a:spcPts val="400"/>
              </a:spcBef>
              <a:spcAft>
                <a:spcPts val="0"/>
              </a:spcAft>
              <a:buClrTx/>
              <a:buSzTx/>
              <a:buFont typeface="Arial" panose="020B0604020202020204" pitchFamily="34" charset="0"/>
              <a:buChar char="•"/>
              <a:tabLst/>
              <a:defRPr/>
            </a:pPr>
            <a:r>
              <a:rPr lang="en-US" dirty="0" smtClean="0"/>
              <a:t>Alternate title slide – move to beginning of deck,</a:t>
            </a:r>
            <a:r>
              <a:rPr lang="en-US" baseline="0" dirty="0" smtClean="0"/>
              <a:t> or </a:t>
            </a:r>
            <a:r>
              <a:rPr lang="en-US" dirty="0" smtClean="0"/>
              <a:t>delete if not used. </a:t>
            </a:r>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3325101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038" marR="0" indent="-173038" algn="l" defTabSz="914400" rtl="0" eaLnBrk="1" fontAlgn="auto" latinLnBrk="0" hangingPunct="1">
              <a:lnSpc>
                <a:spcPct val="95000"/>
              </a:lnSpc>
              <a:spcBef>
                <a:spcPts val="400"/>
              </a:spcBef>
              <a:spcAft>
                <a:spcPts val="0"/>
              </a:spcAft>
              <a:buClrTx/>
              <a:buSzTx/>
              <a:buFont typeface="Arial" panose="020B0604020202020204" pitchFamily="34" charset="0"/>
              <a:buChar char="•"/>
              <a:tabLst/>
              <a:defRPr/>
            </a:pPr>
            <a:r>
              <a:rPr lang="en-US" dirty="0" smtClean="0"/>
              <a:t>Instruction slide… delete before using</a:t>
            </a:r>
            <a:r>
              <a:rPr lang="en-US" baseline="0" dirty="0" smtClean="0"/>
              <a:t> template.</a:t>
            </a:r>
            <a:endParaRPr lang="en-US" dirty="0" smtClean="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2799965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kern="1200" dirty="0" smtClean="0">
                <a:solidFill>
                  <a:schemeClr val="tx1"/>
                </a:solidFill>
                <a:effectLst/>
                <a:latin typeface="+mn-lt"/>
                <a:ea typeface="+mn-ea"/>
                <a:cs typeface="+mn-cs"/>
              </a:rPr>
              <a:t>We believe that analytics and data unleash the potential of great companies. </a:t>
            </a:r>
            <a:endParaRPr lang="en-US" sz="1200" kern="1200" dirty="0" smtClean="0">
              <a:solidFill>
                <a:schemeClr val="tx1"/>
              </a:solidFill>
              <a:effectLst/>
              <a:latin typeface="+mn-lt"/>
              <a:ea typeface="+mn-ea"/>
              <a:cs typeface="+mn-cs"/>
            </a:endParaRPr>
          </a:p>
          <a:p>
            <a:pPr marL="0" indent="0">
              <a:buNone/>
            </a:pPr>
            <a:r>
              <a:rPr lang="en-US" sz="1200" kern="1200" dirty="0" smtClean="0">
                <a:solidFill>
                  <a:schemeClr val="tx1"/>
                </a:solidFill>
                <a:effectLst/>
                <a:latin typeface="+mn-lt"/>
                <a:ea typeface="+mn-ea"/>
                <a:cs typeface="+mn-cs"/>
              </a:rPr>
              <a:t> </a:t>
            </a:r>
          </a:p>
          <a:p>
            <a:pPr marL="0" indent="0">
              <a:buNone/>
            </a:pPr>
            <a:r>
              <a:rPr lang="en-US" sz="1200" kern="1200" dirty="0" smtClean="0">
                <a:solidFill>
                  <a:schemeClr val="tx1"/>
                </a:solidFill>
                <a:effectLst/>
                <a:latin typeface="+mn-lt"/>
                <a:ea typeface="+mn-ea"/>
                <a:cs typeface="+mn-cs"/>
              </a:rPr>
              <a:t>Analytics and data have become the number one assets in organizations that are </a:t>
            </a:r>
            <a:r>
              <a:rPr lang="en-US" sz="1200" b="1" i="1" kern="1200" dirty="0" smtClean="0">
                <a:solidFill>
                  <a:schemeClr val="tx1"/>
                </a:solidFill>
                <a:effectLst/>
                <a:latin typeface="+mn-lt"/>
                <a:ea typeface="+mn-ea"/>
                <a:cs typeface="+mn-cs"/>
              </a:rPr>
              <a:t>driving differentiated value</a:t>
            </a:r>
            <a:r>
              <a:rPr lang="en-US" sz="1200" kern="1200" dirty="0" smtClean="0">
                <a:solidFill>
                  <a:schemeClr val="tx1"/>
                </a:solidFill>
                <a:effectLst/>
                <a:latin typeface="+mn-lt"/>
                <a:ea typeface="+mn-ea"/>
                <a:cs typeface="+mn-cs"/>
              </a:rPr>
              <a:t>. When companies treat analytics and data as their number </a:t>
            </a:r>
            <a:r>
              <a:rPr lang="en-US" sz="1200" kern="1200" dirty="0" smtClean="0">
                <a:effectLst/>
                <a:latin typeface="+mn-lt"/>
                <a:ea typeface="+mn-ea"/>
                <a:cs typeface="+mn-cs"/>
              </a:rPr>
              <a:t>one </a:t>
            </a:r>
            <a:r>
              <a:rPr lang="en-US" sz="1200" kern="1200" dirty="0" smtClean="0">
                <a:solidFill>
                  <a:schemeClr val="tx1"/>
                </a:solidFill>
                <a:effectLst/>
                <a:latin typeface="+mn-lt"/>
                <a:ea typeface="+mn-ea"/>
                <a:cs typeface="+mn-cs"/>
              </a:rPr>
              <a:t>asset, they have the now have the ability to transform organizations.</a:t>
            </a:r>
          </a:p>
          <a:p>
            <a:pPr marL="0" indent="0">
              <a:buNone/>
            </a:pPr>
            <a:r>
              <a:rPr lang="en-US" sz="1200" kern="1200" dirty="0" smtClean="0">
                <a:solidFill>
                  <a:schemeClr val="tx1"/>
                </a:solidFill>
                <a:effectLst/>
                <a:latin typeface="+mn-lt"/>
                <a:ea typeface="+mn-ea"/>
                <a:cs typeface="+mn-cs"/>
              </a:rPr>
              <a:t> </a:t>
            </a:r>
          </a:p>
          <a:p>
            <a:pPr marL="0" indent="0">
              <a:buNone/>
            </a:pPr>
            <a:r>
              <a:rPr lang="en-US" sz="1200" kern="1200" dirty="0" smtClean="0">
                <a:solidFill>
                  <a:schemeClr val="tx1"/>
                </a:solidFill>
                <a:effectLst/>
                <a:latin typeface="+mn-lt"/>
                <a:ea typeface="+mn-ea"/>
                <a:cs typeface="+mn-cs"/>
              </a:rPr>
              <a:t>Whether your company is working to:</a:t>
            </a:r>
          </a:p>
          <a:p>
            <a:pPr marL="173038" lvl="0" indent="-173038"/>
            <a:r>
              <a:rPr lang="en-US" sz="1200" kern="1200" dirty="0" smtClean="0">
                <a:solidFill>
                  <a:schemeClr val="tx1"/>
                </a:solidFill>
                <a:effectLst/>
                <a:latin typeface="+mn-lt"/>
                <a:ea typeface="+mn-ea"/>
                <a:cs typeface="+mn-cs"/>
              </a:rPr>
              <a:t>Reduce the time for clinical trial for new drugs;</a:t>
            </a:r>
          </a:p>
          <a:p>
            <a:pPr marL="173038" lvl="0" indent="-173038"/>
            <a:r>
              <a:rPr lang="en-US" sz="1200" kern="1200" dirty="0" smtClean="0">
                <a:solidFill>
                  <a:schemeClr val="tx1"/>
                </a:solidFill>
                <a:effectLst/>
                <a:latin typeface="+mn-lt"/>
                <a:ea typeface="+mn-ea"/>
                <a:cs typeface="+mn-cs"/>
              </a:rPr>
              <a:t>Improve yield for farmers by better managing soil and crops</a:t>
            </a:r>
          </a:p>
          <a:p>
            <a:pPr marL="173038" lvl="0" indent="-173038"/>
            <a:r>
              <a:rPr lang="en-US" sz="1200" kern="1200" dirty="0" smtClean="0">
                <a:solidFill>
                  <a:schemeClr val="tx1"/>
                </a:solidFill>
                <a:effectLst/>
                <a:latin typeface="+mn-lt"/>
                <a:ea typeface="+mn-ea"/>
                <a:cs typeface="+mn-cs"/>
              </a:rPr>
              <a:t>Lower carbon emissions; or</a:t>
            </a:r>
          </a:p>
          <a:p>
            <a:pPr marL="173038" lvl="0" indent="-173038"/>
            <a:r>
              <a:rPr lang="en-US" sz="1200" kern="1200" dirty="0" smtClean="0">
                <a:solidFill>
                  <a:schemeClr val="tx1"/>
                </a:solidFill>
                <a:effectLst/>
                <a:latin typeface="+mn-lt"/>
                <a:ea typeface="+mn-ea"/>
                <a:cs typeface="+mn-cs"/>
              </a:rPr>
              <a:t>Improve communications between people</a:t>
            </a:r>
          </a:p>
          <a:p>
            <a:pPr marL="0" indent="0">
              <a:buNone/>
            </a:pPr>
            <a:r>
              <a:rPr lang="en-US" sz="1200" kern="1200" dirty="0" smtClean="0">
                <a:solidFill>
                  <a:schemeClr val="tx1"/>
                </a:solidFill>
                <a:effectLst/>
                <a:latin typeface="+mn-lt"/>
                <a:ea typeface="+mn-ea"/>
                <a:cs typeface="+mn-cs"/>
              </a:rPr>
              <a:t> </a:t>
            </a:r>
          </a:p>
          <a:p>
            <a:pPr marL="0" indent="0">
              <a:buNone/>
            </a:pPr>
            <a:r>
              <a:rPr lang="en-US" sz="1200" kern="1200" dirty="0" smtClean="0">
                <a:solidFill>
                  <a:schemeClr val="tx1"/>
                </a:solidFill>
                <a:effectLst/>
                <a:latin typeface="+mn-lt"/>
                <a:ea typeface="+mn-ea"/>
                <a:cs typeface="+mn-cs"/>
              </a:rPr>
              <a:t>… there is unlimited potential to what data and analytics can unleash.</a:t>
            </a:r>
          </a:p>
          <a:p>
            <a:pPr marL="0" indent="0">
              <a:buNone/>
            </a:pPr>
            <a:endParaRPr lang="en-US" dirty="0"/>
          </a:p>
        </p:txBody>
      </p:sp>
      <p:sp>
        <p:nvSpPr>
          <p:cNvPr id="4" name="Footer Placeholder 3"/>
          <p:cNvSpPr>
            <a:spLocks noGrp="1"/>
          </p:cNvSpPr>
          <p:nvPr>
            <p:ph type="ftr" sz="quarter" idx="10"/>
          </p:nvPr>
        </p:nvSpPr>
        <p:spPr/>
        <p:txBody>
          <a:bodyPr/>
          <a:lstStyle/>
          <a:p>
            <a:r>
              <a:rPr lang="en-US" dirty="0"/>
              <a:t>© 2015 Teradata</a:t>
            </a:r>
          </a:p>
        </p:txBody>
      </p:sp>
    </p:spTree>
    <p:extLst>
      <p:ext uri="{BB962C8B-B14F-4D97-AF65-F5344CB8AC3E}">
        <p14:creationId xmlns:p14="http://schemas.microsoft.com/office/powerpoint/2010/main" val="505941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kern="1200" dirty="0" smtClean="0">
                <a:solidFill>
                  <a:schemeClr val="tx1"/>
                </a:solidFill>
                <a:effectLst/>
                <a:latin typeface="+mn-lt"/>
                <a:ea typeface="+mn-ea"/>
                <a:cs typeface="+mn-cs"/>
              </a:rPr>
              <a:t>This is what we do.</a:t>
            </a:r>
            <a:endParaRPr lang="en-US" sz="1200" kern="1200" dirty="0" smtClean="0">
              <a:solidFill>
                <a:schemeClr val="tx1"/>
              </a:solidFill>
              <a:effectLst/>
              <a:latin typeface="+mn-lt"/>
              <a:ea typeface="+mn-ea"/>
              <a:cs typeface="+mn-cs"/>
            </a:endParaRPr>
          </a:p>
          <a:p>
            <a:pPr marL="0" indent="0">
              <a:buNone/>
            </a:pPr>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marL="0" indent="0">
              <a:buNone/>
            </a:pPr>
            <a:r>
              <a:rPr lang="en-US" sz="1200" kern="1200" dirty="0" smtClean="0">
                <a:solidFill>
                  <a:schemeClr val="tx1"/>
                </a:solidFill>
                <a:effectLst/>
                <a:latin typeface="+mn-lt"/>
                <a:ea typeface="+mn-ea"/>
                <a:cs typeface="+mn-cs"/>
              </a:rPr>
              <a:t>We empower companies to achieve high-impact business outcomes </a:t>
            </a:r>
            <a:r>
              <a:rPr lang="en-US" sz="1200" i="1" kern="1200" dirty="0" smtClean="0">
                <a:solidFill>
                  <a:schemeClr val="tx1"/>
                </a:solidFill>
                <a:effectLst/>
                <a:latin typeface="+mn-lt"/>
                <a:ea typeface="+mn-ea"/>
                <a:cs typeface="+mn-cs"/>
              </a:rPr>
              <a:t>through</a:t>
            </a:r>
            <a:r>
              <a:rPr lang="en-US" sz="1200" kern="1200" dirty="0" smtClean="0">
                <a:solidFill>
                  <a:schemeClr val="tx1"/>
                </a:solidFill>
                <a:effectLst/>
                <a:latin typeface="+mn-lt"/>
                <a:ea typeface="+mn-ea"/>
                <a:cs typeface="+mn-cs"/>
              </a:rPr>
              <a:t> analytics at scale on an agile data foundation.</a:t>
            </a:r>
          </a:p>
          <a:p>
            <a:pPr marL="0" indent="0">
              <a:buNone/>
            </a:pPr>
            <a:endParaRPr lang="en-US" sz="1200" kern="1200" dirty="0" smtClean="0">
              <a:solidFill>
                <a:schemeClr val="tx1"/>
              </a:solidFill>
              <a:effectLst/>
              <a:latin typeface="+mn-lt"/>
              <a:ea typeface="+mn-ea"/>
              <a:cs typeface="+mn-cs"/>
            </a:endParaRPr>
          </a:p>
          <a:p>
            <a:pPr marL="0" indent="0">
              <a:buNone/>
            </a:pPr>
            <a:r>
              <a:rPr lang="en-US" sz="1200" kern="1200" dirty="0" smtClean="0">
                <a:solidFill>
                  <a:schemeClr val="tx1"/>
                </a:solidFill>
                <a:effectLst/>
                <a:latin typeface="+mn-lt"/>
                <a:ea typeface="+mn-ea"/>
                <a:cs typeface="+mn-cs"/>
              </a:rPr>
              <a:t>How do we do this? </a:t>
            </a:r>
          </a:p>
          <a:p>
            <a:pPr marL="0" indent="0">
              <a:buNone/>
            </a:pPr>
            <a:r>
              <a:rPr lang="en-US" sz="1200" kern="1200" dirty="0" smtClean="0">
                <a:solidFill>
                  <a:schemeClr val="tx1"/>
                </a:solidFill>
                <a:effectLst/>
                <a:latin typeface="+mn-lt"/>
                <a:ea typeface="+mn-ea"/>
                <a:cs typeface="+mn-cs"/>
              </a:rPr>
              <a:t> </a:t>
            </a:r>
          </a:p>
          <a:p>
            <a:pPr marL="0" indent="0">
              <a:buNone/>
            </a:pPr>
            <a:r>
              <a:rPr lang="en-US" sz="1200" kern="1200" dirty="0" smtClean="0">
                <a:solidFill>
                  <a:schemeClr val="tx1"/>
                </a:solidFill>
                <a:effectLst/>
                <a:latin typeface="+mn-lt"/>
                <a:ea typeface="+mn-ea"/>
                <a:cs typeface="+mn-cs"/>
              </a:rPr>
              <a:t>We focus on achieving ongoing and consistent high impact business outcomes across different business processes. It’s all about the data and analytics—broken down into these three areas:</a:t>
            </a:r>
          </a:p>
          <a:p>
            <a:pPr marL="0" indent="0">
              <a:buNone/>
            </a:pPr>
            <a:r>
              <a:rPr lang="en-US" sz="1200" kern="1200" dirty="0" smtClean="0">
                <a:solidFill>
                  <a:schemeClr val="tx1"/>
                </a:solidFill>
                <a:effectLst/>
                <a:latin typeface="+mn-lt"/>
                <a:ea typeface="+mn-ea"/>
                <a:cs typeface="+mn-cs"/>
              </a:rPr>
              <a:t> </a:t>
            </a:r>
          </a:p>
          <a:p>
            <a:pPr marL="173038" lvl="0" indent="-173038"/>
            <a:r>
              <a:rPr lang="en-US" sz="1200" kern="1200" dirty="0" smtClean="0">
                <a:solidFill>
                  <a:schemeClr val="tx1"/>
                </a:solidFill>
                <a:effectLst/>
                <a:latin typeface="+mn-lt"/>
                <a:ea typeface="+mn-ea"/>
                <a:cs typeface="+mn-cs"/>
              </a:rPr>
              <a:t>Multi-Genre Analytics</a:t>
            </a:r>
          </a:p>
          <a:p>
            <a:pPr marL="173038" lvl="0" indent="-173038"/>
            <a:r>
              <a:rPr lang="en-US" sz="1200" kern="1200" dirty="0" smtClean="0">
                <a:solidFill>
                  <a:schemeClr val="tx1"/>
                </a:solidFill>
                <a:effectLst/>
                <a:latin typeface="+mn-lt"/>
                <a:ea typeface="+mn-ea"/>
                <a:cs typeface="+mn-cs"/>
              </a:rPr>
              <a:t>Modern Data Integration </a:t>
            </a:r>
          </a:p>
          <a:p>
            <a:pPr marL="173038" lvl="0" indent="-173038"/>
            <a:r>
              <a:rPr lang="en-US" sz="1200" kern="1200" dirty="0" smtClean="0">
                <a:solidFill>
                  <a:schemeClr val="tx1"/>
                </a:solidFill>
                <a:effectLst/>
                <a:latin typeface="+mn-lt"/>
                <a:ea typeface="+mn-ea"/>
                <a:cs typeface="+mn-cs"/>
              </a:rPr>
              <a:t>At Scale</a:t>
            </a:r>
            <a:endParaRPr lang="en-US" sz="1200" kern="1200" dirty="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r>
              <a:rPr lang="en-US" dirty="0"/>
              <a:t>© 2015 Teradata</a:t>
            </a:r>
          </a:p>
        </p:txBody>
      </p:sp>
    </p:spTree>
    <p:extLst>
      <p:ext uri="{BB962C8B-B14F-4D97-AF65-F5344CB8AC3E}">
        <p14:creationId xmlns:p14="http://schemas.microsoft.com/office/powerpoint/2010/main" val="505941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kern="1200" dirty="0" smtClean="0">
                <a:solidFill>
                  <a:schemeClr val="tx1"/>
                </a:solidFill>
                <a:effectLst/>
                <a:latin typeface="+mn-lt"/>
                <a:ea typeface="+mn-ea"/>
                <a:cs typeface="+mn-cs"/>
              </a:rPr>
              <a:t>That said, </a:t>
            </a:r>
            <a:r>
              <a:rPr lang="en-US" sz="1200" b="1" kern="1200" dirty="0" smtClean="0">
                <a:solidFill>
                  <a:schemeClr val="tx1"/>
                </a:solidFill>
                <a:effectLst/>
                <a:latin typeface="+mn-lt"/>
                <a:ea typeface="+mn-ea"/>
                <a:cs typeface="+mn-cs"/>
              </a:rPr>
              <a:t>we are more than prepared to address both the common and uncommon business challenges that companies face.</a:t>
            </a:r>
            <a:endParaRPr lang="en-US" sz="1200" kern="1200" dirty="0" smtClean="0">
              <a:solidFill>
                <a:schemeClr val="tx1"/>
              </a:solidFill>
              <a:effectLst/>
              <a:latin typeface="+mn-lt"/>
              <a:ea typeface="+mn-ea"/>
              <a:cs typeface="+mn-cs"/>
            </a:endParaRPr>
          </a:p>
          <a:p>
            <a:pPr marL="0" indent="0">
              <a:buNone/>
            </a:pPr>
            <a:r>
              <a:rPr lang="en-US" sz="1200" kern="1200" dirty="0" smtClean="0">
                <a:solidFill>
                  <a:schemeClr val="tx1"/>
                </a:solidFill>
                <a:effectLst/>
                <a:latin typeface="+mn-lt"/>
                <a:ea typeface="+mn-ea"/>
                <a:cs typeface="+mn-cs"/>
              </a:rPr>
              <a:t> </a:t>
            </a:r>
          </a:p>
          <a:p>
            <a:pPr marL="0" indent="0">
              <a:buNone/>
            </a:pPr>
            <a:r>
              <a:rPr lang="en-US" sz="1200" kern="1200" dirty="0" smtClean="0">
                <a:solidFill>
                  <a:schemeClr val="tx1"/>
                </a:solidFill>
                <a:effectLst/>
                <a:latin typeface="+mn-lt"/>
                <a:ea typeface="+mn-ea"/>
                <a:cs typeface="+mn-cs"/>
              </a:rPr>
              <a:t>By leveraging the power of a thoughtful and strong data and analytics strategy, Teradata can help business unleash these high impact business outcomes. </a:t>
            </a:r>
          </a:p>
          <a:p>
            <a:pPr marL="0" indent="0">
              <a:buNone/>
            </a:pPr>
            <a:r>
              <a:rPr lang="en-US" sz="1200" kern="1200" dirty="0" smtClean="0">
                <a:solidFill>
                  <a:schemeClr val="tx1"/>
                </a:solidFill>
                <a:effectLst/>
                <a:latin typeface="+mn-lt"/>
                <a:ea typeface="+mn-ea"/>
                <a:cs typeface="+mn-cs"/>
              </a:rPr>
              <a:t> </a:t>
            </a:r>
          </a:p>
          <a:p>
            <a:pPr marL="0" indent="0">
              <a:buNone/>
            </a:pPr>
            <a:r>
              <a:rPr lang="en-US" sz="1200" kern="1200" dirty="0" smtClean="0">
                <a:solidFill>
                  <a:schemeClr val="tx1"/>
                </a:solidFill>
                <a:effectLst/>
                <a:latin typeface="+mn-lt"/>
                <a:ea typeface="+mn-ea"/>
                <a:cs typeface="+mn-cs"/>
              </a:rPr>
              <a:t>Being </a:t>
            </a:r>
            <a:r>
              <a:rPr lang="en-US" sz="1200" kern="1200" dirty="0" smtClean="0">
                <a:solidFill>
                  <a:srgbClr val="000000"/>
                </a:solidFill>
                <a:effectLst/>
                <a:latin typeface="+mn-lt"/>
                <a:ea typeface="+mn-ea"/>
                <a:cs typeface="+mn-cs"/>
              </a:rPr>
              <a:t>Business Outcome led means we lead with Business Solutions.  What is the problem that needs to be solved and then we leverage architectural expertise and Technology solutions when needed to help solve the unique customer problem.  We do this by leveraging proven techniques in these three areas:</a:t>
            </a:r>
          </a:p>
          <a:p>
            <a:pPr marL="0" indent="0">
              <a:buNone/>
            </a:pPr>
            <a:r>
              <a:rPr lang="en-US" sz="1200" kern="1200" dirty="0" smtClean="0">
                <a:solidFill>
                  <a:srgbClr val="000000"/>
                </a:solidFill>
                <a:effectLst/>
                <a:latin typeface="+mn-lt"/>
                <a:ea typeface="+mn-ea"/>
                <a:cs typeface="+mn-cs"/>
              </a:rPr>
              <a:t> </a:t>
            </a:r>
          </a:p>
          <a:p>
            <a:pPr marL="401638" lvl="2" indent="-173038"/>
            <a:r>
              <a:rPr lang="en-US" sz="1200" kern="1200" dirty="0" smtClean="0">
                <a:solidFill>
                  <a:srgbClr val="000000"/>
                </a:solidFill>
                <a:effectLst/>
                <a:latin typeface="+mn-lt"/>
                <a:ea typeface="+mn-ea"/>
                <a:cs typeface="+mn-cs"/>
              </a:rPr>
              <a:t>Business Analytics Solutions</a:t>
            </a:r>
          </a:p>
          <a:p>
            <a:pPr marL="228600" lvl="2" indent="0">
              <a:buNone/>
            </a:pPr>
            <a:r>
              <a:rPr lang="en-US" sz="1200" kern="1200" dirty="0" smtClean="0">
                <a:solidFill>
                  <a:srgbClr val="000000"/>
                </a:solidFill>
                <a:effectLst/>
                <a:latin typeface="+mn-lt"/>
                <a:ea typeface="+mn-ea"/>
                <a:cs typeface="+mn-cs"/>
              </a:rPr>
              <a:t> </a:t>
            </a:r>
          </a:p>
          <a:p>
            <a:pPr marL="401638" lvl="2" indent="-173038"/>
            <a:r>
              <a:rPr lang="en-US" sz="1200" kern="1200" dirty="0" smtClean="0">
                <a:solidFill>
                  <a:srgbClr val="000000"/>
                </a:solidFill>
                <a:effectLst/>
                <a:latin typeface="+mn-lt"/>
                <a:ea typeface="+mn-ea"/>
                <a:cs typeface="+mn-cs"/>
              </a:rPr>
              <a:t>Ecosystem Architectural Consulting </a:t>
            </a:r>
          </a:p>
          <a:p>
            <a:pPr marL="228600" lvl="2" indent="0">
              <a:buNone/>
            </a:pPr>
            <a:r>
              <a:rPr lang="en-US" sz="1200" kern="1200" dirty="0" smtClean="0">
                <a:solidFill>
                  <a:srgbClr val="000000"/>
                </a:solidFill>
                <a:effectLst/>
                <a:latin typeface="+mn-lt"/>
                <a:ea typeface="+mn-ea"/>
                <a:cs typeface="+mn-cs"/>
              </a:rPr>
              <a:t> </a:t>
            </a:r>
          </a:p>
          <a:p>
            <a:pPr marL="401638" lvl="2" indent="-173038"/>
            <a:r>
              <a:rPr lang="en-US" sz="1200" kern="1200" dirty="0" smtClean="0">
                <a:solidFill>
                  <a:srgbClr val="000000"/>
                </a:solidFill>
                <a:effectLst/>
                <a:latin typeface="+mn-lt"/>
                <a:ea typeface="+mn-ea"/>
                <a:cs typeface="+mn-cs"/>
              </a:rPr>
              <a:t>Hybrid Cloud  Solutions</a:t>
            </a:r>
          </a:p>
          <a:p>
            <a:pPr marL="0" indent="0">
              <a:buNone/>
            </a:pPr>
            <a:endParaRPr lang="en-US" dirty="0"/>
          </a:p>
        </p:txBody>
      </p:sp>
      <p:sp>
        <p:nvSpPr>
          <p:cNvPr id="4" name="Footer Placeholder 3"/>
          <p:cNvSpPr>
            <a:spLocks noGrp="1"/>
          </p:cNvSpPr>
          <p:nvPr>
            <p:ph type="ftr" sz="quarter" idx="10"/>
          </p:nvPr>
        </p:nvSpPr>
        <p:spPr/>
        <p:txBody>
          <a:bodyPr/>
          <a:lstStyle/>
          <a:p>
            <a:r>
              <a:rPr lang="en-US" dirty="0" smtClean="0">
                <a:solidFill>
                  <a:prstClr val="black"/>
                </a:solidFill>
                <a:latin typeface="Calibri"/>
              </a:rPr>
              <a:t>© 2015 Teradata</a:t>
            </a:r>
            <a:endParaRPr lang="en-US" dirty="0">
              <a:solidFill>
                <a:prstClr val="black"/>
              </a:solidFill>
              <a:latin typeface="Calibri"/>
            </a:endParaRPr>
          </a:p>
        </p:txBody>
      </p:sp>
    </p:spTree>
    <p:extLst>
      <p:ext uri="{BB962C8B-B14F-4D97-AF65-F5344CB8AC3E}">
        <p14:creationId xmlns:p14="http://schemas.microsoft.com/office/powerpoint/2010/main" val="789382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95000"/>
              </a:lnSpc>
              <a:spcBef>
                <a:spcPts val="400"/>
              </a:spcBef>
              <a:spcAft>
                <a:spcPts val="0"/>
              </a:spcAft>
              <a:buClrTx/>
              <a:buSzTx/>
              <a:buFont typeface="Arial" panose="020B0604020202020204" pitchFamily="34" charset="0"/>
              <a:buNone/>
              <a:tabLst/>
              <a:defRPr/>
            </a:pPr>
            <a:r>
              <a:rPr lang="en-US" sz="1200" kern="1200" dirty="0" smtClean="0">
                <a:solidFill>
                  <a:schemeClr val="tx1"/>
                </a:solidFill>
                <a:effectLst/>
                <a:latin typeface="+mn-lt"/>
                <a:ea typeface="+mn-ea"/>
                <a:cs typeface="+mn-cs"/>
              </a:rPr>
              <a:t>For Teradata, unleashing the potential of great companies through analytics is why we are here. </a:t>
            </a:r>
          </a:p>
          <a:p>
            <a:pPr marL="0" marR="0" indent="0" algn="l" defTabSz="914400" rtl="0" eaLnBrk="1" fontAlgn="auto" latinLnBrk="0" hangingPunct="1">
              <a:lnSpc>
                <a:spcPct val="95000"/>
              </a:lnSpc>
              <a:spcBef>
                <a:spcPts val="400"/>
              </a:spcBef>
              <a:spcAft>
                <a:spcPts val="0"/>
              </a:spcAft>
              <a:buClrTx/>
              <a:buSzTx/>
              <a:buFont typeface="Arial" panose="020B0604020202020204" pitchFamily="34" charset="0"/>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95000"/>
              </a:lnSpc>
              <a:spcBef>
                <a:spcPts val="400"/>
              </a:spcBef>
              <a:spcAft>
                <a:spcPts val="0"/>
              </a:spcAft>
              <a:buClrTx/>
              <a:buSzTx/>
              <a:buFont typeface="Arial" panose="020B0604020202020204" pitchFamily="34" charset="0"/>
              <a:buNone/>
              <a:tabLst/>
              <a:defRPr/>
            </a:pPr>
            <a:r>
              <a:rPr lang="en-US" sz="1200" kern="1200" dirty="0" smtClean="0">
                <a:solidFill>
                  <a:schemeClr val="tx1"/>
                </a:solidFill>
                <a:effectLst/>
                <a:latin typeface="+mn-lt"/>
                <a:ea typeface="+mn-ea"/>
                <a:cs typeface="+mn-cs"/>
              </a:rPr>
              <a:t>Our work is all about helping companies find high impact business outcomes at scale to uncover it.</a:t>
            </a:r>
          </a:p>
          <a:p>
            <a:pPr marL="0" indent="0">
              <a:buNone/>
            </a:pPr>
            <a:endParaRPr lang="en-US" dirty="0"/>
          </a:p>
        </p:txBody>
      </p:sp>
      <p:sp>
        <p:nvSpPr>
          <p:cNvPr id="4" name="Footer Placeholder 3"/>
          <p:cNvSpPr>
            <a:spLocks noGrp="1"/>
          </p:cNvSpPr>
          <p:nvPr>
            <p:ph type="ftr" sz="quarter" idx="10"/>
          </p:nvPr>
        </p:nvSpPr>
        <p:spPr/>
        <p:txBody>
          <a:bodyPr/>
          <a:lstStyle/>
          <a:p>
            <a:r>
              <a:rPr lang="en-US" dirty="0"/>
              <a:t>© 2015 Teradata</a:t>
            </a:r>
          </a:p>
        </p:txBody>
      </p:sp>
    </p:spTree>
    <p:extLst>
      <p:ext uri="{BB962C8B-B14F-4D97-AF65-F5344CB8AC3E}">
        <p14:creationId xmlns:p14="http://schemas.microsoft.com/office/powerpoint/2010/main" val="5059417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Closing</a:t>
            </a:r>
            <a:r>
              <a:rPr lang="en-US" baseline="0" dirty="0" smtClean="0"/>
              <a:t> slide for all presentations</a:t>
            </a: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0099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Several alternative title slide layouts are available </a:t>
            </a:r>
            <a:r>
              <a:rPr lang="en-US" baseline="0" dirty="0" smtClean="0"/>
              <a:t>toward the end of this template deck.</a:t>
            </a: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3900232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noChangeArrowheads="1"/>
          </p:cNvSpPr>
          <p:nvPr>
            <p:ph type="sldNum" sz="quarter" idx="5"/>
          </p:nvPr>
        </p:nvSpPr>
        <p:spPr>
          <a:xfrm>
            <a:off x="3885010" y="8684684"/>
            <a:ext cx="2971800" cy="457200"/>
          </a:xfrm>
          <a:prstGeom prst="rect">
            <a:avLst/>
          </a:prstGeom>
          <a:ln/>
        </p:spPr>
        <p:txBody>
          <a:bodyPr/>
          <a:lstStyle/>
          <a:p>
            <a:fld id="{98692656-35AC-4013-B227-D1AE705E719D}" type="slidenum">
              <a:rPr lang="en-US"/>
              <a:pPr/>
              <a:t>11</a:t>
            </a:fld>
            <a:endParaRPr lang="en-US"/>
          </a:p>
        </p:txBody>
      </p:sp>
      <p:sp>
        <p:nvSpPr>
          <p:cNvPr id="717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r" eaLnBrk="1" hangingPunct="1"/>
            <a:fld id="{21D2DF3D-2733-4E76-9101-DC342B0E57E9}" type="slidenum">
              <a:rPr lang="en-US" sz="1200"/>
              <a:pPr algn="r" eaLnBrk="1" hangingPunct="1"/>
              <a:t>11</a:t>
            </a:fld>
            <a:endParaRPr lang="en-US" sz="1200"/>
          </a:p>
        </p:txBody>
      </p:sp>
      <p:sp>
        <p:nvSpPr>
          <p:cNvPr id="7171" name="Rectangle 2"/>
          <p:cNvSpPr>
            <a:spLocks noGrp="1" noRot="1" noChangeAspect="1" noChangeArrowheads="1" noTextEdit="1"/>
          </p:cNvSpPr>
          <p:nvPr>
            <p:ph type="sldImg"/>
          </p:nvPr>
        </p:nvSpPr>
        <p:spPr>
          <a:xfrm>
            <a:off x="381000" y="533400"/>
            <a:ext cx="6096000" cy="3429000"/>
          </a:xfrm>
          <a:ln/>
        </p:spPr>
      </p:sp>
      <p:sp>
        <p:nvSpPr>
          <p:cNvPr id="7172" name="Rectangle 3"/>
          <p:cNvSpPr>
            <a:spLocks noGrp="1" noChangeArrowheads="1"/>
          </p:cNvSpPr>
          <p:nvPr>
            <p:ph type="body" idx="1"/>
          </p:nvPr>
        </p:nvSpPr>
        <p:spPr>
          <a:xfrm>
            <a:off x="357188" y="4086225"/>
            <a:ext cx="6192837" cy="4114800"/>
          </a:xfrm>
        </p:spPr>
        <p:txBody>
          <a:bodyPr/>
          <a:lstStyle/>
          <a:p>
            <a:endParaRPr lang="en-US" sz="800" dirty="0">
              <a:solidFill>
                <a:srgbClr val="505050"/>
              </a:solidFill>
            </a:endParaRPr>
          </a:p>
        </p:txBody>
      </p:sp>
    </p:spTree>
    <p:extLst>
      <p:ext uri="{BB962C8B-B14F-4D97-AF65-F5344CB8AC3E}">
        <p14:creationId xmlns:p14="http://schemas.microsoft.com/office/powerpoint/2010/main" val="841441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487245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030165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Alternate divider slide</a:t>
            </a: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12952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Alternate divider slide</a:t>
            </a: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3891143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038" marR="0" indent="-173038" algn="l" defTabSz="914400" rtl="0" eaLnBrk="1" fontAlgn="auto" latinLnBrk="0" hangingPunct="1">
              <a:lnSpc>
                <a:spcPct val="95000"/>
              </a:lnSpc>
              <a:spcBef>
                <a:spcPts val="400"/>
              </a:spcBef>
              <a:spcAft>
                <a:spcPts val="0"/>
              </a:spcAft>
              <a:buClrTx/>
              <a:buSzTx/>
              <a:buFont typeface="Arial" panose="020B0604020202020204" pitchFamily="34" charset="0"/>
              <a:buChar char="•"/>
              <a:tabLst/>
              <a:defRPr/>
            </a:pPr>
            <a:r>
              <a:rPr lang="en-US" dirty="0" smtClean="0"/>
              <a:t>Instruction slide… delete before using</a:t>
            </a:r>
            <a:r>
              <a:rPr lang="en-US" baseline="0" dirty="0" smtClean="0"/>
              <a:t> template.</a:t>
            </a:r>
            <a:endParaRPr lang="en-US" dirty="0" smtClean="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617114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038" marR="0" indent="-173038" algn="l" defTabSz="914400" rtl="0" eaLnBrk="1" fontAlgn="auto" latinLnBrk="0" hangingPunct="1">
              <a:lnSpc>
                <a:spcPct val="95000"/>
              </a:lnSpc>
              <a:spcBef>
                <a:spcPts val="400"/>
              </a:spcBef>
              <a:spcAft>
                <a:spcPts val="0"/>
              </a:spcAft>
              <a:buClrTx/>
              <a:buSzTx/>
              <a:buFont typeface="Arial" panose="020B0604020202020204" pitchFamily="34" charset="0"/>
              <a:buChar char="•"/>
              <a:tabLst/>
              <a:defRPr/>
            </a:pPr>
            <a:r>
              <a:rPr lang="en-US" dirty="0" smtClean="0"/>
              <a:t>Alternate title slide – move to beginning of deck,</a:t>
            </a:r>
            <a:r>
              <a:rPr lang="en-US" baseline="0" dirty="0" smtClean="0"/>
              <a:t> or </a:t>
            </a:r>
            <a:r>
              <a:rPr lang="en-US" dirty="0" smtClean="0"/>
              <a:t>delete if not used. </a:t>
            </a:r>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869655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Alternate 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5762"/>
            <a:ext cx="9144000" cy="1611980"/>
          </a:xfrm>
          <a:solidFill>
            <a:schemeClr val="accent1">
              <a:alpha val="90000"/>
            </a:schemeClr>
          </a:solidFill>
        </p:spPr>
        <p:txBody>
          <a:bodyPr lIns="457200" tIns="137160" rIns="457200" bIns="137160" anchor="ctr" anchorCtr="0">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Rectangle 10"/>
          <p:cNvSpPr/>
          <p:nvPr userDrawn="1"/>
        </p:nvSpPr>
        <p:spPr bwMode="gray">
          <a:xfrm>
            <a:off x="457200" y="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4"/>
          <p:cNvGrpSpPr>
            <a:grpSpLocks noChangeAspect="1"/>
          </p:cNvGrpSpPr>
          <p:nvPr userDrawn="1"/>
        </p:nvGrpSpPr>
        <p:grpSpPr bwMode="auto">
          <a:xfrm>
            <a:off x="994117" y="305466"/>
            <a:ext cx="1362335" cy="305001"/>
            <a:chOff x="5137" y="4139"/>
            <a:chExt cx="335" cy="75"/>
          </a:xfrm>
          <a:solidFill>
            <a:schemeClr val="bg1"/>
          </a:solidFill>
        </p:grpSpPr>
        <p:sp>
          <p:nvSpPr>
            <p:cNvPr id="13"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1345045"/>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2" name="Title 16"/>
          <p:cNvSpPr>
            <a:spLocks noGrp="1"/>
          </p:cNvSpPr>
          <p:nvPr>
            <p:ph type="title" hasCustomPrompt="1"/>
          </p:nvPr>
        </p:nvSpPr>
        <p:spPr bwMode="gray">
          <a:xfrm>
            <a:off x="457200" y="161925"/>
            <a:ext cx="82296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0"/>
          </p:nvPr>
        </p:nvSpPr>
        <p:spPr/>
        <p:txBody>
          <a:bodyPr/>
          <a:lstStyle/>
          <a:p>
            <a:r>
              <a:rPr lang="en-US" smtClean="0"/>
              <a:t>© 2016 Teradata</a:t>
            </a:r>
            <a:endParaRPr lang="en-US" dirty="0" smtClean="0"/>
          </a:p>
        </p:txBody>
      </p:sp>
      <p:sp>
        <p:nvSpPr>
          <p:cNvPr id="3" name="Footer Placeholder 2"/>
          <p:cNvSpPr>
            <a:spLocks noGrp="1"/>
          </p:cNvSpPr>
          <p:nvPr>
            <p:ph type="ftr" sz="quarter" idx="11"/>
          </p:nvPr>
        </p:nvSpPr>
        <p:spPr/>
        <p:txBody>
          <a:bodyPr/>
          <a:lstStyle/>
          <a:p>
            <a:endParaRPr lang="en-US" dirty="0" smtClean="0"/>
          </a:p>
        </p:txBody>
      </p:sp>
    </p:spTree>
    <p:extLst>
      <p:ext uri="{BB962C8B-B14F-4D97-AF65-F5344CB8AC3E}">
        <p14:creationId xmlns:p14="http://schemas.microsoft.com/office/powerpoint/2010/main" val="2459445256"/>
      </p:ext>
    </p:extLst>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Alternate">
    <p:spTree>
      <p:nvGrpSpPr>
        <p:cNvPr id="1" name=""/>
        <p:cNvGrpSpPr/>
        <p:nvPr/>
      </p:nvGrpSpPr>
      <p:grpSpPr>
        <a:xfrm>
          <a:off x="0" y="0"/>
          <a:ext cx="0" cy="0"/>
          <a:chOff x="0" y="0"/>
          <a:chExt cx="0" cy="0"/>
        </a:xfrm>
      </p:grpSpPr>
      <p:grpSp>
        <p:nvGrpSpPr>
          <p:cNvPr id="6" name="Group 5"/>
          <p:cNvGrpSpPr/>
          <p:nvPr userDrawn="1"/>
        </p:nvGrpSpPr>
        <p:grpSpPr>
          <a:xfrm>
            <a:off x="249238" y="1112498"/>
            <a:ext cx="8655050" cy="3567112"/>
            <a:chOff x="249238" y="1919288"/>
            <a:chExt cx="8655050" cy="3567112"/>
          </a:xfrm>
        </p:grpSpPr>
        <p:sp>
          <p:nvSpPr>
            <p:cNvPr id="7" name="Oval 122"/>
            <p:cNvSpPr>
              <a:spLocks noChangeArrowheads="1"/>
            </p:cNvSpPr>
            <p:nvPr/>
          </p:nvSpPr>
          <p:spPr bwMode="auto">
            <a:xfrm>
              <a:off x="24923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Oval 123"/>
            <p:cNvSpPr>
              <a:spLocks noChangeArrowheads="1"/>
            </p:cNvSpPr>
            <p:nvPr/>
          </p:nvSpPr>
          <p:spPr bwMode="auto">
            <a:xfrm>
              <a:off x="6381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Oval 124"/>
            <p:cNvSpPr>
              <a:spLocks noChangeArrowheads="1"/>
            </p:cNvSpPr>
            <p:nvPr/>
          </p:nvSpPr>
          <p:spPr bwMode="auto">
            <a:xfrm>
              <a:off x="1042540" y="1933378"/>
              <a:ext cx="59635" cy="6072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Oval 125"/>
            <p:cNvSpPr>
              <a:spLocks noChangeArrowheads="1"/>
            </p:cNvSpPr>
            <p:nvPr/>
          </p:nvSpPr>
          <p:spPr bwMode="auto">
            <a:xfrm>
              <a:off x="1417638" y="1919288"/>
              <a:ext cx="87313" cy="8890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Oval 126"/>
            <p:cNvSpPr>
              <a:spLocks noChangeArrowheads="1"/>
            </p:cNvSpPr>
            <p:nvPr/>
          </p:nvSpPr>
          <p:spPr bwMode="auto">
            <a:xfrm>
              <a:off x="1825935" y="1938647"/>
              <a:ext cx="50182"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Oval 127"/>
            <p:cNvSpPr>
              <a:spLocks noChangeArrowheads="1"/>
            </p:cNvSpPr>
            <p:nvPr/>
          </p:nvSpPr>
          <p:spPr bwMode="auto">
            <a:xfrm>
              <a:off x="2210940"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Oval 128"/>
            <p:cNvSpPr>
              <a:spLocks noChangeArrowheads="1"/>
            </p:cNvSpPr>
            <p:nvPr/>
          </p:nvSpPr>
          <p:spPr bwMode="auto">
            <a:xfrm>
              <a:off x="258603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Oval 129"/>
            <p:cNvSpPr>
              <a:spLocks noChangeArrowheads="1"/>
            </p:cNvSpPr>
            <p:nvPr/>
          </p:nvSpPr>
          <p:spPr bwMode="auto">
            <a:xfrm>
              <a:off x="2993990" y="1938647"/>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Oval 130"/>
            <p:cNvSpPr>
              <a:spLocks noChangeArrowheads="1"/>
            </p:cNvSpPr>
            <p:nvPr/>
          </p:nvSpPr>
          <p:spPr bwMode="auto">
            <a:xfrm>
              <a:off x="3363913"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Oval 131"/>
            <p:cNvSpPr>
              <a:spLocks noChangeArrowheads="1"/>
            </p:cNvSpPr>
            <p:nvPr/>
          </p:nvSpPr>
          <p:spPr bwMode="auto">
            <a:xfrm>
              <a:off x="3766941" y="1933378"/>
              <a:ext cx="60720"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Oval 132"/>
            <p:cNvSpPr>
              <a:spLocks noChangeArrowheads="1"/>
            </p:cNvSpPr>
            <p:nvPr/>
          </p:nvSpPr>
          <p:spPr bwMode="auto">
            <a:xfrm>
              <a:off x="41433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Oval 133"/>
            <p:cNvSpPr>
              <a:spLocks noChangeArrowheads="1"/>
            </p:cNvSpPr>
            <p:nvPr/>
          </p:nvSpPr>
          <p:spPr bwMode="auto">
            <a:xfrm>
              <a:off x="4532313"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Oval 134"/>
            <p:cNvSpPr>
              <a:spLocks noChangeArrowheads="1"/>
            </p:cNvSpPr>
            <p:nvPr/>
          </p:nvSpPr>
          <p:spPr bwMode="auto">
            <a:xfrm>
              <a:off x="4936677"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Oval 135"/>
            <p:cNvSpPr>
              <a:spLocks noChangeArrowheads="1"/>
            </p:cNvSpPr>
            <p:nvPr/>
          </p:nvSpPr>
          <p:spPr bwMode="auto">
            <a:xfrm>
              <a:off x="53117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Oval 136"/>
            <p:cNvSpPr>
              <a:spLocks noChangeArrowheads="1"/>
            </p:cNvSpPr>
            <p:nvPr/>
          </p:nvSpPr>
          <p:spPr bwMode="auto">
            <a:xfrm>
              <a:off x="5700713" y="1919288"/>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Oval 137"/>
            <p:cNvSpPr>
              <a:spLocks noChangeArrowheads="1"/>
            </p:cNvSpPr>
            <p:nvPr/>
          </p:nvSpPr>
          <p:spPr bwMode="auto">
            <a:xfrm>
              <a:off x="6108665" y="1938647"/>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Oval 138"/>
            <p:cNvSpPr>
              <a:spLocks noChangeArrowheads="1"/>
            </p:cNvSpPr>
            <p:nvPr/>
          </p:nvSpPr>
          <p:spPr bwMode="auto">
            <a:xfrm>
              <a:off x="647858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Oval 139"/>
            <p:cNvSpPr>
              <a:spLocks noChangeArrowheads="1"/>
            </p:cNvSpPr>
            <p:nvPr/>
          </p:nvSpPr>
          <p:spPr bwMode="auto">
            <a:xfrm>
              <a:off x="6886885" y="1938647"/>
              <a:ext cx="50182"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Oval 140"/>
            <p:cNvSpPr>
              <a:spLocks noChangeArrowheads="1"/>
            </p:cNvSpPr>
            <p:nvPr/>
          </p:nvSpPr>
          <p:spPr bwMode="auto">
            <a:xfrm>
              <a:off x="7258051"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Oval 141"/>
            <p:cNvSpPr>
              <a:spLocks noChangeArrowheads="1"/>
            </p:cNvSpPr>
            <p:nvPr/>
          </p:nvSpPr>
          <p:spPr bwMode="auto">
            <a:xfrm>
              <a:off x="764698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Oval 142"/>
            <p:cNvSpPr>
              <a:spLocks noChangeArrowheads="1"/>
            </p:cNvSpPr>
            <p:nvPr/>
          </p:nvSpPr>
          <p:spPr bwMode="auto">
            <a:xfrm>
              <a:off x="8051352"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Oval 143"/>
            <p:cNvSpPr>
              <a:spLocks noChangeArrowheads="1"/>
            </p:cNvSpPr>
            <p:nvPr/>
          </p:nvSpPr>
          <p:spPr bwMode="auto">
            <a:xfrm>
              <a:off x="8426451" y="1919288"/>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Oval 144"/>
            <p:cNvSpPr>
              <a:spLocks noChangeArrowheads="1"/>
            </p:cNvSpPr>
            <p:nvPr/>
          </p:nvSpPr>
          <p:spPr bwMode="auto">
            <a:xfrm>
              <a:off x="8815388" y="1919288"/>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Oval 151"/>
            <p:cNvSpPr>
              <a:spLocks noChangeArrowheads="1"/>
            </p:cNvSpPr>
            <p:nvPr/>
          </p:nvSpPr>
          <p:spPr bwMode="auto">
            <a:xfrm>
              <a:off x="2630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152"/>
            <p:cNvSpPr>
              <a:spLocks noChangeArrowheads="1"/>
            </p:cNvSpPr>
            <p:nvPr/>
          </p:nvSpPr>
          <p:spPr bwMode="auto">
            <a:xfrm>
              <a:off x="652015"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Oval 153"/>
            <p:cNvSpPr>
              <a:spLocks noChangeArrowheads="1"/>
            </p:cNvSpPr>
            <p:nvPr/>
          </p:nvSpPr>
          <p:spPr bwMode="auto">
            <a:xfrm>
              <a:off x="102870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Oval 154"/>
            <p:cNvSpPr>
              <a:spLocks noChangeArrowheads="1"/>
            </p:cNvSpPr>
            <p:nvPr/>
          </p:nvSpPr>
          <p:spPr bwMode="auto">
            <a:xfrm>
              <a:off x="14314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Oval 155"/>
            <p:cNvSpPr>
              <a:spLocks noChangeArrowheads="1"/>
            </p:cNvSpPr>
            <p:nvPr/>
          </p:nvSpPr>
          <p:spPr bwMode="auto">
            <a:xfrm>
              <a:off x="1806576" y="2308225"/>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Oval 156"/>
            <p:cNvSpPr>
              <a:spLocks noChangeArrowheads="1"/>
            </p:cNvSpPr>
            <p:nvPr/>
          </p:nvSpPr>
          <p:spPr bwMode="auto">
            <a:xfrm>
              <a:off x="219710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Oval 157"/>
            <p:cNvSpPr>
              <a:spLocks noChangeArrowheads="1"/>
            </p:cNvSpPr>
            <p:nvPr/>
          </p:nvSpPr>
          <p:spPr bwMode="auto">
            <a:xfrm>
              <a:off x="2586038"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Oval 158"/>
            <p:cNvSpPr>
              <a:spLocks noChangeArrowheads="1"/>
            </p:cNvSpPr>
            <p:nvPr/>
          </p:nvSpPr>
          <p:spPr bwMode="auto">
            <a:xfrm>
              <a:off x="2974976"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Oval 159"/>
            <p:cNvSpPr>
              <a:spLocks noChangeArrowheads="1"/>
            </p:cNvSpPr>
            <p:nvPr/>
          </p:nvSpPr>
          <p:spPr bwMode="auto">
            <a:xfrm>
              <a:off x="33639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Oval 160"/>
            <p:cNvSpPr>
              <a:spLocks noChangeArrowheads="1"/>
            </p:cNvSpPr>
            <p:nvPr/>
          </p:nvSpPr>
          <p:spPr bwMode="auto">
            <a:xfrm>
              <a:off x="3772210" y="2327239"/>
              <a:ext cx="50182"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Oval 161"/>
            <p:cNvSpPr>
              <a:spLocks noChangeArrowheads="1"/>
            </p:cNvSpPr>
            <p:nvPr/>
          </p:nvSpPr>
          <p:spPr bwMode="auto">
            <a:xfrm>
              <a:off x="4157215"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Oval 162"/>
            <p:cNvSpPr>
              <a:spLocks noChangeArrowheads="1"/>
            </p:cNvSpPr>
            <p:nvPr/>
          </p:nvSpPr>
          <p:spPr bwMode="auto">
            <a:xfrm>
              <a:off x="45323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Oval 163"/>
            <p:cNvSpPr>
              <a:spLocks noChangeArrowheads="1"/>
            </p:cNvSpPr>
            <p:nvPr/>
          </p:nvSpPr>
          <p:spPr bwMode="auto">
            <a:xfrm>
              <a:off x="49366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Oval 164"/>
            <p:cNvSpPr>
              <a:spLocks noChangeArrowheads="1"/>
            </p:cNvSpPr>
            <p:nvPr/>
          </p:nvSpPr>
          <p:spPr bwMode="auto">
            <a:xfrm>
              <a:off x="5311776"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Oval 165"/>
            <p:cNvSpPr>
              <a:spLocks noChangeArrowheads="1"/>
            </p:cNvSpPr>
            <p:nvPr/>
          </p:nvSpPr>
          <p:spPr bwMode="auto">
            <a:xfrm>
              <a:off x="5714552"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Oval 166"/>
            <p:cNvSpPr>
              <a:spLocks noChangeArrowheads="1"/>
            </p:cNvSpPr>
            <p:nvPr/>
          </p:nvSpPr>
          <p:spPr bwMode="auto">
            <a:xfrm>
              <a:off x="6103490"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Oval 167"/>
            <p:cNvSpPr>
              <a:spLocks noChangeArrowheads="1"/>
            </p:cNvSpPr>
            <p:nvPr/>
          </p:nvSpPr>
          <p:spPr bwMode="auto">
            <a:xfrm>
              <a:off x="6478588"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Oval 168"/>
            <p:cNvSpPr>
              <a:spLocks noChangeArrowheads="1"/>
            </p:cNvSpPr>
            <p:nvPr/>
          </p:nvSpPr>
          <p:spPr bwMode="auto">
            <a:xfrm>
              <a:off x="6881616" y="2322064"/>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Oval 169"/>
            <p:cNvSpPr>
              <a:spLocks noChangeArrowheads="1"/>
            </p:cNvSpPr>
            <p:nvPr/>
          </p:nvSpPr>
          <p:spPr bwMode="auto">
            <a:xfrm>
              <a:off x="725805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Oval 170"/>
            <p:cNvSpPr>
              <a:spLocks noChangeArrowheads="1"/>
            </p:cNvSpPr>
            <p:nvPr/>
          </p:nvSpPr>
          <p:spPr bwMode="auto">
            <a:xfrm>
              <a:off x="766082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Oval 171"/>
            <p:cNvSpPr>
              <a:spLocks noChangeArrowheads="1"/>
            </p:cNvSpPr>
            <p:nvPr/>
          </p:nvSpPr>
          <p:spPr bwMode="auto">
            <a:xfrm>
              <a:off x="80375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Oval 172"/>
            <p:cNvSpPr>
              <a:spLocks noChangeArrowheads="1"/>
            </p:cNvSpPr>
            <p:nvPr/>
          </p:nvSpPr>
          <p:spPr bwMode="auto">
            <a:xfrm>
              <a:off x="8440290"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Oval 173"/>
            <p:cNvSpPr>
              <a:spLocks noChangeArrowheads="1"/>
            </p:cNvSpPr>
            <p:nvPr/>
          </p:nvSpPr>
          <p:spPr bwMode="auto">
            <a:xfrm>
              <a:off x="8815388" y="2308225"/>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Oval 180"/>
            <p:cNvSpPr>
              <a:spLocks noChangeArrowheads="1"/>
            </p:cNvSpPr>
            <p:nvPr/>
          </p:nvSpPr>
          <p:spPr bwMode="auto">
            <a:xfrm>
              <a:off x="2492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Oval 181"/>
            <p:cNvSpPr>
              <a:spLocks noChangeArrowheads="1"/>
            </p:cNvSpPr>
            <p:nvPr/>
          </p:nvSpPr>
          <p:spPr bwMode="auto">
            <a:xfrm>
              <a:off x="6381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Oval 182"/>
            <p:cNvSpPr>
              <a:spLocks noChangeArrowheads="1"/>
            </p:cNvSpPr>
            <p:nvPr/>
          </p:nvSpPr>
          <p:spPr bwMode="auto">
            <a:xfrm>
              <a:off x="1042540" y="27078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9" name="Oval 183"/>
            <p:cNvSpPr>
              <a:spLocks noChangeArrowheads="1"/>
            </p:cNvSpPr>
            <p:nvPr/>
          </p:nvSpPr>
          <p:spPr bwMode="auto">
            <a:xfrm>
              <a:off x="14176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Oval 184"/>
            <p:cNvSpPr>
              <a:spLocks noChangeArrowheads="1"/>
            </p:cNvSpPr>
            <p:nvPr/>
          </p:nvSpPr>
          <p:spPr bwMode="auto">
            <a:xfrm>
              <a:off x="1806576" y="2693988"/>
              <a:ext cx="88900" cy="87313"/>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61" name="Oval 185"/>
            <p:cNvSpPr>
              <a:spLocks noChangeArrowheads="1"/>
            </p:cNvSpPr>
            <p:nvPr/>
          </p:nvSpPr>
          <p:spPr bwMode="auto">
            <a:xfrm>
              <a:off x="219710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Oval 186"/>
            <p:cNvSpPr>
              <a:spLocks noChangeArrowheads="1"/>
            </p:cNvSpPr>
            <p:nvPr/>
          </p:nvSpPr>
          <p:spPr bwMode="auto">
            <a:xfrm>
              <a:off x="25860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Oval 187"/>
            <p:cNvSpPr>
              <a:spLocks noChangeArrowheads="1"/>
            </p:cNvSpPr>
            <p:nvPr/>
          </p:nvSpPr>
          <p:spPr bwMode="auto">
            <a:xfrm>
              <a:off x="29749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188"/>
            <p:cNvSpPr>
              <a:spLocks noChangeArrowheads="1"/>
            </p:cNvSpPr>
            <p:nvPr/>
          </p:nvSpPr>
          <p:spPr bwMode="auto">
            <a:xfrm>
              <a:off x="33639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Oval 189"/>
            <p:cNvSpPr>
              <a:spLocks noChangeArrowheads="1"/>
            </p:cNvSpPr>
            <p:nvPr/>
          </p:nvSpPr>
          <p:spPr bwMode="auto">
            <a:xfrm>
              <a:off x="3752851" y="2693988"/>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Oval 190"/>
            <p:cNvSpPr>
              <a:spLocks noChangeArrowheads="1"/>
            </p:cNvSpPr>
            <p:nvPr/>
          </p:nvSpPr>
          <p:spPr bwMode="auto">
            <a:xfrm>
              <a:off x="4157215"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Oval 191"/>
            <p:cNvSpPr>
              <a:spLocks noChangeArrowheads="1"/>
            </p:cNvSpPr>
            <p:nvPr/>
          </p:nvSpPr>
          <p:spPr bwMode="auto">
            <a:xfrm>
              <a:off x="45323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Oval 192"/>
            <p:cNvSpPr>
              <a:spLocks noChangeArrowheads="1"/>
            </p:cNvSpPr>
            <p:nvPr/>
          </p:nvSpPr>
          <p:spPr bwMode="auto">
            <a:xfrm>
              <a:off x="4936677"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Oval 193"/>
            <p:cNvSpPr>
              <a:spLocks noChangeArrowheads="1"/>
            </p:cNvSpPr>
            <p:nvPr/>
          </p:nvSpPr>
          <p:spPr bwMode="auto">
            <a:xfrm>
              <a:off x="53117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Oval 194"/>
            <p:cNvSpPr>
              <a:spLocks noChangeArrowheads="1"/>
            </p:cNvSpPr>
            <p:nvPr/>
          </p:nvSpPr>
          <p:spPr bwMode="auto">
            <a:xfrm>
              <a:off x="57007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Oval 195"/>
            <p:cNvSpPr>
              <a:spLocks noChangeArrowheads="1"/>
            </p:cNvSpPr>
            <p:nvPr/>
          </p:nvSpPr>
          <p:spPr bwMode="auto">
            <a:xfrm>
              <a:off x="60896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Oval 196"/>
            <p:cNvSpPr>
              <a:spLocks noChangeArrowheads="1"/>
            </p:cNvSpPr>
            <p:nvPr/>
          </p:nvSpPr>
          <p:spPr bwMode="auto">
            <a:xfrm>
              <a:off x="6492427"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Oval 197"/>
            <p:cNvSpPr>
              <a:spLocks noChangeArrowheads="1"/>
            </p:cNvSpPr>
            <p:nvPr/>
          </p:nvSpPr>
          <p:spPr bwMode="auto">
            <a:xfrm>
              <a:off x="6867526" y="2693988"/>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Oval 198"/>
            <p:cNvSpPr>
              <a:spLocks noChangeArrowheads="1"/>
            </p:cNvSpPr>
            <p:nvPr/>
          </p:nvSpPr>
          <p:spPr bwMode="auto">
            <a:xfrm>
              <a:off x="72580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Oval 199"/>
            <p:cNvSpPr>
              <a:spLocks noChangeArrowheads="1"/>
            </p:cNvSpPr>
            <p:nvPr/>
          </p:nvSpPr>
          <p:spPr bwMode="auto">
            <a:xfrm>
              <a:off x="7666002" y="2713002"/>
              <a:ext cx="49285" cy="4928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Oval 200"/>
            <p:cNvSpPr>
              <a:spLocks noChangeArrowheads="1"/>
            </p:cNvSpPr>
            <p:nvPr/>
          </p:nvSpPr>
          <p:spPr bwMode="auto">
            <a:xfrm>
              <a:off x="8037513" y="2693988"/>
              <a:ext cx="87313" cy="87313"/>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Oval 201"/>
            <p:cNvSpPr>
              <a:spLocks noChangeArrowheads="1"/>
            </p:cNvSpPr>
            <p:nvPr/>
          </p:nvSpPr>
          <p:spPr bwMode="auto">
            <a:xfrm>
              <a:off x="84264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Oval 202"/>
            <p:cNvSpPr>
              <a:spLocks noChangeArrowheads="1"/>
            </p:cNvSpPr>
            <p:nvPr/>
          </p:nvSpPr>
          <p:spPr bwMode="auto">
            <a:xfrm>
              <a:off x="8829478" y="2707827"/>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Oval 210"/>
            <p:cNvSpPr>
              <a:spLocks noChangeArrowheads="1"/>
            </p:cNvSpPr>
            <p:nvPr/>
          </p:nvSpPr>
          <p:spPr bwMode="auto">
            <a:xfrm>
              <a:off x="263077"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Oval 211"/>
            <p:cNvSpPr>
              <a:spLocks noChangeArrowheads="1"/>
            </p:cNvSpPr>
            <p:nvPr/>
          </p:nvSpPr>
          <p:spPr bwMode="auto">
            <a:xfrm>
              <a:off x="638176"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Oval 212"/>
            <p:cNvSpPr>
              <a:spLocks noChangeArrowheads="1"/>
            </p:cNvSpPr>
            <p:nvPr/>
          </p:nvSpPr>
          <p:spPr bwMode="auto">
            <a:xfrm>
              <a:off x="102870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Oval 213"/>
            <p:cNvSpPr>
              <a:spLocks noChangeArrowheads="1"/>
            </p:cNvSpPr>
            <p:nvPr/>
          </p:nvSpPr>
          <p:spPr bwMode="auto">
            <a:xfrm>
              <a:off x="14176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Oval 214"/>
            <p:cNvSpPr>
              <a:spLocks noChangeArrowheads="1"/>
            </p:cNvSpPr>
            <p:nvPr/>
          </p:nvSpPr>
          <p:spPr bwMode="auto">
            <a:xfrm>
              <a:off x="1806576"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Oval 215"/>
            <p:cNvSpPr>
              <a:spLocks noChangeArrowheads="1"/>
            </p:cNvSpPr>
            <p:nvPr/>
          </p:nvSpPr>
          <p:spPr bwMode="auto">
            <a:xfrm>
              <a:off x="219710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Oval 216"/>
            <p:cNvSpPr>
              <a:spLocks noChangeArrowheads="1"/>
            </p:cNvSpPr>
            <p:nvPr/>
          </p:nvSpPr>
          <p:spPr bwMode="auto">
            <a:xfrm>
              <a:off x="25860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Oval 217"/>
            <p:cNvSpPr>
              <a:spLocks noChangeArrowheads="1"/>
            </p:cNvSpPr>
            <p:nvPr/>
          </p:nvSpPr>
          <p:spPr bwMode="auto">
            <a:xfrm>
              <a:off x="2974976"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Oval 218"/>
            <p:cNvSpPr>
              <a:spLocks noChangeArrowheads="1"/>
            </p:cNvSpPr>
            <p:nvPr/>
          </p:nvSpPr>
          <p:spPr bwMode="auto">
            <a:xfrm>
              <a:off x="33639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Oval 219"/>
            <p:cNvSpPr>
              <a:spLocks noChangeArrowheads="1"/>
            </p:cNvSpPr>
            <p:nvPr/>
          </p:nvSpPr>
          <p:spPr bwMode="auto">
            <a:xfrm>
              <a:off x="3772210" y="3098764"/>
              <a:ext cx="50182"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Oval 220"/>
            <p:cNvSpPr>
              <a:spLocks noChangeArrowheads="1"/>
            </p:cNvSpPr>
            <p:nvPr/>
          </p:nvSpPr>
          <p:spPr bwMode="auto">
            <a:xfrm>
              <a:off x="4143376"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90" name="Oval 221"/>
            <p:cNvSpPr>
              <a:spLocks noChangeArrowheads="1"/>
            </p:cNvSpPr>
            <p:nvPr/>
          </p:nvSpPr>
          <p:spPr bwMode="auto">
            <a:xfrm>
              <a:off x="45323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Oval 222"/>
            <p:cNvSpPr>
              <a:spLocks noChangeArrowheads="1"/>
            </p:cNvSpPr>
            <p:nvPr/>
          </p:nvSpPr>
          <p:spPr bwMode="auto">
            <a:xfrm>
              <a:off x="49228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Oval 223"/>
            <p:cNvSpPr>
              <a:spLocks noChangeArrowheads="1"/>
            </p:cNvSpPr>
            <p:nvPr/>
          </p:nvSpPr>
          <p:spPr bwMode="auto">
            <a:xfrm>
              <a:off x="5311776"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Oval 224"/>
            <p:cNvSpPr>
              <a:spLocks noChangeArrowheads="1"/>
            </p:cNvSpPr>
            <p:nvPr/>
          </p:nvSpPr>
          <p:spPr bwMode="auto">
            <a:xfrm>
              <a:off x="57007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Oval 225"/>
            <p:cNvSpPr>
              <a:spLocks noChangeArrowheads="1"/>
            </p:cNvSpPr>
            <p:nvPr/>
          </p:nvSpPr>
          <p:spPr bwMode="auto">
            <a:xfrm>
              <a:off x="6089651"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Oval 226"/>
            <p:cNvSpPr>
              <a:spLocks noChangeArrowheads="1"/>
            </p:cNvSpPr>
            <p:nvPr/>
          </p:nvSpPr>
          <p:spPr bwMode="auto">
            <a:xfrm>
              <a:off x="647858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Oval 227"/>
            <p:cNvSpPr>
              <a:spLocks noChangeArrowheads="1"/>
            </p:cNvSpPr>
            <p:nvPr/>
          </p:nvSpPr>
          <p:spPr bwMode="auto">
            <a:xfrm>
              <a:off x="6867526"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Oval 228"/>
            <p:cNvSpPr>
              <a:spLocks noChangeArrowheads="1"/>
            </p:cNvSpPr>
            <p:nvPr/>
          </p:nvSpPr>
          <p:spPr bwMode="auto">
            <a:xfrm>
              <a:off x="7271890"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Oval 229"/>
            <p:cNvSpPr>
              <a:spLocks noChangeArrowheads="1"/>
            </p:cNvSpPr>
            <p:nvPr/>
          </p:nvSpPr>
          <p:spPr bwMode="auto">
            <a:xfrm>
              <a:off x="764698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Oval 230"/>
            <p:cNvSpPr>
              <a:spLocks noChangeArrowheads="1"/>
            </p:cNvSpPr>
            <p:nvPr/>
          </p:nvSpPr>
          <p:spPr bwMode="auto">
            <a:xfrm>
              <a:off x="8051352"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Oval 231"/>
            <p:cNvSpPr>
              <a:spLocks noChangeArrowheads="1"/>
            </p:cNvSpPr>
            <p:nvPr/>
          </p:nvSpPr>
          <p:spPr bwMode="auto">
            <a:xfrm>
              <a:off x="842645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Oval 232"/>
            <p:cNvSpPr>
              <a:spLocks noChangeArrowheads="1"/>
            </p:cNvSpPr>
            <p:nvPr/>
          </p:nvSpPr>
          <p:spPr bwMode="auto">
            <a:xfrm>
              <a:off x="8815388"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Oval 239"/>
            <p:cNvSpPr>
              <a:spLocks noChangeArrowheads="1"/>
            </p:cNvSpPr>
            <p:nvPr/>
          </p:nvSpPr>
          <p:spPr bwMode="auto">
            <a:xfrm>
              <a:off x="268252" y="3486114"/>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Oval 240"/>
            <p:cNvSpPr>
              <a:spLocks noChangeArrowheads="1"/>
            </p:cNvSpPr>
            <p:nvPr/>
          </p:nvSpPr>
          <p:spPr bwMode="auto">
            <a:xfrm>
              <a:off x="652015"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Oval 241"/>
            <p:cNvSpPr>
              <a:spLocks noChangeArrowheads="1"/>
            </p:cNvSpPr>
            <p:nvPr/>
          </p:nvSpPr>
          <p:spPr bwMode="auto">
            <a:xfrm>
              <a:off x="102870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Oval 242"/>
            <p:cNvSpPr>
              <a:spLocks noChangeArrowheads="1"/>
            </p:cNvSpPr>
            <p:nvPr/>
          </p:nvSpPr>
          <p:spPr bwMode="auto">
            <a:xfrm>
              <a:off x="1431477"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Oval 243"/>
            <p:cNvSpPr>
              <a:spLocks noChangeArrowheads="1"/>
            </p:cNvSpPr>
            <p:nvPr/>
          </p:nvSpPr>
          <p:spPr bwMode="auto">
            <a:xfrm>
              <a:off x="1806576"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Oval 244"/>
            <p:cNvSpPr>
              <a:spLocks noChangeArrowheads="1"/>
            </p:cNvSpPr>
            <p:nvPr/>
          </p:nvSpPr>
          <p:spPr bwMode="auto">
            <a:xfrm>
              <a:off x="219710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Oval 245"/>
            <p:cNvSpPr>
              <a:spLocks noChangeArrowheads="1"/>
            </p:cNvSpPr>
            <p:nvPr/>
          </p:nvSpPr>
          <p:spPr bwMode="auto">
            <a:xfrm>
              <a:off x="258603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Oval 246"/>
            <p:cNvSpPr>
              <a:spLocks noChangeArrowheads="1"/>
            </p:cNvSpPr>
            <p:nvPr/>
          </p:nvSpPr>
          <p:spPr bwMode="auto">
            <a:xfrm>
              <a:off x="2974976"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Oval 247"/>
            <p:cNvSpPr>
              <a:spLocks noChangeArrowheads="1"/>
            </p:cNvSpPr>
            <p:nvPr/>
          </p:nvSpPr>
          <p:spPr bwMode="auto">
            <a:xfrm>
              <a:off x="33639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Oval 248"/>
            <p:cNvSpPr>
              <a:spLocks noChangeArrowheads="1"/>
            </p:cNvSpPr>
            <p:nvPr/>
          </p:nvSpPr>
          <p:spPr bwMode="auto">
            <a:xfrm>
              <a:off x="3752851"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Oval 249"/>
            <p:cNvSpPr>
              <a:spLocks noChangeArrowheads="1"/>
            </p:cNvSpPr>
            <p:nvPr/>
          </p:nvSpPr>
          <p:spPr bwMode="auto">
            <a:xfrm>
              <a:off x="4143376"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250"/>
            <p:cNvSpPr>
              <a:spLocks noChangeArrowheads="1"/>
            </p:cNvSpPr>
            <p:nvPr/>
          </p:nvSpPr>
          <p:spPr bwMode="auto">
            <a:xfrm>
              <a:off x="45323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251"/>
            <p:cNvSpPr>
              <a:spLocks noChangeArrowheads="1"/>
            </p:cNvSpPr>
            <p:nvPr/>
          </p:nvSpPr>
          <p:spPr bwMode="auto">
            <a:xfrm>
              <a:off x="492283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252"/>
            <p:cNvSpPr>
              <a:spLocks noChangeArrowheads="1"/>
            </p:cNvSpPr>
            <p:nvPr/>
          </p:nvSpPr>
          <p:spPr bwMode="auto">
            <a:xfrm>
              <a:off x="5325615"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Oval 253"/>
            <p:cNvSpPr>
              <a:spLocks noChangeArrowheads="1"/>
            </p:cNvSpPr>
            <p:nvPr/>
          </p:nvSpPr>
          <p:spPr bwMode="auto">
            <a:xfrm>
              <a:off x="57007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Oval 254"/>
            <p:cNvSpPr>
              <a:spLocks noChangeArrowheads="1"/>
            </p:cNvSpPr>
            <p:nvPr/>
          </p:nvSpPr>
          <p:spPr bwMode="auto">
            <a:xfrm>
              <a:off x="608965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Oval 255"/>
            <p:cNvSpPr>
              <a:spLocks noChangeArrowheads="1"/>
            </p:cNvSpPr>
            <p:nvPr/>
          </p:nvSpPr>
          <p:spPr bwMode="auto">
            <a:xfrm>
              <a:off x="647858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Oval 256"/>
            <p:cNvSpPr>
              <a:spLocks noChangeArrowheads="1"/>
            </p:cNvSpPr>
            <p:nvPr/>
          </p:nvSpPr>
          <p:spPr bwMode="auto">
            <a:xfrm>
              <a:off x="6867526"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Oval 257"/>
            <p:cNvSpPr>
              <a:spLocks noChangeArrowheads="1"/>
            </p:cNvSpPr>
            <p:nvPr/>
          </p:nvSpPr>
          <p:spPr bwMode="auto">
            <a:xfrm>
              <a:off x="7258051" y="3467100"/>
              <a:ext cx="87313"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Oval 258"/>
            <p:cNvSpPr>
              <a:spLocks noChangeArrowheads="1"/>
            </p:cNvSpPr>
            <p:nvPr/>
          </p:nvSpPr>
          <p:spPr bwMode="auto">
            <a:xfrm>
              <a:off x="764698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Oval 259"/>
            <p:cNvSpPr>
              <a:spLocks noChangeArrowheads="1"/>
            </p:cNvSpPr>
            <p:nvPr/>
          </p:nvSpPr>
          <p:spPr bwMode="auto">
            <a:xfrm>
              <a:off x="80375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Oval 260"/>
            <p:cNvSpPr>
              <a:spLocks noChangeArrowheads="1"/>
            </p:cNvSpPr>
            <p:nvPr/>
          </p:nvSpPr>
          <p:spPr bwMode="auto">
            <a:xfrm>
              <a:off x="8440290"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Oval 261"/>
            <p:cNvSpPr>
              <a:spLocks noChangeArrowheads="1"/>
            </p:cNvSpPr>
            <p:nvPr/>
          </p:nvSpPr>
          <p:spPr bwMode="auto">
            <a:xfrm>
              <a:off x="8834747" y="3486114"/>
              <a:ext cx="50182" cy="4928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Oval 268"/>
            <p:cNvSpPr>
              <a:spLocks noChangeArrowheads="1"/>
            </p:cNvSpPr>
            <p:nvPr/>
          </p:nvSpPr>
          <p:spPr bwMode="auto">
            <a:xfrm>
              <a:off x="2492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Oval 269"/>
            <p:cNvSpPr>
              <a:spLocks noChangeArrowheads="1"/>
            </p:cNvSpPr>
            <p:nvPr/>
          </p:nvSpPr>
          <p:spPr bwMode="auto">
            <a:xfrm>
              <a:off x="657226" y="3852863"/>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27" name="Oval 270"/>
            <p:cNvSpPr>
              <a:spLocks noChangeArrowheads="1"/>
            </p:cNvSpPr>
            <p:nvPr/>
          </p:nvSpPr>
          <p:spPr bwMode="auto">
            <a:xfrm>
              <a:off x="1042540"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271"/>
            <p:cNvSpPr>
              <a:spLocks noChangeArrowheads="1"/>
            </p:cNvSpPr>
            <p:nvPr/>
          </p:nvSpPr>
          <p:spPr bwMode="auto">
            <a:xfrm>
              <a:off x="14176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Oval 272"/>
            <p:cNvSpPr>
              <a:spLocks noChangeArrowheads="1"/>
            </p:cNvSpPr>
            <p:nvPr/>
          </p:nvSpPr>
          <p:spPr bwMode="auto">
            <a:xfrm>
              <a:off x="1806576"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Oval 273"/>
            <p:cNvSpPr>
              <a:spLocks noChangeArrowheads="1"/>
            </p:cNvSpPr>
            <p:nvPr/>
          </p:nvSpPr>
          <p:spPr bwMode="auto">
            <a:xfrm>
              <a:off x="2197101" y="3852863"/>
              <a:ext cx="87313" cy="88900"/>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Oval 274"/>
            <p:cNvSpPr>
              <a:spLocks noChangeArrowheads="1"/>
            </p:cNvSpPr>
            <p:nvPr/>
          </p:nvSpPr>
          <p:spPr bwMode="auto">
            <a:xfrm>
              <a:off x="25860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Oval 275"/>
            <p:cNvSpPr>
              <a:spLocks noChangeArrowheads="1"/>
            </p:cNvSpPr>
            <p:nvPr/>
          </p:nvSpPr>
          <p:spPr bwMode="auto">
            <a:xfrm>
              <a:off x="29749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Oval 276"/>
            <p:cNvSpPr>
              <a:spLocks noChangeArrowheads="1"/>
            </p:cNvSpPr>
            <p:nvPr/>
          </p:nvSpPr>
          <p:spPr bwMode="auto">
            <a:xfrm>
              <a:off x="3363913" y="3852863"/>
              <a:ext cx="87313" cy="8890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Oval 277"/>
            <p:cNvSpPr>
              <a:spLocks noChangeArrowheads="1"/>
            </p:cNvSpPr>
            <p:nvPr/>
          </p:nvSpPr>
          <p:spPr bwMode="auto">
            <a:xfrm>
              <a:off x="3752851"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Oval 278"/>
            <p:cNvSpPr>
              <a:spLocks noChangeArrowheads="1"/>
            </p:cNvSpPr>
            <p:nvPr/>
          </p:nvSpPr>
          <p:spPr bwMode="auto">
            <a:xfrm>
              <a:off x="41433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Oval 279"/>
            <p:cNvSpPr>
              <a:spLocks noChangeArrowheads="1"/>
            </p:cNvSpPr>
            <p:nvPr/>
          </p:nvSpPr>
          <p:spPr bwMode="auto">
            <a:xfrm>
              <a:off x="45323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Oval 280"/>
            <p:cNvSpPr>
              <a:spLocks noChangeArrowheads="1"/>
            </p:cNvSpPr>
            <p:nvPr/>
          </p:nvSpPr>
          <p:spPr bwMode="auto">
            <a:xfrm>
              <a:off x="49228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Oval 281"/>
            <p:cNvSpPr>
              <a:spLocks noChangeArrowheads="1"/>
            </p:cNvSpPr>
            <p:nvPr/>
          </p:nvSpPr>
          <p:spPr bwMode="auto">
            <a:xfrm>
              <a:off x="53117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Oval 282"/>
            <p:cNvSpPr>
              <a:spLocks noChangeArrowheads="1"/>
            </p:cNvSpPr>
            <p:nvPr/>
          </p:nvSpPr>
          <p:spPr bwMode="auto">
            <a:xfrm>
              <a:off x="57007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Oval 283"/>
            <p:cNvSpPr>
              <a:spLocks noChangeArrowheads="1"/>
            </p:cNvSpPr>
            <p:nvPr/>
          </p:nvSpPr>
          <p:spPr bwMode="auto">
            <a:xfrm>
              <a:off x="6089651"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Oval 284"/>
            <p:cNvSpPr>
              <a:spLocks noChangeArrowheads="1"/>
            </p:cNvSpPr>
            <p:nvPr/>
          </p:nvSpPr>
          <p:spPr bwMode="auto">
            <a:xfrm>
              <a:off x="647858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Oval 285"/>
            <p:cNvSpPr>
              <a:spLocks noChangeArrowheads="1"/>
            </p:cNvSpPr>
            <p:nvPr/>
          </p:nvSpPr>
          <p:spPr bwMode="auto">
            <a:xfrm>
              <a:off x="6867526"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Oval 286"/>
            <p:cNvSpPr>
              <a:spLocks noChangeArrowheads="1"/>
            </p:cNvSpPr>
            <p:nvPr/>
          </p:nvSpPr>
          <p:spPr bwMode="auto">
            <a:xfrm>
              <a:off x="7277065" y="3872222"/>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Oval 287"/>
            <p:cNvSpPr>
              <a:spLocks noChangeArrowheads="1"/>
            </p:cNvSpPr>
            <p:nvPr/>
          </p:nvSpPr>
          <p:spPr bwMode="auto">
            <a:xfrm>
              <a:off x="7660827"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Oval 288"/>
            <p:cNvSpPr>
              <a:spLocks noChangeArrowheads="1"/>
            </p:cNvSpPr>
            <p:nvPr/>
          </p:nvSpPr>
          <p:spPr bwMode="auto">
            <a:xfrm>
              <a:off x="80375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Oval 289"/>
            <p:cNvSpPr>
              <a:spLocks noChangeArrowheads="1"/>
            </p:cNvSpPr>
            <p:nvPr/>
          </p:nvSpPr>
          <p:spPr bwMode="auto">
            <a:xfrm>
              <a:off x="8440290"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Oval 290"/>
            <p:cNvSpPr>
              <a:spLocks noChangeArrowheads="1"/>
            </p:cNvSpPr>
            <p:nvPr/>
          </p:nvSpPr>
          <p:spPr bwMode="auto">
            <a:xfrm>
              <a:off x="8815388"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Oval 297"/>
            <p:cNvSpPr>
              <a:spLocks noChangeArrowheads="1"/>
            </p:cNvSpPr>
            <p:nvPr/>
          </p:nvSpPr>
          <p:spPr bwMode="auto">
            <a:xfrm>
              <a:off x="268252"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Oval 298"/>
            <p:cNvSpPr>
              <a:spLocks noChangeArrowheads="1"/>
            </p:cNvSpPr>
            <p:nvPr/>
          </p:nvSpPr>
          <p:spPr bwMode="auto">
            <a:xfrm>
              <a:off x="6381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Oval 299"/>
            <p:cNvSpPr>
              <a:spLocks noChangeArrowheads="1"/>
            </p:cNvSpPr>
            <p:nvPr/>
          </p:nvSpPr>
          <p:spPr bwMode="auto">
            <a:xfrm>
              <a:off x="102870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Oval 300"/>
            <p:cNvSpPr>
              <a:spLocks noChangeArrowheads="1"/>
            </p:cNvSpPr>
            <p:nvPr/>
          </p:nvSpPr>
          <p:spPr bwMode="auto">
            <a:xfrm>
              <a:off x="141763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Oval 301"/>
            <p:cNvSpPr>
              <a:spLocks noChangeArrowheads="1"/>
            </p:cNvSpPr>
            <p:nvPr/>
          </p:nvSpPr>
          <p:spPr bwMode="auto">
            <a:xfrm>
              <a:off x="1806576" y="4238625"/>
              <a:ext cx="88900"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Oval 302"/>
            <p:cNvSpPr>
              <a:spLocks noChangeArrowheads="1"/>
            </p:cNvSpPr>
            <p:nvPr/>
          </p:nvSpPr>
          <p:spPr bwMode="auto">
            <a:xfrm>
              <a:off x="219710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Oval 303"/>
            <p:cNvSpPr>
              <a:spLocks noChangeArrowheads="1"/>
            </p:cNvSpPr>
            <p:nvPr/>
          </p:nvSpPr>
          <p:spPr bwMode="auto">
            <a:xfrm>
              <a:off x="2607292" y="4260265"/>
              <a:ext cx="44805" cy="456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Oval 304"/>
            <p:cNvSpPr>
              <a:spLocks noChangeArrowheads="1"/>
            </p:cNvSpPr>
            <p:nvPr/>
          </p:nvSpPr>
          <p:spPr bwMode="auto">
            <a:xfrm>
              <a:off x="29749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Oval 305"/>
            <p:cNvSpPr>
              <a:spLocks noChangeArrowheads="1"/>
            </p:cNvSpPr>
            <p:nvPr/>
          </p:nvSpPr>
          <p:spPr bwMode="auto">
            <a:xfrm>
              <a:off x="33639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Oval 306"/>
            <p:cNvSpPr>
              <a:spLocks noChangeArrowheads="1"/>
            </p:cNvSpPr>
            <p:nvPr/>
          </p:nvSpPr>
          <p:spPr bwMode="auto">
            <a:xfrm>
              <a:off x="3752851"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Oval 307"/>
            <p:cNvSpPr>
              <a:spLocks noChangeArrowheads="1"/>
            </p:cNvSpPr>
            <p:nvPr/>
          </p:nvSpPr>
          <p:spPr bwMode="auto">
            <a:xfrm>
              <a:off x="41433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Oval 308"/>
            <p:cNvSpPr>
              <a:spLocks noChangeArrowheads="1"/>
            </p:cNvSpPr>
            <p:nvPr/>
          </p:nvSpPr>
          <p:spPr bwMode="auto">
            <a:xfrm>
              <a:off x="45323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Oval 309"/>
            <p:cNvSpPr>
              <a:spLocks noChangeArrowheads="1"/>
            </p:cNvSpPr>
            <p:nvPr/>
          </p:nvSpPr>
          <p:spPr bwMode="auto">
            <a:xfrm>
              <a:off x="492283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Oval 310"/>
            <p:cNvSpPr>
              <a:spLocks noChangeArrowheads="1"/>
            </p:cNvSpPr>
            <p:nvPr/>
          </p:nvSpPr>
          <p:spPr bwMode="auto">
            <a:xfrm>
              <a:off x="5325615" y="4252715"/>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Oval 311"/>
            <p:cNvSpPr>
              <a:spLocks noChangeArrowheads="1"/>
            </p:cNvSpPr>
            <p:nvPr/>
          </p:nvSpPr>
          <p:spPr bwMode="auto">
            <a:xfrm>
              <a:off x="5719727"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Oval 312"/>
            <p:cNvSpPr>
              <a:spLocks noChangeArrowheads="1"/>
            </p:cNvSpPr>
            <p:nvPr/>
          </p:nvSpPr>
          <p:spPr bwMode="auto">
            <a:xfrm>
              <a:off x="608965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Oval 313"/>
            <p:cNvSpPr>
              <a:spLocks noChangeArrowheads="1"/>
            </p:cNvSpPr>
            <p:nvPr/>
          </p:nvSpPr>
          <p:spPr bwMode="auto">
            <a:xfrm>
              <a:off x="6497602"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Oval 314"/>
            <p:cNvSpPr>
              <a:spLocks noChangeArrowheads="1"/>
            </p:cNvSpPr>
            <p:nvPr/>
          </p:nvSpPr>
          <p:spPr bwMode="auto">
            <a:xfrm>
              <a:off x="6867526"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Oval 315"/>
            <p:cNvSpPr>
              <a:spLocks noChangeArrowheads="1"/>
            </p:cNvSpPr>
            <p:nvPr/>
          </p:nvSpPr>
          <p:spPr bwMode="auto">
            <a:xfrm>
              <a:off x="7271890" y="4252715"/>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Oval 316"/>
            <p:cNvSpPr>
              <a:spLocks noChangeArrowheads="1"/>
            </p:cNvSpPr>
            <p:nvPr/>
          </p:nvSpPr>
          <p:spPr bwMode="auto">
            <a:xfrm>
              <a:off x="764698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Oval 317"/>
            <p:cNvSpPr>
              <a:spLocks noChangeArrowheads="1"/>
            </p:cNvSpPr>
            <p:nvPr/>
          </p:nvSpPr>
          <p:spPr bwMode="auto">
            <a:xfrm>
              <a:off x="80375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Oval 318"/>
            <p:cNvSpPr>
              <a:spLocks noChangeArrowheads="1"/>
            </p:cNvSpPr>
            <p:nvPr/>
          </p:nvSpPr>
          <p:spPr bwMode="auto">
            <a:xfrm>
              <a:off x="842645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Oval 319"/>
            <p:cNvSpPr>
              <a:spLocks noChangeArrowheads="1"/>
            </p:cNvSpPr>
            <p:nvPr/>
          </p:nvSpPr>
          <p:spPr bwMode="auto">
            <a:xfrm>
              <a:off x="8815388"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Oval 326"/>
            <p:cNvSpPr>
              <a:spLocks noChangeArrowheads="1"/>
            </p:cNvSpPr>
            <p:nvPr/>
          </p:nvSpPr>
          <p:spPr bwMode="auto">
            <a:xfrm>
              <a:off x="2492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Oval 327"/>
            <p:cNvSpPr>
              <a:spLocks noChangeArrowheads="1"/>
            </p:cNvSpPr>
            <p:nvPr/>
          </p:nvSpPr>
          <p:spPr bwMode="auto">
            <a:xfrm>
              <a:off x="6381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Oval 328"/>
            <p:cNvSpPr>
              <a:spLocks noChangeArrowheads="1"/>
            </p:cNvSpPr>
            <p:nvPr/>
          </p:nvSpPr>
          <p:spPr bwMode="auto">
            <a:xfrm>
              <a:off x="1042540" y="4641402"/>
              <a:ext cx="59635" cy="59635"/>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Oval 329"/>
            <p:cNvSpPr>
              <a:spLocks noChangeArrowheads="1"/>
            </p:cNvSpPr>
            <p:nvPr/>
          </p:nvSpPr>
          <p:spPr bwMode="auto">
            <a:xfrm>
              <a:off x="14176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Oval 330"/>
            <p:cNvSpPr>
              <a:spLocks noChangeArrowheads="1"/>
            </p:cNvSpPr>
            <p:nvPr/>
          </p:nvSpPr>
          <p:spPr bwMode="auto">
            <a:xfrm>
              <a:off x="1828216" y="4648817"/>
              <a:ext cx="45620"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Oval 331"/>
            <p:cNvSpPr>
              <a:spLocks noChangeArrowheads="1"/>
            </p:cNvSpPr>
            <p:nvPr/>
          </p:nvSpPr>
          <p:spPr bwMode="auto">
            <a:xfrm>
              <a:off x="2197101"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Oval 332"/>
            <p:cNvSpPr>
              <a:spLocks noChangeArrowheads="1"/>
            </p:cNvSpPr>
            <p:nvPr/>
          </p:nvSpPr>
          <p:spPr bwMode="auto">
            <a:xfrm>
              <a:off x="25860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Oval 333"/>
            <p:cNvSpPr>
              <a:spLocks noChangeArrowheads="1"/>
            </p:cNvSpPr>
            <p:nvPr/>
          </p:nvSpPr>
          <p:spPr bwMode="auto">
            <a:xfrm>
              <a:off x="29749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Oval 334"/>
            <p:cNvSpPr>
              <a:spLocks noChangeArrowheads="1"/>
            </p:cNvSpPr>
            <p:nvPr/>
          </p:nvSpPr>
          <p:spPr bwMode="auto">
            <a:xfrm>
              <a:off x="3385167" y="4648817"/>
              <a:ext cx="44805" cy="4480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Oval 335"/>
            <p:cNvSpPr>
              <a:spLocks noChangeArrowheads="1"/>
            </p:cNvSpPr>
            <p:nvPr/>
          </p:nvSpPr>
          <p:spPr bwMode="auto">
            <a:xfrm>
              <a:off x="3766941" y="4641402"/>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Oval 336"/>
            <p:cNvSpPr>
              <a:spLocks noChangeArrowheads="1"/>
            </p:cNvSpPr>
            <p:nvPr/>
          </p:nvSpPr>
          <p:spPr bwMode="auto">
            <a:xfrm>
              <a:off x="41433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Oval 337"/>
            <p:cNvSpPr>
              <a:spLocks noChangeArrowheads="1"/>
            </p:cNvSpPr>
            <p:nvPr/>
          </p:nvSpPr>
          <p:spPr bwMode="auto">
            <a:xfrm>
              <a:off x="4546152"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Oval 338"/>
            <p:cNvSpPr>
              <a:spLocks noChangeArrowheads="1"/>
            </p:cNvSpPr>
            <p:nvPr/>
          </p:nvSpPr>
          <p:spPr bwMode="auto">
            <a:xfrm>
              <a:off x="49228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Oval 339"/>
            <p:cNvSpPr>
              <a:spLocks noChangeArrowheads="1"/>
            </p:cNvSpPr>
            <p:nvPr/>
          </p:nvSpPr>
          <p:spPr bwMode="auto">
            <a:xfrm>
              <a:off x="5330790" y="4646577"/>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Oval 340"/>
            <p:cNvSpPr>
              <a:spLocks noChangeArrowheads="1"/>
            </p:cNvSpPr>
            <p:nvPr/>
          </p:nvSpPr>
          <p:spPr bwMode="auto">
            <a:xfrm>
              <a:off x="5700713"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Oval 341"/>
            <p:cNvSpPr>
              <a:spLocks noChangeArrowheads="1"/>
            </p:cNvSpPr>
            <p:nvPr/>
          </p:nvSpPr>
          <p:spPr bwMode="auto">
            <a:xfrm>
              <a:off x="61034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Oval 342"/>
            <p:cNvSpPr>
              <a:spLocks noChangeArrowheads="1"/>
            </p:cNvSpPr>
            <p:nvPr/>
          </p:nvSpPr>
          <p:spPr bwMode="auto">
            <a:xfrm>
              <a:off x="647858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Oval 343"/>
            <p:cNvSpPr>
              <a:spLocks noChangeArrowheads="1"/>
            </p:cNvSpPr>
            <p:nvPr/>
          </p:nvSpPr>
          <p:spPr bwMode="auto">
            <a:xfrm>
              <a:off x="6867526" y="4627563"/>
              <a:ext cx="88900"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Oval 344"/>
            <p:cNvSpPr>
              <a:spLocks noChangeArrowheads="1"/>
            </p:cNvSpPr>
            <p:nvPr/>
          </p:nvSpPr>
          <p:spPr bwMode="auto">
            <a:xfrm>
              <a:off x="72718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Oval 345"/>
            <p:cNvSpPr>
              <a:spLocks noChangeArrowheads="1"/>
            </p:cNvSpPr>
            <p:nvPr/>
          </p:nvSpPr>
          <p:spPr bwMode="auto">
            <a:xfrm>
              <a:off x="7666002" y="4646577"/>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Oval 346"/>
            <p:cNvSpPr>
              <a:spLocks noChangeArrowheads="1"/>
            </p:cNvSpPr>
            <p:nvPr/>
          </p:nvSpPr>
          <p:spPr bwMode="auto">
            <a:xfrm>
              <a:off x="8037513"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Oval 347"/>
            <p:cNvSpPr>
              <a:spLocks noChangeArrowheads="1"/>
            </p:cNvSpPr>
            <p:nvPr/>
          </p:nvSpPr>
          <p:spPr bwMode="auto">
            <a:xfrm>
              <a:off x="84402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Oval 348"/>
            <p:cNvSpPr>
              <a:spLocks noChangeArrowheads="1"/>
            </p:cNvSpPr>
            <p:nvPr/>
          </p:nvSpPr>
          <p:spPr bwMode="auto">
            <a:xfrm>
              <a:off x="8815388" y="4627563"/>
              <a:ext cx="88900"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Oval 355"/>
            <p:cNvSpPr>
              <a:spLocks noChangeArrowheads="1"/>
            </p:cNvSpPr>
            <p:nvPr/>
          </p:nvSpPr>
          <p:spPr bwMode="auto">
            <a:xfrm>
              <a:off x="263077"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Oval 356"/>
            <p:cNvSpPr>
              <a:spLocks noChangeArrowheads="1"/>
            </p:cNvSpPr>
            <p:nvPr/>
          </p:nvSpPr>
          <p:spPr bwMode="auto">
            <a:xfrm>
              <a:off x="638176"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Oval 357"/>
            <p:cNvSpPr>
              <a:spLocks noChangeArrowheads="1"/>
            </p:cNvSpPr>
            <p:nvPr/>
          </p:nvSpPr>
          <p:spPr bwMode="auto">
            <a:xfrm>
              <a:off x="1042540"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Oval 358"/>
            <p:cNvSpPr>
              <a:spLocks noChangeArrowheads="1"/>
            </p:cNvSpPr>
            <p:nvPr/>
          </p:nvSpPr>
          <p:spPr bwMode="auto">
            <a:xfrm>
              <a:off x="141763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Oval 359"/>
            <p:cNvSpPr>
              <a:spLocks noChangeArrowheads="1"/>
            </p:cNvSpPr>
            <p:nvPr/>
          </p:nvSpPr>
          <p:spPr bwMode="auto">
            <a:xfrm>
              <a:off x="1806576"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Oval 360"/>
            <p:cNvSpPr>
              <a:spLocks noChangeArrowheads="1"/>
            </p:cNvSpPr>
            <p:nvPr/>
          </p:nvSpPr>
          <p:spPr bwMode="auto">
            <a:xfrm>
              <a:off x="219710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Oval 361"/>
            <p:cNvSpPr>
              <a:spLocks noChangeArrowheads="1"/>
            </p:cNvSpPr>
            <p:nvPr/>
          </p:nvSpPr>
          <p:spPr bwMode="auto">
            <a:xfrm>
              <a:off x="2607292" y="5034579"/>
              <a:ext cx="44805"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Oval 362"/>
            <p:cNvSpPr>
              <a:spLocks noChangeArrowheads="1"/>
            </p:cNvSpPr>
            <p:nvPr/>
          </p:nvSpPr>
          <p:spPr bwMode="auto">
            <a:xfrm>
              <a:off x="2974976"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Oval 363"/>
            <p:cNvSpPr>
              <a:spLocks noChangeArrowheads="1"/>
            </p:cNvSpPr>
            <p:nvPr/>
          </p:nvSpPr>
          <p:spPr bwMode="auto">
            <a:xfrm>
              <a:off x="33639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Oval 364"/>
            <p:cNvSpPr>
              <a:spLocks noChangeArrowheads="1"/>
            </p:cNvSpPr>
            <p:nvPr/>
          </p:nvSpPr>
          <p:spPr bwMode="auto">
            <a:xfrm>
              <a:off x="3752851"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Oval 365"/>
            <p:cNvSpPr>
              <a:spLocks noChangeArrowheads="1"/>
            </p:cNvSpPr>
            <p:nvPr/>
          </p:nvSpPr>
          <p:spPr bwMode="auto">
            <a:xfrm>
              <a:off x="4162390" y="5032339"/>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Oval 366"/>
            <p:cNvSpPr>
              <a:spLocks noChangeArrowheads="1"/>
            </p:cNvSpPr>
            <p:nvPr/>
          </p:nvSpPr>
          <p:spPr bwMode="auto">
            <a:xfrm>
              <a:off x="45323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Oval 367"/>
            <p:cNvSpPr>
              <a:spLocks noChangeArrowheads="1"/>
            </p:cNvSpPr>
            <p:nvPr/>
          </p:nvSpPr>
          <p:spPr bwMode="auto">
            <a:xfrm>
              <a:off x="492283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Oval 368"/>
            <p:cNvSpPr>
              <a:spLocks noChangeArrowheads="1"/>
            </p:cNvSpPr>
            <p:nvPr/>
          </p:nvSpPr>
          <p:spPr bwMode="auto">
            <a:xfrm>
              <a:off x="5325615"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Oval 369"/>
            <p:cNvSpPr>
              <a:spLocks noChangeArrowheads="1"/>
            </p:cNvSpPr>
            <p:nvPr/>
          </p:nvSpPr>
          <p:spPr bwMode="auto">
            <a:xfrm>
              <a:off x="57007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Oval 370"/>
            <p:cNvSpPr>
              <a:spLocks noChangeArrowheads="1"/>
            </p:cNvSpPr>
            <p:nvPr/>
          </p:nvSpPr>
          <p:spPr bwMode="auto">
            <a:xfrm>
              <a:off x="6108665" y="5032339"/>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Oval 371"/>
            <p:cNvSpPr>
              <a:spLocks noChangeArrowheads="1"/>
            </p:cNvSpPr>
            <p:nvPr/>
          </p:nvSpPr>
          <p:spPr bwMode="auto">
            <a:xfrm>
              <a:off x="647858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Oval 372"/>
            <p:cNvSpPr>
              <a:spLocks noChangeArrowheads="1"/>
            </p:cNvSpPr>
            <p:nvPr/>
          </p:nvSpPr>
          <p:spPr bwMode="auto">
            <a:xfrm>
              <a:off x="6867526"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Oval 373"/>
            <p:cNvSpPr>
              <a:spLocks noChangeArrowheads="1"/>
            </p:cNvSpPr>
            <p:nvPr/>
          </p:nvSpPr>
          <p:spPr bwMode="auto">
            <a:xfrm>
              <a:off x="725805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Oval 374"/>
            <p:cNvSpPr>
              <a:spLocks noChangeArrowheads="1"/>
            </p:cNvSpPr>
            <p:nvPr/>
          </p:nvSpPr>
          <p:spPr bwMode="auto">
            <a:xfrm>
              <a:off x="764698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Oval 375"/>
            <p:cNvSpPr>
              <a:spLocks noChangeArrowheads="1"/>
            </p:cNvSpPr>
            <p:nvPr/>
          </p:nvSpPr>
          <p:spPr bwMode="auto">
            <a:xfrm>
              <a:off x="80375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Oval 376"/>
            <p:cNvSpPr>
              <a:spLocks noChangeArrowheads="1"/>
            </p:cNvSpPr>
            <p:nvPr/>
          </p:nvSpPr>
          <p:spPr bwMode="auto">
            <a:xfrm>
              <a:off x="842645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Oval 377"/>
            <p:cNvSpPr>
              <a:spLocks noChangeArrowheads="1"/>
            </p:cNvSpPr>
            <p:nvPr/>
          </p:nvSpPr>
          <p:spPr bwMode="auto">
            <a:xfrm>
              <a:off x="8829478" y="5027164"/>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Oval 384"/>
            <p:cNvSpPr>
              <a:spLocks noChangeArrowheads="1"/>
            </p:cNvSpPr>
            <p:nvPr/>
          </p:nvSpPr>
          <p:spPr bwMode="auto">
            <a:xfrm>
              <a:off x="263077"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Oval 385"/>
            <p:cNvSpPr>
              <a:spLocks noChangeArrowheads="1"/>
            </p:cNvSpPr>
            <p:nvPr/>
          </p:nvSpPr>
          <p:spPr bwMode="auto">
            <a:xfrm>
              <a:off x="6381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Oval 386"/>
            <p:cNvSpPr>
              <a:spLocks noChangeArrowheads="1"/>
            </p:cNvSpPr>
            <p:nvPr/>
          </p:nvSpPr>
          <p:spPr bwMode="auto">
            <a:xfrm>
              <a:off x="102870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Oval 387"/>
            <p:cNvSpPr>
              <a:spLocks noChangeArrowheads="1"/>
            </p:cNvSpPr>
            <p:nvPr/>
          </p:nvSpPr>
          <p:spPr bwMode="auto">
            <a:xfrm>
              <a:off x="1450527" y="54129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Oval 388"/>
            <p:cNvSpPr>
              <a:spLocks noChangeArrowheads="1"/>
            </p:cNvSpPr>
            <p:nvPr/>
          </p:nvSpPr>
          <p:spPr bwMode="auto">
            <a:xfrm>
              <a:off x="1806576"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Oval 389"/>
            <p:cNvSpPr>
              <a:spLocks noChangeArrowheads="1"/>
            </p:cNvSpPr>
            <p:nvPr/>
          </p:nvSpPr>
          <p:spPr bwMode="auto">
            <a:xfrm>
              <a:off x="2218355" y="5420342"/>
              <a:ext cx="44805"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Oval 390"/>
            <p:cNvSpPr>
              <a:spLocks noChangeArrowheads="1"/>
            </p:cNvSpPr>
            <p:nvPr/>
          </p:nvSpPr>
          <p:spPr bwMode="auto">
            <a:xfrm>
              <a:off x="258603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Oval 391"/>
            <p:cNvSpPr>
              <a:spLocks noChangeArrowheads="1"/>
            </p:cNvSpPr>
            <p:nvPr/>
          </p:nvSpPr>
          <p:spPr bwMode="auto">
            <a:xfrm>
              <a:off x="29749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Oval 392"/>
            <p:cNvSpPr>
              <a:spLocks noChangeArrowheads="1"/>
            </p:cNvSpPr>
            <p:nvPr/>
          </p:nvSpPr>
          <p:spPr bwMode="auto">
            <a:xfrm>
              <a:off x="3377752"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Oval 393"/>
            <p:cNvSpPr>
              <a:spLocks noChangeArrowheads="1"/>
            </p:cNvSpPr>
            <p:nvPr/>
          </p:nvSpPr>
          <p:spPr bwMode="auto">
            <a:xfrm>
              <a:off x="3752851"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Oval 394"/>
            <p:cNvSpPr>
              <a:spLocks noChangeArrowheads="1"/>
            </p:cNvSpPr>
            <p:nvPr/>
          </p:nvSpPr>
          <p:spPr bwMode="auto">
            <a:xfrm>
              <a:off x="4162426" y="5399088"/>
              <a:ext cx="87313"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Oval 395"/>
            <p:cNvSpPr>
              <a:spLocks noChangeArrowheads="1"/>
            </p:cNvSpPr>
            <p:nvPr/>
          </p:nvSpPr>
          <p:spPr bwMode="auto">
            <a:xfrm>
              <a:off x="4546152" y="54129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Oval 396"/>
            <p:cNvSpPr>
              <a:spLocks noChangeArrowheads="1"/>
            </p:cNvSpPr>
            <p:nvPr/>
          </p:nvSpPr>
          <p:spPr bwMode="auto">
            <a:xfrm>
              <a:off x="492283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Oval 397"/>
            <p:cNvSpPr>
              <a:spLocks noChangeArrowheads="1"/>
            </p:cNvSpPr>
            <p:nvPr/>
          </p:nvSpPr>
          <p:spPr bwMode="auto">
            <a:xfrm>
              <a:off x="53117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Oval 398"/>
            <p:cNvSpPr>
              <a:spLocks noChangeArrowheads="1"/>
            </p:cNvSpPr>
            <p:nvPr/>
          </p:nvSpPr>
          <p:spPr bwMode="auto">
            <a:xfrm>
              <a:off x="5714552"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Oval 399"/>
            <p:cNvSpPr>
              <a:spLocks noChangeArrowheads="1"/>
            </p:cNvSpPr>
            <p:nvPr/>
          </p:nvSpPr>
          <p:spPr bwMode="auto">
            <a:xfrm>
              <a:off x="608965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Oval 400"/>
            <p:cNvSpPr>
              <a:spLocks noChangeArrowheads="1"/>
            </p:cNvSpPr>
            <p:nvPr/>
          </p:nvSpPr>
          <p:spPr bwMode="auto">
            <a:xfrm>
              <a:off x="647858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Oval 401"/>
            <p:cNvSpPr>
              <a:spLocks noChangeArrowheads="1"/>
            </p:cNvSpPr>
            <p:nvPr/>
          </p:nvSpPr>
          <p:spPr bwMode="auto">
            <a:xfrm>
              <a:off x="6867526"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Oval 402"/>
            <p:cNvSpPr>
              <a:spLocks noChangeArrowheads="1"/>
            </p:cNvSpPr>
            <p:nvPr/>
          </p:nvSpPr>
          <p:spPr bwMode="auto">
            <a:xfrm>
              <a:off x="725805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Oval 403"/>
            <p:cNvSpPr>
              <a:spLocks noChangeArrowheads="1"/>
            </p:cNvSpPr>
            <p:nvPr/>
          </p:nvSpPr>
          <p:spPr bwMode="auto">
            <a:xfrm>
              <a:off x="7666002" y="5418102"/>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Oval 404"/>
            <p:cNvSpPr>
              <a:spLocks noChangeArrowheads="1"/>
            </p:cNvSpPr>
            <p:nvPr/>
          </p:nvSpPr>
          <p:spPr bwMode="auto">
            <a:xfrm>
              <a:off x="8037513"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Oval 405"/>
            <p:cNvSpPr>
              <a:spLocks noChangeArrowheads="1"/>
            </p:cNvSpPr>
            <p:nvPr/>
          </p:nvSpPr>
          <p:spPr bwMode="auto">
            <a:xfrm>
              <a:off x="8445465" y="5418102"/>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Oval 406"/>
            <p:cNvSpPr>
              <a:spLocks noChangeArrowheads="1"/>
            </p:cNvSpPr>
            <p:nvPr/>
          </p:nvSpPr>
          <p:spPr bwMode="auto">
            <a:xfrm>
              <a:off x="8815388"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40"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241"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42" name="Title Placeholder 1"/>
          <p:cNvSpPr>
            <a:spLocks noGrp="1"/>
          </p:cNvSpPr>
          <p:nvPr>
            <p:ph type="title"/>
          </p:nvPr>
        </p:nvSpPr>
        <p:spPr>
          <a:xfrm>
            <a:off x="457200" y="165100"/>
            <a:ext cx="8229600" cy="701487"/>
          </a:xfrm>
          <a:prstGeom prst="rect">
            <a:avLst/>
          </a:prstGeom>
        </p:spPr>
        <p:txBody>
          <a:bodyPr vert="horz" lIns="0" tIns="0" rIns="0" bIns="0" rtlCol="0" anchor="b" anchorCtr="0">
            <a:noAutofit/>
          </a:bodyPr>
          <a:lstStyle/>
          <a:p>
            <a:r>
              <a:rPr lang="zh-CN" altLang="en-US" smtClean="0"/>
              <a:t>单击此处编辑母版标题样式</a:t>
            </a:r>
            <a:endParaRPr lang="en-US" dirty="0"/>
          </a:p>
        </p:txBody>
      </p:sp>
    </p:spTree>
    <p:extLst>
      <p:ext uri="{BB962C8B-B14F-4D97-AF65-F5344CB8AC3E}">
        <p14:creationId xmlns:p14="http://schemas.microsoft.com/office/powerpoint/2010/main" val="2163252497"/>
      </p:ext>
    </p:extLst>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 2016 Teradata</a:t>
            </a:r>
            <a:endParaRPr lang="en-US" dirty="0" smtClean="0"/>
          </a:p>
        </p:txBody>
      </p:sp>
      <p:sp>
        <p:nvSpPr>
          <p:cNvPr id="3" name="Footer Placeholder 2"/>
          <p:cNvSpPr>
            <a:spLocks noGrp="1"/>
          </p:cNvSpPr>
          <p:nvPr>
            <p:ph type="ftr" sz="quarter" idx="11"/>
          </p:nvPr>
        </p:nvSpPr>
        <p:spPr/>
        <p:txBody>
          <a:bodyPr/>
          <a:lstStyle/>
          <a:p>
            <a:endParaRPr lang="en-US" dirty="0" smtClean="0"/>
          </a:p>
        </p:txBody>
      </p:sp>
    </p:spTree>
    <p:extLst>
      <p:ext uri="{BB962C8B-B14F-4D97-AF65-F5344CB8AC3E}">
        <p14:creationId xmlns:p14="http://schemas.microsoft.com/office/powerpoint/2010/main" val="3739069376"/>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with Logo">
    <p:spTree>
      <p:nvGrpSpPr>
        <p:cNvPr id="1" name=""/>
        <p:cNvGrpSpPr/>
        <p:nvPr/>
      </p:nvGrpSpPr>
      <p:grpSpPr>
        <a:xfrm>
          <a:off x="0" y="0"/>
          <a:ext cx="0" cy="0"/>
          <a:chOff x="0" y="0"/>
          <a:chExt cx="0" cy="0"/>
        </a:xfrm>
      </p:grpSpPr>
      <p:sp>
        <p:nvSpPr>
          <p:cNvPr id="17" name="Title 16"/>
          <p:cNvSpPr>
            <a:spLocks noGrp="1"/>
          </p:cNvSpPr>
          <p:nvPr>
            <p:ph type="title" hasCustomPrompt="1"/>
          </p:nvPr>
        </p:nvSpPr>
        <p:spPr bwMode="gray">
          <a:xfrm>
            <a:off x="457200" y="173736"/>
            <a:ext cx="8229600" cy="698572"/>
          </a:xfrm>
          <a:prstGeom prst="rect">
            <a:avLst/>
          </a:prstGeom>
        </p:spPr>
        <p:txBody>
          <a:bodyPr anchor="b" anchorCtr="0"/>
          <a:lstStyle>
            <a:lvl1pPr>
              <a:defRPr/>
            </a:lvl1pPr>
          </a:lstStyle>
          <a:p>
            <a:r>
              <a:rPr lang="en-US" dirty="0" smtClean="0"/>
              <a:t>Click To Edit Master Title Style</a:t>
            </a:r>
            <a:endParaRPr lang="en-US" dirty="0"/>
          </a:p>
        </p:txBody>
      </p:sp>
      <p:sp>
        <p:nvSpPr>
          <p:cNvPr id="240" name="Rectangle 239"/>
          <p:cNvSpPr/>
          <p:nvPr userDrawn="1"/>
        </p:nvSpPr>
        <p:spPr>
          <a:xfrm>
            <a:off x="0" y="1053378"/>
            <a:ext cx="9144000" cy="3592903"/>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242" name="TextBox 241"/>
          <p:cNvSpPr txBox="1"/>
          <p:nvPr userDrawn="1"/>
        </p:nvSpPr>
        <p:spPr>
          <a:xfrm>
            <a:off x="4022331" y="995014"/>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cxnSp>
        <p:nvCxnSpPr>
          <p:cNvPr id="243" name="Straight Connector 242"/>
          <p:cNvCxnSpPr/>
          <p:nvPr userDrawn="1"/>
        </p:nvCxnSpPr>
        <p:spPr>
          <a:xfrm>
            <a:off x="3640400" y="1330267"/>
            <a:ext cx="0" cy="2853153"/>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8"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19"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0" name="TextBox 19"/>
          <p:cNvSpPr txBox="1"/>
          <p:nvPr userDrawn="1"/>
        </p:nvSpPr>
        <p:spPr>
          <a:xfrm>
            <a:off x="4052426" y="3663278"/>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sp>
        <p:nvSpPr>
          <p:cNvPr id="3" name="Picture Placeholder 2"/>
          <p:cNvSpPr>
            <a:spLocks noGrp="1"/>
          </p:cNvSpPr>
          <p:nvPr>
            <p:ph type="pic" sz="quarter" idx="10" hasCustomPrompt="1"/>
          </p:nvPr>
        </p:nvSpPr>
        <p:spPr>
          <a:xfrm>
            <a:off x="606546" y="1730232"/>
            <a:ext cx="2489367" cy="1776700"/>
          </a:xfrm>
        </p:spPr>
        <p:txBody>
          <a:bodyPr anchor="ctr"/>
          <a:lstStyle>
            <a:lvl1pPr marL="0" indent="0" algn="ctr">
              <a:buNone/>
              <a:defRPr/>
            </a:lvl1pPr>
          </a:lstStyle>
          <a:p>
            <a:r>
              <a:rPr lang="en-US"/>
              <a:t>Logo</a:t>
            </a:r>
          </a:p>
        </p:txBody>
      </p:sp>
      <p:sp>
        <p:nvSpPr>
          <p:cNvPr id="5" name="Text Placeholder 4"/>
          <p:cNvSpPr>
            <a:spLocks noGrp="1"/>
          </p:cNvSpPr>
          <p:nvPr>
            <p:ph type="body" sz="quarter" idx="11"/>
          </p:nvPr>
        </p:nvSpPr>
        <p:spPr>
          <a:xfrm>
            <a:off x="4081463" y="1560576"/>
            <a:ext cx="4687887" cy="2370137"/>
          </a:xfrm>
        </p:spPr>
        <p:txBody>
          <a:bodyPr anchor="ctr"/>
          <a:lstStyle>
            <a:lvl1pPr marL="0" indent="0">
              <a:lnSpc>
                <a:spcPct val="110000"/>
              </a:lnSpc>
              <a:spcBef>
                <a:spcPts val="400"/>
              </a:spcBef>
              <a:spcAft>
                <a:spcPts val="0"/>
              </a:spcAft>
              <a:buNone/>
              <a:defRPr sz="2200" i="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
        <p:nvSpPr>
          <p:cNvPr id="25" name="Text Placeholder 4"/>
          <p:cNvSpPr>
            <a:spLocks noGrp="1"/>
          </p:cNvSpPr>
          <p:nvPr>
            <p:ph type="body" sz="quarter" idx="12"/>
          </p:nvPr>
        </p:nvSpPr>
        <p:spPr>
          <a:xfrm>
            <a:off x="88367" y="4315736"/>
            <a:ext cx="6659460"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Tree>
    <p:extLst>
      <p:ext uri="{BB962C8B-B14F-4D97-AF65-F5344CB8AC3E}">
        <p14:creationId xmlns:p14="http://schemas.microsoft.com/office/powerpoint/2010/main" val="1639057515"/>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Title 16"/>
          <p:cNvSpPr>
            <a:spLocks noGrp="1"/>
          </p:cNvSpPr>
          <p:nvPr>
            <p:ph type="title" hasCustomPrompt="1"/>
          </p:nvPr>
        </p:nvSpPr>
        <p:spPr bwMode="gray">
          <a:xfrm>
            <a:off x="457200" y="173736"/>
            <a:ext cx="8229600" cy="698572"/>
          </a:xfrm>
          <a:prstGeom prst="rect">
            <a:avLst/>
          </a:prstGeom>
        </p:spPr>
        <p:txBody>
          <a:bodyPr anchor="b" anchorCtr="0"/>
          <a:lstStyle>
            <a:lvl1pPr>
              <a:defRPr/>
            </a:lvl1pPr>
          </a:lstStyle>
          <a:p>
            <a:r>
              <a:rPr lang="en-US" dirty="0" smtClean="0"/>
              <a:t>Click To Edit Master Title Style</a:t>
            </a:r>
            <a:endParaRPr lang="en-US" dirty="0"/>
          </a:p>
        </p:txBody>
      </p:sp>
      <p:sp>
        <p:nvSpPr>
          <p:cNvPr id="240" name="Rectangle 239"/>
          <p:cNvSpPr/>
          <p:nvPr userDrawn="1"/>
        </p:nvSpPr>
        <p:spPr>
          <a:xfrm>
            <a:off x="0" y="1053378"/>
            <a:ext cx="9144000" cy="3592903"/>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242" name="TextBox 241"/>
          <p:cNvSpPr txBox="1"/>
          <p:nvPr userDrawn="1"/>
        </p:nvSpPr>
        <p:spPr>
          <a:xfrm>
            <a:off x="837963" y="995014"/>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cxnSp>
        <p:nvCxnSpPr>
          <p:cNvPr id="243" name="Straight Connector 242"/>
          <p:cNvCxnSpPr/>
          <p:nvPr userDrawn="1"/>
        </p:nvCxnSpPr>
        <p:spPr>
          <a:xfrm>
            <a:off x="456032" y="1330267"/>
            <a:ext cx="0" cy="2853153"/>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8"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19"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0" name="TextBox 19"/>
          <p:cNvSpPr txBox="1"/>
          <p:nvPr userDrawn="1"/>
        </p:nvSpPr>
        <p:spPr>
          <a:xfrm>
            <a:off x="868058" y="3663278"/>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sp>
        <p:nvSpPr>
          <p:cNvPr id="5" name="Text Placeholder 4"/>
          <p:cNvSpPr>
            <a:spLocks noGrp="1"/>
          </p:cNvSpPr>
          <p:nvPr>
            <p:ph type="body" sz="quarter" idx="11"/>
          </p:nvPr>
        </p:nvSpPr>
        <p:spPr>
          <a:xfrm>
            <a:off x="897095" y="1560576"/>
            <a:ext cx="7436597" cy="2370137"/>
          </a:xfrm>
        </p:spPr>
        <p:txBody>
          <a:bodyPr anchor="ctr"/>
          <a:lstStyle>
            <a:lvl1pPr marL="0" indent="0">
              <a:lnSpc>
                <a:spcPct val="110000"/>
              </a:lnSpc>
              <a:spcBef>
                <a:spcPts val="400"/>
              </a:spcBef>
              <a:spcAft>
                <a:spcPts val="0"/>
              </a:spcAft>
              <a:buNone/>
              <a:defRPr sz="2200" i="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
        <p:nvSpPr>
          <p:cNvPr id="25" name="Text Placeholder 4"/>
          <p:cNvSpPr>
            <a:spLocks noGrp="1"/>
          </p:cNvSpPr>
          <p:nvPr>
            <p:ph type="body" sz="quarter" idx="12"/>
          </p:nvPr>
        </p:nvSpPr>
        <p:spPr>
          <a:xfrm>
            <a:off x="88367" y="4315736"/>
            <a:ext cx="6659460"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Tree>
    <p:extLst>
      <p:ext uri="{BB962C8B-B14F-4D97-AF65-F5344CB8AC3E}">
        <p14:creationId xmlns:p14="http://schemas.microsoft.com/office/powerpoint/2010/main" val="821053437"/>
      </p:ext>
    </p:extLst>
  </p:cSld>
  <p:clrMapOvr>
    <a:masterClrMapping/>
  </p:clrMapOvr>
  <p:transition spd="med">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3505014" y="772157"/>
            <a:ext cx="5638986" cy="916484"/>
          </a:xfrm>
          <a:solidFill>
            <a:srgbClr val="0079DB"/>
          </a:solidFill>
        </p:spPr>
        <p:txBody>
          <a:bodyPr wrap="square" lIns="228600" tIns="137160" rIns="457200" bIns="137160" anchor="b" anchorCtr="0">
            <a:noAutofit/>
          </a:bodyPr>
          <a:lstStyle>
            <a:lvl1pPr marL="0" indent="0" algn="l">
              <a:lnSpc>
                <a:spcPct val="85000"/>
              </a:lnSpc>
              <a:spcBef>
                <a:spcPts val="200"/>
              </a:spcBef>
              <a:spcAft>
                <a:spcPts val="200"/>
              </a:spcAft>
              <a:buFont typeface="Arial" panose="020B0604020202020204" pitchFamily="34" charset="0"/>
              <a:buChar char="​"/>
              <a:tabLst>
                <a:tab pos="457200" algn="l"/>
              </a:tabLst>
              <a:defRPr sz="2200" b="1">
                <a:solidFill>
                  <a:schemeClr val="bg1"/>
                </a:solidFill>
              </a:defRPr>
            </a:lvl1pPr>
            <a:lvl2pPr marL="0" indent="0" algn="l">
              <a:lnSpc>
                <a:spcPct val="85000"/>
              </a:lnSpc>
              <a:spcBef>
                <a:spcPts val="0"/>
              </a:spcBef>
              <a:spcAft>
                <a:spcPts val="200"/>
              </a:spcAft>
              <a:buFont typeface="Arial" panose="020B0604020202020204" pitchFamily="34" charset="0"/>
              <a:buChar char="​"/>
              <a:defRPr sz="14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Subhead</a:t>
            </a:r>
          </a:p>
        </p:txBody>
      </p:sp>
      <p:sp>
        <p:nvSpPr>
          <p:cNvPr id="6" name="Picture Placeholder 4"/>
          <p:cNvSpPr>
            <a:spLocks noGrp="1"/>
          </p:cNvSpPr>
          <p:nvPr>
            <p:ph type="pic" sz="quarter" idx="14"/>
          </p:nvPr>
        </p:nvSpPr>
        <p:spPr>
          <a:xfrm>
            <a:off x="0" y="0"/>
            <a:ext cx="2980053" cy="5143500"/>
          </a:xfrm>
        </p:spPr>
        <p:txBody>
          <a:bodyPr anchor="t">
            <a:normAutofit/>
          </a:bodyPr>
          <a:lstStyle>
            <a:lvl1pPr marL="0" indent="0" algn="ctr">
              <a:buFontTx/>
              <a:buNone/>
              <a:defRPr sz="1400"/>
            </a:lvl1pPr>
          </a:lstStyle>
          <a:p>
            <a:r>
              <a:rPr lang="zh-CN" altLang="en-US" smtClean="0"/>
              <a:t>将图片拖动到占位符，或单击添加图标</a:t>
            </a:r>
            <a:endParaRPr lang="en-US" dirty="0"/>
          </a:p>
        </p:txBody>
      </p:sp>
      <p:sp>
        <p:nvSpPr>
          <p:cNvPr id="10" name="Content Placeholder 2"/>
          <p:cNvSpPr>
            <a:spLocks noGrp="1"/>
          </p:cNvSpPr>
          <p:nvPr>
            <p:ph idx="12"/>
          </p:nvPr>
        </p:nvSpPr>
        <p:spPr bwMode="gray">
          <a:xfrm>
            <a:off x="3505013" y="1873842"/>
            <a:ext cx="5153735" cy="2682283"/>
          </a:xfrm>
        </p:spPr>
        <p:txBody>
          <a:bodyPr>
            <a:noAutofit/>
          </a:bodyPr>
          <a:lstStyle>
            <a:lvl1pPr>
              <a:spcBef>
                <a:spcPts val="400"/>
              </a:spcBef>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p:txBody>
      </p:sp>
      <p:sp>
        <p:nvSpPr>
          <p:cNvPr id="2" name="Date Placeholder 1"/>
          <p:cNvSpPr>
            <a:spLocks noGrp="1"/>
          </p:cNvSpPr>
          <p:nvPr>
            <p:ph type="dt" sz="half" idx="19"/>
          </p:nvPr>
        </p:nvSpPr>
        <p:spPr/>
        <p:txBody>
          <a:bodyPr/>
          <a:lstStyle/>
          <a:p>
            <a:r>
              <a:rPr lang="en-US" smtClean="0"/>
              <a:t>© 2016 Teradata</a:t>
            </a:r>
            <a:endParaRPr lang="en-US" dirty="0" smtClean="0"/>
          </a:p>
        </p:txBody>
      </p:sp>
      <p:sp>
        <p:nvSpPr>
          <p:cNvPr id="3" name="Footer Placeholder 2"/>
          <p:cNvSpPr>
            <a:spLocks noGrp="1"/>
          </p:cNvSpPr>
          <p:nvPr>
            <p:ph type="ftr" sz="quarter" idx="20"/>
          </p:nvPr>
        </p:nvSpPr>
        <p:spPr/>
        <p:txBody>
          <a:bodyPr/>
          <a:lstStyle/>
          <a:p>
            <a:endParaRPr lang="en-US" dirty="0" smtClean="0"/>
          </a:p>
        </p:txBody>
      </p:sp>
      <p:sp>
        <p:nvSpPr>
          <p:cNvPr id="12" name="Picture Placeholder 3"/>
          <p:cNvSpPr>
            <a:spLocks noGrp="1"/>
          </p:cNvSpPr>
          <p:nvPr>
            <p:ph type="pic" sz="quarter" idx="22" hasCustomPrompt="1"/>
          </p:nvPr>
        </p:nvSpPr>
        <p:spPr>
          <a:xfrm>
            <a:off x="3505200" y="73152"/>
            <a:ext cx="1371600" cy="621792"/>
          </a:xfrm>
        </p:spPr>
        <p:txBody>
          <a:bodyPr anchor="ctr">
            <a:normAutofit/>
          </a:bodyPr>
          <a:lstStyle>
            <a:lvl1pPr marL="0" indent="0" algn="ctr">
              <a:buFontTx/>
              <a:buNone/>
              <a:defRPr sz="900" baseline="0">
                <a:solidFill>
                  <a:schemeClr val="tx1"/>
                </a:solidFill>
              </a:defRPr>
            </a:lvl1pPr>
          </a:lstStyle>
          <a:p>
            <a:r>
              <a:rPr lang="en-US" dirty="0" smtClean="0"/>
              <a:t>Insert Case Study Logo</a:t>
            </a:r>
            <a:endParaRPr lang="en-US" dirty="0"/>
          </a:p>
        </p:txBody>
      </p:sp>
    </p:spTree>
    <p:extLst>
      <p:ext uri="{BB962C8B-B14F-4D97-AF65-F5344CB8AC3E}">
        <p14:creationId xmlns:p14="http://schemas.microsoft.com/office/powerpoint/2010/main" val="246090344"/>
      </p:ext>
    </p:extLst>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ase Study_Option2">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3492362" y="123444"/>
            <a:ext cx="5651638" cy="922936"/>
          </a:xfrm>
          <a:solidFill>
            <a:srgbClr val="0079DB"/>
          </a:solidFill>
        </p:spPr>
        <p:txBody>
          <a:bodyPr wrap="square" lIns="228600" tIns="137160" rIns="457200" bIns="137160" anchor="b" anchorCtr="0">
            <a:noAutofit/>
          </a:bodyPr>
          <a:lstStyle>
            <a:lvl1pPr marL="0" indent="0" algn="l">
              <a:lnSpc>
                <a:spcPct val="85000"/>
              </a:lnSpc>
              <a:spcBef>
                <a:spcPts val="200"/>
              </a:spcBef>
              <a:spcAft>
                <a:spcPts val="200"/>
              </a:spcAft>
              <a:buFont typeface="Arial" panose="020B0604020202020204" pitchFamily="34" charset="0"/>
              <a:buNone/>
              <a:tabLst>
                <a:tab pos="457200" algn="l"/>
              </a:tabLst>
              <a:defRPr sz="2200" b="1">
                <a:solidFill>
                  <a:schemeClr val="bg1"/>
                </a:solidFill>
              </a:defRPr>
            </a:lvl1pPr>
            <a:lvl2pPr marL="0" indent="0" algn="l">
              <a:lnSpc>
                <a:spcPct val="85000"/>
              </a:lnSpc>
              <a:spcBef>
                <a:spcPts val="0"/>
              </a:spcBef>
              <a:spcAft>
                <a:spcPts val="200"/>
              </a:spcAft>
              <a:buFont typeface="Arial" panose="020B0604020202020204" pitchFamily="34" charset="0"/>
              <a:buChar char="​"/>
              <a:defRPr sz="14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Subhead</a:t>
            </a:r>
          </a:p>
        </p:txBody>
      </p:sp>
      <p:sp>
        <p:nvSpPr>
          <p:cNvPr id="10" name="Content Placeholder 2"/>
          <p:cNvSpPr>
            <a:spLocks noGrp="1"/>
          </p:cNvSpPr>
          <p:nvPr>
            <p:ph idx="12"/>
          </p:nvPr>
        </p:nvSpPr>
        <p:spPr bwMode="gray">
          <a:xfrm>
            <a:off x="3492362" y="1152144"/>
            <a:ext cx="5194438" cy="3403981"/>
          </a:xfrm>
        </p:spPr>
        <p:txBody>
          <a:bodyPr>
            <a:noAutofit/>
          </a:bodyPr>
          <a:lstStyle>
            <a:lvl1pPr>
              <a:spcBef>
                <a:spcPts val="400"/>
              </a:spcBef>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p:txBody>
      </p:sp>
      <p:sp>
        <p:nvSpPr>
          <p:cNvPr id="6" name="Picture Placeholder 4"/>
          <p:cNvSpPr>
            <a:spLocks noGrp="1"/>
          </p:cNvSpPr>
          <p:nvPr>
            <p:ph type="pic" sz="quarter" idx="14"/>
          </p:nvPr>
        </p:nvSpPr>
        <p:spPr>
          <a:xfrm>
            <a:off x="0" y="0"/>
            <a:ext cx="2980053" cy="5143500"/>
          </a:xfrm>
        </p:spPr>
        <p:txBody>
          <a:bodyPr anchor="t">
            <a:normAutofit/>
          </a:bodyPr>
          <a:lstStyle>
            <a:lvl1pPr marL="0" indent="0" algn="ctr">
              <a:buFontTx/>
              <a:buNone/>
              <a:defRPr sz="1400"/>
            </a:lvl1pPr>
          </a:lstStyle>
          <a:p>
            <a:r>
              <a:rPr lang="zh-CN" altLang="en-US" smtClean="0"/>
              <a:t>将图片拖动到占位符，或单击添加图标</a:t>
            </a:r>
            <a:endParaRPr lang="en-US" dirty="0"/>
          </a:p>
        </p:txBody>
      </p:sp>
      <p:sp>
        <p:nvSpPr>
          <p:cNvPr id="2" name="Date Placeholder 1"/>
          <p:cNvSpPr>
            <a:spLocks noGrp="1"/>
          </p:cNvSpPr>
          <p:nvPr>
            <p:ph type="dt" sz="half" idx="16"/>
          </p:nvPr>
        </p:nvSpPr>
        <p:spPr/>
        <p:txBody>
          <a:bodyPr/>
          <a:lstStyle/>
          <a:p>
            <a:r>
              <a:rPr lang="en-US" smtClean="0"/>
              <a:t>© 2016 Teradata</a:t>
            </a:r>
            <a:endParaRPr lang="en-US" dirty="0" smtClean="0"/>
          </a:p>
        </p:txBody>
      </p:sp>
      <p:sp>
        <p:nvSpPr>
          <p:cNvPr id="3" name="Footer Placeholder 2"/>
          <p:cNvSpPr>
            <a:spLocks noGrp="1"/>
          </p:cNvSpPr>
          <p:nvPr>
            <p:ph type="ftr" sz="quarter" idx="17"/>
          </p:nvPr>
        </p:nvSpPr>
        <p:spPr/>
        <p:txBody>
          <a:bodyPr/>
          <a:lstStyle/>
          <a:p>
            <a:endParaRPr lang="en-US" dirty="0" smtClean="0"/>
          </a:p>
        </p:txBody>
      </p:sp>
    </p:spTree>
    <p:extLst>
      <p:ext uri="{BB962C8B-B14F-4D97-AF65-F5344CB8AC3E}">
        <p14:creationId xmlns:p14="http://schemas.microsoft.com/office/powerpoint/2010/main" val="2717573952"/>
      </p:ext>
    </p:extLst>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ase Study_Option3">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153006" y="123444"/>
            <a:ext cx="8990994" cy="857250"/>
          </a:xfrm>
          <a:solidFill>
            <a:srgbClr val="0079DB"/>
          </a:solidFill>
        </p:spPr>
        <p:txBody>
          <a:bodyPr wrap="square" lIns="228600" tIns="137160" rIns="457200" bIns="137160" anchor="b" anchorCtr="0">
            <a:noAutofit/>
          </a:bodyPr>
          <a:lstStyle>
            <a:lvl1pPr marL="0" indent="0" algn="l">
              <a:lnSpc>
                <a:spcPct val="85000"/>
              </a:lnSpc>
              <a:spcBef>
                <a:spcPts val="200"/>
              </a:spcBef>
              <a:spcAft>
                <a:spcPts val="200"/>
              </a:spcAft>
              <a:buFont typeface="Arial" panose="020B0604020202020204" pitchFamily="34" charset="0"/>
              <a:buChar char="​"/>
              <a:tabLst>
                <a:tab pos="457200" algn="l"/>
              </a:tabLst>
              <a:defRPr sz="2200" b="1">
                <a:solidFill>
                  <a:schemeClr val="bg1"/>
                </a:solidFill>
              </a:defRPr>
            </a:lvl1pPr>
            <a:lvl2pPr marL="0" indent="0" algn="l">
              <a:lnSpc>
                <a:spcPct val="85000"/>
              </a:lnSpc>
              <a:spcBef>
                <a:spcPts val="0"/>
              </a:spcBef>
              <a:spcAft>
                <a:spcPts val="200"/>
              </a:spcAft>
              <a:buFont typeface="Arial" panose="020B0604020202020204" pitchFamily="34" charset="0"/>
              <a:buChar char="​"/>
              <a:defRPr sz="14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Subhead</a:t>
            </a:r>
          </a:p>
        </p:txBody>
      </p:sp>
      <p:sp>
        <p:nvSpPr>
          <p:cNvPr id="5" name="Footer Placeholder 4"/>
          <p:cNvSpPr>
            <a:spLocks noGrp="1"/>
          </p:cNvSpPr>
          <p:nvPr>
            <p:ph type="ftr" sz="quarter" idx="10"/>
          </p:nvPr>
        </p:nvSpPr>
        <p:spPr bwMode="gray"/>
        <p:txBody>
          <a:bodyPr/>
          <a:lstStyle/>
          <a:p>
            <a:endParaRPr lang="en-US" dirty="0"/>
          </a:p>
        </p:txBody>
      </p:sp>
      <p:sp>
        <p:nvSpPr>
          <p:cNvPr id="10" name="Content Placeholder 2"/>
          <p:cNvSpPr>
            <a:spLocks noGrp="1"/>
          </p:cNvSpPr>
          <p:nvPr>
            <p:ph idx="12"/>
          </p:nvPr>
        </p:nvSpPr>
        <p:spPr bwMode="gray">
          <a:xfrm>
            <a:off x="413115" y="1152144"/>
            <a:ext cx="5263395" cy="3403981"/>
          </a:xfrm>
        </p:spPr>
        <p:txBody>
          <a:bodyPr>
            <a:noAutofit/>
          </a:bodyPr>
          <a:lstStyle>
            <a:lvl1pPr>
              <a:spcBef>
                <a:spcPts val="400"/>
              </a:spcBef>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p:txBody>
      </p:sp>
      <p:sp>
        <p:nvSpPr>
          <p:cNvPr id="7" name="Content Placeholder 2"/>
          <p:cNvSpPr>
            <a:spLocks noGrp="1"/>
          </p:cNvSpPr>
          <p:nvPr>
            <p:ph idx="20"/>
          </p:nvPr>
        </p:nvSpPr>
        <p:spPr bwMode="gray">
          <a:xfrm>
            <a:off x="5974871" y="1152144"/>
            <a:ext cx="2784702" cy="3403981"/>
          </a:xfrm>
        </p:spPr>
        <p:txBody>
          <a:bodyPr>
            <a:noAutofit/>
          </a:bodyPr>
          <a:lstStyle>
            <a:lvl1pPr>
              <a:spcBef>
                <a:spcPts val="400"/>
              </a:spcBef>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p:txBody>
      </p:sp>
      <p:sp>
        <p:nvSpPr>
          <p:cNvPr id="2" name="Date Placeholder 1"/>
          <p:cNvSpPr>
            <a:spLocks noGrp="1"/>
          </p:cNvSpPr>
          <p:nvPr>
            <p:ph type="dt" sz="half" idx="21"/>
          </p:nvPr>
        </p:nvSpPr>
        <p:spPr/>
        <p:txBody>
          <a:bodyPr/>
          <a:lstStyle/>
          <a:p>
            <a:r>
              <a:rPr lang="en-US" smtClean="0"/>
              <a:t>© 2016 Teradata</a:t>
            </a:r>
            <a:endParaRPr lang="en-US" dirty="0" smtClean="0"/>
          </a:p>
        </p:txBody>
      </p:sp>
      <p:sp>
        <p:nvSpPr>
          <p:cNvPr id="11" name="Picture Placeholder 3"/>
          <p:cNvSpPr>
            <a:spLocks noGrp="1"/>
          </p:cNvSpPr>
          <p:nvPr>
            <p:ph type="pic" sz="quarter" idx="18" hasCustomPrompt="1"/>
          </p:nvPr>
        </p:nvSpPr>
        <p:spPr>
          <a:xfrm>
            <a:off x="409083" y="4431849"/>
            <a:ext cx="1371600" cy="468630"/>
          </a:xfrm>
        </p:spPr>
        <p:txBody>
          <a:bodyPr anchor="ctr">
            <a:normAutofit/>
          </a:bodyPr>
          <a:lstStyle>
            <a:lvl1pPr marL="0" indent="0" algn="ctr">
              <a:buFontTx/>
              <a:buNone/>
              <a:defRPr sz="900" baseline="0">
                <a:solidFill>
                  <a:schemeClr val="tx1"/>
                </a:solidFill>
              </a:defRPr>
            </a:lvl1pPr>
          </a:lstStyle>
          <a:p>
            <a:r>
              <a:rPr lang="en-US" dirty="0" smtClean="0"/>
              <a:t>Insert Case Study Logo</a:t>
            </a:r>
            <a:endParaRPr lang="en-US" dirty="0"/>
          </a:p>
        </p:txBody>
      </p:sp>
    </p:spTree>
    <p:extLst>
      <p:ext uri="{BB962C8B-B14F-4D97-AF65-F5344CB8AC3E}">
        <p14:creationId xmlns:p14="http://schemas.microsoft.com/office/powerpoint/2010/main" val="1488636715"/>
      </p:ext>
    </p:extLst>
  </p:cSld>
  <p:clrMapOvr>
    <a:masterClrMapping/>
  </p:clrMapOvr>
  <p:transition spd="med">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gue">
    <p:bg>
      <p:bgPr>
        <a:solidFill>
          <a:schemeClr val="accent1"/>
        </a:solidFill>
        <a:effectLst/>
      </p:bgPr>
    </p:bg>
    <p:spTree>
      <p:nvGrpSpPr>
        <p:cNvPr id="1" name=""/>
        <p:cNvGrpSpPr/>
        <p:nvPr/>
      </p:nvGrpSpPr>
      <p:grpSpPr>
        <a:xfrm>
          <a:off x="0" y="0"/>
          <a:ext cx="0" cy="0"/>
          <a:chOff x="0" y="0"/>
          <a:chExt cx="0" cy="0"/>
        </a:xfrm>
      </p:grpSpPr>
      <p:sp>
        <p:nvSpPr>
          <p:cNvPr id="7" name="Text Placeholder 9"/>
          <p:cNvSpPr>
            <a:spLocks noGrp="1"/>
          </p:cNvSpPr>
          <p:nvPr>
            <p:ph type="body" sz="quarter" idx="11" hasCustomPrompt="1"/>
          </p:nvPr>
        </p:nvSpPr>
        <p:spPr bwMode="gray">
          <a:xfrm>
            <a:off x="0" y="2233197"/>
            <a:ext cx="9144000" cy="677108"/>
          </a:xfrm>
          <a:solidFill>
            <a:schemeClr val="bg1"/>
          </a:solidFill>
        </p:spPr>
        <p:txBody>
          <a:bodyPr lIns="457200" tIns="137160" rIns="457200" bIns="137160" anchor="ctr" anchorCtr="1">
            <a:spAutoFit/>
          </a:bodyPr>
          <a:lstStyle>
            <a:lvl1pPr marL="0" indent="0" algn="ctr">
              <a:lnSpc>
                <a:spcPct val="110000"/>
              </a:lnSpc>
              <a:spcBef>
                <a:spcPts val="200"/>
              </a:spcBef>
              <a:spcAft>
                <a:spcPts val="200"/>
              </a:spcAft>
              <a:buFontTx/>
              <a:buNone/>
              <a:defRPr sz="2400" b="1">
                <a:solidFill>
                  <a:schemeClr val="accent1"/>
                </a:solidFill>
              </a:defRPr>
            </a:lvl1pPr>
            <a:lvl2pPr marL="342900" indent="-342900" algn="ctr">
              <a:lnSpc>
                <a:spcPct val="100000"/>
              </a:lnSpc>
              <a:spcBef>
                <a:spcPts val="0"/>
              </a:spcBef>
              <a:spcAft>
                <a:spcPts val="200"/>
              </a:spcAft>
              <a:buFont typeface="Arial" panose="020B0604020202020204" pitchFamily="34" charset="0"/>
              <a:buChar char="​"/>
              <a:defRPr sz="1800">
                <a:solidFill>
                  <a:schemeClr val="accent1"/>
                </a:solidFill>
              </a:defRPr>
            </a:lvl2pPr>
            <a:lvl3pPr marL="285750" indent="-285750"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smtClean="0"/>
              <a:t>Click to Edit Master Text Styles</a:t>
            </a:r>
          </a:p>
        </p:txBody>
      </p:sp>
      <p:sp>
        <p:nvSpPr>
          <p:cNvPr id="8" name="TextBox 7"/>
          <p:cNvSpPr txBox="1"/>
          <p:nvPr userDrawn="1"/>
        </p:nvSpPr>
        <p:spPr>
          <a:xfrm>
            <a:off x="153247" y="4917186"/>
            <a:ext cx="133221" cy="130805"/>
          </a:xfrm>
          <a:prstGeom prst="rect">
            <a:avLst/>
          </a:prstGeom>
          <a:noFill/>
        </p:spPr>
        <p:txBody>
          <a:bodyPr wrap="none" lIns="0" tIns="0" rIns="0" bIns="0" rtlCol="0">
            <a:spAutoFit/>
          </a:bodyPr>
          <a:lstStyle/>
          <a:p>
            <a:pPr algn="r"/>
            <a:fld id="{0C8E8817-043E-4BA1-A90E-6FB9FA409362}" type="slidenum">
              <a:rPr lang="en-US" sz="850" smtClean="0">
                <a:solidFill>
                  <a:schemeClr val="bg2"/>
                </a:solidFill>
              </a:rPr>
              <a:pPr algn="r"/>
              <a:t>‹#›</a:t>
            </a:fld>
            <a:endParaRPr lang="en-US" sz="850" dirty="0">
              <a:solidFill>
                <a:schemeClr val="bg2"/>
              </a:solidFill>
            </a:endParaRPr>
          </a:p>
        </p:txBody>
      </p:sp>
      <p:sp>
        <p:nvSpPr>
          <p:cNvPr id="2" name="Date Placeholder 1"/>
          <p:cNvSpPr>
            <a:spLocks noGrp="1"/>
          </p:cNvSpPr>
          <p:nvPr>
            <p:ph type="dt" sz="half" idx="12"/>
          </p:nvPr>
        </p:nvSpPr>
        <p:spPr/>
        <p:txBody>
          <a:bodyPr/>
          <a:lstStyle>
            <a:lvl1pPr>
              <a:defRPr>
                <a:solidFill>
                  <a:schemeClr val="bg2"/>
                </a:solidFill>
              </a:defRPr>
            </a:lvl1pPr>
          </a:lstStyle>
          <a:p>
            <a:r>
              <a:rPr lang="en-US" smtClean="0"/>
              <a:t>© 2016 Teradata</a:t>
            </a:r>
            <a:endParaRPr lang="en-US" dirty="0" smtClean="0"/>
          </a:p>
        </p:txBody>
      </p:sp>
      <p:sp>
        <p:nvSpPr>
          <p:cNvPr id="3" name="Footer Placeholder 2"/>
          <p:cNvSpPr>
            <a:spLocks noGrp="1"/>
          </p:cNvSpPr>
          <p:nvPr>
            <p:ph type="ftr" sz="quarter" idx="13"/>
          </p:nvPr>
        </p:nvSpPr>
        <p:spPr/>
        <p:txBody>
          <a:bodyPr/>
          <a:lstStyle>
            <a:lvl1pPr>
              <a:defRPr>
                <a:solidFill>
                  <a:srgbClr val="D8D8D8"/>
                </a:solidFill>
              </a:defRPr>
            </a:lvl1pPr>
          </a:lstStyle>
          <a:p>
            <a:endParaRPr lang="en-US" dirty="0" smtClean="0"/>
          </a:p>
        </p:txBody>
      </p:sp>
    </p:spTree>
    <p:extLst>
      <p:ext uri="{BB962C8B-B14F-4D97-AF65-F5344CB8AC3E}">
        <p14:creationId xmlns:p14="http://schemas.microsoft.com/office/powerpoint/2010/main" val="3471065318"/>
      </p:ext>
    </p:extLst>
  </p:cSld>
  <p:clrMapOvr>
    <a:masterClrMapping/>
  </p:clrMapOvr>
  <p:transition spd="med">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gue dots">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153247" y="4917186"/>
            <a:ext cx="133221" cy="130805"/>
          </a:xfrm>
          <a:prstGeom prst="rect">
            <a:avLst/>
          </a:prstGeom>
          <a:noFill/>
        </p:spPr>
        <p:txBody>
          <a:bodyPr wrap="none" lIns="0" tIns="0" rIns="0" bIns="0" rtlCol="0">
            <a:spAutoFit/>
          </a:bodyPr>
          <a:lstStyle/>
          <a:p>
            <a:pPr algn="r"/>
            <a:fld id="{0C8E8817-043E-4BA1-A90E-6FB9FA409362}" type="slidenum">
              <a:rPr lang="en-US" sz="850" smtClean="0">
                <a:solidFill>
                  <a:schemeClr val="bg2"/>
                </a:solidFill>
              </a:rPr>
              <a:pPr algn="r"/>
              <a:t>‹#›</a:t>
            </a:fld>
            <a:endParaRPr lang="en-US" sz="850" dirty="0">
              <a:solidFill>
                <a:schemeClr val="bg2"/>
              </a:solidFill>
            </a:endParaRPr>
          </a:p>
        </p:txBody>
      </p:sp>
      <p:sp>
        <p:nvSpPr>
          <p:cNvPr id="2" name="Date Placeholder 1"/>
          <p:cNvSpPr>
            <a:spLocks noGrp="1"/>
          </p:cNvSpPr>
          <p:nvPr>
            <p:ph type="dt" sz="half" idx="12"/>
          </p:nvPr>
        </p:nvSpPr>
        <p:spPr/>
        <p:txBody>
          <a:bodyPr/>
          <a:lstStyle>
            <a:lvl1pPr>
              <a:defRPr>
                <a:solidFill>
                  <a:schemeClr val="bg2"/>
                </a:solidFill>
              </a:defRPr>
            </a:lvl1pPr>
          </a:lstStyle>
          <a:p>
            <a:r>
              <a:rPr lang="en-US" smtClean="0"/>
              <a:t>© 2016 Teradata</a:t>
            </a:r>
            <a:endParaRPr lang="en-US" dirty="0" smtClean="0"/>
          </a:p>
        </p:txBody>
      </p:sp>
      <p:sp>
        <p:nvSpPr>
          <p:cNvPr id="3" name="Footer Placeholder 2"/>
          <p:cNvSpPr>
            <a:spLocks noGrp="1"/>
          </p:cNvSpPr>
          <p:nvPr>
            <p:ph type="ftr" sz="quarter" idx="13"/>
          </p:nvPr>
        </p:nvSpPr>
        <p:spPr/>
        <p:txBody>
          <a:bodyPr/>
          <a:lstStyle>
            <a:lvl1pPr>
              <a:defRPr>
                <a:solidFill>
                  <a:srgbClr val="D8D8D8"/>
                </a:solidFill>
              </a:defRPr>
            </a:lvl1pPr>
          </a:lstStyle>
          <a:p>
            <a:endParaRPr lang="en-US" dirty="0" smtClean="0"/>
          </a:p>
        </p:txBody>
      </p:sp>
      <p:grpSp>
        <p:nvGrpSpPr>
          <p:cNvPr id="342" name="Group 341"/>
          <p:cNvGrpSpPr/>
          <p:nvPr userDrawn="1"/>
        </p:nvGrpSpPr>
        <p:grpSpPr>
          <a:xfrm>
            <a:off x="244475" y="416663"/>
            <a:ext cx="8655050" cy="4310175"/>
            <a:chOff x="244475" y="413658"/>
            <a:chExt cx="8655050" cy="4310175"/>
          </a:xfrm>
        </p:grpSpPr>
        <p:grpSp>
          <p:nvGrpSpPr>
            <p:cNvPr id="317" name="Group 316"/>
            <p:cNvGrpSpPr/>
            <p:nvPr userDrawn="1"/>
          </p:nvGrpSpPr>
          <p:grpSpPr>
            <a:xfrm>
              <a:off x="244475" y="413658"/>
              <a:ext cx="8655050" cy="88900"/>
              <a:chOff x="244475" y="413658"/>
              <a:chExt cx="8655050" cy="88900"/>
            </a:xfrm>
          </p:grpSpPr>
          <p:sp>
            <p:nvSpPr>
              <p:cNvPr id="9" name="Oval 93"/>
              <p:cNvSpPr>
                <a:spLocks noChangeArrowheads="1"/>
              </p:cNvSpPr>
              <p:nvPr/>
            </p:nvSpPr>
            <p:spPr bwMode="auto">
              <a:xfrm>
                <a:off x="2444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Oval 94"/>
              <p:cNvSpPr>
                <a:spLocks noChangeArrowheads="1"/>
              </p:cNvSpPr>
              <p:nvPr/>
            </p:nvSpPr>
            <p:spPr bwMode="auto">
              <a:xfrm>
                <a:off x="6334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Oval 95"/>
              <p:cNvSpPr>
                <a:spLocks noChangeArrowheads="1"/>
              </p:cNvSpPr>
              <p:nvPr/>
            </p:nvSpPr>
            <p:spPr bwMode="auto">
              <a:xfrm>
                <a:off x="102393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Oval 96"/>
              <p:cNvSpPr>
                <a:spLocks noChangeArrowheads="1"/>
              </p:cNvSpPr>
              <p:nvPr/>
            </p:nvSpPr>
            <p:spPr bwMode="auto">
              <a:xfrm>
                <a:off x="14128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Oval 97"/>
              <p:cNvSpPr>
                <a:spLocks noChangeArrowheads="1"/>
              </p:cNvSpPr>
              <p:nvPr/>
            </p:nvSpPr>
            <p:spPr bwMode="auto">
              <a:xfrm>
                <a:off x="1801813"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Oval 98"/>
              <p:cNvSpPr>
                <a:spLocks noChangeArrowheads="1"/>
              </p:cNvSpPr>
              <p:nvPr/>
            </p:nvSpPr>
            <p:spPr bwMode="auto">
              <a:xfrm>
                <a:off x="219233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Oval 99"/>
              <p:cNvSpPr>
                <a:spLocks noChangeArrowheads="1"/>
              </p:cNvSpPr>
              <p:nvPr/>
            </p:nvSpPr>
            <p:spPr bwMode="auto">
              <a:xfrm>
                <a:off x="25812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Oval 100"/>
              <p:cNvSpPr>
                <a:spLocks noChangeArrowheads="1"/>
              </p:cNvSpPr>
              <p:nvPr/>
            </p:nvSpPr>
            <p:spPr bwMode="auto">
              <a:xfrm>
                <a:off x="29702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Oval 101"/>
              <p:cNvSpPr>
                <a:spLocks noChangeArrowheads="1"/>
              </p:cNvSpPr>
              <p:nvPr/>
            </p:nvSpPr>
            <p:spPr bwMode="auto">
              <a:xfrm>
                <a:off x="33591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Oval 102"/>
              <p:cNvSpPr>
                <a:spLocks noChangeArrowheads="1"/>
              </p:cNvSpPr>
              <p:nvPr/>
            </p:nvSpPr>
            <p:spPr bwMode="auto">
              <a:xfrm>
                <a:off x="3748088"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Oval 103"/>
              <p:cNvSpPr>
                <a:spLocks noChangeArrowheads="1"/>
              </p:cNvSpPr>
              <p:nvPr/>
            </p:nvSpPr>
            <p:spPr bwMode="auto">
              <a:xfrm>
                <a:off x="41386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Oval 104"/>
              <p:cNvSpPr>
                <a:spLocks noChangeArrowheads="1"/>
              </p:cNvSpPr>
              <p:nvPr/>
            </p:nvSpPr>
            <p:spPr bwMode="auto">
              <a:xfrm>
                <a:off x="45275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Oval 105"/>
              <p:cNvSpPr>
                <a:spLocks noChangeArrowheads="1"/>
              </p:cNvSpPr>
              <p:nvPr/>
            </p:nvSpPr>
            <p:spPr bwMode="auto">
              <a:xfrm>
                <a:off x="49180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Oval 106"/>
              <p:cNvSpPr>
                <a:spLocks noChangeArrowheads="1"/>
              </p:cNvSpPr>
              <p:nvPr/>
            </p:nvSpPr>
            <p:spPr bwMode="auto">
              <a:xfrm>
                <a:off x="53070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Oval 107"/>
              <p:cNvSpPr>
                <a:spLocks noChangeArrowheads="1"/>
              </p:cNvSpPr>
              <p:nvPr/>
            </p:nvSpPr>
            <p:spPr bwMode="auto">
              <a:xfrm>
                <a:off x="56959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Oval 108"/>
              <p:cNvSpPr>
                <a:spLocks noChangeArrowheads="1"/>
              </p:cNvSpPr>
              <p:nvPr/>
            </p:nvSpPr>
            <p:spPr bwMode="auto">
              <a:xfrm>
                <a:off x="60848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Oval 109"/>
              <p:cNvSpPr>
                <a:spLocks noChangeArrowheads="1"/>
              </p:cNvSpPr>
              <p:nvPr/>
            </p:nvSpPr>
            <p:spPr bwMode="auto">
              <a:xfrm>
                <a:off x="647382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Oval 110"/>
              <p:cNvSpPr>
                <a:spLocks noChangeArrowheads="1"/>
              </p:cNvSpPr>
              <p:nvPr/>
            </p:nvSpPr>
            <p:spPr bwMode="auto">
              <a:xfrm>
                <a:off x="6862763"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Oval 111"/>
              <p:cNvSpPr>
                <a:spLocks noChangeArrowheads="1"/>
              </p:cNvSpPr>
              <p:nvPr/>
            </p:nvSpPr>
            <p:spPr bwMode="auto">
              <a:xfrm>
                <a:off x="72532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Oval 112"/>
              <p:cNvSpPr>
                <a:spLocks noChangeArrowheads="1"/>
              </p:cNvSpPr>
              <p:nvPr/>
            </p:nvSpPr>
            <p:spPr bwMode="auto">
              <a:xfrm>
                <a:off x="764222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Oval 113"/>
              <p:cNvSpPr>
                <a:spLocks noChangeArrowheads="1"/>
              </p:cNvSpPr>
              <p:nvPr/>
            </p:nvSpPr>
            <p:spPr bwMode="auto">
              <a:xfrm>
                <a:off x="80327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Oval 114"/>
              <p:cNvSpPr>
                <a:spLocks noChangeArrowheads="1"/>
              </p:cNvSpPr>
              <p:nvPr/>
            </p:nvSpPr>
            <p:spPr bwMode="auto">
              <a:xfrm>
                <a:off x="84216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Oval 115"/>
              <p:cNvSpPr>
                <a:spLocks noChangeArrowheads="1"/>
              </p:cNvSpPr>
              <p:nvPr/>
            </p:nvSpPr>
            <p:spPr bwMode="auto">
              <a:xfrm>
                <a:off x="8810625"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6" name="Group 315"/>
            <p:cNvGrpSpPr/>
            <p:nvPr userDrawn="1"/>
          </p:nvGrpSpPr>
          <p:grpSpPr>
            <a:xfrm>
              <a:off x="244475" y="798565"/>
              <a:ext cx="8655050" cy="88900"/>
              <a:chOff x="244475" y="799421"/>
              <a:chExt cx="8655050" cy="88900"/>
            </a:xfrm>
          </p:grpSpPr>
          <p:sp>
            <p:nvSpPr>
              <p:cNvPr id="32" name="Oval 122"/>
              <p:cNvSpPr>
                <a:spLocks noChangeArrowheads="1"/>
              </p:cNvSpPr>
              <p:nvPr/>
            </p:nvSpPr>
            <p:spPr bwMode="auto">
              <a:xfrm>
                <a:off x="2444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Oval 123"/>
              <p:cNvSpPr>
                <a:spLocks noChangeArrowheads="1"/>
              </p:cNvSpPr>
              <p:nvPr/>
            </p:nvSpPr>
            <p:spPr bwMode="auto">
              <a:xfrm>
                <a:off x="6334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124"/>
              <p:cNvSpPr>
                <a:spLocks noChangeArrowheads="1"/>
              </p:cNvSpPr>
              <p:nvPr/>
            </p:nvSpPr>
            <p:spPr bwMode="auto">
              <a:xfrm>
                <a:off x="102393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Oval 125"/>
              <p:cNvSpPr>
                <a:spLocks noChangeArrowheads="1"/>
              </p:cNvSpPr>
              <p:nvPr/>
            </p:nvSpPr>
            <p:spPr bwMode="auto">
              <a:xfrm>
                <a:off x="14128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Oval 126"/>
              <p:cNvSpPr>
                <a:spLocks noChangeArrowheads="1"/>
              </p:cNvSpPr>
              <p:nvPr/>
            </p:nvSpPr>
            <p:spPr bwMode="auto">
              <a:xfrm>
                <a:off x="1801813"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Oval 127"/>
              <p:cNvSpPr>
                <a:spLocks noChangeArrowheads="1"/>
              </p:cNvSpPr>
              <p:nvPr/>
            </p:nvSpPr>
            <p:spPr bwMode="auto">
              <a:xfrm>
                <a:off x="219233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Oval 128"/>
              <p:cNvSpPr>
                <a:spLocks noChangeArrowheads="1"/>
              </p:cNvSpPr>
              <p:nvPr/>
            </p:nvSpPr>
            <p:spPr bwMode="auto">
              <a:xfrm>
                <a:off x="25812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Oval 129"/>
              <p:cNvSpPr>
                <a:spLocks noChangeArrowheads="1"/>
              </p:cNvSpPr>
              <p:nvPr/>
            </p:nvSpPr>
            <p:spPr bwMode="auto">
              <a:xfrm>
                <a:off x="29702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Oval 130"/>
              <p:cNvSpPr>
                <a:spLocks noChangeArrowheads="1"/>
              </p:cNvSpPr>
              <p:nvPr/>
            </p:nvSpPr>
            <p:spPr bwMode="auto">
              <a:xfrm>
                <a:off x="33591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Oval 131"/>
              <p:cNvSpPr>
                <a:spLocks noChangeArrowheads="1"/>
              </p:cNvSpPr>
              <p:nvPr/>
            </p:nvSpPr>
            <p:spPr bwMode="auto">
              <a:xfrm>
                <a:off x="3748088"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Oval 132"/>
              <p:cNvSpPr>
                <a:spLocks noChangeArrowheads="1"/>
              </p:cNvSpPr>
              <p:nvPr/>
            </p:nvSpPr>
            <p:spPr bwMode="auto">
              <a:xfrm>
                <a:off x="41386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Oval 133"/>
              <p:cNvSpPr>
                <a:spLocks noChangeArrowheads="1"/>
              </p:cNvSpPr>
              <p:nvPr/>
            </p:nvSpPr>
            <p:spPr bwMode="auto">
              <a:xfrm>
                <a:off x="45275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Oval 134"/>
              <p:cNvSpPr>
                <a:spLocks noChangeArrowheads="1"/>
              </p:cNvSpPr>
              <p:nvPr/>
            </p:nvSpPr>
            <p:spPr bwMode="auto">
              <a:xfrm>
                <a:off x="49180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Oval 135"/>
              <p:cNvSpPr>
                <a:spLocks noChangeArrowheads="1"/>
              </p:cNvSpPr>
              <p:nvPr/>
            </p:nvSpPr>
            <p:spPr bwMode="auto">
              <a:xfrm>
                <a:off x="53070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Oval 136"/>
              <p:cNvSpPr>
                <a:spLocks noChangeArrowheads="1"/>
              </p:cNvSpPr>
              <p:nvPr/>
            </p:nvSpPr>
            <p:spPr bwMode="auto">
              <a:xfrm>
                <a:off x="56959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Oval 137"/>
              <p:cNvSpPr>
                <a:spLocks noChangeArrowheads="1"/>
              </p:cNvSpPr>
              <p:nvPr/>
            </p:nvSpPr>
            <p:spPr bwMode="auto">
              <a:xfrm>
                <a:off x="60848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Oval 138"/>
              <p:cNvSpPr>
                <a:spLocks noChangeArrowheads="1"/>
              </p:cNvSpPr>
              <p:nvPr/>
            </p:nvSpPr>
            <p:spPr bwMode="auto">
              <a:xfrm>
                <a:off x="647382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Oval 139"/>
              <p:cNvSpPr>
                <a:spLocks noChangeArrowheads="1"/>
              </p:cNvSpPr>
              <p:nvPr/>
            </p:nvSpPr>
            <p:spPr bwMode="auto">
              <a:xfrm>
                <a:off x="6862763"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Oval 140"/>
              <p:cNvSpPr>
                <a:spLocks noChangeArrowheads="1"/>
              </p:cNvSpPr>
              <p:nvPr/>
            </p:nvSpPr>
            <p:spPr bwMode="auto">
              <a:xfrm>
                <a:off x="72532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Oval 141"/>
              <p:cNvSpPr>
                <a:spLocks noChangeArrowheads="1"/>
              </p:cNvSpPr>
              <p:nvPr/>
            </p:nvSpPr>
            <p:spPr bwMode="auto">
              <a:xfrm>
                <a:off x="764222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Oval 142"/>
              <p:cNvSpPr>
                <a:spLocks noChangeArrowheads="1"/>
              </p:cNvSpPr>
              <p:nvPr/>
            </p:nvSpPr>
            <p:spPr bwMode="auto">
              <a:xfrm>
                <a:off x="80327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Oval 143"/>
              <p:cNvSpPr>
                <a:spLocks noChangeArrowheads="1"/>
              </p:cNvSpPr>
              <p:nvPr/>
            </p:nvSpPr>
            <p:spPr bwMode="auto">
              <a:xfrm>
                <a:off x="84216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Oval 144"/>
              <p:cNvSpPr>
                <a:spLocks noChangeArrowheads="1"/>
              </p:cNvSpPr>
              <p:nvPr/>
            </p:nvSpPr>
            <p:spPr bwMode="auto">
              <a:xfrm>
                <a:off x="8810625"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5" name="Group 314"/>
            <p:cNvGrpSpPr/>
            <p:nvPr userDrawn="1"/>
          </p:nvGrpSpPr>
          <p:grpSpPr>
            <a:xfrm>
              <a:off x="244475" y="1183472"/>
              <a:ext cx="8655050" cy="87313"/>
              <a:chOff x="244475" y="1188358"/>
              <a:chExt cx="8655050" cy="87313"/>
            </a:xfrm>
          </p:grpSpPr>
          <p:sp>
            <p:nvSpPr>
              <p:cNvPr id="55" name="Oval 151"/>
              <p:cNvSpPr>
                <a:spLocks noChangeArrowheads="1"/>
              </p:cNvSpPr>
              <p:nvPr/>
            </p:nvSpPr>
            <p:spPr bwMode="auto">
              <a:xfrm>
                <a:off x="2444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Oval 152"/>
              <p:cNvSpPr>
                <a:spLocks noChangeArrowheads="1"/>
              </p:cNvSpPr>
              <p:nvPr/>
            </p:nvSpPr>
            <p:spPr bwMode="auto">
              <a:xfrm>
                <a:off x="6334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Oval 153"/>
              <p:cNvSpPr>
                <a:spLocks noChangeArrowheads="1"/>
              </p:cNvSpPr>
              <p:nvPr/>
            </p:nvSpPr>
            <p:spPr bwMode="auto">
              <a:xfrm>
                <a:off x="102393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Oval 154"/>
              <p:cNvSpPr>
                <a:spLocks noChangeArrowheads="1"/>
              </p:cNvSpPr>
              <p:nvPr/>
            </p:nvSpPr>
            <p:spPr bwMode="auto">
              <a:xfrm>
                <a:off x="14128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Oval 155"/>
              <p:cNvSpPr>
                <a:spLocks noChangeArrowheads="1"/>
              </p:cNvSpPr>
              <p:nvPr/>
            </p:nvSpPr>
            <p:spPr bwMode="auto">
              <a:xfrm>
                <a:off x="1801813"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Oval 156"/>
              <p:cNvSpPr>
                <a:spLocks noChangeArrowheads="1"/>
              </p:cNvSpPr>
              <p:nvPr/>
            </p:nvSpPr>
            <p:spPr bwMode="auto">
              <a:xfrm>
                <a:off x="219233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Oval 157"/>
              <p:cNvSpPr>
                <a:spLocks noChangeArrowheads="1"/>
              </p:cNvSpPr>
              <p:nvPr/>
            </p:nvSpPr>
            <p:spPr bwMode="auto">
              <a:xfrm>
                <a:off x="25812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Oval 158"/>
              <p:cNvSpPr>
                <a:spLocks noChangeArrowheads="1"/>
              </p:cNvSpPr>
              <p:nvPr/>
            </p:nvSpPr>
            <p:spPr bwMode="auto">
              <a:xfrm>
                <a:off x="29702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Oval 159"/>
              <p:cNvSpPr>
                <a:spLocks noChangeArrowheads="1"/>
              </p:cNvSpPr>
              <p:nvPr/>
            </p:nvSpPr>
            <p:spPr bwMode="auto">
              <a:xfrm>
                <a:off x="33591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160"/>
              <p:cNvSpPr>
                <a:spLocks noChangeArrowheads="1"/>
              </p:cNvSpPr>
              <p:nvPr/>
            </p:nvSpPr>
            <p:spPr bwMode="auto">
              <a:xfrm>
                <a:off x="3748088"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Oval 161"/>
              <p:cNvSpPr>
                <a:spLocks noChangeArrowheads="1"/>
              </p:cNvSpPr>
              <p:nvPr/>
            </p:nvSpPr>
            <p:spPr bwMode="auto">
              <a:xfrm>
                <a:off x="41386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Oval 162"/>
              <p:cNvSpPr>
                <a:spLocks noChangeArrowheads="1"/>
              </p:cNvSpPr>
              <p:nvPr/>
            </p:nvSpPr>
            <p:spPr bwMode="auto">
              <a:xfrm>
                <a:off x="45275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Oval 163"/>
              <p:cNvSpPr>
                <a:spLocks noChangeArrowheads="1"/>
              </p:cNvSpPr>
              <p:nvPr/>
            </p:nvSpPr>
            <p:spPr bwMode="auto">
              <a:xfrm>
                <a:off x="49180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Oval 164"/>
              <p:cNvSpPr>
                <a:spLocks noChangeArrowheads="1"/>
              </p:cNvSpPr>
              <p:nvPr/>
            </p:nvSpPr>
            <p:spPr bwMode="auto">
              <a:xfrm>
                <a:off x="53070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Oval 165"/>
              <p:cNvSpPr>
                <a:spLocks noChangeArrowheads="1"/>
              </p:cNvSpPr>
              <p:nvPr/>
            </p:nvSpPr>
            <p:spPr bwMode="auto">
              <a:xfrm>
                <a:off x="56959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Oval 166"/>
              <p:cNvSpPr>
                <a:spLocks noChangeArrowheads="1"/>
              </p:cNvSpPr>
              <p:nvPr/>
            </p:nvSpPr>
            <p:spPr bwMode="auto">
              <a:xfrm>
                <a:off x="60848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Oval 167"/>
              <p:cNvSpPr>
                <a:spLocks noChangeArrowheads="1"/>
              </p:cNvSpPr>
              <p:nvPr/>
            </p:nvSpPr>
            <p:spPr bwMode="auto">
              <a:xfrm>
                <a:off x="647382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Oval 168"/>
              <p:cNvSpPr>
                <a:spLocks noChangeArrowheads="1"/>
              </p:cNvSpPr>
              <p:nvPr/>
            </p:nvSpPr>
            <p:spPr bwMode="auto">
              <a:xfrm>
                <a:off x="6862763"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Oval 169"/>
              <p:cNvSpPr>
                <a:spLocks noChangeArrowheads="1"/>
              </p:cNvSpPr>
              <p:nvPr/>
            </p:nvSpPr>
            <p:spPr bwMode="auto">
              <a:xfrm>
                <a:off x="72532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Oval 170"/>
              <p:cNvSpPr>
                <a:spLocks noChangeArrowheads="1"/>
              </p:cNvSpPr>
              <p:nvPr/>
            </p:nvSpPr>
            <p:spPr bwMode="auto">
              <a:xfrm>
                <a:off x="764222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Oval 171"/>
              <p:cNvSpPr>
                <a:spLocks noChangeArrowheads="1"/>
              </p:cNvSpPr>
              <p:nvPr/>
            </p:nvSpPr>
            <p:spPr bwMode="auto">
              <a:xfrm>
                <a:off x="80327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Oval 172"/>
              <p:cNvSpPr>
                <a:spLocks noChangeArrowheads="1"/>
              </p:cNvSpPr>
              <p:nvPr/>
            </p:nvSpPr>
            <p:spPr bwMode="auto">
              <a:xfrm>
                <a:off x="84216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Oval 173"/>
              <p:cNvSpPr>
                <a:spLocks noChangeArrowheads="1"/>
              </p:cNvSpPr>
              <p:nvPr/>
            </p:nvSpPr>
            <p:spPr bwMode="auto">
              <a:xfrm>
                <a:off x="8810625"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4" name="Group 313"/>
            <p:cNvGrpSpPr/>
            <p:nvPr userDrawn="1"/>
          </p:nvGrpSpPr>
          <p:grpSpPr>
            <a:xfrm>
              <a:off x="244475" y="1566792"/>
              <a:ext cx="8655050" cy="87313"/>
              <a:chOff x="244475" y="1574121"/>
              <a:chExt cx="8655050" cy="87313"/>
            </a:xfrm>
          </p:grpSpPr>
          <p:sp>
            <p:nvSpPr>
              <p:cNvPr id="78" name="Oval 180"/>
              <p:cNvSpPr>
                <a:spLocks noChangeArrowheads="1"/>
              </p:cNvSpPr>
              <p:nvPr/>
            </p:nvSpPr>
            <p:spPr bwMode="auto">
              <a:xfrm>
                <a:off x="2444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Oval 181"/>
              <p:cNvSpPr>
                <a:spLocks noChangeArrowheads="1"/>
              </p:cNvSpPr>
              <p:nvPr/>
            </p:nvSpPr>
            <p:spPr bwMode="auto">
              <a:xfrm>
                <a:off x="6334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Oval 182"/>
              <p:cNvSpPr>
                <a:spLocks noChangeArrowheads="1"/>
              </p:cNvSpPr>
              <p:nvPr/>
            </p:nvSpPr>
            <p:spPr bwMode="auto">
              <a:xfrm>
                <a:off x="102393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Oval 183"/>
              <p:cNvSpPr>
                <a:spLocks noChangeArrowheads="1"/>
              </p:cNvSpPr>
              <p:nvPr/>
            </p:nvSpPr>
            <p:spPr bwMode="auto">
              <a:xfrm>
                <a:off x="14128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Oval 184"/>
              <p:cNvSpPr>
                <a:spLocks noChangeArrowheads="1"/>
              </p:cNvSpPr>
              <p:nvPr/>
            </p:nvSpPr>
            <p:spPr bwMode="auto">
              <a:xfrm>
                <a:off x="1801813"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Oval 185"/>
              <p:cNvSpPr>
                <a:spLocks noChangeArrowheads="1"/>
              </p:cNvSpPr>
              <p:nvPr/>
            </p:nvSpPr>
            <p:spPr bwMode="auto">
              <a:xfrm>
                <a:off x="219233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Oval 186"/>
              <p:cNvSpPr>
                <a:spLocks noChangeArrowheads="1"/>
              </p:cNvSpPr>
              <p:nvPr/>
            </p:nvSpPr>
            <p:spPr bwMode="auto">
              <a:xfrm>
                <a:off x="25812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Oval 187"/>
              <p:cNvSpPr>
                <a:spLocks noChangeArrowheads="1"/>
              </p:cNvSpPr>
              <p:nvPr/>
            </p:nvSpPr>
            <p:spPr bwMode="auto">
              <a:xfrm>
                <a:off x="29702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Oval 188"/>
              <p:cNvSpPr>
                <a:spLocks noChangeArrowheads="1"/>
              </p:cNvSpPr>
              <p:nvPr/>
            </p:nvSpPr>
            <p:spPr bwMode="auto">
              <a:xfrm>
                <a:off x="33591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Oval 189"/>
              <p:cNvSpPr>
                <a:spLocks noChangeArrowheads="1"/>
              </p:cNvSpPr>
              <p:nvPr/>
            </p:nvSpPr>
            <p:spPr bwMode="auto">
              <a:xfrm>
                <a:off x="3748088"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Oval 190"/>
              <p:cNvSpPr>
                <a:spLocks noChangeArrowheads="1"/>
              </p:cNvSpPr>
              <p:nvPr/>
            </p:nvSpPr>
            <p:spPr bwMode="auto">
              <a:xfrm>
                <a:off x="41386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Oval 191"/>
              <p:cNvSpPr>
                <a:spLocks noChangeArrowheads="1"/>
              </p:cNvSpPr>
              <p:nvPr/>
            </p:nvSpPr>
            <p:spPr bwMode="auto">
              <a:xfrm>
                <a:off x="45275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Oval 192"/>
              <p:cNvSpPr>
                <a:spLocks noChangeArrowheads="1"/>
              </p:cNvSpPr>
              <p:nvPr/>
            </p:nvSpPr>
            <p:spPr bwMode="auto">
              <a:xfrm>
                <a:off x="49180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Oval 193"/>
              <p:cNvSpPr>
                <a:spLocks noChangeArrowheads="1"/>
              </p:cNvSpPr>
              <p:nvPr/>
            </p:nvSpPr>
            <p:spPr bwMode="auto">
              <a:xfrm>
                <a:off x="53070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Oval 194"/>
              <p:cNvSpPr>
                <a:spLocks noChangeArrowheads="1"/>
              </p:cNvSpPr>
              <p:nvPr/>
            </p:nvSpPr>
            <p:spPr bwMode="auto">
              <a:xfrm>
                <a:off x="56959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Oval 195"/>
              <p:cNvSpPr>
                <a:spLocks noChangeArrowheads="1"/>
              </p:cNvSpPr>
              <p:nvPr/>
            </p:nvSpPr>
            <p:spPr bwMode="auto">
              <a:xfrm>
                <a:off x="60848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Oval 196"/>
              <p:cNvSpPr>
                <a:spLocks noChangeArrowheads="1"/>
              </p:cNvSpPr>
              <p:nvPr/>
            </p:nvSpPr>
            <p:spPr bwMode="auto">
              <a:xfrm>
                <a:off x="647382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Oval 197"/>
              <p:cNvSpPr>
                <a:spLocks noChangeArrowheads="1"/>
              </p:cNvSpPr>
              <p:nvPr/>
            </p:nvSpPr>
            <p:spPr bwMode="auto">
              <a:xfrm>
                <a:off x="6862763"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Oval 198"/>
              <p:cNvSpPr>
                <a:spLocks noChangeArrowheads="1"/>
              </p:cNvSpPr>
              <p:nvPr/>
            </p:nvSpPr>
            <p:spPr bwMode="auto">
              <a:xfrm>
                <a:off x="72532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Oval 199"/>
              <p:cNvSpPr>
                <a:spLocks noChangeArrowheads="1"/>
              </p:cNvSpPr>
              <p:nvPr/>
            </p:nvSpPr>
            <p:spPr bwMode="auto">
              <a:xfrm>
                <a:off x="764222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Oval 200"/>
              <p:cNvSpPr>
                <a:spLocks noChangeArrowheads="1"/>
              </p:cNvSpPr>
              <p:nvPr/>
            </p:nvSpPr>
            <p:spPr bwMode="auto">
              <a:xfrm>
                <a:off x="80327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Oval 201"/>
              <p:cNvSpPr>
                <a:spLocks noChangeArrowheads="1"/>
              </p:cNvSpPr>
              <p:nvPr/>
            </p:nvSpPr>
            <p:spPr bwMode="auto">
              <a:xfrm>
                <a:off x="84216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Oval 202"/>
              <p:cNvSpPr>
                <a:spLocks noChangeArrowheads="1"/>
              </p:cNvSpPr>
              <p:nvPr/>
            </p:nvSpPr>
            <p:spPr bwMode="auto">
              <a:xfrm>
                <a:off x="8810625"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3" name="Group 312"/>
            <p:cNvGrpSpPr/>
            <p:nvPr userDrawn="1"/>
          </p:nvGrpSpPr>
          <p:grpSpPr>
            <a:xfrm>
              <a:off x="244475" y="1950112"/>
              <a:ext cx="8655050" cy="87312"/>
              <a:chOff x="244475" y="1959883"/>
              <a:chExt cx="8655050" cy="87312"/>
            </a:xfrm>
          </p:grpSpPr>
          <p:sp>
            <p:nvSpPr>
              <p:cNvPr id="101" name="Oval 210"/>
              <p:cNvSpPr>
                <a:spLocks noChangeArrowheads="1"/>
              </p:cNvSpPr>
              <p:nvPr/>
            </p:nvSpPr>
            <p:spPr bwMode="auto">
              <a:xfrm>
                <a:off x="2444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Oval 211"/>
              <p:cNvSpPr>
                <a:spLocks noChangeArrowheads="1"/>
              </p:cNvSpPr>
              <p:nvPr/>
            </p:nvSpPr>
            <p:spPr bwMode="auto">
              <a:xfrm>
                <a:off x="6334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Oval 212"/>
              <p:cNvSpPr>
                <a:spLocks noChangeArrowheads="1"/>
              </p:cNvSpPr>
              <p:nvPr/>
            </p:nvSpPr>
            <p:spPr bwMode="auto">
              <a:xfrm>
                <a:off x="102393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Oval 213"/>
              <p:cNvSpPr>
                <a:spLocks noChangeArrowheads="1"/>
              </p:cNvSpPr>
              <p:nvPr/>
            </p:nvSpPr>
            <p:spPr bwMode="auto">
              <a:xfrm>
                <a:off x="14128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Oval 214"/>
              <p:cNvSpPr>
                <a:spLocks noChangeArrowheads="1"/>
              </p:cNvSpPr>
              <p:nvPr/>
            </p:nvSpPr>
            <p:spPr bwMode="auto">
              <a:xfrm>
                <a:off x="1801813"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Oval 215"/>
              <p:cNvSpPr>
                <a:spLocks noChangeArrowheads="1"/>
              </p:cNvSpPr>
              <p:nvPr/>
            </p:nvSpPr>
            <p:spPr bwMode="auto">
              <a:xfrm>
                <a:off x="219233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Oval 216"/>
              <p:cNvSpPr>
                <a:spLocks noChangeArrowheads="1"/>
              </p:cNvSpPr>
              <p:nvPr/>
            </p:nvSpPr>
            <p:spPr bwMode="auto">
              <a:xfrm>
                <a:off x="25812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Oval 217"/>
              <p:cNvSpPr>
                <a:spLocks noChangeArrowheads="1"/>
              </p:cNvSpPr>
              <p:nvPr/>
            </p:nvSpPr>
            <p:spPr bwMode="auto">
              <a:xfrm>
                <a:off x="29702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Oval 218"/>
              <p:cNvSpPr>
                <a:spLocks noChangeArrowheads="1"/>
              </p:cNvSpPr>
              <p:nvPr/>
            </p:nvSpPr>
            <p:spPr bwMode="auto">
              <a:xfrm>
                <a:off x="33591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Oval 219"/>
              <p:cNvSpPr>
                <a:spLocks noChangeArrowheads="1"/>
              </p:cNvSpPr>
              <p:nvPr/>
            </p:nvSpPr>
            <p:spPr bwMode="auto">
              <a:xfrm>
                <a:off x="3748088"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Oval 220"/>
              <p:cNvSpPr>
                <a:spLocks noChangeArrowheads="1"/>
              </p:cNvSpPr>
              <p:nvPr/>
            </p:nvSpPr>
            <p:spPr bwMode="auto">
              <a:xfrm>
                <a:off x="41386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Oval 221"/>
              <p:cNvSpPr>
                <a:spLocks noChangeArrowheads="1"/>
              </p:cNvSpPr>
              <p:nvPr/>
            </p:nvSpPr>
            <p:spPr bwMode="auto">
              <a:xfrm>
                <a:off x="45275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222"/>
              <p:cNvSpPr>
                <a:spLocks noChangeArrowheads="1"/>
              </p:cNvSpPr>
              <p:nvPr/>
            </p:nvSpPr>
            <p:spPr bwMode="auto">
              <a:xfrm>
                <a:off x="49180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223"/>
              <p:cNvSpPr>
                <a:spLocks noChangeArrowheads="1"/>
              </p:cNvSpPr>
              <p:nvPr/>
            </p:nvSpPr>
            <p:spPr bwMode="auto">
              <a:xfrm>
                <a:off x="53070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224"/>
              <p:cNvSpPr>
                <a:spLocks noChangeArrowheads="1"/>
              </p:cNvSpPr>
              <p:nvPr/>
            </p:nvSpPr>
            <p:spPr bwMode="auto">
              <a:xfrm>
                <a:off x="56959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Oval 225"/>
              <p:cNvSpPr>
                <a:spLocks noChangeArrowheads="1"/>
              </p:cNvSpPr>
              <p:nvPr/>
            </p:nvSpPr>
            <p:spPr bwMode="auto">
              <a:xfrm>
                <a:off x="60848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Oval 226"/>
              <p:cNvSpPr>
                <a:spLocks noChangeArrowheads="1"/>
              </p:cNvSpPr>
              <p:nvPr/>
            </p:nvSpPr>
            <p:spPr bwMode="auto">
              <a:xfrm>
                <a:off x="647382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Oval 227"/>
              <p:cNvSpPr>
                <a:spLocks noChangeArrowheads="1"/>
              </p:cNvSpPr>
              <p:nvPr/>
            </p:nvSpPr>
            <p:spPr bwMode="auto">
              <a:xfrm>
                <a:off x="6862763"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Oval 228"/>
              <p:cNvSpPr>
                <a:spLocks noChangeArrowheads="1"/>
              </p:cNvSpPr>
              <p:nvPr/>
            </p:nvSpPr>
            <p:spPr bwMode="auto">
              <a:xfrm>
                <a:off x="72532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Oval 229"/>
              <p:cNvSpPr>
                <a:spLocks noChangeArrowheads="1"/>
              </p:cNvSpPr>
              <p:nvPr/>
            </p:nvSpPr>
            <p:spPr bwMode="auto">
              <a:xfrm>
                <a:off x="764222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Oval 230"/>
              <p:cNvSpPr>
                <a:spLocks noChangeArrowheads="1"/>
              </p:cNvSpPr>
              <p:nvPr/>
            </p:nvSpPr>
            <p:spPr bwMode="auto">
              <a:xfrm>
                <a:off x="80327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Oval 231"/>
              <p:cNvSpPr>
                <a:spLocks noChangeArrowheads="1"/>
              </p:cNvSpPr>
              <p:nvPr/>
            </p:nvSpPr>
            <p:spPr bwMode="auto">
              <a:xfrm>
                <a:off x="84216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Oval 232"/>
              <p:cNvSpPr>
                <a:spLocks noChangeArrowheads="1"/>
              </p:cNvSpPr>
              <p:nvPr/>
            </p:nvSpPr>
            <p:spPr bwMode="auto">
              <a:xfrm>
                <a:off x="8810625"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2" name="Group 311"/>
            <p:cNvGrpSpPr/>
            <p:nvPr userDrawn="1"/>
          </p:nvGrpSpPr>
          <p:grpSpPr>
            <a:xfrm>
              <a:off x="244475" y="2333431"/>
              <a:ext cx="8655050" cy="87312"/>
              <a:chOff x="244475" y="2347233"/>
              <a:chExt cx="8655050" cy="87312"/>
            </a:xfrm>
          </p:grpSpPr>
          <p:sp>
            <p:nvSpPr>
              <p:cNvPr id="124" name="Oval 239"/>
              <p:cNvSpPr>
                <a:spLocks noChangeArrowheads="1"/>
              </p:cNvSpPr>
              <p:nvPr/>
            </p:nvSpPr>
            <p:spPr bwMode="auto">
              <a:xfrm>
                <a:off x="2444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Oval 240"/>
              <p:cNvSpPr>
                <a:spLocks noChangeArrowheads="1"/>
              </p:cNvSpPr>
              <p:nvPr/>
            </p:nvSpPr>
            <p:spPr bwMode="auto">
              <a:xfrm>
                <a:off x="6334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Oval 241"/>
              <p:cNvSpPr>
                <a:spLocks noChangeArrowheads="1"/>
              </p:cNvSpPr>
              <p:nvPr/>
            </p:nvSpPr>
            <p:spPr bwMode="auto">
              <a:xfrm>
                <a:off x="102393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Oval 242"/>
              <p:cNvSpPr>
                <a:spLocks noChangeArrowheads="1"/>
              </p:cNvSpPr>
              <p:nvPr/>
            </p:nvSpPr>
            <p:spPr bwMode="auto">
              <a:xfrm>
                <a:off x="14128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243"/>
              <p:cNvSpPr>
                <a:spLocks noChangeArrowheads="1"/>
              </p:cNvSpPr>
              <p:nvPr/>
            </p:nvSpPr>
            <p:spPr bwMode="auto">
              <a:xfrm>
                <a:off x="1801813"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Oval 244"/>
              <p:cNvSpPr>
                <a:spLocks noChangeArrowheads="1"/>
              </p:cNvSpPr>
              <p:nvPr/>
            </p:nvSpPr>
            <p:spPr bwMode="auto">
              <a:xfrm>
                <a:off x="219233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Oval 245"/>
              <p:cNvSpPr>
                <a:spLocks noChangeArrowheads="1"/>
              </p:cNvSpPr>
              <p:nvPr/>
            </p:nvSpPr>
            <p:spPr bwMode="auto">
              <a:xfrm>
                <a:off x="25812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Oval 246"/>
              <p:cNvSpPr>
                <a:spLocks noChangeArrowheads="1"/>
              </p:cNvSpPr>
              <p:nvPr/>
            </p:nvSpPr>
            <p:spPr bwMode="auto">
              <a:xfrm>
                <a:off x="29702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Oval 247"/>
              <p:cNvSpPr>
                <a:spLocks noChangeArrowheads="1"/>
              </p:cNvSpPr>
              <p:nvPr/>
            </p:nvSpPr>
            <p:spPr bwMode="auto">
              <a:xfrm>
                <a:off x="33591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Oval 248"/>
              <p:cNvSpPr>
                <a:spLocks noChangeArrowheads="1"/>
              </p:cNvSpPr>
              <p:nvPr/>
            </p:nvSpPr>
            <p:spPr bwMode="auto">
              <a:xfrm>
                <a:off x="3748088"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Oval 249"/>
              <p:cNvSpPr>
                <a:spLocks noChangeArrowheads="1"/>
              </p:cNvSpPr>
              <p:nvPr/>
            </p:nvSpPr>
            <p:spPr bwMode="auto">
              <a:xfrm>
                <a:off x="41386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Oval 250"/>
              <p:cNvSpPr>
                <a:spLocks noChangeArrowheads="1"/>
              </p:cNvSpPr>
              <p:nvPr/>
            </p:nvSpPr>
            <p:spPr bwMode="auto">
              <a:xfrm>
                <a:off x="45275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Oval 251"/>
              <p:cNvSpPr>
                <a:spLocks noChangeArrowheads="1"/>
              </p:cNvSpPr>
              <p:nvPr/>
            </p:nvSpPr>
            <p:spPr bwMode="auto">
              <a:xfrm>
                <a:off x="49180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Oval 252"/>
              <p:cNvSpPr>
                <a:spLocks noChangeArrowheads="1"/>
              </p:cNvSpPr>
              <p:nvPr/>
            </p:nvSpPr>
            <p:spPr bwMode="auto">
              <a:xfrm>
                <a:off x="53070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Oval 253"/>
              <p:cNvSpPr>
                <a:spLocks noChangeArrowheads="1"/>
              </p:cNvSpPr>
              <p:nvPr/>
            </p:nvSpPr>
            <p:spPr bwMode="auto">
              <a:xfrm>
                <a:off x="56959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Oval 254"/>
              <p:cNvSpPr>
                <a:spLocks noChangeArrowheads="1"/>
              </p:cNvSpPr>
              <p:nvPr/>
            </p:nvSpPr>
            <p:spPr bwMode="auto">
              <a:xfrm>
                <a:off x="60848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Oval 255"/>
              <p:cNvSpPr>
                <a:spLocks noChangeArrowheads="1"/>
              </p:cNvSpPr>
              <p:nvPr/>
            </p:nvSpPr>
            <p:spPr bwMode="auto">
              <a:xfrm>
                <a:off x="647382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Oval 256"/>
              <p:cNvSpPr>
                <a:spLocks noChangeArrowheads="1"/>
              </p:cNvSpPr>
              <p:nvPr/>
            </p:nvSpPr>
            <p:spPr bwMode="auto">
              <a:xfrm>
                <a:off x="6862763"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Oval 257"/>
              <p:cNvSpPr>
                <a:spLocks noChangeArrowheads="1"/>
              </p:cNvSpPr>
              <p:nvPr/>
            </p:nvSpPr>
            <p:spPr bwMode="auto">
              <a:xfrm>
                <a:off x="72532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Oval 258"/>
              <p:cNvSpPr>
                <a:spLocks noChangeArrowheads="1"/>
              </p:cNvSpPr>
              <p:nvPr/>
            </p:nvSpPr>
            <p:spPr bwMode="auto">
              <a:xfrm>
                <a:off x="764222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Oval 259"/>
              <p:cNvSpPr>
                <a:spLocks noChangeArrowheads="1"/>
              </p:cNvSpPr>
              <p:nvPr/>
            </p:nvSpPr>
            <p:spPr bwMode="auto">
              <a:xfrm>
                <a:off x="80327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Oval 260"/>
              <p:cNvSpPr>
                <a:spLocks noChangeArrowheads="1"/>
              </p:cNvSpPr>
              <p:nvPr/>
            </p:nvSpPr>
            <p:spPr bwMode="auto">
              <a:xfrm>
                <a:off x="84216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Oval 261"/>
              <p:cNvSpPr>
                <a:spLocks noChangeArrowheads="1"/>
              </p:cNvSpPr>
              <p:nvPr/>
            </p:nvSpPr>
            <p:spPr bwMode="auto">
              <a:xfrm>
                <a:off x="8810625"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1" name="Group 310"/>
            <p:cNvGrpSpPr/>
            <p:nvPr userDrawn="1"/>
          </p:nvGrpSpPr>
          <p:grpSpPr>
            <a:xfrm>
              <a:off x="244475" y="2716750"/>
              <a:ext cx="8655050" cy="88900"/>
              <a:chOff x="244475" y="2732996"/>
              <a:chExt cx="8655050" cy="88900"/>
            </a:xfrm>
          </p:grpSpPr>
          <p:sp>
            <p:nvSpPr>
              <p:cNvPr id="147" name="Oval 268"/>
              <p:cNvSpPr>
                <a:spLocks noChangeArrowheads="1"/>
              </p:cNvSpPr>
              <p:nvPr/>
            </p:nvSpPr>
            <p:spPr bwMode="auto">
              <a:xfrm>
                <a:off x="2444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Oval 269"/>
              <p:cNvSpPr>
                <a:spLocks noChangeArrowheads="1"/>
              </p:cNvSpPr>
              <p:nvPr/>
            </p:nvSpPr>
            <p:spPr bwMode="auto">
              <a:xfrm>
                <a:off x="65246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Oval 270"/>
              <p:cNvSpPr>
                <a:spLocks noChangeArrowheads="1"/>
              </p:cNvSpPr>
              <p:nvPr/>
            </p:nvSpPr>
            <p:spPr bwMode="auto">
              <a:xfrm>
                <a:off x="102393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Oval 271"/>
              <p:cNvSpPr>
                <a:spLocks noChangeArrowheads="1"/>
              </p:cNvSpPr>
              <p:nvPr/>
            </p:nvSpPr>
            <p:spPr bwMode="auto">
              <a:xfrm>
                <a:off x="14128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Oval 272"/>
              <p:cNvSpPr>
                <a:spLocks noChangeArrowheads="1"/>
              </p:cNvSpPr>
              <p:nvPr/>
            </p:nvSpPr>
            <p:spPr bwMode="auto">
              <a:xfrm>
                <a:off x="1801813"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Oval 273"/>
              <p:cNvSpPr>
                <a:spLocks noChangeArrowheads="1"/>
              </p:cNvSpPr>
              <p:nvPr/>
            </p:nvSpPr>
            <p:spPr bwMode="auto">
              <a:xfrm>
                <a:off x="219233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Oval 274"/>
              <p:cNvSpPr>
                <a:spLocks noChangeArrowheads="1"/>
              </p:cNvSpPr>
              <p:nvPr/>
            </p:nvSpPr>
            <p:spPr bwMode="auto">
              <a:xfrm>
                <a:off x="25812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Oval 275"/>
              <p:cNvSpPr>
                <a:spLocks noChangeArrowheads="1"/>
              </p:cNvSpPr>
              <p:nvPr/>
            </p:nvSpPr>
            <p:spPr bwMode="auto">
              <a:xfrm>
                <a:off x="29702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Oval 276"/>
              <p:cNvSpPr>
                <a:spLocks noChangeArrowheads="1"/>
              </p:cNvSpPr>
              <p:nvPr/>
            </p:nvSpPr>
            <p:spPr bwMode="auto">
              <a:xfrm>
                <a:off x="33591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Oval 277"/>
              <p:cNvSpPr>
                <a:spLocks noChangeArrowheads="1"/>
              </p:cNvSpPr>
              <p:nvPr/>
            </p:nvSpPr>
            <p:spPr bwMode="auto">
              <a:xfrm>
                <a:off x="3748088"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Oval 278"/>
              <p:cNvSpPr>
                <a:spLocks noChangeArrowheads="1"/>
              </p:cNvSpPr>
              <p:nvPr/>
            </p:nvSpPr>
            <p:spPr bwMode="auto">
              <a:xfrm>
                <a:off x="41386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Oval 279"/>
              <p:cNvSpPr>
                <a:spLocks noChangeArrowheads="1"/>
              </p:cNvSpPr>
              <p:nvPr/>
            </p:nvSpPr>
            <p:spPr bwMode="auto">
              <a:xfrm>
                <a:off x="45275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Oval 280"/>
              <p:cNvSpPr>
                <a:spLocks noChangeArrowheads="1"/>
              </p:cNvSpPr>
              <p:nvPr/>
            </p:nvSpPr>
            <p:spPr bwMode="auto">
              <a:xfrm>
                <a:off x="49180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Oval 281"/>
              <p:cNvSpPr>
                <a:spLocks noChangeArrowheads="1"/>
              </p:cNvSpPr>
              <p:nvPr/>
            </p:nvSpPr>
            <p:spPr bwMode="auto">
              <a:xfrm>
                <a:off x="53070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Oval 282"/>
              <p:cNvSpPr>
                <a:spLocks noChangeArrowheads="1"/>
              </p:cNvSpPr>
              <p:nvPr/>
            </p:nvSpPr>
            <p:spPr bwMode="auto">
              <a:xfrm>
                <a:off x="56959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Oval 283"/>
              <p:cNvSpPr>
                <a:spLocks noChangeArrowheads="1"/>
              </p:cNvSpPr>
              <p:nvPr/>
            </p:nvSpPr>
            <p:spPr bwMode="auto">
              <a:xfrm>
                <a:off x="60848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Oval 284"/>
              <p:cNvSpPr>
                <a:spLocks noChangeArrowheads="1"/>
              </p:cNvSpPr>
              <p:nvPr/>
            </p:nvSpPr>
            <p:spPr bwMode="auto">
              <a:xfrm>
                <a:off x="647382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Oval 285"/>
              <p:cNvSpPr>
                <a:spLocks noChangeArrowheads="1"/>
              </p:cNvSpPr>
              <p:nvPr/>
            </p:nvSpPr>
            <p:spPr bwMode="auto">
              <a:xfrm>
                <a:off x="6862763"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Oval 286"/>
              <p:cNvSpPr>
                <a:spLocks noChangeArrowheads="1"/>
              </p:cNvSpPr>
              <p:nvPr/>
            </p:nvSpPr>
            <p:spPr bwMode="auto">
              <a:xfrm>
                <a:off x="72532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Oval 287"/>
              <p:cNvSpPr>
                <a:spLocks noChangeArrowheads="1"/>
              </p:cNvSpPr>
              <p:nvPr/>
            </p:nvSpPr>
            <p:spPr bwMode="auto">
              <a:xfrm>
                <a:off x="764222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Oval 288"/>
              <p:cNvSpPr>
                <a:spLocks noChangeArrowheads="1"/>
              </p:cNvSpPr>
              <p:nvPr/>
            </p:nvSpPr>
            <p:spPr bwMode="auto">
              <a:xfrm>
                <a:off x="80327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Oval 289"/>
              <p:cNvSpPr>
                <a:spLocks noChangeArrowheads="1"/>
              </p:cNvSpPr>
              <p:nvPr/>
            </p:nvSpPr>
            <p:spPr bwMode="auto">
              <a:xfrm>
                <a:off x="84216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Oval 290"/>
              <p:cNvSpPr>
                <a:spLocks noChangeArrowheads="1"/>
              </p:cNvSpPr>
              <p:nvPr/>
            </p:nvSpPr>
            <p:spPr bwMode="auto">
              <a:xfrm>
                <a:off x="8810625"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0" name="Group 309"/>
            <p:cNvGrpSpPr/>
            <p:nvPr userDrawn="1"/>
          </p:nvGrpSpPr>
          <p:grpSpPr>
            <a:xfrm>
              <a:off x="244475" y="3101657"/>
              <a:ext cx="8655050" cy="88900"/>
              <a:chOff x="244475" y="3118758"/>
              <a:chExt cx="8655050" cy="88900"/>
            </a:xfrm>
          </p:grpSpPr>
          <p:sp>
            <p:nvSpPr>
              <p:cNvPr id="170" name="Oval 297"/>
              <p:cNvSpPr>
                <a:spLocks noChangeArrowheads="1"/>
              </p:cNvSpPr>
              <p:nvPr/>
            </p:nvSpPr>
            <p:spPr bwMode="auto">
              <a:xfrm>
                <a:off x="2444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Oval 298"/>
              <p:cNvSpPr>
                <a:spLocks noChangeArrowheads="1"/>
              </p:cNvSpPr>
              <p:nvPr/>
            </p:nvSpPr>
            <p:spPr bwMode="auto">
              <a:xfrm>
                <a:off x="6334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Oval 299"/>
              <p:cNvSpPr>
                <a:spLocks noChangeArrowheads="1"/>
              </p:cNvSpPr>
              <p:nvPr/>
            </p:nvSpPr>
            <p:spPr bwMode="auto">
              <a:xfrm>
                <a:off x="102393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Oval 300"/>
              <p:cNvSpPr>
                <a:spLocks noChangeArrowheads="1"/>
              </p:cNvSpPr>
              <p:nvPr/>
            </p:nvSpPr>
            <p:spPr bwMode="auto">
              <a:xfrm>
                <a:off x="14128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Oval 301"/>
              <p:cNvSpPr>
                <a:spLocks noChangeArrowheads="1"/>
              </p:cNvSpPr>
              <p:nvPr/>
            </p:nvSpPr>
            <p:spPr bwMode="auto">
              <a:xfrm>
                <a:off x="1801813"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Oval 302"/>
              <p:cNvSpPr>
                <a:spLocks noChangeArrowheads="1"/>
              </p:cNvSpPr>
              <p:nvPr/>
            </p:nvSpPr>
            <p:spPr bwMode="auto">
              <a:xfrm>
                <a:off x="219233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Oval 303"/>
              <p:cNvSpPr>
                <a:spLocks noChangeArrowheads="1"/>
              </p:cNvSpPr>
              <p:nvPr/>
            </p:nvSpPr>
            <p:spPr bwMode="auto">
              <a:xfrm>
                <a:off x="25812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Oval 304"/>
              <p:cNvSpPr>
                <a:spLocks noChangeArrowheads="1"/>
              </p:cNvSpPr>
              <p:nvPr/>
            </p:nvSpPr>
            <p:spPr bwMode="auto">
              <a:xfrm>
                <a:off x="29702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Oval 305"/>
              <p:cNvSpPr>
                <a:spLocks noChangeArrowheads="1"/>
              </p:cNvSpPr>
              <p:nvPr/>
            </p:nvSpPr>
            <p:spPr bwMode="auto">
              <a:xfrm>
                <a:off x="33591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Oval 306"/>
              <p:cNvSpPr>
                <a:spLocks noChangeArrowheads="1"/>
              </p:cNvSpPr>
              <p:nvPr/>
            </p:nvSpPr>
            <p:spPr bwMode="auto">
              <a:xfrm>
                <a:off x="3748088"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Oval 307"/>
              <p:cNvSpPr>
                <a:spLocks noChangeArrowheads="1"/>
              </p:cNvSpPr>
              <p:nvPr/>
            </p:nvSpPr>
            <p:spPr bwMode="auto">
              <a:xfrm>
                <a:off x="41386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Oval 308"/>
              <p:cNvSpPr>
                <a:spLocks noChangeArrowheads="1"/>
              </p:cNvSpPr>
              <p:nvPr/>
            </p:nvSpPr>
            <p:spPr bwMode="auto">
              <a:xfrm>
                <a:off x="45275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Oval 309"/>
              <p:cNvSpPr>
                <a:spLocks noChangeArrowheads="1"/>
              </p:cNvSpPr>
              <p:nvPr/>
            </p:nvSpPr>
            <p:spPr bwMode="auto">
              <a:xfrm>
                <a:off x="49180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Oval 310"/>
              <p:cNvSpPr>
                <a:spLocks noChangeArrowheads="1"/>
              </p:cNvSpPr>
              <p:nvPr/>
            </p:nvSpPr>
            <p:spPr bwMode="auto">
              <a:xfrm>
                <a:off x="53070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Oval 311"/>
              <p:cNvSpPr>
                <a:spLocks noChangeArrowheads="1"/>
              </p:cNvSpPr>
              <p:nvPr/>
            </p:nvSpPr>
            <p:spPr bwMode="auto">
              <a:xfrm>
                <a:off x="56959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Oval 312"/>
              <p:cNvSpPr>
                <a:spLocks noChangeArrowheads="1"/>
              </p:cNvSpPr>
              <p:nvPr/>
            </p:nvSpPr>
            <p:spPr bwMode="auto">
              <a:xfrm>
                <a:off x="60848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Oval 313"/>
              <p:cNvSpPr>
                <a:spLocks noChangeArrowheads="1"/>
              </p:cNvSpPr>
              <p:nvPr/>
            </p:nvSpPr>
            <p:spPr bwMode="auto">
              <a:xfrm>
                <a:off x="647382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Oval 314"/>
              <p:cNvSpPr>
                <a:spLocks noChangeArrowheads="1"/>
              </p:cNvSpPr>
              <p:nvPr/>
            </p:nvSpPr>
            <p:spPr bwMode="auto">
              <a:xfrm>
                <a:off x="6862763"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Oval 315"/>
              <p:cNvSpPr>
                <a:spLocks noChangeArrowheads="1"/>
              </p:cNvSpPr>
              <p:nvPr/>
            </p:nvSpPr>
            <p:spPr bwMode="auto">
              <a:xfrm>
                <a:off x="72532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Oval 316"/>
              <p:cNvSpPr>
                <a:spLocks noChangeArrowheads="1"/>
              </p:cNvSpPr>
              <p:nvPr/>
            </p:nvSpPr>
            <p:spPr bwMode="auto">
              <a:xfrm>
                <a:off x="764222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Oval 317"/>
              <p:cNvSpPr>
                <a:spLocks noChangeArrowheads="1"/>
              </p:cNvSpPr>
              <p:nvPr/>
            </p:nvSpPr>
            <p:spPr bwMode="auto">
              <a:xfrm>
                <a:off x="80327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Oval 318"/>
              <p:cNvSpPr>
                <a:spLocks noChangeArrowheads="1"/>
              </p:cNvSpPr>
              <p:nvPr/>
            </p:nvSpPr>
            <p:spPr bwMode="auto">
              <a:xfrm>
                <a:off x="84216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Oval 319"/>
              <p:cNvSpPr>
                <a:spLocks noChangeArrowheads="1"/>
              </p:cNvSpPr>
              <p:nvPr/>
            </p:nvSpPr>
            <p:spPr bwMode="auto">
              <a:xfrm>
                <a:off x="8810625"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9" name="Group 308"/>
            <p:cNvGrpSpPr/>
            <p:nvPr userDrawn="1"/>
          </p:nvGrpSpPr>
          <p:grpSpPr>
            <a:xfrm>
              <a:off x="244475" y="3486564"/>
              <a:ext cx="8655050" cy="87312"/>
              <a:chOff x="244475" y="3507696"/>
              <a:chExt cx="8655050" cy="87312"/>
            </a:xfrm>
          </p:grpSpPr>
          <p:sp>
            <p:nvSpPr>
              <p:cNvPr id="193" name="Oval 326"/>
              <p:cNvSpPr>
                <a:spLocks noChangeArrowheads="1"/>
              </p:cNvSpPr>
              <p:nvPr/>
            </p:nvSpPr>
            <p:spPr bwMode="auto">
              <a:xfrm>
                <a:off x="2444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Oval 327"/>
              <p:cNvSpPr>
                <a:spLocks noChangeArrowheads="1"/>
              </p:cNvSpPr>
              <p:nvPr/>
            </p:nvSpPr>
            <p:spPr bwMode="auto">
              <a:xfrm>
                <a:off x="6334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Oval 328"/>
              <p:cNvSpPr>
                <a:spLocks noChangeArrowheads="1"/>
              </p:cNvSpPr>
              <p:nvPr/>
            </p:nvSpPr>
            <p:spPr bwMode="auto">
              <a:xfrm>
                <a:off x="102393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Oval 329"/>
              <p:cNvSpPr>
                <a:spLocks noChangeArrowheads="1"/>
              </p:cNvSpPr>
              <p:nvPr/>
            </p:nvSpPr>
            <p:spPr bwMode="auto">
              <a:xfrm>
                <a:off x="14128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Oval 330"/>
              <p:cNvSpPr>
                <a:spLocks noChangeArrowheads="1"/>
              </p:cNvSpPr>
              <p:nvPr/>
            </p:nvSpPr>
            <p:spPr bwMode="auto">
              <a:xfrm>
                <a:off x="1801813"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Oval 331"/>
              <p:cNvSpPr>
                <a:spLocks noChangeArrowheads="1"/>
              </p:cNvSpPr>
              <p:nvPr/>
            </p:nvSpPr>
            <p:spPr bwMode="auto">
              <a:xfrm>
                <a:off x="219233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Oval 332"/>
              <p:cNvSpPr>
                <a:spLocks noChangeArrowheads="1"/>
              </p:cNvSpPr>
              <p:nvPr/>
            </p:nvSpPr>
            <p:spPr bwMode="auto">
              <a:xfrm>
                <a:off x="25812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Oval 333"/>
              <p:cNvSpPr>
                <a:spLocks noChangeArrowheads="1"/>
              </p:cNvSpPr>
              <p:nvPr/>
            </p:nvSpPr>
            <p:spPr bwMode="auto">
              <a:xfrm>
                <a:off x="29702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Oval 334"/>
              <p:cNvSpPr>
                <a:spLocks noChangeArrowheads="1"/>
              </p:cNvSpPr>
              <p:nvPr/>
            </p:nvSpPr>
            <p:spPr bwMode="auto">
              <a:xfrm>
                <a:off x="33591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Oval 335"/>
              <p:cNvSpPr>
                <a:spLocks noChangeArrowheads="1"/>
              </p:cNvSpPr>
              <p:nvPr/>
            </p:nvSpPr>
            <p:spPr bwMode="auto">
              <a:xfrm>
                <a:off x="3748088"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Oval 336"/>
              <p:cNvSpPr>
                <a:spLocks noChangeArrowheads="1"/>
              </p:cNvSpPr>
              <p:nvPr/>
            </p:nvSpPr>
            <p:spPr bwMode="auto">
              <a:xfrm>
                <a:off x="41386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Oval 337"/>
              <p:cNvSpPr>
                <a:spLocks noChangeArrowheads="1"/>
              </p:cNvSpPr>
              <p:nvPr/>
            </p:nvSpPr>
            <p:spPr bwMode="auto">
              <a:xfrm>
                <a:off x="45275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Oval 338"/>
              <p:cNvSpPr>
                <a:spLocks noChangeArrowheads="1"/>
              </p:cNvSpPr>
              <p:nvPr/>
            </p:nvSpPr>
            <p:spPr bwMode="auto">
              <a:xfrm>
                <a:off x="49180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Oval 339"/>
              <p:cNvSpPr>
                <a:spLocks noChangeArrowheads="1"/>
              </p:cNvSpPr>
              <p:nvPr/>
            </p:nvSpPr>
            <p:spPr bwMode="auto">
              <a:xfrm>
                <a:off x="53070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Oval 340"/>
              <p:cNvSpPr>
                <a:spLocks noChangeArrowheads="1"/>
              </p:cNvSpPr>
              <p:nvPr/>
            </p:nvSpPr>
            <p:spPr bwMode="auto">
              <a:xfrm>
                <a:off x="56959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Oval 341"/>
              <p:cNvSpPr>
                <a:spLocks noChangeArrowheads="1"/>
              </p:cNvSpPr>
              <p:nvPr/>
            </p:nvSpPr>
            <p:spPr bwMode="auto">
              <a:xfrm>
                <a:off x="60848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Oval 342"/>
              <p:cNvSpPr>
                <a:spLocks noChangeArrowheads="1"/>
              </p:cNvSpPr>
              <p:nvPr/>
            </p:nvSpPr>
            <p:spPr bwMode="auto">
              <a:xfrm>
                <a:off x="647382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Oval 343"/>
              <p:cNvSpPr>
                <a:spLocks noChangeArrowheads="1"/>
              </p:cNvSpPr>
              <p:nvPr/>
            </p:nvSpPr>
            <p:spPr bwMode="auto">
              <a:xfrm>
                <a:off x="6862763"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Oval 344"/>
              <p:cNvSpPr>
                <a:spLocks noChangeArrowheads="1"/>
              </p:cNvSpPr>
              <p:nvPr/>
            </p:nvSpPr>
            <p:spPr bwMode="auto">
              <a:xfrm>
                <a:off x="72532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Oval 345"/>
              <p:cNvSpPr>
                <a:spLocks noChangeArrowheads="1"/>
              </p:cNvSpPr>
              <p:nvPr/>
            </p:nvSpPr>
            <p:spPr bwMode="auto">
              <a:xfrm>
                <a:off x="764222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Oval 346"/>
              <p:cNvSpPr>
                <a:spLocks noChangeArrowheads="1"/>
              </p:cNvSpPr>
              <p:nvPr/>
            </p:nvSpPr>
            <p:spPr bwMode="auto">
              <a:xfrm>
                <a:off x="80327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Oval 347"/>
              <p:cNvSpPr>
                <a:spLocks noChangeArrowheads="1"/>
              </p:cNvSpPr>
              <p:nvPr/>
            </p:nvSpPr>
            <p:spPr bwMode="auto">
              <a:xfrm>
                <a:off x="84216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Oval 348"/>
              <p:cNvSpPr>
                <a:spLocks noChangeArrowheads="1"/>
              </p:cNvSpPr>
              <p:nvPr/>
            </p:nvSpPr>
            <p:spPr bwMode="auto">
              <a:xfrm>
                <a:off x="8810625"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8" name="Group 307"/>
            <p:cNvGrpSpPr/>
            <p:nvPr userDrawn="1"/>
          </p:nvGrpSpPr>
          <p:grpSpPr>
            <a:xfrm>
              <a:off x="244475" y="3869883"/>
              <a:ext cx="8655050" cy="87312"/>
              <a:chOff x="244475" y="3893458"/>
              <a:chExt cx="8655050" cy="87312"/>
            </a:xfrm>
          </p:grpSpPr>
          <p:sp>
            <p:nvSpPr>
              <p:cNvPr id="216" name="Oval 355"/>
              <p:cNvSpPr>
                <a:spLocks noChangeArrowheads="1"/>
              </p:cNvSpPr>
              <p:nvPr/>
            </p:nvSpPr>
            <p:spPr bwMode="auto">
              <a:xfrm>
                <a:off x="2444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Oval 356"/>
              <p:cNvSpPr>
                <a:spLocks noChangeArrowheads="1"/>
              </p:cNvSpPr>
              <p:nvPr/>
            </p:nvSpPr>
            <p:spPr bwMode="auto">
              <a:xfrm>
                <a:off x="6334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Oval 357"/>
              <p:cNvSpPr>
                <a:spLocks noChangeArrowheads="1"/>
              </p:cNvSpPr>
              <p:nvPr/>
            </p:nvSpPr>
            <p:spPr bwMode="auto">
              <a:xfrm>
                <a:off x="102393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Oval 358"/>
              <p:cNvSpPr>
                <a:spLocks noChangeArrowheads="1"/>
              </p:cNvSpPr>
              <p:nvPr/>
            </p:nvSpPr>
            <p:spPr bwMode="auto">
              <a:xfrm>
                <a:off x="14128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Oval 359"/>
              <p:cNvSpPr>
                <a:spLocks noChangeArrowheads="1"/>
              </p:cNvSpPr>
              <p:nvPr/>
            </p:nvSpPr>
            <p:spPr bwMode="auto">
              <a:xfrm>
                <a:off x="1801813"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Oval 360"/>
              <p:cNvSpPr>
                <a:spLocks noChangeArrowheads="1"/>
              </p:cNvSpPr>
              <p:nvPr/>
            </p:nvSpPr>
            <p:spPr bwMode="auto">
              <a:xfrm>
                <a:off x="219233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Oval 361"/>
              <p:cNvSpPr>
                <a:spLocks noChangeArrowheads="1"/>
              </p:cNvSpPr>
              <p:nvPr/>
            </p:nvSpPr>
            <p:spPr bwMode="auto">
              <a:xfrm>
                <a:off x="25812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Oval 362"/>
              <p:cNvSpPr>
                <a:spLocks noChangeArrowheads="1"/>
              </p:cNvSpPr>
              <p:nvPr/>
            </p:nvSpPr>
            <p:spPr bwMode="auto">
              <a:xfrm>
                <a:off x="29702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Oval 363"/>
              <p:cNvSpPr>
                <a:spLocks noChangeArrowheads="1"/>
              </p:cNvSpPr>
              <p:nvPr/>
            </p:nvSpPr>
            <p:spPr bwMode="auto">
              <a:xfrm>
                <a:off x="33591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Oval 364"/>
              <p:cNvSpPr>
                <a:spLocks noChangeArrowheads="1"/>
              </p:cNvSpPr>
              <p:nvPr/>
            </p:nvSpPr>
            <p:spPr bwMode="auto">
              <a:xfrm>
                <a:off x="3748088"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Oval 365"/>
              <p:cNvSpPr>
                <a:spLocks noChangeArrowheads="1"/>
              </p:cNvSpPr>
              <p:nvPr/>
            </p:nvSpPr>
            <p:spPr bwMode="auto">
              <a:xfrm>
                <a:off x="41386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Oval 366"/>
              <p:cNvSpPr>
                <a:spLocks noChangeArrowheads="1"/>
              </p:cNvSpPr>
              <p:nvPr/>
            </p:nvSpPr>
            <p:spPr bwMode="auto">
              <a:xfrm>
                <a:off x="45275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Oval 367"/>
              <p:cNvSpPr>
                <a:spLocks noChangeArrowheads="1"/>
              </p:cNvSpPr>
              <p:nvPr/>
            </p:nvSpPr>
            <p:spPr bwMode="auto">
              <a:xfrm>
                <a:off x="49180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Oval 368"/>
              <p:cNvSpPr>
                <a:spLocks noChangeArrowheads="1"/>
              </p:cNvSpPr>
              <p:nvPr/>
            </p:nvSpPr>
            <p:spPr bwMode="auto">
              <a:xfrm>
                <a:off x="53070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Oval 369"/>
              <p:cNvSpPr>
                <a:spLocks noChangeArrowheads="1"/>
              </p:cNvSpPr>
              <p:nvPr/>
            </p:nvSpPr>
            <p:spPr bwMode="auto">
              <a:xfrm>
                <a:off x="56959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Oval 370"/>
              <p:cNvSpPr>
                <a:spLocks noChangeArrowheads="1"/>
              </p:cNvSpPr>
              <p:nvPr/>
            </p:nvSpPr>
            <p:spPr bwMode="auto">
              <a:xfrm>
                <a:off x="60848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Oval 371"/>
              <p:cNvSpPr>
                <a:spLocks noChangeArrowheads="1"/>
              </p:cNvSpPr>
              <p:nvPr/>
            </p:nvSpPr>
            <p:spPr bwMode="auto">
              <a:xfrm>
                <a:off x="647382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Oval 372"/>
              <p:cNvSpPr>
                <a:spLocks noChangeArrowheads="1"/>
              </p:cNvSpPr>
              <p:nvPr/>
            </p:nvSpPr>
            <p:spPr bwMode="auto">
              <a:xfrm>
                <a:off x="6862763"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Oval 373"/>
              <p:cNvSpPr>
                <a:spLocks noChangeArrowheads="1"/>
              </p:cNvSpPr>
              <p:nvPr/>
            </p:nvSpPr>
            <p:spPr bwMode="auto">
              <a:xfrm>
                <a:off x="72532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Oval 374"/>
              <p:cNvSpPr>
                <a:spLocks noChangeArrowheads="1"/>
              </p:cNvSpPr>
              <p:nvPr/>
            </p:nvSpPr>
            <p:spPr bwMode="auto">
              <a:xfrm>
                <a:off x="764222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Oval 375"/>
              <p:cNvSpPr>
                <a:spLocks noChangeArrowheads="1"/>
              </p:cNvSpPr>
              <p:nvPr/>
            </p:nvSpPr>
            <p:spPr bwMode="auto">
              <a:xfrm>
                <a:off x="80327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Oval 376"/>
              <p:cNvSpPr>
                <a:spLocks noChangeArrowheads="1"/>
              </p:cNvSpPr>
              <p:nvPr/>
            </p:nvSpPr>
            <p:spPr bwMode="auto">
              <a:xfrm>
                <a:off x="84216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Oval 377"/>
              <p:cNvSpPr>
                <a:spLocks noChangeArrowheads="1"/>
              </p:cNvSpPr>
              <p:nvPr/>
            </p:nvSpPr>
            <p:spPr bwMode="auto">
              <a:xfrm>
                <a:off x="8810625"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oup 4"/>
            <p:cNvGrpSpPr/>
            <p:nvPr userDrawn="1"/>
          </p:nvGrpSpPr>
          <p:grpSpPr>
            <a:xfrm>
              <a:off x="244475" y="4253202"/>
              <a:ext cx="8655050" cy="87312"/>
              <a:chOff x="244475" y="4279221"/>
              <a:chExt cx="8655050" cy="87312"/>
            </a:xfrm>
          </p:grpSpPr>
          <p:sp>
            <p:nvSpPr>
              <p:cNvPr id="239" name="Oval 384"/>
              <p:cNvSpPr>
                <a:spLocks noChangeArrowheads="1"/>
              </p:cNvSpPr>
              <p:nvPr/>
            </p:nvSpPr>
            <p:spPr bwMode="auto">
              <a:xfrm>
                <a:off x="2444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Oval 385"/>
              <p:cNvSpPr>
                <a:spLocks noChangeArrowheads="1"/>
              </p:cNvSpPr>
              <p:nvPr/>
            </p:nvSpPr>
            <p:spPr bwMode="auto">
              <a:xfrm>
                <a:off x="6334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Oval 386"/>
              <p:cNvSpPr>
                <a:spLocks noChangeArrowheads="1"/>
              </p:cNvSpPr>
              <p:nvPr/>
            </p:nvSpPr>
            <p:spPr bwMode="auto">
              <a:xfrm>
                <a:off x="102393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Oval 387"/>
              <p:cNvSpPr>
                <a:spLocks noChangeArrowheads="1"/>
              </p:cNvSpPr>
              <p:nvPr/>
            </p:nvSpPr>
            <p:spPr bwMode="auto">
              <a:xfrm>
                <a:off x="14319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Oval 388"/>
              <p:cNvSpPr>
                <a:spLocks noChangeArrowheads="1"/>
              </p:cNvSpPr>
              <p:nvPr/>
            </p:nvSpPr>
            <p:spPr bwMode="auto">
              <a:xfrm>
                <a:off x="1801813"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Oval 389"/>
              <p:cNvSpPr>
                <a:spLocks noChangeArrowheads="1"/>
              </p:cNvSpPr>
              <p:nvPr/>
            </p:nvSpPr>
            <p:spPr bwMode="auto">
              <a:xfrm>
                <a:off x="219233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Oval 390"/>
              <p:cNvSpPr>
                <a:spLocks noChangeArrowheads="1"/>
              </p:cNvSpPr>
              <p:nvPr/>
            </p:nvSpPr>
            <p:spPr bwMode="auto">
              <a:xfrm>
                <a:off x="25812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Oval 391"/>
              <p:cNvSpPr>
                <a:spLocks noChangeArrowheads="1"/>
              </p:cNvSpPr>
              <p:nvPr/>
            </p:nvSpPr>
            <p:spPr bwMode="auto">
              <a:xfrm>
                <a:off x="29702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Oval 392"/>
              <p:cNvSpPr>
                <a:spLocks noChangeArrowheads="1"/>
              </p:cNvSpPr>
              <p:nvPr/>
            </p:nvSpPr>
            <p:spPr bwMode="auto">
              <a:xfrm>
                <a:off x="33591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Oval 393"/>
              <p:cNvSpPr>
                <a:spLocks noChangeArrowheads="1"/>
              </p:cNvSpPr>
              <p:nvPr/>
            </p:nvSpPr>
            <p:spPr bwMode="auto">
              <a:xfrm>
                <a:off x="3748088"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Oval 394"/>
              <p:cNvSpPr>
                <a:spLocks noChangeArrowheads="1"/>
              </p:cNvSpPr>
              <p:nvPr/>
            </p:nvSpPr>
            <p:spPr bwMode="auto">
              <a:xfrm>
                <a:off x="415766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Oval 395"/>
              <p:cNvSpPr>
                <a:spLocks noChangeArrowheads="1"/>
              </p:cNvSpPr>
              <p:nvPr/>
            </p:nvSpPr>
            <p:spPr bwMode="auto">
              <a:xfrm>
                <a:off x="45275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Oval 396"/>
              <p:cNvSpPr>
                <a:spLocks noChangeArrowheads="1"/>
              </p:cNvSpPr>
              <p:nvPr/>
            </p:nvSpPr>
            <p:spPr bwMode="auto">
              <a:xfrm>
                <a:off x="49180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Oval 397"/>
              <p:cNvSpPr>
                <a:spLocks noChangeArrowheads="1"/>
              </p:cNvSpPr>
              <p:nvPr/>
            </p:nvSpPr>
            <p:spPr bwMode="auto">
              <a:xfrm>
                <a:off x="53070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Oval 398"/>
              <p:cNvSpPr>
                <a:spLocks noChangeArrowheads="1"/>
              </p:cNvSpPr>
              <p:nvPr/>
            </p:nvSpPr>
            <p:spPr bwMode="auto">
              <a:xfrm>
                <a:off x="56959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Oval 399"/>
              <p:cNvSpPr>
                <a:spLocks noChangeArrowheads="1"/>
              </p:cNvSpPr>
              <p:nvPr/>
            </p:nvSpPr>
            <p:spPr bwMode="auto">
              <a:xfrm>
                <a:off x="60848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Oval 400"/>
              <p:cNvSpPr>
                <a:spLocks noChangeArrowheads="1"/>
              </p:cNvSpPr>
              <p:nvPr/>
            </p:nvSpPr>
            <p:spPr bwMode="auto">
              <a:xfrm>
                <a:off x="64738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Oval 401"/>
              <p:cNvSpPr>
                <a:spLocks noChangeArrowheads="1"/>
              </p:cNvSpPr>
              <p:nvPr/>
            </p:nvSpPr>
            <p:spPr bwMode="auto">
              <a:xfrm>
                <a:off x="6862763"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Oval 402"/>
              <p:cNvSpPr>
                <a:spLocks noChangeArrowheads="1"/>
              </p:cNvSpPr>
              <p:nvPr/>
            </p:nvSpPr>
            <p:spPr bwMode="auto">
              <a:xfrm>
                <a:off x="72532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Oval 403"/>
              <p:cNvSpPr>
                <a:spLocks noChangeArrowheads="1"/>
              </p:cNvSpPr>
              <p:nvPr/>
            </p:nvSpPr>
            <p:spPr bwMode="auto">
              <a:xfrm>
                <a:off x="76422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Oval 404"/>
              <p:cNvSpPr>
                <a:spLocks noChangeArrowheads="1"/>
              </p:cNvSpPr>
              <p:nvPr/>
            </p:nvSpPr>
            <p:spPr bwMode="auto">
              <a:xfrm>
                <a:off x="80327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Oval 405"/>
              <p:cNvSpPr>
                <a:spLocks noChangeArrowheads="1"/>
              </p:cNvSpPr>
              <p:nvPr/>
            </p:nvSpPr>
            <p:spPr bwMode="auto">
              <a:xfrm>
                <a:off x="84216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Oval 406"/>
              <p:cNvSpPr>
                <a:spLocks noChangeArrowheads="1"/>
              </p:cNvSpPr>
              <p:nvPr/>
            </p:nvSpPr>
            <p:spPr bwMode="auto">
              <a:xfrm>
                <a:off x="8810625"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 name="Group 3"/>
            <p:cNvGrpSpPr/>
            <p:nvPr userDrawn="1"/>
          </p:nvGrpSpPr>
          <p:grpSpPr>
            <a:xfrm>
              <a:off x="244475" y="4636521"/>
              <a:ext cx="8655050" cy="87312"/>
              <a:chOff x="244475" y="4636521"/>
              <a:chExt cx="8655050" cy="87312"/>
            </a:xfrm>
          </p:grpSpPr>
          <p:sp>
            <p:nvSpPr>
              <p:cNvPr id="262" name="Oval 384"/>
              <p:cNvSpPr>
                <a:spLocks noChangeArrowheads="1"/>
              </p:cNvSpPr>
              <p:nvPr userDrawn="1"/>
            </p:nvSpPr>
            <p:spPr bwMode="auto">
              <a:xfrm>
                <a:off x="2444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Oval 385"/>
              <p:cNvSpPr>
                <a:spLocks noChangeArrowheads="1"/>
              </p:cNvSpPr>
              <p:nvPr userDrawn="1"/>
            </p:nvSpPr>
            <p:spPr bwMode="auto">
              <a:xfrm>
                <a:off x="6334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Oval 386"/>
              <p:cNvSpPr>
                <a:spLocks noChangeArrowheads="1"/>
              </p:cNvSpPr>
              <p:nvPr userDrawn="1"/>
            </p:nvSpPr>
            <p:spPr bwMode="auto">
              <a:xfrm>
                <a:off x="102393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Oval 387"/>
              <p:cNvSpPr>
                <a:spLocks noChangeArrowheads="1"/>
              </p:cNvSpPr>
              <p:nvPr userDrawn="1"/>
            </p:nvSpPr>
            <p:spPr bwMode="auto">
              <a:xfrm>
                <a:off x="14319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Oval 388"/>
              <p:cNvSpPr>
                <a:spLocks noChangeArrowheads="1"/>
              </p:cNvSpPr>
              <p:nvPr userDrawn="1"/>
            </p:nvSpPr>
            <p:spPr bwMode="auto">
              <a:xfrm>
                <a:off x="1801813"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7" name="Oval 389"/>
              <p:cNvSpPr>
                <a:spLocks noChangeArrowheads="1"/>
              </p:cNvSpPr>
              <p:nvPr userDrawn="1"/>
            </p:nvSpPr>
            <p:spPr bwMode="auto">
              <a:xfrm>
                <a:off x="219233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8" name="Oval 390"/>
              <p:cNvSpPr>
                <a:spLocks noChangeArrowheads="1"/>
              </p:cNvSpPr>
              <p:nvPr userDrawn="1"/>
            </p:nvSpPr>
            <p:spPr bwMode="auto">
              <a:xfrm>
                <a:off x="25812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9" name="Oval 391"/>
              <p:cNvSpPr>
                <a:spLocks noChangeArrowheads="1"/>
              </p:cNvSpPr>
              <p:nvPr userDrawn="1"/>
            </p:nvSpPr>
            <p:spPr bwMode="auto">
              <a:xfrm>
                <a:off x="29702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Oval 392"/>
              <p:cNvSpPr>
                <a:spLocks noChangeArrowheads="1"/>
              </p:cNvSpPr>
              <p:nvPr userDrawn="1"/>
            </p:nvSpPr>
            <p:spPr bwMode="auto">
              <a:xfrm>
                <a:off x="33591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Oval 393"/>
              <p:cNvSpPr>
                <a:spLocks noChangeArrowheads="1"/>
              </p:cNvSpPr>
              <p:nvPr userDrawn="1"/>
            </p:nvSpPr>
            <p:spPr bwMode="auto">
              <a:xfrm>
                <a:off x="3748088"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2" name="Oval 394"/>
              <p:cNvSpPr>
                <a:spLocks noChangeArrowheads="1"/>
              </p:cNvSpPr>
              <p:nvPr userDrawn="1"/>
            </p:nvSpPr>
            <p:spPr bwMode="auto">
              <a:xfrm>
                <a:off x="415766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3" name="Oval 395"/>
              <p:cNvSpPr>
                <a:spLocks noChangeArrowheads="1"/>
              </p:cNvSpPr>
              <p:nvPr userDrawn="1"/>
            </p:nvSpPr>
            <p:spPr bwMode="auto">
              <a:xfrm>
                <a:off x="45275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4" name="Oval 396"/>
              <p:cNvSpPr>
                <a:spLocks noChangeArrowheads="1"/>
              </p:cNvSpPr>
              <p:nvPr userDrawn="1"/>
            </p:nvSpPr>
            <p:spPr bwMode="auto">
              <a:xfrm>
                <a:off x="49180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5" name="Oval 397"/>
              <p:cNvSpPr>
                <a:spLocks noChangeArrowheads="1"/>
              </p:cNvSpPr>
              <p:nvPr userDrawn="1"/>
            </p:nvSpPr>
            <p:spPr bwMode="auto">
              <a:xfrm>
                <a:off x="53070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6" name="Oval 398"/>
              <p:cNvSpPr>
                <a:spLocks noChangeArrowheads="1"/>
              </p:cNvSpPr>
              <p:nvPr userDrawn="1"/>
            </p:nvSpPr>
            <p:spPr bwMode="auto">
              <a:xfrm>
                <a:off x="56959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7" name="Oval 399"/>
              <p:cNvSpPr>
                <a:spLocks noChangeArrowheads="1"/>
              </p:cNvSpPr>
              <p:nvPr userDrawn="1"/>
            </p:nvSpPr>
            <p:spPr bwMode="auto">
              <a:xfrm>
                <a:off x="60848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8" name="Oval 400"/>
              <p:cNvSpPr>
                <a:spLocks noChangeArrowheads="1"/>
              </p:cNvSpPr>
              <p:nvPr userDrawn="1"/>
            </p:nvSpPr>
            <p:spPr bwMode="auto">
              <a:xfrm>
                <a:off x="64738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9" name="Oval 401"/>
              <p:cNvSpPr>
                <a:spLocks noChangeArrowheads="1"/>
              </p:cNvSpPr>
              <p:nvPr userDrawn="1"/>
            </p:nvSpPr>
            <p:spPr bwMode="auto">
              <a:xfrm>
                <a:off x="6862763"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0" name="Oval 402"/>
              <p:cNvSpPr>
                <a:spLocks noChangeArrowheads="1"/>
              </p:cNvSpPr>
              <p:nvPr userDrawn="1"/>
            </p:nvSpPr>
            <p:spPr bwMode="auto">
              <a:xfrm>
                <a:off x="72532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1" name="Oval 403"/>
              <p:cNvSpPr>
                <a:spLocks noChangeArrowheads="1"/>
              </p:cNvSpPr>
              <p:nvPr userDrawn="1"/>
            </p:nvSpPr>
            <p:spPr bwMode="auto">
              <a:xfrm>
                <a:off x="76422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2" name="Oval 404"/>
              <p:cNvSpPr>
                <a:spLocks noChangeArrowheads="1"/>
              </p:cNvSpPr>
              <p:nvPr userDrawn="1"/>
            </p:nvSpPr>
            <p:spPr bwMode="auto">
              <a:xfrm>
                <a:off x="80327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3" name="Oval 405"/>
              <p:cNvSpPr>
                <a:spLocks noChangeArrowheads="1"/>
              </p:cNvSpPr>
              <p:nvPr userDrawn="1"/>
            </p:nvSpPr>
            <p:spPr bwMode="auto">
              <a:xfrm>
                <a:off x="84216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4" name="Oval 406"/>
              <p:cNvSpPr>
                <a:spLocks noChangeArrowheads="1"/>
              </p:cNvSpPr>
              <p:nvPr userDrawn="1"/>
            </p:nvSpPr>
            <p:spPr bwMode="auto">
              <a:xfrm>
                <a:off x="8810625"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7" name="Text Placeholder 9"/>
          <p:cNvSpPr>
            <a:spLocks noGrp="1"/>
          </p:cNvSpPr>
          <p:nvPr userDrawn="1">
            <p:ph type="body" sz="quarter" idx="11" hasCustomPrompt="1"/>
          </p:nvPr>
        </p:nvSpPr>
        <p:spPr bwMode="gray">
          <a:xfrm>
            <a:off x="0" y="2233197"/>
            <a:ext cx="9144000" cy="677108"/>
          </a:xfrm>
          <a:solidFill>
            <a:schemeClr val="bg1"/>
          </a:solidFill>
        </p:spPr>
        <p:txBody>
          <a:bodyPr lIns="457200" tIns="137160" rIns="457200" bIns="137160" anchor="ctr" anchorCtr="1">
            <a:spAutoFit/>
          </a:bodyPr>
          <a:lstStyle>
            <a:lvl1pPr marL="0" indent="0" algn="ctr">
              <a:lnSpc>
                <a:spcPct val="110000"/>
              </a:lnSpc>
              <a:spcBef>
                <a:spcPts val="200"/>
              </a:spcBef>
              <a:spcAft>
                <a:spcPts val="200"/>
              </a:spcAft>
              <a:buFontTx/>
              <a:buNone/>
              <a:defRPr sz="2400" b="1">
                <a:solidFill>
                  <a:schemeClr val="accent1"/>
                </a:solidFill>
              </a:defRPr>
            </a:lvl1pPr>
            <a:lvl2pPr marL="342900" indent="-342900" algn="ctr">
              <a:lnSpc>
                <a:spcPct val="100000"/>
              </a:lnSpc>
              <a:spcBef>
                <a:spcPts val="0"/>
              </a:spcBef>
              <a:spcAft>
                <a:spcPts val="200"/>
              </a:spcAft>
              <a:buFont typeface="Arial" panose="020B0604020202020204" pitchFamily="34" charset="0"/>
              <a:buChar char="​"/>
              <a:defRPr sz="1800">
                <a:solidFill>
                  <a:schemeClr val="accent1"/>
                </a:solidFill>
              </a:defRPr>
            </a:lvl2pPr>
            <a:lvl3pPr marL="285750" indent="-285750"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smtClean="0"/>
              <a:t>Click to Edit Master Text Styles</a:t>
            </a:r>
          </a:p>
        </p:txBody>
      </p:sp>
    </p:spTree>
    <p:extLst>
      <p:ext uri="{BB962C8B-B14F-4D97-AF65-F5344CB8AC3E}">
        <p14:creationId xmlns:p14="http://schemas.microsoft.com/office/powerpoint/2010/main" val="2109888620"/>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ternate Title Slide 2">
    <p:spTree>
      <p:nvGrpSpPr>
        <p:cNvPr id="1" name=""/>
        <p:cNvGrpSpPr/>
        <p:nvPr/>
      </p:nvGrpSpPr>
      <p:grpSpPr>
        <a:xfrm>
          <a:off x="0" y="0"/>
          <a:ext cx="0" cy="0"/>
          <a:chOff x="0" y="0"/>
          <a:chExt cx="0" cy="0"/>
        </a:xfrm>
      </p:grpSpPr>
      <p:sp>
        <p:nvSpPr>
          <p:cNvPr id="11" name="Picture Placeholder 10"/>
          <p:cNvSpPr>
            <a:spLocks noGrp="1"/>
          </p:cNvSpPr>
          <p:nvPr>
            <p:ph type="pic" sz="quarter" idx="12"/>
          </p:nvPr>
        </p:nvSpPr>
        <p:spPr>
          <a:xfrm>
            <a:off x="0" y="257961"/>
            <a:ext cx="9144000" cy="4398556"/>
          </a:xfrm>
        </p:spPr>
        <p:txBody>
          <a:bodyPr/>
          <a:lstStyle>
            <a:lvl1pPr marL="0" indent="0" algn="ctr">
              <a:buNone/>
              <a:defRPr sz="1400"/>
            </a:lvl1pPr>
          </a:lstStyle>
          <a:p>
            <a:r>
              <a:rPr lang="zh-CN" altLang="en-US" smtClean="0"/>
              <a:t>将图片拖动到占位符，或单击添加图标</a:t>
            </a:r>
            <a:endParaRPr lang="en-US"/>
          </a:p>
        </p:txBody>
      </p:sp>
      <p:sp>
        <p:nvSpPr>
          <p:cNvPr id="3" name="Text Placeholder 2"/>
          <p:cNvSpPr>
            <a:spLocks noGrp="1"/>
          </p:cNvSpPr>
          <p:nvPr>
            <p:ph type="body" sz="quarter" idx="11"/>
          </p:nvPr>
        </p:nvSpPr>
        <p:spPr>
          <a:xfrm>
            <a:off x="0" y="3715529"/>
            <a:ext cx="4564063" cy="400110"/>
          </a:xfrm>
          <a:solidFill>
            <a:srgbClr val="000000">
              <a:alpha val="70000"/>
            </a:srgbClr>
          </a:solidFill>
          <a:ln w="9525">
            <a:noFill/>
            <a:miter lim="800000"/>
            <a:headEnd/>
            <a:tailEnd/>
          </a:ln>
          <a:effectLst/>
        </p:spPr>
        <p:txBody>
          <a:bodyPr wrap="square" lIns="548640" tIns="91440" bIns="91440" rtlCol="0" anchor="t" anchorCtr="0">
            <a:prstTxWarp prst="textNoShape">
              <a:avLst/>
            </a:prstTxWarp>
            <a:spAutoFit/>
          </a:bodyPr>
          <a:lstStyle>
            <a:lvl1pPr marL="0" indent="0">
              <a:buNone/>
              <a:defRPr lang="en-US" sz="1600" b="1" kern="0">
                <a:solidFill>
                  <a:schemeClr val="bg1"/>
                </a:solidFill>
              </a:defRPr>
            </a:lvl1pPr>
          </a:lstStyle>
          <a:p>
            <a:pPr marL="0" lvl="0">
              <a:lnSpc>
                <a:spcPct val="85000"/>
              </a:lnSpc>
            </a:pPr>
            <a:r>
              <a:rPr lang="zh-CN" altLang="en-US" smtClean="0"/>
              <a:t>单击此处编辑母版文本样式</a:t>
            </a:r>
          </a:p>
        </p:txBody>
      </p:sp>
      <p:sp>
        <p:nvSpPr>
          <p:cNvPr id="5" name="Footer Placeholder 1"/>
          <p:cNvSpPr txBox="1">
            <a:spLocks/>
          </p:cNvSpPr>
          <p:nvPr userDrawn="1"/>
        </p:nvSpPr>
        <p:spPr>
          <a:xfrm>
            <a:off x="457201" y="4857864"/>
            <a:ext cx="928914" cy="107722"/>
          </a:xfrm>
          <a:prstGeom prst="rect">
            <a:avLst/>
          </a:prstGeom>
        </p:spPr>
        <p:txBody>
          <a:bodyPr vert="horz" wrap="square" lIns="0" tIns="0" rIns="0" bIns="0" rtlCol="0" anchor="ctr">
            <a:spAutoFit/>
          </a:bodyPr>
          <a:lstStyle>
            <a:defPPr>
              <a:defRPr lang="en-US"/>
            </a:defPPr>
            <a:lvl1pPr marL="0" algn="l" defTabSz="914400" rtl="0" eaLnBrk="1" latinLnBrk="0" hangingPunct="1">
              <a:defRPr sz="700" kern="1200">
                <a:solidFill>
                  <a:schemeClr val="bg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solidFill>
                  <a:schemeClr val="bg1"/>
                </a:solidFill>
              </a:rPr>
              <a:t>© 2015 Teradata</a:t>
            </a:r>
            <a:endParaRPr lang="en-US" dirty="0">
              <a:solidFill>
                <a:schemeClr val="bg1"/>
              </a:solidFill>
            </a:endParaRPr>
          </a:p>
        </p:txBody>
      </p:sp>
      <p:sp>
        <p:nvSpPr>
          <p:cNvPr id="12"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9" name="Text Placeholder 9"/>
          <p:cNvSpPr>
            <a:spLocks noGrp="1"/>
          </p:cNvSpPr>
          <p:nvPr>
            <p:ph type="body" sz="quarter" idx="10" hasCustomPrompt="1"/>
          </p:nvPr>
        </p:nvSpPr>
        <p:spPr bwMode="gray">
          <a:xfrm>
            <a:off x="0" y="2523556"/>
            <a:ext cx="5847397" cy="996427"/>
          </a:xfrm>
          <a:solidFill>
            <a:schemeClr val="accent1">
              <a:alpha val="90000"/>
            </a:schemeClr>
          </a:solidFill>
        </p:spPr>
        <p:txBody>
          <a:bodyPr wrap="square" lIns="548640" tIns="320040" rIns="182880" bIns="320040" anchor="b" anchorCtr="0">
            <a:spAutoFit/>
          </a:bodyPr>
          <a:lstStyle>
            <a:lvl1pPr marL="0" indent="0" algn="l">
              <a:lnSpc>
                <a:spcPct val="85000"/>
              </a:lnSpc>
              <a:spcBef>
                <a:spcPts val="200"/>
              </a:spcBef>
              <a:spcAft>
                <a:spcPts val="200"/>
              </a:spcAft>
              <a:buFont typeface="Arial" panose="020B0604020202020204" pitchFamily="34" charset="0"/>
              <a:buChar char="​"/>
              <a:tabLst>
                <a:tab pos="457200" algn="l"/>
              </a:tabLst>
              <a:defRPr sz="26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p:txBody>
      </p:sp>
    </p:spTree>
    <p:extLst>
      <p:ext uri="{BB962C8B-B14F-4D97-AF65-F5344CB8AC3E}">
        <p14:creationId xmlns:p14="http://schemas.microsoft.com/office/powerpoint/2010/main" val="2293384641"/>
      </p:ext>
    </p:extLst>
  </p:cSld>
  <p:clrMapOvr>
    <a:masterClrMapping/>
  </p:clrMapOvr>
  <p:transition spd="med">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gue photo">
    <p:spTree>
      <p:nvGrpSpPr>
        <p:cNvPr id="1" name=""/>
        <p:cNvGrpSpPr/>
        <p:nvPr/>
      </p:nvGrpSpPr>
      <p:grpSpPr>
        <a:xfrm>
          <a:off x="0" y="0"/>
          <a:ext cx="0" cy="0"/>
          <a:chOff x="0" y="0"/>
          <a:chExt cx="0" cy="0"/>
        </a:xfrm>
      </p:grpSpPr>
      <p:sp>
        <p:nvSpPr>
          <p:cNvPr id="9" name="Picture Placeholder 10"/>
          <p:cNvSpPr>
            <a:spLocks noGrp="1"/>
          </p:cNvSpPr>
          <p:nvPr>
            <p:ph type="pic" sz="quarter" idx="12"/>
          </p:nvPr>
        </p:nvSpPr>
        <p:spPr>
          <a:xfrm>
            <a:off x="0" y="0"/>
            <a:ext cx="9144000" cy="5143500"/>
          </a:xfrm>
        </p:spPr>
        <p:txBody>
          <a:bodyPr/>
          <a:lstStyle>
            <a:lvl1pPr marL="0" indent="0" algn="ctr">
              <a:buNone/>
              <a:defRPr sz="1400"/>
            </a:lvl1pPr>
          </a:lstStyle>
          <a:p>
            <a:r>
              <a:rPr lang="zh-CN" altLang="en-US" smtClean="0"/>
              <a:t>将图片拖动到占位符，或单击添加图标</a:t>
            </a:r>
            <a:endParaRPr lang="en-US"/>
          </a:p>
        </p:txBody>
      </p:sp>
      <p:sp>
        <p:nvSpPr>
          <p:cNvPr id="8" name="Text Placeholder 9"/>
          <p:cNvSpPr>
            <a:spLocks noGrp="1"/>
          </p:cNvSpPr>
          <p:nvPr>
            <p:ph type="body" sz="quarter" idx="10" hasCustomPrompt="1"/>
          </p:nvPr>
        </p:nvSpPr>
        <p:spPr bwMode="gray">
          <a:xfrm>
            <a:off x="0" y="2225502"/>
            <a:ext cx="9144000" cy="692497"/>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00"/>
              </a:spcBef>
              <a:spcAft>
                <a:spcPts val="200"/>
              </a:spcAft>
              <a:buFont typeface="Arial" panose="020B0604020202020204" pitchFamily="34" charset="0"/>
              <a:buChar char="​"/>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p:txBody>
      </p:sp>
    </p:spTree>
    <p:extLst>
      <p:ext uri="{BB962C8B-B14F-4D97-AF65-F5344CB8AC3E}">
        <p14:creationId xmlns:p14="http://schemas.microsoft.com/office/powerpoint/2010/main" val="1510759022"/>
      </p:ext>
    </p:extLst>
  </p:cSld>
  <p:clrMapOvr>
    <a:masterClrMapping/>
  </p:clrMapOvr>
  <p:transition spd="med">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9" name="TextBox 8"/>
          <p:cNvSpPr txBox="1"/>
          <p:nvPr userDrawn="1"/>
        </p:nvSpPr>
        <p:spPr>
          <a:xfrm>
            <a:off x="171052" y="4931654"/>
            <a:ext cx="115416" cy="107722"/>
          </a:xfrm>
          <a:prstGeom prst="rect">
            <a:avLst/>
          </a:prstGeom>
          <a:noFill/>
        </p:spPr>
        <p:txBody>
          <a:bodyPr wrap="none" lIns="0" tIns="0" rIns="0" bIns="0" rtlCol="0">
            <a:spAutoFit/>
          </a:bodyPr>
          <a:lstStyle/>
          <a:p>
            <a:pPr algn="r"/>
            <a:fld id="{0C8E8817-043E-4BA1-A90E-6FB9FA409362}" type="slidenum">
              <a:rPr lang="en-US" sz="700" smtClean="0">
                <a:solidFill>
                  <a:schemeClr val="bg2">
                    <a:lumMod val="75000"/>
                  </a:schemeClr>
                </a:solidFill>
              </a:rPr>
              <a:pPr algn="r"/>
              <a:t>‹#›</a:t>
            </a:fld>
            <a:endParaRPr lang="en-US" sz="700" dirty="0">
              <a:solidFill>
                <a:schemeClr val="bg2">
                  <a:lumMod val="75000"/>
                </a:schemeClr>
              </a:solidFill>
            </a:endParaRPr>
          </a:p>
        </p:txBody>
      </p:sp>
      <p:sp>
        <p:nvSpPr>
          <p:cNvPr id="10" name="TextBox 9"/>
          <p:cNvSpPr txBox="1"/>
          <p:nvPr userDrawn="1"/>
        </p:nvSpPr>
        <p:spPr>
          <a:xfrm>
            <a:off x="153247" y="4918131"/>
            <a:ext cx="133221" cy="130805"/>
          </a:xfrm>
          <a:prstGeom prst="rect">
            <a:avLst/>
          </a:prstGeom>
          <a:solidFill>
            <a:schemeClr val="bg1"/>
          </a:solid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a:t>
            </a:fld>
            <a:endParaRPr lang="en-US" sz="850" dirty="0">
              <a:solidFill>
                <a:schemeClr val="bg2">
                  <a:lumMod val="50000"/>
                </a:schemeClr>
              </a:solidFill>
            </a:endParaRPr>
          </a:p>
        </p:txBody>
      </p:sp>
      <p:sp>
        <p:nvSpPr>
          <p:cNvPr id="3" name="Date Placeholder 2"/>
          <p:cNvSpPr>
            <a:spLocks noGrp="1"/>
          </p:cNvSpPr>
          <p:nvPr>
            <p:ph type="dt" sz="half" idx="10"/>
          </p:nvPr>
        </p:nvSpPr>
        <p:spPr/>
        <p:txBody>
          <a:bodyPr/>
          <a:lstStyle/>
          <a:p>
            <a:r>
              <a:rPr lang="en-US" smtClean="0"/>
              <a:t>© 2016 Teradata</a:t>
            </a:r>
            <a:endParaRPr lang="en-US" dirty="0" smtClean="0"/>
          </a:p>
        </p:txBody>
      </p:sp>
      <p:sp>
        <p:nvSpPr>
          <p:cNvPr id="4" name="Footer Placeholder 3"/>
          <p:cNvSpPr>
            <a:spLocks noGrp="1"/>
          </p:cNvSpPr>
          <p:nvPr>
            <p:ph type="ftr" sz="quarter" idx="11"/>
          </p:nvPr>
        </p:nvSpPr>
        <p:spPr/>
        <p:txBody>
          <a:bodyPr/>
          <a:lstStyle/>
          <a:p>
            <a:endParaRPr lang="en-US" dirty="0" smtClean="0"/>
          </a:p>
        </p:txBody>
      </p:sp>
      <p:grpSp>
        <p:nvGrpSpPr>
          <p:cNvPr id="11" name="Group 4"/>
          <p:cNvGrpSpPr>
            <a:grpSpLocks noChangeAspect="1"/>
          </p:cNvGrpSpPr>
          <p:nvPr userDrawn="1"/>
        </p:nvGrpSpPr>
        <p:grpSpPr bwMode="gray">
          <a:xfrm>
            <a:off x="2742406" y="2158207"/>
            <a:ext cx="3659188" cy="827087"/>
            <a:chOff x="1728" y="1805"/>
            <a:chExt cx="2305" cy="521"/>
          </a:xfrm>
          <a:solidFill>
            <a:schemeClr val="accent1"/>
          </a:solidFill>
        </p:grpSpPr>
        <p:sp>
          <p:nvSpPr>
            <p:cNvPr id="12" name="Freeform 11"/>
            <p:cNvSpPr>
              <a:spLocks noEditPoints="1"/>
            </p:cNvSpPr>
            <p:nvPr userDrawn="1"/>
          </p:nvSpPr>
          <p:spPr bwMode="gray">
            <a:xfrm>
              <a:off x="1728" y="1805"/>
              <a:ext cx="2231" cy="521"/>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noEditPoints="1"/>
            </p:cNvSpPr>
            <p:nvPr userDrawn="1"/>
          </p:nvSpPr>
          <p:spPr bwMode="gray">
            <a:xfrm>
              <a:off x="3974" y="2210"/>
              <a:ext cx="59" cy="5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5679342"/>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Table Contents">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800600" y="1158875"/>
            <a:ext cx="3886200" cy="3397250"/>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7" name="Title 16"/>
          <p:cNvSpPr>
            <a:spLocks noGrp="1"/>
          </p:cNvSpPr>
          <p:nvPr>
            <p:ph type="title" hasCustomPrompt="1"/>
          </p:nvPr>
        </p:nvSpPr>
        <p:spPr bwMode="gray">
          <a:xfrm>
            <a:off x="4800600" y="198882"/>
            <a:ext cx="3886200" cy="669481"/>
          </a:xfrm>
          <a:prstGeom prst="rect">
            <a:avLst/>
          </a:prstGeom>
        </p:spPr>
        <p:txBody>
          <a:bodyPr/>
          <a:lstStyle>
            <a:lvl1pPr>
              <a:defRPr/>
            </a:lvl1pPr>
          </a:lstStyle>
          <a:p>
            <a:r>
              <a:rPr lang="en-US" dirty="0" smtClean="0"/>
              <a:t>Click to Edit Master </a:t>
            </a:r>
            <a:br>
              <a:rPr lang="en-US" dirty="0" smtClean="0"/>
            </a:br>
            <a:r>
              <a:rPr lang="en-US" dirty="0" smtClean="0"/>
              <a:t>Title Style</a:t>
            </a:r>
            <a:endParaRPr lang="en-US" dirty="0"/>
          </a:p>
        </p:txBody>
      </p:sp>
      <p:sp>
        <p:nvSpPr>
          <p:cNvPr id="6" name="Rectangle 5"/>
          <p:cNvSpPr/>
          <p:nvPr userDrawn="1"/>
        </p:nvSpPr>
        <p:spPr>
          <a:xfrm>
            <a:off x="99060" y="4892040"/>
            <a:ext cx="236220" cy="177165"/>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5" name="Picture Placeholder 4"/>
          <p:cNvSpPr>
            <a:spLocks noGrp="1"/>
          </p:cNvSpPr>
          <p:nvPr>
            <p:ph type="pic" sz="quarter" idx="13"/>
          </p:nvPr>
        </p:nvSpPr>
        <p:spPr>
          <a:xfrm>
            <a:off x="0" y="0"/>
            <a:ext cx="4343400" cy="5143500"/>
          </a:xfrm>
        </p:spPr>
        <p:txBody>
          <a:bodyPr anchor="t">
            <a:normAutofit/>
          </a:bodyPr>
          <a:lstStyle>
            <a:lvl1pPr marL="0" indent="0" algn="ctr">
              <a:buFontTx/>
              <a:buNone/>
              <a:defRPr sz="1400"/>
            </a:lvl1pPr>
          </a:lstStyle>
          <a:p>
            <a:r>
              <a:rPr lang="zh-CN" altLang="en-US" smtClean="0"/>
              <a:t>将图片拖动到占位符，或单击添加图标</a:t>
            </a:r>
            <a:endParaRPr lang="en-US" dirty="0"/>
          </a:p>
        </p:txBody>
      </p:sp>
      <p:sp>
        <p:nvSpPr>
          <p:cNvPr id="2" name="Date Placeholder 1"/>
          <p:cNvSpPr>
            <a:spLocks noGrp="1"/>
          </p:cNvSpPr>
          <p:nvPr>
            <p:ph type="dt" sz="half" idx="14"/>
          </p:nvPr>
        </p:nvSpPr>
        <p:spPr/>
        <p:txBody>
          <a:bodyPr/>
          <a:lstStyle/>
          <a:p>
            <a:r>
              <a:rPr lang="en-US" smtClean="0"/>
              <a:t>© 2016 Teradata</a:t>
            </a:r>
            <a:endParaRPr lang="en-US" dirty="0" smtClean="0"/>
          </a:p>
        </p:txBody>
      </p:sp>
      <p:sp>
        <p:nvSpPr>
          <p:cNvPr id="4" name="Footer Placeholder 3"/>
          <p:cNvSpPr>
            <a:spLocks noGrp="1"/>
          </p:cNvSpPr>
          <p:nvPr>
            <p:ph type="ftr" sz="quarter" idx="15"/>
          </p:nvPr>
        </p:nvSpPr>
        <p:spPr/>
        <p:txBody>
          <a:bodyPr/>
          <a:lstStyle/>
          <a:p>
            <a:endParaRPr lang="en-US" dirty="0" smtClean="0"/>
          </a:p>
        </p:txBody>
      </p:sp>
    </p:spTree>
    <p:extLst>
      <p:ext uri="{BB962C8B-B14F-4D97-AF65-F5344CB8AC3E}">
        <p14:creationId xmlns:p14="http://schemas.microsoft.com/office/powerpoint/2010/main" val="3387318716"/>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158876"/>
            <a:ext cx="8229600" cy="3397250"/>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7" name="Title 16"/>
          <p:cNvSpPr>
            <a:spLocks noGrp="1"/>
          </p:cNvSpPr>
          <p:nvPr>
            <p:ph type="title" hasCustomPrompt="1"/>
          </p:nvPr>
        </p:nvSpPr>
        <p:spPr bwMode="gray">
          <a:xfrm>
            <a:off x="457200" y="161925"/>
            <a:ext cx="8229600" cy="706438"/>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0"/>
          </p:nvPr>
        </p:nvSpPr>
        <p:spPr/>
        <p:txBody>
          <a:bodyPr/>
          <a:lstStyle/>
          <a:p>
            <a:r>
              <a:rPr lang="en-US" smtClean="0"/>
              <a:t>© 2016 Teradata</a:t>
            </a:r>
            <a:endParaRPr lang="en-US" dirty="0" smtClean="0"/>
          </a:p>
        </p:txBody>
      </p:sp>
      <p:sp>
        <p:nvSpPr>
          <p:cNvPr id="4" name="Footer Placeholder 3"/>
          <p:cNvSpPr>
            <a:spLocks noGrp="1"/>
          </p:cNvSpPr>
          <p:nvPr>
            <p:ph type="ftr" sz="quarter" idx="11"/>
          </p:nvPr>
        </p:nvSpPr>
        <p:spPr/>
        <p:txBody>
          <a:bodyPr/>
          <a:lstStyle/>
          <a:p>
            <a:endParaRPr lang="en-US" dirty="0" smtClean="0"/>
          </a:p>
        </p:txBody>
      </p:sp>
    </p:spTree>
    <p:extLst>
      <p:ext uri="{BB962C8B-B14F-4D97-AF65-F5344CB8AC3E}">
        <p14:creationId xmlns:p14="http://schemas.microsoft.com/office/powerpoint/2010/main" val="1728525797"/>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Image">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4800600" y="1150938"/>
            <a:ext cx="3886200" cy="3248664"/>
          </a:xfrm>
        </p:spPr>
        <p:txBody>
          <a:bodyPr/>
          <a:lstStyle/>
          <a:p>
            <a:r>
              <a:rPr lang="zh-CN" altLang="en-US" smtClean="0"/>
              <a:t>将图片拖动到占位符，或单击添加图标</a:t>
            </a:r>
            <a:endParaRPr lang="en-US" dirty="0"/>
          </a:p>
        </p:txBody>
      </p:sp>
      <p:sp>
        <p:nvSpPr>
          <p:cNvPr id="3" name="Content Placeholder 2"/>
          <p:cNvSpPr>
            <a:spLocks noGrp="1"/>
          </p:cNvSpPr>
          <p:nvPr>
            <p:ph idx="1"/>
          </p:nvPr>
        </p:nvSpPr>
        <p:spPr bwMode="gray">
          <a:xfrm>
            <a:off x="457200" y="1158876"/>
            <a:ext cx="38862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4" name="Title 16"/>
          <p:cNvSpPr>
            <a:spLocks noGrp="1"/>
          </p:cNvSpPr>
          <p:nvPr>
            <p:ph type="title" hasCustomPrompt="1"/>
          </p:nvPr>
        </p:nvSpPr>
        <p:spPr bwMode="gray">
          <a:xfrm>
            <a:off x="457200" y="161924"/>
            <a:ext cx="8229600" cy="706439"/>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7"/>
          </p:nvPr>
        </p:nvSpPr>
        <p:spPr/>
        <p:txBody>
          <a:bodyPr/>
          <a:lstStyle/>
          <a:p>
            <a:r>
              <a:rPr lang="en-US" smtClean="0"/>
              <a:t>© 2016 Teradata</a:t>
            </a:r>
            <a:endParaRPr lang="en-US" dirty="0" smtClean="0"/>
          </a:p>
        </p:txBody>
      </p:sp>
      <p:sp>
        <p:nvSpPr>
          <p:cNvPr id="5" name="Footer Placeholder 4"/>
          <p:cNvSpPr>
            <a:spLocks noGrp="1"/>
          </p:cNvSpPr>
          <p:nvPr>
            <p:ph type="ftr" sz="quarter" idx="18"/>
          </p:nvPr>
        </p:nvSpPr>
        <p:spPr/>
        <p:txBody>
          <a:bodyPr/>
          <a:lstStyle/>
          <a:p>
            <a:endParaRPr lang="en-US" dirty="0" smtClean="0"/>
          </a:p>
        </p:txBody>
      </p:sp>
    </p:spTree>
    <p:extLst>
      <p:ext uri="{BB962C8B-B14F-4D97-AF65-F5344CB8AC3E}">
        <p14:creationId xmlns:p14="http://schemas.microsoft.com/office/powerpoint/2010/main" val="1332196183"/>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4800600" y="1158875"/>
            <a:ext cx="3886200" cy="3397250"/>
          </a:xfrm>
        </p:spPr>
        <p:txBody>
          <a:bodyPr>
            <a:no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3" name="Content Placeholder 2"/>
          <p:cNvSpPr>
            <a:spLocks noGrp="1"/>
          </p:cNvSpPr>
          <p:nvPr>
            <p:ph idx="1"/>
          </p:nvPr>
        </p:nvSpPr>
        <p:spPr bwMode="gray">
          <a:xfrm>
            <a:off x="457200" y="1158876"/>
            <a:ext cx="3886200" cy="3397249"/>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4" name="Title 16"/>
          <p:cNvSpPr>
            <a:spLocks noGrp="1"/>
          </p:cNvSpPr>
          <p:nvPr>
            <p:ph type="title" hasCustomPrompt="1"/>
          </p:nvPr>
        </p:nvSpPr>
        <p:spPr bwMode="gray">
          <a:xfrm>
            <a:off x="457200" y="161925"/>
            <a:ext cx="82296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8"/>
          </p:nvPr>
        </p:nvSpPr>
        <p:spPr/>
        <p:txBody>
          <a:bodyPr/>
          <a:lstStyle/>
          <a:p>
            <a:r>
              <a:rPr lang="en-US" smtClean="0"/>
              <a:t>© 2016 Teradata</a:t>
            </a:r>
            <a:endParaRPr lang="en-US" dirty="0" smtClean="0"/>
          </a:p>
        </p:txBody>
      </p:sp>
      <p:sp>
        <p:nvSpPr>
          <p:cNvPr id="4" name="Footer Placeholder 3"/>
          <p:cNvSpPr>
            <a:spLocks noGrp="1"/>
          </p:cNvSpPr>
          <p:nvPr>
            <p:ph type="ftr" sz="quarter" idx="19"/>
          </p:nvPr>
        </p:nvSpPr>
        <p:spPr/>
        <p:txBody>
          <a:bodyPr/>
          <a:lstStyle/>
          <a:p>
            <a:endParaRPr lang="en-US" dirty="0" smtClean="0"/>
          </a:p>
        </p:txBody>
      </p:sp>
    </p:spTree>
    <p:extLst>
      <p:ext uri="{BB962C8B-B14F-4D97-AF65-F5344CB8AC3E}">
        <p14:creationId xmlns:p14="http://schemas.microsoft.com/office/powerpoint/2010/main" val="4238924616"/>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158875"/>
            <a:ext cx="24384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2" name="Content Placeholder 2"/>
          <p:cNvSpPr>
            <a:spLocks noGrp="1"/>
          </p:cNvSpPr>
          <p:nvPr>
            <p:ph idx="11"/>
          </p:nvPr>
        </p:nvSpPr>
        <p:spPr bwMode="gray">
          <a:xfrm>
            <a:off x="3352800" y="1158875"/>
            <a:ext cx="24384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5" name="Content Placeholder 2"/>
          <p:cNvSpPr>
            <a:spLocks noGrp="1"/>
          </p:cNvSpPr>
          <p:nvPr>
            <p:ph idx="12"/>
          </p:nvPr>
        </p:nvSpPr>
        <p:spPr bwMode="gray">
          <a:xfrm>
            <a:off x="6248400" y="1158875"/>
            <a:ext cx="24384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8" name="Title 16"/>
          <p:cNvSpPr>
            <a:spLocks noGrp="1"/>
          </p:cNvSpPr>
          <p:nvPr>
            <p:ph type="title" hasCustomPrompt="1"/>
          </p:nvPr>
        </p:nvSpPr>
        <p:spPr bwMode="gray">
          <a:xfrm>
            <a:off x="457200" y="161925"/>
            <a:ext cx="82296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4" name="Date Placeholder 3"/>
          <p:cNvSpPr>
            <a:spLocks noGrp="1"/>
          </p:cNvSpPr>
          <p:nvPr>
            <p:ph type="dt" sz="half" idx="13"/>
          </p:nvPr>
        </p:nvSpPr>
        <p:spPr/>
        <p:txBody>
          <a:bodyPr/>
          <a:lstStyle/>
          <a:p>
            <a:r>
              <a:rPr lang="en-US" smtClean="0"/>
              <a:t>© 2016 Teradata</a:t>
            </a:r>
            <a:endParaRPr lang="en-US" dirty="0" smtClean="0"/>
          </a:p>
        </p:txBody>
      </p:sp>
      <p:sp>
        <p:nvSpPr>
          <p:cNvPr id="5" name="Footer Placeholder 4"/>
          <p:cNvSpPr>
            <a:spLocks noGrp="1"/>
          </p:cNvSpPr>
          <p:nvPr>
            <p:ph type="ftr" sz="quarter" idx="14"/>
          </p:nvPr>
        </p:nvSpPr>
        <p:spPr/>
        <p:txBody>
          <a:bodyPr/>
          <a:lstStyle/>
          <a:p>
            <a:endParaRPr lang="en-US" dirty="0" smtClean="0"/>
          </a:p>
        </p:txBody>
      </p:sp>
    </p:spTree>
    <p:extLst>
      <p:ext uri="{BB962C8B-B14F-4D97-AF65-F5344CB8AC3E}">
        <p14:creationId xmlns:p14="http://schemas.microsoft.com/office/powerpoint/2010/main" val="3120800298"/>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Lef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6258796" y="1158875"/>
            <a:ext cx="2438400" cy="3195090"/>
          </a:xfrm>
        </p:spPr>
        <p:txBody>
          <a:bodyPr/>
          <a:lstStyle/>
          <a:p>
            <a:r>
              <a:rPr lang="zh-CN" altLang="en-US" smtClean="0"/>
              <a:t>将图片拖动到占位符，或单击添加图标</a:t>
            </a:r>
            <a:endParaRPr lang="en-US"/>
          </a:p>
        </p:txBody>
      </p:sp>
      <p:sp>
        <p:nvSpPr>
          <p:cNvPr id="3" name="Content Placeholder 2"/>
          <p:cNvSpPr>
            <a:spLocks noGrp="1"/>
          </p:cNvSpPr>
          <p:nvPr>
            <p:ph idx="1"/>
          </p:nvPr>
        </p:nvSpPr>
        <p:spPr bwMode="gray">
          <a:xfrm>
            <a:off x="457200" y="1150938"/>
            <a:ext cx="5334000" cy="3405188"/>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2" name="Title 16"/>
          <p:cNvSpPr>
            <a:spLocks noGrp="1"/>
          </p:cNvSpPr>
          <p:nvPr>
            <p:ph type="title" hasCustomPrompt="1"/>
          </p:nvPr>
        </p:nvSpPr>
        <p:spPr bwMode="gray">
          <a:xfrm>
            <a:off x="457200" y="161924"/>
            <a:ext cx="8229600" cy="706439"/>
          </a:xfrm>
          <a:prstGeom prst="rect">
            <a:avLst/>
          </a:prstGeom>
        </p:spPr>
        <p:txBody>
          <a:bodyPr anchor="b" anchorCtr="0"/>
          <a:lstStyle>
            <a:lvl1pPr>
              <a:defRPr/>
            </a:lvl1pPr>
          </a:lstStyle>
          <a:p>
            <a:r>
              <a:rPr lang="en-US" dirty="0" smtClean="0"/>
              <a:t>Click to Edit Master Title Style</a:t>
            </a:r>
            <a:endParaRPr lang="en-US" dirty="0"/>
          </a:p>
        </p:txBody>
      </p:sp>
      <p:sp>
        <p:nvSpPr>
          <p:cNvPr id="4" name="Date Placeholder 3"/>
          <p:cNvSpPr>
            <a:spLocks noGrp="1"/>
          </p:cNvSpPr>
          <p:nvPr>
            <p:ph type="dt" sz="half" idx="17"/>
          </p:nvPr>
        </p:nvSpPr>
        <p:spPr/>
        <p:txBody>
          <a:bodyPr/>
          <a:lstStyle/>
          <a:p>
            <a:r>
              <a:rPr lang="en-US" smtClean="0"/>
              <a:t>© 2016 Teradata</a:t>
            </a:r>
            <a:endParaRPr lang="en-US" dirty="0" smtClean="0"/>
          </a:p>
        </p:txBody>
      </p:sp>
      <p:sp>
        <p:nvSpPr>
          <p:cNvPr id="6" name="Footer Placeholder 5"/>
          <p:cNvSpPr>
            <a:spLocks noGrp="1"/>
          </p:cNvSpPr>
          <p:nvPr>
            <p:ph type="ftr" sz="quarter" idx="18"/>
          </p:nvPr>
        </p:nvSpPr>
        <p:spPr/>
        <p:txBody>
          <a:bodyPr/>
          <a:lstStyle/>
          <a:p>
            <a:endParaRPr lang="en-US" dirty="0" smtClean="0"/>
          </a:p>
        </p:txBody>
      </p:sp>
    </p:spTree>
    <p:extLst>
      <p:ext uri="{BB962C8B-B14F-4D97-AF65-F5344CB8AC3E}">
        <p14:creationId xmlns:p14="http://schemas.microsoft.com/office/powerpoint/2010/main" val="3567441956"/>
      </p:ext>
    </p:extLst>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Righ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457200" y="1145284"/>
            <a:ext cx="2438400" cy="3210015"/>
          </a:xfrm>
        </p:spPr>
        <p:txBody>
          <a:bodyPr/>
          <a:lstStyle/>
          <a:p>
            <a:r>
              <a:rPr lang="zh-CN" altLang="en-US" smtClean="0"/>
              <a:t>将图片拖动到占位符，或单击添加图标</a:t>
            </a:r>
            <a:endParaRPr lang="en-US"/>
          </a:p>
        </p:txBody>
      </p:sp>
      <p:sp>
        <p:nvSpPr>
          <p:cNvPr id="15" name="Content Placeholder 2"/>
          <p:cNvSpPr>
            <a:spLocks noGrp="1"/>
          </p:cNvSpPr>
          <p:nvPr>
            <p:ph idx="12"/>
          </p:nvPr>
        </p:nvSpPr>
        <p:spPr bwMode="gray">
          <a:xfrm>
            <a:off x="3352800" y="1158875"/>
            <a:ext cx="53340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2" name="Title 16"/>
          <p:cNvSpPr>
            <a:spLocks noGrp="1"/>
          </p:cNvSpPr>
          <p:nvPr>
            <p:ph type="title" hasCustomPrompt="1"/>
          </p:nvPr>
        </p:nvSpPr>
        <p:spPr bwMode="gray">
          <a:xfrm>
            <a:off x="457200" y="161925"/>
            <a:ext cx="82296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3" name="Date Placeholder 2"/>
          <p:cNvSpPr>
            <a:spLocks noGrp="1"/>
          </p:cNvSpPr>
          <p:nvPr>
            <p:ph type="dt" sz="half" idx="17"/>
          </p:nvPr>
        </p:nvSpPr>
        <p:spPr/>
        <p:txBody>
          <a:bodyPr/>
          <a:lstStyle/>
          <a:p>
            <a:r>
              <a:rPr lang="en-US" smtClean="0"/>
              <a:t>© 2016 Teradata</a:t>
            </a:r>
            <a:endParaRPr lang="en-US" dirty="0" smtClean="0"/>
          </a:p>
        </p:txBody>
      </p:sp>
      <p:sp>
        <p:nvSpPr>
          <p:cNvPr id="4" name="Footer Placeholder 3"/>
          <p:cNvSpPr>
            <a:spLocks noGrp="1"/>
          </p:cNvSpPr>
          <p:nvPr>
            <p:ph type="ftr" sz="quarter" idx="18"/>
          </p:nvPr>
        </p:nvSpPr>
        <p:spPr/>
        <p:txBody>
          <a:bodyPr/>
          <a:lstStyle/>
          <a:p>
            <a:endParaRPr lang="en-US" dirty="0" smtClean="0"/>
          </a:p>
        </p:txBody>
      </p:sp>
    </p:spTree>
    <p:extLst>
      <p:ext uri="{BB962C8B-B14F-4D97-AF65-F5344CB8AC3E}">
        <p14:creationId xmlns:p14="http://schemas.microsoft.com/office/powerpoint/2010/main" val="2371370559"/>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71576"/>
            <a:ext cx="8229600" cy="3384550"/>
          </a:xfrm>
          <a:prstGeom prst="rect">
            <a:avLst/>
          </a:prstGeom>
        </p:spPr>
        <p:txBody>
          <a:bodyPr vert="horz" lIns="0" tIns="0" rIns="0" bIns="0" rtlCol="0">
            <a:noAutofit/>
          </a:bodyPr>
          <a:lstStyle/>
          <a:p>
            <a:pPr lvl="0"/>
            <a:r>
              <a:rPr lang="en-US" dirty="0" smtClean="0"/>
              <a:t>Click to edit Master text styles: Standard bullet</a:t>
            </a:r>
          </a:p>
          <a:p>
            <a:pPr lvl="1"/>
            <a:r>
              <a:rPr lang="en-US" dirty="0" smtClean="0"/>
              <a:t>Second level: Sub bullet</a:t>
            </a:r>
          </a:p>
          <a:p>
            <a:pPr lvl="2"/>
            <a:r>
              <a:rPr lang="en-US" dirty="0" smtClean="0"/>
              <a:t>Third level: Tertiary bullet</a:t>
            </a:r>
          </a:p>
          <a:p>
            <a:pPr lvl="3"/>
            <a:r>
              <a:rPr lang="en-US" dirty="0" smtClean="0"/>
              <a:t>Fourth level: Body copy</a:t>
            </a:r>
          </a:p>
          <a:p>
            <a:pPr lvl="4"/>
            <a:r>
              <a:rPr lang="en-US" dirty="0" smtClean="0"/>
              <a:t>Fifth level: Main Heading</a:t>
            </a:r>
          </a:p>
          <a:p>
            <a:pPr lvl="5"/>
            <a:r>
              <a:rPr lang="en-US" dirty="0" smtClean="0"/>
              <a:t>Sixth level: Subheading</a:t>
            </a:r>
          </a:p>
          <a:p>
            <a:pPr lvl="6"/>
            <a:r>
              <a:rPr lang="en-US" dirty="0" smtClean="0"/>
              <a:t>Seventh level: Tertiary heading</a:t>
            </a:r>
          </a:p>
          <a:p>
            <a:pPr lvl="7"/>
            <a:r>
              <a:rPr lang="en-US" dirty="0" smtClean="0"/>
              <a:t>Eighth level: Numbered lists</a:t>
            </a:r>
          </a:p>
          <a:p>
            <a:pPr lvl="8"/>
            <a:r>
              <a:rPr lang="en-US" dirty="0" smtClean="0"/>
              <a:t>Ninth level: Source</a:t>
            </a:r>
          </a:p>
        </p:txBody>
      </p:sp>
      <p:grpSp>
        <p:nvGrpSpPr>
          <p:cNvPr id="21" name="Group 20" hidden="1"/>
          <p:cNvGrpSpPr/>
          <p:nvPr/>
        </p:nvGrpSpPr>
        <p:grpSpPr>
          <a:xfrm>
            <a:off x="0" y="0"/>
            <a:ext cx="9144000" cy="5143500"/>
            <a:chOff x="0" y="0"/>
            <a:chExt cx="9144000" cy="6858000"/>
          </a:xfrm>
        </p:grpSpPr>
        <p:grpSp>
          <p:nvGrpSpPr>
            <p:cNvPr id="7" name="Group 6"/>
            <p:cNvGrpSpPr/>
            <p:nvPr userDrawn="1"/>
          </p:nvGrpSpPr>
          <p:grpSpPr>
            <a:xfrm>
              <a:off x="0" y="0"/>
              <a:ext cx="9144000" cy="6858000"/>
              <a:chOff x="0" y="0"/>
              <a:chExt cx="9144000" cy="6858000"/>
            </a:xfrm>
          </p:grpSpPr>
          <p:sp>
            <p:nvSpPr>
              <p:cNvPr id="8" name="Rectangle 7"/>
              <p:cNvSpPr>
                <a:spLocks noChangeAspect="1"/>
              </p:cNvSpPr>
              <p:nvPr/>
            </p:nvSpPr>
            <p:spPr>
              <a:xfrm>
                <a:off x="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ChangeAspect="1"/>
              </p:cNvSpPr>
              <p:nvPr/>
            </p:nvSpPr>
            <p:spPr>
              <a:xfrm>
                <a:off x="868680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ChangeAspect="1"/>
              </p:cNvSpPr>
              <p:nvPr/>
            </p:nvSpPr>
            <p:spPr>
              <a:xfrm>
                <a:off x="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ChangeAspect="1"/>
              </p:cNvSpPr>
              <p:nvPr/>
            </p:nvSpPr>
            <p:spPr>
              <a:xfrm>
                <a:off x="868680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4572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6868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4572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64008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p:nvPr userDrawn="1"/>
          </p:nvCxnSpPr>
          <p:spPr>
            <a:xfrm>
              <a:off x="457200" y="1802847"/>
              <a:ext cx="82296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153247" y="4918131"/>
            <a:ext cx="133221"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a:t>
            </a:fld>
            <a:endParaRPr lang="en-US" sz="850" dirty="0">
              <a:solidFill>
                <a:schemeClr val="bg2">
                  <a:lumMod val="50000"/>
                </a:schemeClr>
              </a:solidFill>
            </a:endParaRPr>
          </a:p>
        </p:txBody>
      </p:sp>
      <p:sp>
        <p:nvSpPr>
          <p:cNvPr id="35" name="Title Placeholder 1"/>
          <p:cNvSpPr>
            <a:spLocks noGrp="1"/>
          </p:cNvSpPr>
          <p:nvPr>
            <p:ph type="title"/>
          </p:nvPr>
        </p:nvSpPr>
        <p:spPr>
          <a:xfrm>
            <a:off x="457200" y="165100"/>
            <a:ext cx="8229600" cy="701487"/>
          </a:xfrm>
          <a:prstGeom prst="rect">
            <a:avLst/>
          </a:prstGeom>
        </p:spPr>
        <p:txBody>
          <a:bodyPr vert="horz" lIns="0" tIns="0" rIns="0" bIns="0" rtlCol="0" anchor="b" anchorCtr="0">
            <a:noAutofit/>
          </a:bodyPr>
          <a:lstStyle/>
          <a:p>
            <a:r>
              <a:rPr lang="zh-CN" altLang="en-US" smtClean="0"/>
              <a:t>单击此处编辑母版标题样式</a:t>
            </a:r>
            <a:endParaRPr lang="en-US" dirty="0"/>
          </a:p>
        </p:txBody>
      </p:sp>
      <p:sp>
        <p:nvSpPr>
          <p:cNvPr id="2"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4"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grpSp>
        <p:nvGrpSpPr>
          <p:cNvPr id="22" name="Group 21"/>
          <p:cNvGrpSpPr>
            <a:grpSpLocks noChangeAspect="1"/>
          </p:cNvGrpSpPr>
          <p:nvPr userDrawn="1"/>
        </p:nvGrpSpPr>
        <p:grpSpPr bwMode="auto">
          <a:xfrm>
            <a:off x="7772401" y="4762918"/>
            <a:ext cx="914400" cy="204717"/>
            <a:chOff x="5137" y="4139"/>
            <a:chExt cx="335" cy="75"/>
          </a:xfrm>
          <a:solidFill>
            <a:schemeClr val="accent1"/>
          </a:solidFill>
        </p:grpSpPr>
        <p:sp>
          <p:nvSpPr>
            <p:cNvPr id="23"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26467470"/>
      </p:ext>
    </p:extLst>
  </p:cSld>
  <p:clrMap bg1="lt1" tx1="dk1" bg2="lt2" tx2="dk2" accent1="accent1" accent2="accent2" accent3="accent3" accent4="accent4" accent5="accent5" accent6="accent6" hlink="hlink" folHlink="folHlink"/>
  <p:sldLayoutIdLst>
    <p:sldLayoutId id="2147483673" r:id="rId1"/>
    <p:sldLayoutId id="2147483712" r:id="rId2"/>
    <p:sldLayoutId id="2147483667" r:id="rId3"/>
    <p:sldLayoutId id="2147483650" r:id="rId4"/>
    <p:sldLayoutId id="2147483658" r:id="rId5"/>
    <p:sldLayoutId id="2147483709" r:id="rId6"/>
    <p:sldLayoutId id="2147483659" r:id="rId7"/>
    <p:sldLayoutId id="2147483662" r:id="rId8"/>
    <p:sldLayoutId id="2147483663" r:id="rId9"/>
    <p:sldLayoutId id="2147483654" r:id="rId10"/>
    <p:sldLayoutId id="2147483715" r:id="rId11"/>
    <p:sldLayoutId id="2147483655" r:id="rId12"/>
    <p:sldLayoutId id="2147483716" r:id="rId13"/>
    <p:sldLayoutId id="2147483719" r:id="rId14"/>
    <p:sldLayoutId id="2147483670" r:id="rId15"/>
    <p:sldLayoutId id="2147483710" r:id="rId16"/>
    <p:sldLayoutId id="2147483711" r:id="rId17"/>
    <p:sldLayoutId id="2147483660" r:id="rId18"/>
    <p:sldLayoutId id="2147483720" r:id="rId19"/>
    <p:sldLayoutId id="2147483714" r:id="rId20"/>
    <p:sldLayoutId id="2147483661" r:id="rId21"/>
  </p:sldLayoutIdLst>
  <p:transition spd="med">
    <p:fade/>
  </p:transition>
  <p:timing>
    <p:tnLst>
      <p:par>
        <p:cTn id="1" dur="indefinite" restart="never" nodeType="tmRoot"/>
      </p:par>
    </p:tnLst>
  </p:timing>
  <p:hf sldNum="0" hdr="0" ftr="0"/>
  <p:txStyles>
    <p:titleStyle>
      <a:lvl1pPr algn="l" defTabSz="914400" rtl="0" eaLnBrk="1" latinLnBrk="0" hangingPunct="1">
        <a:lnSpc>
          <a:spcPct val="95000"/>
        </a:lnSpc>
        <a:spcBef>
          <a:spcPct val="0"/>
        </a:spcBef>
        <a:buNone/>
        <a:defRPr sz="2200" b="1" kern="1200" baseline="0">
          <a:solidFill>
            <a:schemeClr val="accent1"/>
          </a:solidFill>
          <a:latin typeface="+mj-lt"/>
          <a:ea typeface="+mj-ea"/>
          <a:cs typeface="+mj-cs"/>
        </a:defRPr>
      </a:lvl1pPr>
    </p:titleStyle>
    <p:bodyStyle>
      <a:lvl1pPr marL="228600" indent="-228600" algn="l" defTabSz="914400" rtl="0" eaLnBrk="1" latinLnBrk="0" hangingPunct="1">
        <a:lnSpc>
          <a:spcPct val="95000"/>
        </a:lnSpc>
        <a:spcBef>
          <a:spcPts val="600"/>
        </a:spcBef>
        <a:spcAft>
          <a:spcPts val="200"/>
        </a:spcAft>
        <a:buFont typeface="Arial" panose="020B0604020202020204" pitchFamily="34" charset="0"/>
        <a:buChar char="•"/>
        <a:defRPr sz="1800" b="0" kern="1200" baseline="0">
          <a:solidFill>
            <a:schemeClr val="tx1"/>
          </a:solidFill>
          <a:latin typeface="+mn-lt"/>
          <a:ea typeface="+mn-ea"/>
          <a:cs typeface="+mn-cs"/>
        </a:defRPr>
      </a:lvl1pPr>
      <a:lvl2pPr marL="457200" indent="-228600" algn="l" defTabSz="914400" rtl="0" eaLnBrk="1" latinLnBrk="0" hangingPunct="1">
        <a:lnSpc>
          <a:spcPct val="85000"/>
        </a:lnSpc>
        <a:spcBef>
          <a:spcPts val="200"/>
        </a:spcBef>
        <a:spcAft>
          <a:spcPts val="200"/>
        </a:spcAft>
        <a:buFont typeface="Arial" panose="020B0604020202020204" pitchFamily="34" charset="0"/>
        <a:buChar char="–"/>
        <a:defRPr sz="1600" b="0" kern="1200">
          <a:solidFill>
            <a:schemeClr val="tx1"/>
          </a:solidFill>
          <a:latin typeface="+mn-lt"/>
          <a:ea typeface="+mn-ea"/>
          <a:cs typeface="+mn-cs"/>
        </a:defRPr>
      </a:lvl2pPr>
      <a:lvl3pPr marL="628650" indent="-171450" algn="l" defTabSz="914400" rtl="0" eaLnBrk="1" latinLnBrk="0" hangingPunct="1">
        <a:lnSpc>
          <a:spcPct val="85000"/>
        </a:lnSpc>
        <a:spcBef>
          <a:spcPts val="200"/>
        </a:spcBef>
        <a:spcAft>
          <a:spcPts val="2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0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200"/>
        </a:spcBef>
        <a:spcAft>
          <a:spcPts val="2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17.xml"/><Relationship Id="rId3"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hart" Target="../charts/char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6.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6.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7.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6.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Teradata Corporate Presentation Template</a:t>
            </a:r>
            <a:endParaRPr lang="en-US" dirty="0"/>
          </a:p>
        </p:txBody>
      </p:sp>
      <p:sp>
        <p:nvSpPr>
          <p:cNvPr id="4" name="Date Placeholder 3"/>
          <p:cNvSpPr>
            <a:spLocks noGrp="1"/>
          </p:cNvSpPr>
          <p:nvPr>
            <p:ph type="dt" sz="half" idx="12"/>
          </p:nvPr>
        </p:nvSpPr>
        <p:spPr/>
        <p:txBody>
          <a:bodyPr/>
          <a:lstStyle/>
          <a:p>
            <a:r>
              <a:rPr lang="en-US" smtClean="0"/>
              <a:t>© 2016 Teradata</a:t>
            </a:r>
            <a:endParaRPr lang="en-US" dirty="0" smtClean="0"/>
          </a:p>
        </p:txBody>
      </p:sp>
      <p:sp>
        <p:nvSpPr>
          <p:cNvPr id="3" name="TextBox 2"/>
          <p:cNvSpPr txBox="1"/>
          <p:nvPr/>
        </p:nvSpPr>
        <p:spPr>
          <a:xfrm>
            <a:off x="1308931" y="106902"/>
            <a:ext cx="6296651" cy="4878259"/>
          </a:xfrm>
          <a:prstGeom prst="rect">
            <a:avLst/>
          </a:prstGeom>
          <a:noFill/>
        </p:spPr>
        <p:txBody>
          <a:bodyPr wrap="square" rtlCol="0">
            <a:spAutoFit/>
          </a:bodyPr>
          <a:lstStyle/>
          <a:p>
            <a:pPr>
              <a:lnSpc>
                <a:spcPct val="95000"/>
              </a:lnSpc>
              <a:spcBef>
                <a:spcPts val="1000"/>
              </a:spcBef>
            </a:pPr>
            <a:r>
              <a:rPr lang="en-US" sz="1400" i="1" dirty="0" smtClean="0">
                <a:solidFill>
                  <a:schemeClr val="bg1"/>
                </a:solidFill>
              </a:rPr>
              <a:t>Delete this slide before creating your presentation.</a:t>
            </a:r>
          </a:p>
          <a:p>
            <a:pPr>
              <a:lnSpc>
                <a:spcPct val="95000"/>
              </a:lnSpc>
              <a:spcBef>
                <a:spcPts val="1000"/>
              </a:spcBef>
            </a:pPr>
            <a:endParaRPr lang="en-US" sz="1400" dirty="0">
              <a:solidFill>
                <a:schemeClr val="bg1"/>
              </a:solidFill>
            </a:endParaRPr>
          </a:p>
          <a:p>
            <a:pPr>
              <a:lnSpc>
                <a:spcPct val="95000"/>
              </a:lnSpc>
              <a:spcBef>
                <a:spcPts val="1000"/>
              </a:spcBef>
            </a:pPr>
            <a:endParaRPr lang="en-US" sz="1400" dirty="0" smtClean="0">
              <a:solidFill>
                <a:schemeClr val="bg1"/>
              </a:solidFill>
            </a:endParaRPr>
          </a:p>
          <a:p>
            <a:pPr>
              <a:lnSpc>
                <a:spcPct val="95000"/>
              </a:lnSpc>
              <a:spcBef>
                <a:spcPts val="1000"/>
              </a:spcBef>
            </a:pPr>
            <a:endParaRPr lang="en-US" sz="1400" dirty="0" smtClean="0">
              <a:solidFill>
                <a:schemeClr val="bg1"/>
              </a:solidFill>
            </a:endParaRPr>
          </a:p>
          <a:p>
            <a:pPr>
              <a:lnSpc>
                <a:spcPct val="95000"/>
              </a:lnSpc>
              <a:spcBef>
                <a:spcPts val="1000"/>
              </a:spcBef>
            </a:pPr>
            <a:endParaRPr lang="en-US" sz="1400" dirty="0">
              <a:solidFill>
                <a:schemeClr val="bg1"/>
              </a:solidFill>
            </a:endParaRPr>
          </a:p>
          <a:p>
            <a:pPr>
              <a:lnSpc>
                <a:spcPct val="95000"/>
              </a:lnSpc>
              <a:spcBef>
                <a:spcPts val="1000"/>
              </a:spcBef>
            </a:pPr>
            <a:endParaRPr lang="en-US" sz="1400" dirty="0" smtClean="0">
              <a:solidFill>
                <a:schemeClr val="bg1"/>
              </a:solidFill>
            </a:endParaRPr>
          </a:p>
          <a:p>
            <a:pPr>
              <a:lnSpc>
                <a:spcPct val="95000"/>
              </a:lnSpc>
              <a:spcBef>
                <a:spcPts val="1000"/>
              </a:spcBef>
            </a:pPr>
            <a:endParaRPr lang="en-US" sz="1400" dirty="0">
              <a:solidFill>
                <a:schemeClr val="bg1"/>
              </a:solidFill>
            </a:endParaRPr>
          </a:p>
          <a:p>
            <a:pPr>
              <a:lnSpc>
                <a:spcPct val="95000"/>
              </a:lnSpc>
              <a:spcBef>
                <a:spcPts val="1000"/>
              </a:spcBef>
            </a:pPr>
            <a:endParaRPr lang="en-US" sz="1400" dirty="0" smtClean="0">
              <a:solidFill>
                <a:schemeClr val="bg1"/>
              </a:solidFill>
            </a:endParaRPr>
          </a:p>
          <a:p>
            <a:pPr>
              <a:lnSpc>
                <a:spcPct val="95000"/>
              </a:lnSpc>
              <a:spcBef>
                <a:spcPts val="1000"/>
              </a:spcBef>
            </a:pPr>
            <a:endParaRPr lang="en-US" sz="1400" dirty="0">
              <a:solidFill>
                <a:schemeClr val="bg1"/>
              </a:solidFill>
            </a:endParaRPr>
          </a:p>
          <a:p>
            <a:pPr>
              <a:lnSpc>
                <a:spcPct val="95000"/>
              </a:lnSpc>
              <a:spcBef>
                <a:spcPts val="1000"/>
              </a:spcBef>
            </a:pPr>
            <a:r>
              <a:rPr lang="en-US" sz="1200" dirty="0" smtClean="0">
                <a:solidFill>
                  <a:schemeClr val="bg1"/>
                </a:solidFill>
              </a:rPr>
              <a:t>Formatted slides are included here for various types of content</a:t>
            </a:r>
            <a:r>
              <a:rPr lang="en-US" sz="1200" dirty="0">
                <a:solidFill>
                  <a:schemeClr val="bg1"/>
                </a:solidFill>
              </a:rPr>
              <a:t>:</a:t>
            </a:r>
            <a:r>
              <a:rPr lang="en-US" sz="1200" dirty="0" smtClean="0">
                <a:solidFill>
                  <a:schemeClr val="bg1"/>
                </a:solidFill>
              </a:rPr>
              <a:t> charts, agenda, dividers, etc. Duplicate slides and add text/images as necessary to tell your story.</a:t>
            </a:r>
          </a:p>
          <a:p>
            <a:pPr>
              <a:lnSpc>
                <a:spcPct val="95000"/>
              </a:lnSpc>
              <a:spcBef>
                <a:spcPts val="1000"/>
              </a:spcBef>
            </a:pPr>
            <a:r>
              <a:rPr lang="en-US" sz="1200" dirty="0" smtClean="0">
                <a:solidFill>
                  <a:schemeClr val="bg1"/>
                </a:solidFill>
              </a:rPr>
              <a:t>Some new options for divider/segue slides as well as quote/evidence slides have been added toward the end of this deck.</a:t>
            </a:r>
          </a:p>
          <a:p>
            <a:pPr>
              <a:lnSpc>
                <a:spcPct val="95000"/>
              </a:lnSpc>
              <a:spcBef>
                <a:spcPts val="1000"/>
              </a:spcBef>
            </a:pPr>
            <a:r>
              <a:rPr lang="en-US" sz="1200" dirty="0" smtClean="0">
                <a:solidFill>
                  <a:schemeClr val="bg1"/>
                </a:solidFill>
              </a:rPr>
              <a:t>Alternate Title Slides are included in a section toward the end of this deck.</a:t>
            </a:r>
          </a:p>
          <a:p>
            <a:pPr>
              <a:lnSpc>
                <a:spcPct val="95000"/>
              </a:lnSpc>
              <a:spcBef>
                <a:spcPts val="1000"/>
              </a:spcBef>
            </a:pPr>
            <a:r>
              <a:rPr lang="en-US" sz="1200" dirty="0" smtClean="0">
                <a:solidFill>
                  <a:schemeClr val="bg1"/>
                </a:solidFill>
              </a:rPr>
              <a:t>A few Teradata Corporate Messaging slides are also included in a section at the end of this deck. You may use them in your presentation without making changes to help your audience understand more about Teradata and its capabilities.</a:t>
            </a:r>
          </a:p>
        </p:txBody>
      </p:sp>
    </p:spTree>
    <p:extLst>
      <p:ext uri="{BB962C8B-B14F-4D97-AF65-F5344CB8AC3E}">
        <p14:creationId xmlns:p14="http://schemas.microsoft.com/office/powerpoint/2010/main" val="1799303563"/>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5"/>
          </p:nvPr>
        </p:nvSpPr>
        <p:spPr>
          <a:solidFill>
            <a:schemeClr val="tx2"/>
          </a:solidFill>
        </p:spPr>
        <p:txBody>
          <a:bodyPr/>
          <a:lstStyle/>
          <a:p>
            <a:r>
              <a:rPr lang="en-US" dirty="0" smtClean="0"/>
              <a:t>Case Study Title </a:t>
            </a:r>
            <a:r>
              <a:rPr lang="en-US" dirty="0"/>
              <a:t>Goes </a:t>
            </a:r>
            <a:r>
              <a:rPr lang="en-US" dirty="0" smtClean="0"/>
              <a:t>Here</a:t>
            </a:r>
            <a:endParaRPr lang="en-US" dirty="0"/>
          </a:p>
        </p:txBody>
      </p:sp>
      <p:sp>
        <p:nvSpPr>
          <p:cNvPr id="8" name="Content Placeholder 7"/>
          <p:cNvSpPr>
            <a:spLocks noGrp="1"/>
          </p:cNvSpPr>
          <p:nvPr>
            <p:ph idx="12"/>
          </p:nvPr>
        </p:nvSpPr>
        <p:spPr/>
        <p:txBody>
          <a:bodyPr/>
          <a:lstStyle/>
          <a:p>
            <a:pPr lvl="4"/>
            <a:r>
              <a:rPr lang="en-US" dirty="0" smtClean="0"/>
              <a:t>Problem</a:t>
            </a:r>
            <a:endParaRPr lang="en-US" dirty="0"/>
          </a:p>
          <a:p>
            <a:pPr lvl="0"/>
            <a:r>
              <a:rPr lang="en-US" dirty="0"/>
              <a:t>Standard bullet</a:t>
            </a:r>
          </a:p>
          <a:p>
            <a:pPr lvl="1"/>
            <a:r>
              <a:rPr lang="en-US" dirty="0"/>
              <a:t>Second </a:t>
            </a:r>
            <a:r>
              <a:rPr lang="en-US" dirty="0" smtClean="0"/>
              <a:t>tab: </a:t>
            </a:r>
            <a:r>
              <a:rPr lang="en-US" dirty="0"/>
              <a:t>Sub bullet</a:t>
            </a:r>
          </a:p>
          <a:p>
            <a:pPr lvl="4"/>
            <a:r>
              <a:rPr lang="en-US" dirty="0" smtClean="0"/>
              <a:t>Challenge</a:t>
            </a:r>
            <a:endParaRPr lang="en-US" dirty="0"/>
          </a:p>
          <a:p>
            <a:pPr lvl="0"/>
            <a:r>
              <a:rPr lang="en-US" dirty="0"/>
              <a:t>Standard bullet</a:t>
            </a:r>
          </a:p>
          <a:p>
            <a:pPr lvl="1"/>
            <a:r>
              <a:rPr lang="en-US" dirty="0"/>
              <a:t>Second </a:t>
            </a:r>
            <a:r>
              <a:rPr lang="en-US" dirty="0" smtClean="0"/>
              <a:t>tab: </a:t>
            </a:r>
            <a:r>
              <a:rPr lang="en-US" dirty="0"/>
              <a:t>Sub bullet</a:t>
            </a:r>
          </a:p>
          <a:p>
            <a:pPr lvl="4"/>
            <a:r>
              <a:rPr lang="en-US" smtClean="0"/>
              <a:t>Results</a:t>
            </a:r>
            <a:endParaRPr lang="en-US" dirty="0"/>
          </a:p>
          <a:p>
            <a:pPr lvl="0"/>
            <a:r>
              <a:rPr lang="en-US" dirty="0"/>
              <a:t>Standard bullet</a:t>
            </a:r>
          </a:p>
          <a:p>
            <a:pPr lvl="1"/>
            <a:r>
              <a:rPr lang="en-US" dirty="0"/>
              <a:t>Second </a:t>
            </a:r>
            <a:r>
              <a:rPr lang="en-US" dirty="0" smtClean="0"/>
              <a:t>tab: </a:t>
            </a:r>
            <a:r>
              <a:rPr lang="en-US" dirty="0"/>
              <a:t>Sub </a:t>
            </a:r>
            <a:r>
              <a:rPr lang="en-US" dirty="0" smtClean="0"/>
              <a:t>bullet</a:t>
            </a:r>
            <a:endParaRPr lang="en-US" dirty="0"/>
          </a:p>
        </p:txBody>
      </p:sp>
      <p:sp>
        <p:nvSpPr>
          <p:cNvPr id="16" name="TextBox 15"/>
          <p:cNvSpPr txBox="1"/>
          <p:nvPr/>
        </p:nvSpPr>
        <p:spPr>
          <a:xfrm>
            <a:off x="165648" y="4918131"/>
            <a:ext cx="120820" cy="130805"/>
          </a:xfrm>
          <a:prstGeom prst="rect">
            <a:avLst/>
          </a:prstGeom>
          <a:noFill/>
        </p:spPr>
        <p:txBody>
          <a:bodyPr wrap="none" lIns="0" tIns="0" rIns="0" bIns="0" rtlCol="0">
            <a:spAutoFit/>
          </a:bodyPr>
          <a:lstStyle/>
          <a:p>
            <a:pPr algn="r"/>
            <a:fld id="{0C8E8817-043E-4BA1-A90E-6FB9FA409362}" type="slidenum">
              <a:rPr lang="en-US" sz="850" smtClean="0">
                <a:solidFill>
                  <a:srgbClr val="5F6062"/>
                </a:solidFill>
              </a:rPr>
              <a:pPr algn="r"/>
              <a:t>10</a:t>
            </a:fld>
            <a:endParaRPr lang="en-US" sz="850" dirty="0">
              <a:solidFill>
                <a:srgbClr val="5F6062"/>
              </a:solidFill>
            </a:endParaRPr>
          </a:p>
        </p:txBody>
      </p:sp>
      <p:sp>
        <p:nvSpPr>
          <p:cNvPr id="4" name="Date Placeholder 3"/>
          <p:cNvSpPr>
            <a:spLocks noGrp="1"/>
          </p:cNvSpPr>
          <p:nvPr>
            <p:ph type="dt" sz="half" idx="16"/>
          </p:nvPr>
        </p:nvSpPr>
        <p:spPr/>
        <p:txBody>
          <a:bodyPr/>
          <a:lstStyle/>
          <a:p>
            <a:r>
              <a:rPr lang="en-US" smtClean="0"/>
              <a:t>© 2016 Teradata</a:t>
            </a:r>
            <a:endParaRPr lang="en-US" dirty="0" smtClean="0"/>
          </a:p>
        </p:txBody>
      </p:sp>
      <p:sp>
        <p:nvSpPr>
          <p:cNvPr id="5" name="Picture Placeholder 4"/>
          <p:cNvSpPr>
            <a:spLocks noGrp="1"/>
          </p:cNvSpPr>
          <p:nvPr>
            <p:ph type="pic" sz="quarter" idx="14"/>
          </p:nvPr>
        </p:nvSpPr>
        <p:spPr/>
      </p:sp>
    </p:spTree>
    <p:extLst>
      <p:ext uri="{BB962C8B-B14F-4D97-AF65-F5344CB8AC3E}">
        <p14:creationId xmlns:p14="http://schemas.microsoft.com/office/powerpoint/2010/main" val="4084221068"/>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187" name="Text Placeholder 1158186"/>
          <p:cNvSpPr>
            <a:spLocks noGrp="1"/>
          </p:cNvSpPr>
          <p:nvPr>
            <p:ph type="body" sz="quarter" idx="15"/>
          </p:nvPr>
        </p:nvSpPr>
        <p:spPr>
          <a:solidFill>
            <a:schemeClr val="tx2"/>
          </a:solidFill>
        </p:spPr>
        <p:txBody>
          <a:bodyPr/>
          <a:lstStyle/>
          <a:p>
            <a:r>
              <a:rPr lang="en-US" dirty="0"/>
              <a:t>Case Study Title Goes </a:t>
            </a:r>
            <a:r>
              <a:rPr lang="en-US" dirty="0" smtClean="0"/>
              <a:t>Here</a:t>
            </a:r>
          </a:p>
          <a:p>
            <a:pPr lvl="1"/>
            <a:r>
              <a:rPr lang="en-US" dirty="0" smtClean="0"/>
              <a:t>Subhead</a:t>
            </a:r>
            <a:endParaRPr lang="en-US" dirty="0"/>
          </a:p>
        </p:txBody>
      </p:sp>
      <p:sp>
        <p:nvSpPr>
          <p:cNvPr id="10" name="Content Placeholder 9"/>
          <p:cNvSpPr>
            <a:spLocks noGrp="1"/>
          </p:cNvSpPr>
          <p:nvPr>
            <p:ph idx="12"/>
          </p:nvPr>
        </p:nvSpPr>
        <p:spPr/>
        <p:txBody>
          <a:bodyPr/>
          <a:lstStyle/>
          <a:p>
            <a:pPr lvl="4"/>
            <a:r>
              <a:rPr lang="en-US" dirty="0" smtClean="0"/>
              <a:t>Situation</a:t>
            </a:r>
          </a:p>
          <a:p>
            <a:pPr lvl="0"/>
            <a:r>
              <a:rPr lang="en-US" dirty="0"/>
              <a:t>Standard bullet</a:t>
            </a:r>
          </a:p>
          <a:p>
            <a:pPr lvl="0"/>
            <a:r>
              <a:rPr lang="en-US" dirty="0"/>
              <a:t>Standard </a:t>
            </a:r>
            <a:r>
              <a:rPr lang="en-US" dirty="0" smtClean="0"/>
              <a:t>bullet </a:t>
            </a:r>
          </a:p>
          <a:p>
            <a:pPr lvl="4"/>
            <a:r>
              <a:rPr lang="en-US" dirty="0" smtClean="0"/>
              <a:t>Problem</a:t>
            </a:r>
          </a:p>
          <a:p>
            <a:pPr lvl="0"/>
            <a:r>
              <a:rPr lang="en-US" dirty="0"/>
              <a:t>Standard </a:t>
            </a:r>
            <a:r>
              <a:rPr lang="en-US" dirty="0" smtClean="0"/>
              <a:t>bullet</a:t>
            </a:r>
          </a:p>
          <a:p>
            <a:pPr lvl="4"/>
            <a:r>
              <a:rPr lang="en-US" dirty="0" smtClean="0"/>
              <a:t>Solution</a:t>
            </a:r>
          </a:p>
          <a:p>
            <a:pPr lvl="0"/>
            <a:r>
              <a:rPr lang="en-US" dirty="0"/>
              <a:t>Standard bullet</a:t>
            </a:r>
          </a:p>
          <a:p>
            <a:pPr lvl="0"/>
            <a:r>
              <a:rPr lang="en-US" dirty="0"/>
              <a:t>Standard bullet</a:t>
            </a:r>
          </a:p>
          <a:p>
            <a:pPr lvl="0"/>
            <a:r>
              <a:rPr lang="en-US" dirty="0"/>
              <a:t>Standard </a:t>
            </a:r>
            <a:r>
              <a:rPr lang="en-US" dirty="0" smtClean="0"/>
              <a:t>bullet</a:t>
            </a:r>
            <a:endParaRPr lang="en-US" dirty="0"/>
          </a:p>
        </p:txBody>
      </p:sp>
      <p:sp>
        <p:nvSpPr>
          <p:cNvPr id="4" name="Content Placeholder 3"/>
          <p:cNvSpPr>
            <a:spLocks noGrp="1"/>
          </p:cNvSpPr>
          <p:nvPr>
            <p:ph idx="20"/>
          </p:nvPr>
        </p:nvSpPr>
        <p:spPr/>
        <p:txBody>
          <a:bodyPr/>
          <a:lstStyle/>
          <a:p>
            <a:pPr lvl="4"/>
            <a:r>
              <a:rPr lang="en-US" dirty="0" smtClean="0"/>
              <a:t>Impact</a:t>
            </a:r>
          </a:p>
          <a:p>
            <a:pPr lvl="0"/>
            <a:r>
              <a:rPr lang="en-US" dirty="0"/>
              <a:t>Standard bullet</a:t>
            </a:r>
          </a:p>
          <a:p>
            <a:pPr lvl="0"/>
            <a:r>
              <a:rPr lang="en-US" dirty="0"/>
              <a:t>Standard bullet</a:t>
            </a:r>
          </a:p>
          <a:p>
            <a:pPr lvl="0"/>
            <a:r>
              <a:rPr lang="en-US" dirty="0"/>
              <a:t>Standard bullet</a:t>
            </a:r>
          </a:p>
        </p:txBody>
      </p:sp>
      <p:sp>
        <p:nvSpPr>
          <p:cNvPr id="24" name="Picture Placeholder 23"/>
          <p:cNvSpPr>
            <a:spLocks noGrp="1"/>
          </p:cNvSpPr>
          <p:nvPr>
            <p:ph type="pic" sz="quarter" idx="18"/>
          </p:nvPr>
        </p:nvSpPr>
        <p:spPr/>
      </p:sp>
      <p:sp>
        <p:nvSpPr>
          <p:cNvPr id="2" name="Date Placeholder 1"/>
          <p:cNvSpPr>
            <a:spLocks noGrp="1"/>
          </p:cNvSpPr>
          <p:nvPr>
            <p:ph type="dt" sz="half" idx="21"/>
          </p:nvPr>
        </p:nvSpPr>
        <p:spPr/>
        <p:txBody>
          <a:bodyPr/>
          <a:lstStyle/>
          <a:p>
            <a:r>
              <a:rPr lang="en-US" smtClean="0"/>
              <a:t>© 2016 Teradata</a:t>
            </a:r>
            <a:endParaRPr lang="en-US" dirty="0" smtClean="0"/>
          </a:p>
        </p:txBody>
      </p:sp>
    </p:spTree>
    <p:custDataLst>
      <p:tags r:id="rId1"/>
    </p:custData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lvl="4"/>
            <a:r>
              <a:rPr lang="en-US" dirty="0" smtClean="0"/>
              <a:t>Main Heading</a:t>
            </a:r>
          </a:p>
          <a:p>
            <a:pPr lvl="5"/>
            <a:r>
              <a:rPr lang="en-US" dirty="0" smtClean="0"/>
              <a:t>Subheading</a:t>
            </a:r>
          </a:p>
          <a:p>
            <a:pPr lvl="6"/>
            <a:r>
              <a:rPr lang="en-US" dirty="0" smtClean="0"/>
              <a:t>Tertiary heading</a:t>
            </a:r>
          </a:p>
          <a:p>
            <a:pPr lvl="7"/>
            <a:r>
              <a:rPr lang="en-US" dirty="0" smtClean="0"/>
              <a:t>Numbered lists</a:t>
            </a:r>
          </a:p>
          <a:p>
            <a:pPr lvl="8"/>
            <a:r>
              <a:rPr lang="en-US" dirty="0" smtClean="0"/>
              <a:t>Source</a:t>
            </a:r>
            <a:endParaRPr lang="en-US" dirty="0"/>
          </a:p>
        </p:txBody>
      </p:sp>
      <p:sp>
        <p:nvSpPr>
          <p:cNvPr id="8" name="Content Placeholder 7"/>
          <p:cNvSpPr>
            <a:spLocks noGrp="1"/>
          </p:cNvSpPr>
          <p:nvPr>
            <p:ph idx="11"/>
          </p:nvPr>
        </p:nvSpPr>
        <p:spPr/>
        <p:txBody>
          <a:bodyPr/>
          <a:lstStyle/>
          <a:p>
            <a:pPr lvl="4"/>
            <a:r>
              <a:rPr lang="en-US" dirty="0" smtClean="0"/>
              <a:t>Main Heading</a:t>
            </a:r>
          </a:p>
          <a:p>
            <a:pPr lvl="5"/>
            <a:r>
              <a:rPr lang="en-US" dirty="0" smtClean="0"/>
              <a:t>Subheading</a:t>
            </a:r>
          </a:p>
          <a:p>
            <a:pPr lvl="6"/>
            <a:r>
              <a:rPr lang="en-US" dirty="0" smtClean="0"/>
              <a:t>Tertiary heading</a:t>
            </a:r>
          </a:p>
          <a:p>
            <a:pPr lvl="7"/>
            <a:r>
              <a:rPr lang="en-US" dirty="0" smtClean="0"/>
              <a:t>Numbered lists</a:t>
            </a:r>
          </a:p>
          <a:p>
            <a:pPr lvl="8"/>
            <a:r>
              <a:rPr lang="en-US" dirty="0" smtClean="0"/>
              <a:t>Source</a:t>
            </a:r>
            <a:endParaRPr lang="en-US" dirty="0"/>
          </a:p>
        </p:txBody>
      </p:sp>
      <p:sp>
        <p:nvSpPr>
          <p:cNvPr id="19" name="Content Placeholder 18"/>
          <p:cNvSpPr>
            <a:spLocks noGrp="1"/>
          </p:cNvSpPr>
          <p:nvPr>
            <p:ph idx="12"/>
          </p:nvPr>
        </p:nvSpPr>
        <p:spPr/>
        <p:txBody>
          <a:bodyPr/>
          <a:lstStyle/>
          <a:p>
            <a:pPr lvl="4"/>
            <a:r>
              <a:rPr lang="en-US" dirty="0" smtClean="0"/>
              <a:t>Main Heading</a:t>
            </a:r>
          </a:p>
          <a:p>
            <a:pPr lvl="5"/>
            <a:r>
              <a:rPr lang="en-US" dirty="0" smtClean="0"/>
              <a:t>Subheading</a:t>
            </a:r>
          </a:p>
          <a:p>
            <a:pPr lvl="6"/>
            <a:r>
              <a:rPr lang="en-US" dirty="0" smtClean="0"/>
              <a:t>Tertiary heading</a:t>
            </a:r>
          </a:p>
          <a:p>
            <a:pPr lvl="7"/>
            <a:r>
              <a:rPr lang="en-US" dirty="0" smtClean="0"/>
              <a:t>Numbered lists</a:t>
            </a:r>
          </a:p>
          <a:p>
            <a:pPr lvl="8"/>
            <a:r>
              <a:rPr lang="en-US" dirty="0" smtClean="0"/>
              <a:t>Source</a:t>
            </a:r>
            <a:endParaRPr lang="en-US" dirty="0"/>
          </a:p>
        </p:txBody>
      </p:sp>
      <p:sp>
        <p:nvSpPr>
          <p:cNvPr id="4" name="Title 3"/>
          <p:cNvSpPr>
            <a:spLocks noGrp="1"/>
          </p:cNvSpPr>
          <p:nvPr>
            <p:ph type="title"/>
          </p:nvPr>
        </p:nvSpPr>
        <p:spPr/>
        <p:txBody>
          <a:bodyPr/>
          <a:lstStyle/>
          <a:p>
            <a:r>
              <a:rPr lang="en-US" dirty="0" smtClean="0"/>
              <a:t>Title and Three-Column Content</a:t>
            </a:r>
            <a:endParaRPr lang="en-US" dirty="0"/>
          </a:p>
        </p:txBody>
      </p:sp>
      <p:sp>
        <p:nvSpPr>
          <p:cNvPr id="3" name="Date Placeholder 2"/>
          <p:cNvSpPr>
            <a:spLocks noGrp="1"/>
          </p:cNvSpPr>
          <p:nvPr>
            <p:ph type="dt" sz="half" idx="13"/>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3986207576"/>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Title Only</a:t>
            </a:r>
            <a:endParaRPr lang="en-US" dirty="0"/>
          </a:p>
        </p:txBody>
      </p:sp>
      <p:sp>
        <p:nvSpPr>
          <p:cNvPr id="3" name="Date Placeholder 2"/>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2716305474"/>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gray">
          <a:xfrm>
            <a:off x="3536501" y="2383670"/>
            <a:ext cx="2071000" cy="492443"/>
          </a:xfrm>
          <a:prstGeom prst="rect">
            <a:avLst/>
          </a:prstGeom>
          <a:noFill/>
        </p:spPr>
        <p:txBody>
          <a:bodyPr wrap="none" rtlCol="0">
            <a:spAutoFit/>
          </a:bodyPr>
          <a:lstStyle/>
          <a:p>
            <a:pPr algn="ctr">
              <a:lnSpc>
                <a:spcPct val="110000"/>
              </a:lnSpc>
              <a:spcBef>
                <a:spcPts val="200"/>
              </a:spcBef>
              <a:spcAft>
                <a:spcPts val="200"/>
              </a:spcAft>
            </a:pPr>
            <a:r>
              <a:rPr lang="en-US" sz="2400" dirty="0" smtClean="0">
                <a:solidFill>
                  <a:schemeClr val="accent1"/>
                </a:solidFill>
              </a:rPr>
              <a:t>Blank Layout</a:t>
            </a:r>
            <a:endParaRPr lang="en-US" sz="2400" dirty="0">
              <a:solidFill>
                <a:schemeClr val="accent1"/>
              </a:solidFill>
            </a:endParaRPr>
          </a:p>
        </p:txBody>
      </p:sp>
      <p:sp>
        <p:nvSpPr>
          <p:cNvPr id="3" name="Date Placeholder 2"/>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1466594051"/>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smtClean="0"/>
              <a:t>Color Palette</a:t>
            </a:r>
            <a:endParaRPr lang="en-US" dirty="0"/>
          </a:p>
        </p:txBody>
      </p:sp>
      <p:sp>
        <p:nvSpPr>
          <p:cNvPr id="49" name="Rectangle 48"/>
          <p:cNvSpPr/>
          <p:nvPr/>
        </p:nvSpPr>
        <p:spPr bwMode="gray">
          <a:xfrm>
            <a:off x="457201" y="1396707"/>
            <a:ext cx="695195" cy="69513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255</a:t>
            </a:r>
          </a:p>
          <a:p>
            <a:r>
              <a:rPr lang="en-US" sz="1400" dirty="0" smtClean="0">
                <a:solidFill>
                  <a:schemeClr val="tx1"/>
                </a:solidFill>
              </a:rPr>
              <a:t>255</a:t>
            </a:r>
          </a:p>
          <a:p>
            <a:r>
              <a:rPr lang="en-US" sz="1400" dirty="0" smtClean="0">
                <a:solidFill>
                  <a:schemeClr val="tx1"/>
                </a:solidFill>
              </a:rPr>
              <a:t>255</a:t>
            </a:r>
            <a:endParaRPr lang="en-US" sz="1400" dirty="0">
              <a:solidFill>
                <a:schemeClr val="tx1"/>
              </a:solidFill>
            </a:endParaRPr>
          </a:p>
        </p:txBody>
      </p:sp>
      <p:sp>
        <p:nvSpPr>
          <p:cNvPr id="50" name="Rectangle 49"/>
          <p:cNvSpPr/>
          <p:nvPr/>
        </p:nvSpPr>
        <p:spPr bwMode="gray">
          <a:xfrm>
            <a:off x="1389189" y="1396707"/>
            <a:ext cx="695195" cy="695130"/>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60</a:t>
            </a:r>
          </a:p>
          <a:p>
            <a:r>
              <a:rPr lang="en-US" sz="1400" dirty="0" smtClean="0"/>
              <a:t>60</a:t>
            </a:r>
          </a:p>
          <a:p>
            <a:r>
              <a:rPr lang="en-US" sz="1400" dirty="0" smtClean="0"/>
              <a:t>59</a:t>
            </a:r>
            <a:endParaRPr lang="en-US" sz="1400" dirty="0"/>
          </a:p>
        </p:txBody>
      </p:sp>
      <p:sp>
        <p:nvSpPr>
          <p:cNvPr id="51" name="Rectangle 50"/>
          <p:cNvSpPr/>
          <p:nvPr/>
        </p:nvSpPr>
        <p:spPr bwMode="gray">
          <a:xfrm>
            <a:off x="2321177" y="1396707"/>
            <a:ext cx="695195" cy="695130"/>
          </a:xfrm>
          <a:prstGeom prst="rect">
            <a:avLst/>
          </a:prstGeom>
          <a:solidFill>
            <a:srgbClr val="D8D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rgbClr val="3C3C3B"/>
                </a:solidFill>
              </a:rPr>
              <a:t>216</a:t>
            </a:r>
          </a:p>
          <a:p>
            <a:r>
              <a:rPr lang="en-US" sz="1400" dirty="0" smtClean="0">
                <a:solidFill>
                  <a:srgbClr val="3C3C3B"/>
                </a:solidFill>
              </a:rPr>
              <a:t>216</a:t>
            </a:r>
          </a:p>
          <a:p>
            <a:r>
              <a:rPr lang="en-US" sz="1400" dirty="0" smtClean="0">
                <a:solidFill>
                  <a:srgbClr val="3C3C3B"/>
                </a:solidFill>
              </a:rPr>
              <a:t>216</a:t>
            </a:r>
            <a:endParaRPr lang="en-US" sz="1400" dirty="0">
              <a:solidFill>
                <a:srgbClr val="3C3C3B"/>
              </a:solidFill>
            </a:endParaRPr>
          </a:p>
        </p:txBody>
      </p:sp>
      <p:sp>
        <p:nvSpPr>
          <p:cNvPr id="52" name="Rectangle 51"/>
          <p:cNvSpPr/>
          <p:nvPr/>
        </p:nvSpPr>
        <p:spPr bwMode="gray">
          <a:xfrm>
            <a:off x="3253165" y="1396707"/>
            <a:ext cx="695195" cy="695130"/>
          </a:xfrm>
          <a:prstGeom prst="rect">
            <a:avLst/>
          </a:prstGeom>
          <a:solidFill>
            <a:schemeClr val="accent1"/>
          </a:solidFill>
          <a:ln w="9525">
            <a:noFill/>
            <a:miter lim="800000"/>
            <a:headEnd/>
            <a:tailEnd/>
          </a:ln>
          <a:effectLst/>
        </p:spPr>
        <p:txBody>
          <a:bodyPr wrap="none" anchor="ctr">
            <a:prstTxWarp prst="textNoShape">
              <a:avLst/>
            </a:prstTxWarp>
          </a:bodyPr>
          <a:lstStyle/>
          <a:p>
            <a:r>
              <a:rPr lang="en-US" sz="1400" kern="0" dirty="0" smtClean="0">
                <a:solidFill>
                  <a:srgbClr val="3C3C3B"/>
                </a:solidFill>
              </a:rPr>
              <a:t>236</a:t>
            </a:r>
          </a:p>
          <a:p>
            <a:r>
              <a:rPr lang="en-US" sz="1400" kern="0" dirty="0" smtClean="0">
                <a:solidFill>
                  <a:srgbClr val="3C3C3B"/>
                </a:solidFill>
              </a:rPr>
              <a:t>136</a:t>
            </a:r>
          </a:p>
          <a:p>
            <a:r>
              <a:rPr lang="en-US" sz="1400" kern="0" dirty="0" smtClean="0">
                <a:solidFill>
                  <a:srgbClr val="3C3C3B"/>
                </a:solidFill>
              </a:rPr>
              <a:t>29</a:t>
            </a:r>
            <a:endParaRPr lang="en-US" sz="1400" kern="0" dirty="0">
              <a:solidFill>
                <a:srgbClr val="3C3C3B"/>
              </a:solidFill>
            </a:endParaRPr>
          </a:p>
        </p:txBody>
      </p:sp>
      <p:sp>
        <p:nvSpPr>
          <p:cNvPr id="53" name="Rectangle 52"/>
          <p:cNvSpPr/>
          <p:nvPr/>
        </p:nvSpPr>
        <p:spPr bwMode="gray">
          <a:xfrm>
            <a:off x="4185153" y="1396707"/>
            <a:ext cx="695195" cy="695130"/>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0</a:t>
            </a:r>
          </a:p>
          <a:p>
            <a:r>
              <a:rPr lang="en-US" sz="1400" dirty="0" smtClean="0"/>
              <a:t>121</a:t>
            </a:r>
          </a:p>
          <a:p>
            <a:r>
              <a:rPr lang="en-US" sz="1400" dirty="0" smtClean="0"/>
              <a:t>219</a:t>
            </a:r>
            <a:endParaRPr lang="en-US" sz="1400" dirty="0"/>
          </a:p>
        </p:txBody>
      </p:sp>
      <p:sp>
        <p:nvSpPr>
          <p:cNvPr id="54" name="Rectangle 53"/>
          <p:cNvSpPr/>
          <p:nvPr/>
        </p:nvSpPr>
        <p:spPr bwMode="gray">
          <a:xfrm>
            <a:off x="5117141" y="1396707"/>
            <a:ext cx="695195" cy="695130"/>
          </a:xfrm>
          <a:prstGeom prst="rect">
            <a:avLst/>
          </a:prstGeom>
          <a:solidFill>
            <a:schemeClr val="accent3"/>
          </a:solidFill>
          <a:ln w="9525">
            <a:noFill/>
            <a:miter lim="800000"/>
            <a:headEnd/>
            <a:tailEnd/>
          </a:ln>
          <a:effectLst/>
        </p:spPr>
        <p:txBody>
          <a:bodyPr wrap="square" anchor="ctr">
            <a:prstTxWarp prst="textNoShape">
              <a:avLst/>
            </a:prstTxWarp>
          </a:bodyPr>
          <a:lstStyle/>
          <a:p>
            <a:r>
              <a:rPr lang="en-US" sz="1400" kern="0" dirty="0" smtClean="0">
                <a:solidFill>
                  <a:prstClr val="white"/>
                </a:solidFill>
              </a:rPr>
              <a:t>205</a:t>
            </a:r>
          </a:p>
          <a:p>
            <a:r>
              <a:rPr lang="en-US" sz="1400" kern="0" dirty="0" smtClean="0">
                <a:solidFill>
                  <a:prstClr val="white"/>
                </a:solidFill>
              </a:rPr>
              <a:t>57</a:t>
            </a:r>
          </a:p>
          <a:p>
            <a:r>
              <a:rPr lang="en-US" sz="1400" kern="0" dirty="0" smtClean="0">
                <a:solidFill>
                  <a:prstClr val="white"/>
                </a:solidFill>
              </a:rPr>
              <a:t>31</a:t>
            </a:r>
          </a:p>
        </p:txBody>
      </p:sp>
      <p:sp>
        <p:nvSpPr>
          <p:cNvPr id="55" name="Rectangle 54"/>
          <p:cNvSpPr/>
          <p:nvPr/>
        </p:nvSpPr>
        <p:spPr bwMode="gray">
          <a:xfrm>
            <a:off x="6049129" y="1396707"/>
            <a:ext cx="695195" cy="695130"/>
          </a:xfrm>
          <a:prstGeom prst="rect">
            <a:avLst/>
          </a:prstGeom>
          <a:solidFill>
            <a:schemeClr val="accent4"/>
          </a:solidFill>
          <a:ln w="9525">
            <a:noFill/>
            <a:miter lim="800000"/>
            <a:headEnd/>
            <a:tailEnd/>
          </a:ln>
          <a:effectLst/>
        </p:spPr>
        <p:txBody>
          <a:bodyPr wrap="none" anchor="ctr">
            <a:prstTxWarp prst="textNoShape">
              <a:avLst/>
            </a:prstTxWarp>
          </a:bodyPr>
          <a:lstStyle/>
          <a:p>
            <a:pPr>
              <a:tabLst>
                <a:tab pos="339725" algn="l"/>
              </a:tabLst>
            </a:pPr>
            <a:r>
              <a:rPr lang="en-US" sz="1400" kern="0" dirty="0" smtClean="0">
                <a:solidFill>
                  <a:prstClr val="white"/>
                </a:solidFill>
              </a:rPr>
              <a:t>0</a:t>
            </a:r>
          </a:p>
          <a:p>
            <a:pPr>
              <a:tabLst>
                <a:tab pos="339725" algn="l"/>
              </a:tabLst>
            </a:pPr>
            <a:r>
              <a:rPr lang="en-US" sz="1400" kern="0" dirty="0" smtClean="0">
                <a:solidFill>
                  <a:prstClr val="white"/>
                </a:solidFill>
              </a:rPr>
              <a:t>136</a:t>
            </a:r>
          </a:p>
          <a:p>
            <a:pPr>
              <a:tabLst>
                <a:tab pos="339725" algn="l"/>
              </a:tabLst>
            </a:pPr>
            <a:r>
              <a:rPr lang="en-US" sz="1400" kern="0" dirty="0" smtClean="0">
                <a:solidFill>
                  <a:prstClr val="white"/>
                </a:solidFill>
              </a:rPr>
              <a:t>168</a:t>
            </a:r>
            <a:endParaRPr lang="en-US" sz="1400" kern="0" dirty="0">
              <a:solidFill>
                <a:prstClr val="white"/>
              </a:solidFill>
            </a:endParaRPr>
          </a:p>
        </p:txBody>
      </p:sp>
      <p:sp>
        <p:nvSpPr>
          <p:cNvPr id="56" name="Rectangle 55"/>
          <p:cNvSpPr/>
          <p:nvPr/>
        </p:nvSpPr>
        <p:spPr bwMode="gray">
          <a:xfrm>
            <a:off x="6981117" y="1396707"/>
            <a:ext cx="695195" cy="695130"/>
          </a:xfrm>
          <a:prstGeom prst="rect">
            <a:avLst/>
          </a:prstGeom>
          <a:solidFill>
            <a:schemeClr val="accent5"/>
          </a:solidFill>
          <a:ln w="9525">
            <a:noFill/>
            <a:miter lim="800000"/>
            <a:headEnd/>
            <a:tailEnd/>
          </a:ln>
          <a:effectLst/>
        </p:spPr>
        <p:txBody>
          <a:bodyPr wrap="square" anchor="ctr">
            <a:prstTxWarp prst="textNoShape">
              <a:avLst/>
            </a:prstTxWarp>
          </a:bodyPr>
          <a:lstStyle/>
          <a:p>
            <a:r>
              <a:rPr lang="en-US" sz="1400" dirty="0" smtClean="0">
                <a:solidFill>
                  <a:prstClr val="white"/>
                </a:solidFill>
              </a:rPr>
              <a:t>112</a:t>
            </a:r>
          </a:p>
          <a:p>
            <a:r>
              <a:rPr lang="en-US" sz="1400" dirty="0" smtClean="0">
                <a:solidFill>
                  <a:prstClr val="white"/>
                </a:solidFill>
              </a:rPr>
              <a:t>48</a:t>
            </a:r>
          </a:p>
          <a:p>
            <a:r>
              <a:rPr lang="en-US" sz="1400" dirty="0" smtClean="0">
                <a:solidFill>
                  <a:prstClr val="white"/>
                </a:solidFill>
              </a:rPr>
              <a:t>146</a:t>
            </a:r>
            <a:endParaRPr lang="en-US" sz="1400" dirty="0">
              <a:solidFill>
                <a:prstClr val="white"/>
              </a:solidFill>
            </a:endParaRPr>
          </a:p>
        </p:txBody>
      </p:sp>
      <p:sp>
        <p:nvSpPr>
          <p:cNvPr id="57" name="Rectangle 56"/>
          <p:cNvSpPr/>
          <p:nvPr/>
        </p:nvSpPr>
        <p:spPr bwMode="gray">
          <a:xfrm>
            <a:off x="7913108" y="1396707"/>
            <a:ext cx="695195" cy="695130"/>
          </a:xfrm>
          <a:prstGeom prst="rect">
            <a:avLst/>
          </a:prstGeom>
          <a:solidFill>
            <a:schemeClr val="accent6"/>
          </a:solidFill>
          <a:ln w="9525">
            <a:noFill/>
            <a:miter lim="800000"/>
            <a:headEnd/>
            <a:tailEnd/>
          </a:ln>
          <a:effectLst/>
        </p:spPr>
        <p:txBody>
          <a:bodyPr wrap="none" anchor="ctr">
            <a:prstTxWarp prst="textNoShape">
              <a:avLst/>
            </a:prstTxWarp>
          </a:bodyPr>
          <a:lstStyle/>
          <a:p>
            <a:r>
              <a:rPr lang="en-US" sz="1400" kern="0" dirty="0" smtClean="0">
                <a:solidFill>
                  <a:prstClr val="white"/>
                </a:solidFill>
              </a:rPr>
              <a:t>95</a:t>
            </a:r>
          </a:p>
          <a:p>
            <a:r>
              <a:rPr lang="en-US" sz="1400" kern="0" dirty="0" smtClean="0">
                <a:solidFill>
                  <a:prstClr val="white"/>
                </a:solidFill>
              </a:rPr>
              <a:t>96</a:t>
            </a:r>
          </a:p>
          <a:p>
            <a:r>
              <a:rPr lang="en-US" sz="1400" kern="0" dirty="0" smtClean="0">
                <a:solidFill>
                  <a:prstClr val="white"/>
                </a:solidFill>
              </a:rPr>
              <a:t>98</a:t>
            </a:r>
            <a:endParaRPr lang="en-US" sz="1400" kern="0" dirty="0">
              <a:solidFill>
                <a:prstClr val="white"/>
              </a:solidFill>
            </a:endParaRPr>
          </a:p>
        </p:txBody>
      </p:sp>
      <p:sp>
        <p:nvSpPr>
          <p:cNvPr id="67" name="TextBox 20"/>
          <p:cNvSpPr txBox="1"/>
          <p:nvPr/>
        </p:nvSpPr>
        <p:spPr bwMode="gray">
          <a:xfrm>
            <a:off x="386219" y="1068465"/>
            <a:ext cx="1532351" cy="17697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5000"/>
              </a:lnSpc>
              <a:spcBef>
                <a:spcPts val="400"/>
              </a:spcBef>
            </a:pPr>
            <a:r>
              <a:rPr lang="en-US" sz="1200" dirty="0" smtClean="0">
                <a:solidFill>
                  <a:schemeClr val="bg2">
                    <a:lumMod val="50000"/>
                  </a:schemeClr>
                </a:solidFill>
              </a:rPr>
              <a:t>RGB</a:t>
            </a:r>
          </a:p>
        </p:txBody>
      </p:sp>
      <p:sp>
        <p:nvSpPr>
          <p:cNvPr id="68" name="Rectangle 67"/>
          <p:cNvSpPr/>
          <p:nvPr/>
        </p:nvSpPr>
        <p:spPr bwMode="gray">
          <a:xfrm>
            <a:off x="457201" y="3273356"/>
            <a:ext cx="695195" cy="694944"/>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smtClean="0">
                <a:solidFill>
                  <a:schemeClr val="tx1"/>
                </a:solidFill>
              </a:rPr>
              <a:t>#FFFFFF</a:t>
            </a:r>
            <a:endParaRPr lang="en-US" sz="1100" dirty="0">
              <a:solidFill>
                <a:schemeClr val="tx1"/>
              </a:solidFill>
            </a:endParaRPr>
          </a:p>
        </p:txBody>
      </p:sp>
      <p:sp>
        <p:nvSpPr>
          <p:cNvPr id="69" name="Rectangle 68"/>
          <p:cNvSpPr/>
          <p:nvPr/>
        </p:nvSpPr>
        <p:spPr bwMode="gray">
          <a:xfrm>
            <a:off x="1389189" y="3273356"/>
            <a:ext cx="695195" cy="694944"/>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smtClean="0"/>
              <a:t>#3C3C3B</a:t>
            </a:r>
            <a:endParaRPr lang="en-US" sz="1100" dirty="0"/>
          </a:p>
        </p:txBody>
      </p:sp>
      <p:sp>
        <p:nvSpPr>
          <p:cNvPr id="70" name="Rectangle 69"/>
          <p:cNvSpPr/>
          <p:nvPr/>
        </p:nvSpPr>
        <p:spPr bwMode="gray">
          <a:xfrm>
            <a:off x="2321177" y="3273356"/>
            <a:ext cx="695195" cy="694944"/>
          </a:xfrm>
          <a:prstGeom prst="rect">
            <a:avLst/>
          </a:prstGeom>
          <a:solidFill>
            <a:srgbClr val="D8D8D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smtClean="0">
                <a:solidFill>
                  <a:srgbClr val="3C3C3B"/>
                </a:solidFill>
              </a:rPr>
              <a:t>#D8D8D8</a:t>
            </a:r>
            <a:endParaRPr lang="en-US" sz="1100" dirty="0">
              <a:solidFill>
                <a:srgbClr val="3C3C3B"/>
              </a:solidFill>
            </a:endParaRPr>
          </a:p>
        </p:txBody>
      </p:sp>
      <p:sp>
        <p:nvSpPr>
          <p:cNvPr id="71" name="Rectangle 70"/>
          <p:cNvSpPr/>
          <p:nvPr/>
        </p:nvSpPr>
        <p:spPr bwMode="gray">
          <a:xfrm>
            <a:off x="3253165" y="3273356"/>
            <a:ext cx="695195" cy="694944"/>
          </a:xfrm>
          <a:prstGeom prst="rect">
            <a:avLst/>
          </a:prstGeom>
          <a:solidFill>
            <a:schemeClr val="accent1"/>
          </a:solidFill>
          <a:ln w="9525">
            <a:noFill/>
            <a:miter lim="800000"/>
            <a:headEnd/>
            <a:tailEnd/>
          </a:ln>
          <a:effectLst/>
        </p:spPr>
        <p:txBody>
          <a:bodyPr wrap="none" lIns="0" tIns="0" rIns="0" bIns="0" anchor="ctr">
            <a:prstTxWarp prst="textNoShape">
              <a:avLst/>
            </a:prstTxWarp>
          </a:bodyPr>
          <a:lstStyle/>
          <a:p>
            <a:pPr algn="ctr"/>
            <a:r>
              <a:rPr lang="en-US" sz="1100" kern="0" dirty="0" smtClean="0">
                <a:solidFill>
                  <a:srgbClr val="3C3C3B"/>
                </a:solidFill>
              </a:rPr>
              <a:t>#EC881D</a:t>
            </a:r>
            <a:endParaRPr lang="en-US" sz="1100" kern="0" dirty="0">
              <a:solidFill>
                <a:srgbClr val="3C3C3B"/>
              </a:solidFill>
            </a:endParaRPr>
          </a:p>
        </p:txBody>
      </p:sp>
      <p:sp>
        <p:nvSpPr>
          <p:cNvPr id="72" name="Rectangle 71"/>
          <p:cNvSpPr/>
          <p:nvPr/>
        </p:nvSpPr>
        <p:spPr bwMode="gray">
          <a:xfrm>
            <a:off x="4185153" y="3273356"/>
            <a:ext cx="695195" cy="694944"/>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kern="0" dirty="0" smtClean="0">
                <a:solidFill>
                  <a:prstClr val="white"/>
                </a:solidFill>
              </a:rPr>
              <a:t>#0079DB</a:t>
            </a:r>
            <a:endParaRPr lang="en-US" sz="1100" kern="0" dirty="0">
              <a:solidFill>
                <a:prstClr val="white"/>
              </a:solidFill>
            </a:endParaRPr>
          </a:p>
        </p:txBody>
      </p:sp>
      <p:sp>
        <p:nvSpPr>
          <p:cNvPr id="73" name="Rectangle 72"/>
          <p:cNvSpPr/>
          <p:nvPr/>
        </p:nvSpPr>
        <p:spPr bwMode="gray">
          <a:xfrm>
            <a:off x="5117141" y="3273356"/>
            <a:ext cx="695195" cy="694944"/>
          </a:xfrm>
          <a:prstGeom prst="rect">
            <a:avLst/>
          </a:prstGeom>
          <a:solidFill>
            <a:schemeClr val="accent3"/>
          </a:solidFill>
          <a:ln w="9525">
            <a:noFill/>
            <a:miter lim="800000"/>
            <a:headEnd/>
            <a:tailEnd/>
          </a:ln>
          <a:effectLst/>
        </p:spPr>
        <p:txBody>
          <a:bodyPr wrap="square" lIns="0" tIns="0" rIns="0" bIns="0" anchor="ctr">
            <a:prstTxWarp prst="textNoShape">
              <a:avLst/>
            </a:prstTxWarp>
          </a:bodyPr>
          <a:lstStyle/>
          <a:p>
            <a:pPr algn="ctr"/>
            <a:r>
              <a:rPr lang="en-US" sz="1100" kern="0" dirty="0" smtClean="0">
                <a:solidFill>
                  <a:prstClr val="white"/>
                </a:solidFill>
              </a:rPr>
              <a:t>#CD391F</a:t>
            </a:r>
            <a:endParaRPr lang="en-US" sz="1100" kern="0" dirty="0">
              <a:solidFill>
                <a:prstClr val="white"/>
              </a:solidFill>
            </a:endParaRPr>
          </a:p>
        </p:txBody>
      </p:sp>
      <p:sp>
        <p:nvSpPr>
          <p:cNvPr id="74" name="Rectangle 73"/>
          <p:cNvSpPr/>
          <p:nvPr/>
        </p:nvSpPr>
        <p:spPr bwMode="gray">
          <a:xfrm>
            <a:off x="6049129" y="3273356"/>
            <a:ext cx="695195" cy="694944"/>
          </a:xfrm>
          <a:prstGeom prst="rect">
            <a:avLst/>
          </a:prstGeom>
          <a:solidFill>
            <a:schemeClr val="accent4"/>
          </a:solidFill>
          <a:ln w="9525">
            <a:noFill/>
            <a:miter lim="800000"/>
            <a:headEnd/>
            <a:tailEnd/>
          </a:ln>
          <a:effectLst/>
        </p:spPr>
        <p:txBody>
          <a:bodyPr wrap="none" lIns="0" tIns="0" rIns="0" bIns="0" anchor="ctr">
            <a:prstTxWarp prst="textNoShape">
              <a:avLst/>
            </a:prstTxWarp>
          </a:bodyPr>
          <a:lstStyle/>
          <a:p>
            <a:pPr algn="ctr">
              <a:tabLst>
                <a:tab pos="339725" algn="l"/>
              </a:tabLst>
            </a:pPr>
            <a:r>
              <a:rPr lang="en-US" sz="1100" kern="0" dirty="0" smtClean="0">
                <a:solidFill>
                  <a:prstClr val="white"/>
                </a:solidFill>
              </a:rPr>
              <a:t>#0088A8</a:t>
            </a:r>
            <a:endParaRPr lang="en-US" sz="1100" kern="0" dirty="0">
              <a:solidFill>
                <a:prstClr val="white"/>
              </a:solidFill>
            </a:endParaRPr>
          </a:p>
        </p:txBody>
      </p:sp>
      <p:sp>
        <p:nvSpPr>
          <p:cNvPr id="75" name="Rectangle 74"/>
          <p:cNvSpPr/>
          <p:nvPr/>
        </p:nvSpPr>
        <p:spPr bwMode="gray">
          <a:xfrm>
            <a:off x="6981117" y="3273356"/>
            <a:ext cx="695195" cy="694944"/>
          </a:xfrm>
          <a:prstGeom prst="rect">
            <a:avLst/>
          </a:prstGeom>
          <a:solidFill>
            <a:schemeClr val="accent5"/>
          </a:solidFill>
          <a:ln w="9525">
            <a:noFill/>
            <a:miter lim="800000"/>
            <a:headEnd/>
            <a:tailEnd/>
          </a:ln>
          <a:effectLst/>
        </p:spPr>
        <p:txBody>
          <a:bodyPr wrap="square" lIns="0" tIns="0" rIns="0" bIns="0" anchor="ctr">
            <a:prstTxWarp prst="textNoShape">
              <a:avLst/>
            </a:prstTxWarp>
          </a:bodyPr>
          <a:lstStyle/>
          <a:p>
            <a:pPr algn="ctr"/>
            <a:r>
              <a:rPr lang="en-US" sz="1100" dirty="0" smtClean="0">
                <a:solidFill>
                  <a:prstClr val="white"/>
                </a:solidFill>
              </a:rPr>
              <a:t>#703092</a:t>
            </a:r>
            <a:endParaRPr lang="en-US" sz="1100" dirty="0">
              <a:solidFill>
                <a:prstClr val="white"/>
              </a:solidFill>
            </a:endParaRPr>
          </a:p>
        </p:txBody>
      </p:sp>
      <p:sp>
        <p:nvSpPr>
          <p:cNvPr id="76" name="Rectangle 75"/>
          <p:cNvSpPr/>
          <p:nvPr/>
        </p:nvSpPr>
        <p:spPr bwMode="gray">
          <a:xfrm>
            <a:off x="7913108" y="3273356"/>
            <a:ext cx="695195" cy="694944"/>
          </a:xfrm>
          <a:prstGeom prst="rect">
            <a:avLst/>
          </a:prstGeom>
          <a:solidFill>
            <a:schemeClr val="accent6"/>
          </a:solidFill>
          <a:ln w="9525">
            <a:noFill/>
            <a:miter lim="800000"/>
            <a:headEnd/>
            <a:tailEnd/>
          </a:ln>
          <a:effectLst/>
        </p:spPr>
        <p:txBody>
          <a:bodyPr wrap="none" lIns="0" tIns="0" rIns="0" bIns="0" anchor="ctr">
            <a:prstTxWarp prst="textNoShape">
              <a:avLst/>
            </a:prstTxWarp>
          </a:bodyPr>
          <a:lstStyle/>
          <a:p>
            <a:pPr algn="ctr"/>
            <a:r>
              <a:rPr lang="en-US" sz="1100" kern="0" dirty="0" smtClean="0">
                <a:solidFill>
                  <a:prstClr val="white"/>
                </a:solidFill>
              </a:rPr>
              <a:t>#5F6062</a:t>
            </a:r>
            <a:endParaRPr lang="en-US" sz="1100" kern="0" dirty="0">
              <a:solidFill>
                <a:prstClr val="white"/>
              </a:solidFill>
            </a:endParaRPr>
          </a:p>
        </p:txBody>
      </p:sp>
      <p:sp>
        <p:nvSpPr>
          <p:cNvPr id="86" name="TextBox 20"/>
          <p:cNvSpPr txBox="1"/>
          <p:nvPr/>
        </p:nvSpPr>
        <p:spPr bwMode="gray">
          <a:xfrm>
            <a:off x="386219" y="2945113"/>
            <a:ext cx="1532351" cy="17697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5000"/>
              </a:lnSpc>
              <a:spcBef>
                <a:spcPts val="400"/>
              </a:spcBef>
            </a:pPr>
            <a:r>
              <a:rPr lang="en-US" sz="1200" dirty="0" smtClean="0">
                <a:solidFill>
                  <a:schemeClr val="bg2">
                    <a:lumMod val="50000"/>
                  </a:schemeClr>
                </a:solidFill>
              </a:rPr>
              <a:t>HEX</a:t>
            </a:r>
          </a:p>
        </p:txBody>
      </p:sp>
      <p:sp>
        <p:nvSpPr>
          <p:cNvPr id="3" name="Date Placeholder 2"/>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1565440656"/>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r>
              <a:rPr lang="en-US" smtClean="0"/>
              <a:t>Copy and paste this example to new slides and utilize the formatting prescribed by the placeholder </a:t>
            </a:r>
            <a:endParaRPr lang="en-US" dirty="0"/>
          </a:p>
        </p:txBody>
      </p:sp>
      <p:sp>
        <p:nvSpPr>
          <p:cNvPr id="9" name="Title 8"/>
          <p:cNvSpPr>
            <a:spLocks noGrp="1"/>
          </p:cNvSpPr>
          <p:nvPr>
            <p:ph type="title"/>
          </p:nvPr>
        </p:nvSpPr>
        <p:spPr/>
        <p:txBody>
          <a:bodyPr/>
          <a:lstStyle/>
          <a:p>
            <a:r>
              <a:rPr lang="en-US" smtClean="0"/>
              <a:t>Callouts Example</a:t>
            </a:r>
            <a:endParaRPr lang="en-US" dirty="0"/>
          </a:p>
        </p:txBody>
      </p:sp>
      <p:grpSp>
        <p:nvGrpSpPr>
          <p:cNvPr id="11" name="Group 10"/>
          <p:cNvGrpSpPr/>
          <p:nvPr/>
        </p:nvGrpSpPr>
        <p:grpSpPr>
          <a:xfrm>
            <a:off x="4800600" y="815728"/>
            <a:ext cx="4343400" cy="2825132"/>
            <a:chOff x="4800600" y="1087638"/>
            <a:chExt cx="4343400" cy="3766842"/>
          </a:xfrm>
        </p:grpSpPr>
        <p:sp>
          <p:nvSpPr>
            <p:cNvPr id="12" name="Rectangular Callout 11"/>
            <p:cNvSpPr/>
            <p:nvPr/>
          </p:nvSpPr>
          <p:spPr>
            <a:xfrm flipH="1">
              <a:off x="4800600" y="1559134"/>
              <a:ext cx="2763814" cy="1390516"/>
            </a:xfrm>
            <a:prstGeom prst="wedgeRectCallout">
              <a:avLst>
                <a:gd name="adj1" fmla="val 58663"/>
                <a:gd name="adj2" fmla="val -20760"/>
              </a:avLst>
            </a:prstGeom>
            <a:solidFill>
              <a:schemeClr val="bg2">
                <a:lumMod val="25000"/>
              </a:schemeClr>
            </a:solidFill>
            <a:ln>
              <a:noFill/>
            </a:ln>
            <a:effectLst>
              <a:outerShdw blurRad="50800" dist="38100" dir="2700000" algn="tl" rotWithShape="0">
                <a:prstClr val="black">
                  <a:alpha val="2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45720" numCol="1" spcCol="0" rtlCol="0" fromWordArt="0" anchor="t" anchorCtr="0" forceAA="0" compatLnSpc="1">
              <a:prstTxWarp prst="textNoShape">
                <a:avLst/>
              </a:prstTxWarp>
              <a:noAutofit/>
            </a:bodyPr>
            <a:lstStyle/>
            <a:p>
              <a:pPr>
                <a:lnSpc>
                  <a:spcPct val="95000"/>
                </a:lnSpc>
                <a:buClr>
                  <a:srgbClr val="094D64"/>
                </a:buClr>
                <a:buSzPct val="100000"/>
              </a:pPr>
              <a:endParaRPr lang="en-US" sz="1000" dirty="0">
                <a:solidFill>
                  <a:srgbClr val="FFFFFF"/>
                </a:solidFill>
                <a:latin typeface="Century Gothic" pitchFamily="34" charset="0"/>
              </a:endParaRPr>
            </a:p>
          </p:txBody>
        </p:sp>
        <p:sp>
          <p:nvSpPr>
            <p:cNvPr id="16" name="Content Placeholder 2"/>
            <p:cNvSpPr txBox="1">
              <a:spLocks/>
            </p:cNvSpPr>
            <p:nvPr/>
          </p:nvSpPr>
          <p:spPr bwMode="gray">
            <a:xfrm>
              <a:off x="4800600" y="1087638"/>
              <a:ext cx="4343400" cy="3766842"/>
            </a:xfrm>
            <a:prstGeom prst="rect">
              <a:avLst/>
            </a:prstGeom>
            <a:solidFill>
              <a:schemeClr val="tx1"/>
            </a:solidFill>
            <a:effectLst>
              <a:outerShdw blurRad="50800" dist="38100" dir="2700000" algn="tl" rotWithShape="0">
                <a:prstClr val="black">
                  <a:alpha val="40000"/>
                </a:prstClr>
              </a:outerShdw>
            </a:effectLst>
          </p:spPr>
          <p:txBody>
            <a:bodyPr vert="horz" wrap="square" lIns="228600" tIns="228600" rIns="228600" bIns="228600" rtlCol="0" anchor="ctr">
              <a:spAutoFit/>
            </a:bodyPr>
            <a:lstStyle>
              <a:defPPr>
                <a:defRPr lang="en-US"/>
              </a:defPPr>
              <a:lvl1pPr marL="0" indent="0" algn="l" defTabSz="914400" rtl="0" eaLnBrk="1" latinLnBrk="0" hangingPunct="1">
                <a:lnSpc>
                  <a:spcPct val="95000"/>
                </a:lnSpc>
                <a:spcBef>
                  <a:spcPts val="1200"/>
                </a:spcBef>
                <a:spcAft>
                  <a:spcPts val="200"/>
                </a:spcAft>
                <a:buFont typeface="Century Gothic" panose="020B0502020202020204" pitchFamily="34" charset="0"/>
                <a:buChar char=" "/>
                <a:defRPr sz="2000" kern="1200">
                  <a:solidFill>
                    <a:schemeClr val="bg1"/>
                  </a:solidFill>
                  <a:latin typeface="+mn-lt"/>
                  <a:ea typeface="+mn-ea"/>
                  <a:cs typeface="+mn-cs"/>
                </a:defRPr>
              </a:lvl1pPr>
              <a:lvl2pPr marL="0" indent="0" algn="l" defTabSz="914400" rtl="0" eaLnBrk="1" latinLnBrk="0" hangingPunct="1">
                <a:lnSpc>
                  <a:spcPct val="95000"/>
                </a:lnSpc>
                <a:spcAft>
                  <a:spcPts val="200"/>
                </a:spcAft>
                <a:buFont typeface="Century Gothic" panose="020B0502020202020204" pitchFamily="34" charset="0"/>
                <a:buChar char=" "/>
                <a:defRPr sz="1600" kern="1200">
                  <a:solidFill>
                    <a:schemeClr val="bg1"/>
                  </a:solidFill>
                  <a:latin typeface="+mn-lt"/>
                  <a:ea typeface="+mn-ea"/>
                  <a:cs typeface="+mn-cs"/>
                </a:defRPr>
              </a:lvl2pPr>
              <a:lvl3pPr marL="228600" indent="-228600" algn="l" defTabSz="914400" rtl="0" eaLnBrk="1" latinLnBrk="0" hangingPunct="1">
                <a:lnSpc>
                  <a:spcPct val="95000"/>
                </a:lnSpc>
                <a:spcAft>
                  <a:spcPts val="200"/>
                </a:spcAft>
                <a:buFont typeface="Arial" panose="020B0604020202020204" pitchFamily="34" charset="0"/>
                <a:buChar char="•"/>
                <a:defRPr sz="1600" b="0" kern="1200">
                  <a:solidFill>
                    <a:schemeClr val="bg1"/>
                  </a:solidFill>
                  <a:latin typeface="+mn-lt"/>
                  <a:ea typeface="+mn-ea"/>
                  <a:cs typeface="+mn-cs"/>
                </a:defRPr>
              </a:lvl3pPr>
              <a:lvl4pPr marL="457200" indent="-228600" algn="l" defTabSz="914400" rtl="0" eaLnBrk="1" latinLnBrk="0" hangingPunct="1">
                <a:lnSpc>
                  <a:spcPct val="95000"/>
                </a:lnSpc>
                <a:spcBef>
                  <a:spcPts val="200"/>
                </a:spcBef>
                <a:spcAft>
                  <a:spcPts val="200"/>
                </a:spcAft>
                <a:buFont typeface="Arial" panose="020B0604020202020204" pitchFamily="34" charset="0"/>
                <a:buChar char="–"/>
                <a:defRPr sz="1400" b="0" kern="1200">
                  <a:solidFill>
                    <a:schemeClr val="bg1"/>
                  </a:solidFill>
                  <a:latin typeface="+mn-lt"/>
                  <a:ea typeface="+mn-ea"/>
                  <a:cs typeface="+mn-cs"/>
                </a:defRPr>
              </a:lvl4pPr>
              <a:lvl5pPr marL="631825" indent="-174625" algn="l" defTabSz="914400" rtl="0" eaLnBrk="1" latinLnBrk="0" hangingPunct="1">
                <a:lnSpc>
                  <a:spcPct val="95000"/>
                </a:lnSpc>
                <a:spcBef>
                  <a:spcPts val="200"/>
                </a:spcBef>
                <a:spcAft>
                  <a:spcPts val="200"/>
                </a:spcAft>
                <a:buFont typeface="Arial" panose="020B0604020202020204" pitchFamily="34" charset="0"/>
                <a:buChar char="-"/>
                <a:defRPr sz="1200" b="0" kern="1200">
                  <a:solidFill>
                    <a:schemeClr val="bg1"/>
                  </a:solidFill>
                  <a:latin typeface="+mn-lt"/>
                  <a:ea typeface="+mn-ea"/>
                  <a:cs typeface="+mn-cs"/>
                </a:defRPr>
              </a:lvl5pPr>
              <a:lvl6pPr marL="228600" indent="-228600" algn="l" defTabSz="914400" rtl="0" eaLnBrk="1" latinLnBrk="0" hangingPunct="1">
                <a:lnSpc>
                  <a:spcPct val="95000"/>
                </a:lnSpc>
                <a:spcAft>
                  <a:spcPts val="200"/>
                </a:spcAft>
                <a:buFont typeface="+mj-lt"/>
                <a:buAutoNum type="arabicPeriod"/>
                <a:defRPr sz="1600" b="0" kern="1200">
                  <a:solidFill>
                    <a:schemeClr val="bg1"/>
                  </a:solidFill>
                  <a:latin typeface="+mn-lt"/>
                  <a:ea typeface="+mn-ea"/>
                  <a:cs typeface="+mn-cs"/>
                </a:defRPr>
              </a:lvl6pPr>
              <a:lvl7pPr marL="457200" indent="-228600" algn="l" defTabSz="914400" rtl="0" eaLnBrk="1" latinLnBrk="0" hangingPunct="1">
                <a:lnSpc>
                  <a:spcPct val="95000"/>
                </a:lnSpc>
                <a:spcBef>
                  <a:spcPts val="200"/>
                </a:spcBef>
                <a:spcAft>
                  <a:spcPts val="200"/>
                </a:spcAft>
                <a:buFont typeface="+mj-lt"/>
                <a:buAutoNum type="arabicPeriod"/>
                <a:defRPr sz="1400" b="0" kern="1200">
                  <a:solidFill>
                    <a:schemeClr val="bg1"/>
                  </a:solidFill>
                  <a:latin typeface="+mn-lt"/>
                  <a:ea typeface="+mn-ea"/>
                  <a:cs typeface="+mn-cs"/>
                </a:defRPr>
              </a:lvl7pPr>
              <a:lvl8pPr marL="631825" indent="-174625" algn="l" defTabSz="914400" rtl="0" eaLnBrk="1" latinLnBrk="0" hangingPunct="1">
                <a:lnSpc>
                  <a:spcPct val="95000"/>
                </a:lnSpc>
                <a:spcBef>
                  <a:spcPts val="200"/>
                </a:spcBef>
                <a:spcAft>
                  <a:spcPts val="200"/>
                </a:spcAft>
                <a:buFont typeface="+mj-lt"/>
                <a:buAutoNum type="arabicPeriod"/>
                <a:defRPr sz="1200" b="0" kern="1200">
                  <a:solidFill>
                    <a:schemeClr val="bg1"/>
                  </a:solidFill>
                  <a:latin typeface="+mn-lt"/>
                  <a:ea typeface="+mn-ea"/>
                  <a:cs typeface="+mn-cs"/>
                </a:defRPr>
              </a:lvl8pPr>
              <a:lvl9pPr marL="0" indent="0" algn="l" defTabSz="914400" rtl="0" eaLnBrk="1" latinLnBrk="0" hangingPunct="1">
                <a:lnSpc>
                  <a:spcPct val="95000"/>
                </a:lnSpc>
                <a:spcBef>
                  <a:spcPts val="1200"/>
                </a:spcBef>
                <a:spcAft>
                  <a:spcPts val="200"/>
                </a:spcAft>
                <a:buFont typeface="Century Gothic" panose="020B0502020202020204" pitchFamily="34" charset="0"/>
                <a:buChar char=" "/>
                <a:defRPr sz="1000" kern="1200">
                  <a:solidFill>
                    <a:schemeClr val="bg1"/>
                  </a:solidFill>
                  <a:latin typeface="+mn-lt"/>
                  <a:ea typeface="+mn-ea"/>
                  <a:cs typeface="+mn-cs"/>
                </a:defRPr>
              </a:lvl9pPr>
            </a:lstStyle>
            <a:p>
              <a:r>
                <a:rPr lang="en-US" dirty="0"/>
                <a:t>Callout title placeholder</a:t>
              </a:r>
            </a:p>
            <a:p>
              <a:pPr lvl="1"/>
              <a:r>
                <a:rPr lang="en-US" dirty="0"/>
                <a:t>Body copy: second </a:t>
              </a:r>
              <a:r>
                <a:rPr lang="en-US" dirty="0" smtClean="0"/>
                <a:t>tab</a:t>
              </a:r>
              <a:endParaRPr lang="en-US" dirty="0"/>
            </a:p>
            <a:p>
              <a:pPr lvl="2"/>
              <a:r>
                <a:rPr lang="en-US" dirty="0"/>
                <a:t>Primary bullet: third </a:t>
              </a:r>
              <a:r>
                <a:rPr lang="en-US" dirty="0" smtClean="0"/>
                <a:t>tab</a:t>
              </a:r>
              <a:endParaRPr lang="en-US" dirty="0"/>
            </a:p>
            <a:p>
              <a:pPr lvl="3"/>
              <a:r>
                <a:rPr lang="en-US" dirty="0"/>
                <a:t>Sub bullet: fourth </a:t>
              </a:r>
              <a:r>
                <a:rPr lang="en-US" dirty="0" smtClean="0"/>
                <a:t>tab</a:t>
              </a:r>
              <a:endParaRPr lang="en-US" dirty="0"/>
            </a:p>
            <a:p>
              <a:pPr lvl="4"/>
              <a:r>
                <a:rPr lang="en-US" dirty="0"/>
                <a:t>Tertiary bullet: fifth </a:t>
              </a:r>
              <a:r>
                <a:rPr lang="en-US" dirty="0" smtClean="0"/>
                <a:t>tab</a:t>
              </a:r>
              <a:endParaRPr lang="en-US" dirty="0"/>
            </a:p>
            <a:p>
              <a:pPr lvl="5"/>
              <a:r>
                <a:rPr lang="en-US" dirty="0"/>
                <a:t>Numbered list: sixth </a:t>
              </a:r>
              <a:r>
                <a:rPr lang="en-US" dirty="0" smtClean="0"/>
                <a:t>tab</a:t>
              </a:r>
              <a:endParaRPr lang="en-US" dirty="0"/>
            </a:p>
            <a:p>
              <a:pPr lvl="6"/>
              <a:r>
                <a:rPr lang="en-US" dirty="0"/>
                <a:t>Sub numbered list</a:t>
              </a:r>
              <a:r>
                <a:rPr lang="en-US" dirty="0" smtClean="0"/>
                <a:t>: seventh tab</a:t>
              </a:r>
              <a:endParaRPr lang="en-US" dirty="0"/>
            </a:p>
            <a:p>
              <a:pPr lvl="7"/>
              <a:r>
                <a:rPr lang="en-US" dirty="0"/>
                <a:t>Tertiary numbered list: eighth </a:t>
              </a:r>
              <a:r>
                <a:rPr lang="en-US" dirty="0" smtClean="0"/>
                <a:t>tab</a:t>
              </a:r>
              <a:endParaRPr lang="en-US" dirty="0"/>
            </a:p>
            <a:p>
              <a:pPr lvl="8"/>
              <a:r>
                <a:rPr lang="en-US" dirty="0"/>
                <a:t>S</a:t>
              </a:r>
              <a:r>
                <a:rPr lang="en-US" dirty="0" smtClean="0"/>
                <a:t>ource</a:t>
              </a:r>
              <a:endParaRPr lang="en-US" dirty="0"/>
            </a:p>
          </p:txBody>
        </p:sp>
      </p:grpSp>
      <p:sp>
        <p:nvSpPr>
          <p:cNvPr id="3" name="Date Placeholder 2"/>
          <p:cNvSpPr>
            <a:spLocks noGrp="1"/>
          </p:cNvSpPr>
          <p:nvPr>
            <p:ph type="dt" sz="half" idx="17"/>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4244962981"/>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3825951765"/>
              </p:ext>
            </p:extLst>
          </p:nvPr>
        </p:nvGraphicFramePr>
        <p:xfrm>
          <a:off x="457200" y="1080753"/>
          <a:ext cx="8229600" cy="3542444"/>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3"/>
          <p:cNvSpPr>
            <a:spLocks noGrp="1"/>
          </p:cNvSpPr>
          <p:nvPr>
            <p:ph type="title"/>
          </p:nvPr>
        </p:nvSpPr>
        <p:spPr/>
        <p:txBody>
          <a:bodyPr/>
          <a:lstStyle/>
          <a:p>
            <a:r>
              <a:rPr lang="en-US" dirty="0" smtClean="0"/>
              <a:t>Column Chart</a:t>
            </a:r>
            <a:endParaRPr lang="en-US" dirty="0"/>
          </a:p>
        </p:txBody>
      </p:sp>
      <p:sp>
        <p:nvSpPr>
          <p:cNvPr id="11" name="TextBox 10"/>
          <p:cNvSpPr txBox="1"/>
          <p:nvPr/>
        </p:nvSpPr>
        <p:spPr>
          <a:xfrm>
            <a:off x="457200" y="4794561"/>
            <a:ext cx="8229600"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
        <p:nvSpPr>
          <p:cNvPr id="2" name="Date Placeholder 1"/>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4178308319"/>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6"/>
            <p:extLst>
              <p:ext uri="{D42A27DB-BD31-4B8C-83A1-F6EECF244321}">
                <p14:modId xmlns:p14="http://schemas.microsoft.com/office/powerpoint/2010/main" val="2045165897"/>
              </p:ext>
            </p:extLst>
          </p:nvPr>
        </p:nvGraphicFramePr>
        <p:xfrm>
          <a:off x="4800600" y="995270"/>
          <a:ext cx="3886200" cy="3487341"/>
        </p:xfrm>
        <a:graphic>
          <a:graphicData uri="http://schemas.openxmlformats.org/drawingml/2006/chart">
            <c:chart xmlns:c="http://schemas.openxmlformats.org/drawingml/2006/chart" xmlns:r="http://schemas.openxmlformats.org/officeDocument/2006/relationships" r:id="rId2"/>
          </a:graphicData>
        </a:graphic>
      </p:graphicFrame>
      <p:sp>
        <p:nvSpPr>
          <p:cNvPr id="6" name="Content Placeholder 5"/>
          <p:cNvSpPr>
            <a:spLocks noGrp="1"/>
          </p:cNvSpPr>
          <p:nvPr>
            <p:ph idx="1"/>
          </p:nvPr>
        </p:nvSpPr>
        <p:spPr/>
        <p:txBody>
          <a:bodyPr/>
          <a:lstStyle/>
          <a:p>
            <a:pPr lvl="0"/>
            <a:r>
              <a:rPr lang="en-US" dirty="0" smtClean="0"/>
              <a:t>Click to edit Master text styles: Standard bullet</a:t>
            </a:r>
          </a:p>
          <a:p>
            <a:pPr lvl="1"/>
            <a:r>
              <a:rPr lang="en-US" dirty="0" smtClean="0"/>
              <a:t>Second tab: Sub bullet</a:t>
            </a:r>
          </a:p>
          <a:p>
            <a:pPr lvl="2"/>
            <a:r>
              <a:rPr lang="en-US" dirty="0" smtClean="0"/>
              <a:t>Third tab: Tertiary bullet</a:t>
            </a:r>
          </a:p>
          <a:p>
            <a:pPr lvl="3"/>
            <a:r>
              <a:rPr lang="en-US" dirty="0" smtClean="0"/>
              <a:t>Fourth tab: Body copy</a:t>
            </a:r>
          </a:p>
          <a:p>
            <a:pPr lvl="4"/>
            <a:r>
              <a:rPr lang="en-US" dirty="0" smtClean="0"/>
              <a:t>Fifth tab: Main Heading</a:t>
            </a:r>
          </a:p>
          <a:p>
            <a:pPr lvl="5"/>
            <a:r>
              <a:rPr lang="en-US" dirty="0" smtClean="0"/>
              <a:t>Sixth tab: Subheading</a:t>
            </a:r>
          </a:p>
          <a:p>
            <a:pPr lvl="6"/>
            <a:r>
              <a:rPr lang="en-US" dirty="0" smtClean="0"/>
              <a:t>Seventh tab: Tertiary heading</a:t>
            </a:r>
          </a:p>
          <a:p>
            <a:pPr lvl="7"/>
            <a:r>
              <a:rPr lang="en-US" dirty="0" smtClean="0"/>
              <a:t>Eighth tab: Numbered lists</a:t>
            </a:r>
          </a:p>
          <a:p>
            <a:pPr lvl="8"/>
            <a:r>
              <a:rPr lang="en-US" dirty="0" smtClean="0"/>
              <a:t>Ninth tab: Source</a:t>
            </a:r>
            <a:endParaRPr lang="en-US" dirty="0"/>
          </a:p>
        </p:txBody>
      </p:sp>
      <p:sp>
        <p:nvSpPr>
          <p:cNvPr id="5" name="Title 4"/>
          <p:cNvSpPr>
            <a:spLocks noGrp="1"/>
          </p:cNvSpPr>
          <p:nvPr>
            <p:ph type="title"/>
          </p:nvPr>
        </p:nvSpPr>
        <p:spPr/>
        <p:txBody>
          <a:bodyPr/>
          <a:lstStyle/>
          <a:p>
            <a:r>
              <a:rPr lang="en-US" smtClean="0"/>
              <a:t>Chart and Content</a:t>
            </a:r>
            <a:endParaRPr lang="en-US" dirty="0"/>
          </a:p>
        </p:txBody>
      </p:sp>
      <p:sp>
        <p:nvSpPr>
          <p:cNvPr id="7" name="TextBox 6"/>
          <p:cNvSpPr txBox="1"/>
          <p:nvPr/>
        </p:nvSpPr>
        <p:spPr>
          <a:xfrm>
            <a:off x="457200" y="4794561"/>
            <a:ext cx="8229600"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
        <p:nvSpPr>
          <p:cNvPr id="4" name="Date Placeholder 3"/>
          <p:cNvSpPr>
            <a:spLocks noGrp="1"/>
          </p:cNvSpPr>
          <p:nvPr>
            <p:ph type="dt" sz="half" idx="17"/>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4004251757"/>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2790194854"/>
              </p:ext>
            </p:extLst>
          </p:nvPr>
        </p:nvGraphicFramePr>
        <p:xfrm>
          <a:off x="457200" y="1086859"/>
          <a:ext cx="8229600" cy="3536338"/>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3"/>
          <p:cNvSpPr>
            <a:spLocks noGrp="1"/>
          </p:cNvSpPr>
          <p:nvPr>
            <p:ph type="title"/>
          </p:nvPr>
        </p:nvSpPr>
        <p:spPr/>
        <p:txBody>
          <a:bodyPr/>
          <a:lstStyle/>
          <a:p>
            <a:r>
              <a:rPr lang="en-US" smtClean="0"/>
              <a:t>Stacked Column Chart</a:t>
            </a:r>
            <a:endParaRPr lang="en-US" dirty="0"/>
          </a:p>
        </p:txBody>
      </p:sp>
      <p:sp>
        <p:nvSpPr>
          <p:cNvPr id="11" name="TextBox 10"/>
          <p:cNvSpPr txBox="1"/>
          <p:nvPr/>
        </p:nvSpPr>
        <p:spPr>
          <a:xfrm>
            <a:off x="457200" y="4794561"/>
            <a:ext cx="8229600"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
        <p:nvSpPr>
          <p:cNvPr id="2" name="Date Placeholder 1"/>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3664145758"/>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IZ-1039-PPT 16x9.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 y="-6385"/>
            <a:ext cx="9153144" cy="5156271"/>
          </a:xfrm>
          <a:prstGeom prst="rect">
            <a:avLst/>
          </a:prstGeom>
        </p:spPr>
      </p:pic>
      <p:sp>
        <p:nvSpPr>
          <p:cNvPr id="3" name="Text Placeholder 2"/>
          <p:cNvSpPr>
            <a:spLocks noGrp="1"/>
          </p:cNvSpPr>
          <p:nvPr>
            <p:ph type="body" sz="quarter" idx="10"/>
          </p:nvPr>
        </p:nvSpPr>
        <p:spPr>
          <a:xfrm>
            <a:off x="0" y="1882974"/>
            <a:ext cx="9144000" cy="1377556"/>
          </a:xfrm>
        </p:spPr>
        <p:txBody>
          <a:bodyPr/>
          <a:lstStyle/>
          <a:p>
            <a:r>
              <a:rPr lang="en-US" dirty="0" smtClean="0"/>
              <a:t>Presentation Title Placeholder</a:t>
            </a:r>
          </a:p>
          <a:p>
            <a:pPr lvl="1"/>
            <a:r>
              <a:rPr lang="en-US" dirty="0" smtClean="0"/>
              <a:t>Subtitle Placeholder</a:t>
            </a:r>
          </a:p>
          <a:p>
            <a:pPr lvl="2"/>
            <a:r>
              <a:rPr lang="en-US" dirty="0" smtClean="0"/>
              <a:t>Presenter Name, Presenter Title</a:t>
            </a:r>
          </a:p>
          <a:p>
            <a:pPr lvl="3"/>
            <a:r>
              <a:rPr lang="en-US" dirty="0" smtClean="0"/>
              <a:t>Date</a:t>
            </a:r>
            <a:endParaRPr lang="en-US" dirty="0"/>
          </a:p>
        </p:txBody>
      </p:sp>
      <p:sp>
        <p:nvSpPr>
          <p:cNvPr id="9" name="Rectangle 8"/>
          <p:cNvSpPr/>
          <p:nvPr/>
        </p:nvSpPr>
        <p:spPr bwMode="gray">
          <a:xfrm>
            <a:off x="457200" y="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ChangeAspect="1"/>
          </p:cNvGrpSpPr>
          <p:nvPr/>
        </p:nvGrpSpPr>
        <p:grpSpPr bwMode="auto">
          <a:xfrm>
            <a:off x="994117" y="305466"/>
            <a:ext cx="1362335" cy="305001"/>
            <a:chOff x="5137" y="4139"/>
            <a:chExt cx="335" cy="75"/>
          </a:xfrm>
          <a:solidFill>
            <a:schemeClr val="bg1"/>
          </a:solidFill>
        </p:grpSpPr>
        <p:sp>
          <p:nvSpPr>
            <p:cNvPr id="11" name="Freeform 10"/>
            <p:cNvSpPr>
              <a:spLocks noEditPoints="1"/>
            </p:cNvSpPr>
            <p:nvPr/>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94141960"/>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2113901150"/>
              </p:ext>
            </p:extLst>
          </p:nvPr>
        </p:nvGraphicFramePr>
        <p:xfrm>
          <a:off x="457200" y="1092965"/>
          <a:ext cx="8229600" cy="3530232"/>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3"/>
          <p:cNvSpPr>
            <a:spLocks noGrp="1"/>
          </p:cNvSpPr>
          <p:nvPr>
            <p:ph type="title"/>
          </p:nvPr>
        </p:nvSpPr>
        <p:spPr/>
        <p:txBody>
          <a:bodyPr/>
          <a:lstStyle/>
          <a:p>
            <a:r>
              <a:rPr lang="en-US" smtClean="0"/>
              <a:t>Line Chart</a:t>
            </a:r>
            <a:endParaRPr lang="en-US" dirty="0"/>
          </a:p>
        </p:txBody>
      </p:sp>
      <p:sp>
        <p:nvSpPr>
          <p:cNvPr id="11" name="TextBox 10"/>
          <p:cNvSpPr txBox="1"/>
          <p:nvPr/>
        </p:nvSpPr>
        <p:spPr>
          <a:xfrm>
            <a:off x="457200" y="4794561"/>
            <a:ext cx="8229600"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
        <p:nvSpPr>
          <p:cNvPr id="2" name="Date Placeholder 1"/>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3340048362"/>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2014676418"/>
              </p:ext>
            </p:extLst>
          </p:nvPr>
        </p:nvGraphicFramePr>
        <p:xfrm>
          <a:off x="457200" y="1090422"/>
          <a:ext cx="8229600" cy="3531870"/>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3"/>
          <p:cNvSpPr>
            <a:spLocks noGrp="1"/>
          </p:cNvSpPr>
          <p:nvPr>
            <p:ph type="title"/>
          </p:nvPr>
        </p:nvSpPr>
        <p:spPr/>
        <p:txBody>
          <a:bodyPr/>
          <a:lstStyle/>
          <a:p>
            <a:r>
              <a:rPr lang="en-US" smtClean="0"/>
              <a:t>Line Chart</a:t>
            </a:r>
            <a:endParaRPr lang="en-US" dirty="0"/>
          </a:p>
        </p:txBody>
      </p:sp>
      <p:sp>
        <p:nvSpPr>
          <p:cNvPr id="11" name="TextBox 10"/>
          <p:cNvSpPr txBox="1"/>
          <p:nvPr/>
        </p:nvSpPr>
        <p:spPr>
          <a:xfrm>
            <a:off x="457200" y="4794561"/>
            <a:ext cx="8229600"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
        <p:nvSpPr>
          <p:cNvPr id="2" name="Date Placeholder 1"/>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1218468737"/>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327990883"/>
              </p:ext>
            </p:extLst>
          </p:nvPr>
        </p:nvGraphicFramePr>
        <p:xfrm>
          <a:off x="457200" y="912019"/>
          <a:ext cx="8229600" cy="3711179"/>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3"/>
          <p:cNvSpPr>
            <a:spLocks noGrp="1"/>
          </p:cNvSpPr>
          <p:nvPr>
            <p:ph type="title"/>
          </p:nvPr>
        </p:nvSpPr>
        <p:spPr/>
        <p:txBody>
          <a:bodyPr/>
          <a:lstStyle/>
          <a:p>
            <a:r>
              <a:rPr lang="en-US" smtClean="0"/>
              <a:t>Pie Chart</a:t>
            </a:r>
            <a:endParaRPr lang="en-US" dirty="0"/>
          </a:p>
        </p:txBody>
      </p:sp>
      <p:sp>
        <p:nvSpPr>
          <p:cNvPr id="7" name="TextBox 6"/>
          <p:cNvSpPr txBox="1"/>
          <p:nvPr/>
        </p:nvSpPr>
        <p:spPr>
          <a:xfrm>
            <a:off x="457200" y="4794561"/>
            <a:ext cx="8229600"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
        <p:nvSpPr>
          <p:cNvPr id="3" name="Date Placeholder 2"/>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2477798827"/>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620133158"/>
              </p:ext>
            </p:extLst>
          </p:nvPr>
        </p:nvGraphicFramePr>
        <p:xfrm>
          <a:off x="457200" y="1086860"/>
          <a:ext cx="8229600" cy="3536337"/>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3"/>
          <p:cNvSpPr>
            <a:spLocks noGrp="1"/>
          </p:cNvSpPr>
          <p:nvPr>
            <p:ph type="title"/>
          </p:nvPr>
        </p:nvSpPr>
        <p:spPr/>
        <p:txBody>
          <a:bodyPr/>
          <a:lstStyle/>
          <a:p>
            <a:r>
              <a:rPr lang="en-US" smtClean="0"/>
              <a:t>Bar Chart</a:t>
            </a:r>
            <a:endParaRPr lang="en-US" dirty="0"/>
          </a:p>
        </p:txBody>
      </p:sp>
      <p:sp>
        <p:nvSpPr>
          <p:cNvPr id="11" name="TextBox 10"/>
          <p:cNvSpPr txBox="1"/>
          <p:nvPr/>
        </p:nvSpPr>
        <p:spPr>
          <a:xfrm>
            <a:off x="457200" y="4794561"/>
            <a:ext cx="8229600"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
        <p:nvSpPr>
          <p:cNvPr id="2" name="Date Placeholder 1"/>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1416279839"/>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1033589888"/>
              </p:ext>
            </p:extLst>
          </p:nvPr>
        </p:nvGraphicFramePr>
        <p:xfrm>
          <a:off x="457200" y="995270"/>
          <a:ext cx="8229600" cy="3627927"/>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3"/>
          <p:cNvSpPr>
            <a:spLocks noGrp="1"/>
          </p:cNvSpPr>
          <p:nvPr>
            <p:ph type="title"/>
          </p:nvPr>
        </p:nvSpPr>
        <p:spPr/>
        <p:txBody>
          <a:bodyPr/>
          <a:lstStyle/>
          <a:p>
            <a:r>
              <a:rPr lang="en-US" smtClean="0"/>
              <a:t>Stacked Bar Chart</a:t>
            </a:r>
            <a:endParaRPr lang="en-US" dirty="0"/>
          </a:p>
        </p:txBody>
      </p:sp>
      <p:sp>
        <p:nvSpPr>
          <p:cNvPr id="11" name="TextBox 10"/>
          <p:cNvSpPr txBox="1"/>
          <p:nvPr/>
        </p:nvSpPr>
        <p:spPr>
          <a:xfrm>
            <a:off x="457200" y="4794561"/>
            <a:ext cx="8229600"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
        <p:nvSpPr>
          <p:cNvPr id="2" name="Date Placeholder 1"/>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2593577929"/>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3678587669"/>
              </p:ext>
            </p:extLst>
          </p:nvPr>
        </p:nvGraphicFramePr>
        <p:xfrm>
          <a:off x="457200" y="1080753"/>
          <a:ext cx="8229600" cy="3542444"/>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3"/>
          <p:cNvSpPr>
            <a:spLocks noGrp="1"/>
          </p:cNvSpPr>
          <p:nvPr>
            <p:ph type="title"/>
          </p:nvPr>
        </p:nvSpPr>
        <p:spPr/>
        <p:txBody>
          <a:bodyPr/>
          <a:lstStyle/>
          <a:p>
            <a:r>
              <a:rPr lang="en-US" smtClean="0"/>
              <a:t>Area Chart</a:t>
            </a:r>
            <a:endParaRPr lang="en-US" dirty="0"/>
          </a:p>
        </p:txBody>
      </p:sp>
      <p:sp>
        <p:nvSpPr>
          <p:cNvPr id="11" name="TextBox 10"/>
          <p:cNvSpPr txBox="1"/>
          <p:nvPr/>
        </p:nvSpPr>
        <p:spPr>
          <a:xfrm>
            <a:off x="457200" y="4794561"/>
            <a:ext cx="8229600"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
        <p:nvSpPr>
          <p:cNvPr id="2" name="Date Placeholder 1"/>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1416279839"/>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319907187"/>
              </p:ext>
            </p:extLst>
          </p:nvPr>
        </p:nvGraphicFramePr>
        <p:xfrm>
          <a:off x="457200" y="912019"/>
          <a:ext cx="8229600" cy="3711179"/>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3"/>
          <p:cNvSpPr>
            <a:spLocks noGrp="1"/>
          </p:cNvSpPr>
          <p:nvPr>
            <p:ph type="title"/>
          </p:nvPr>
        </p:nvSpPr>
        <p:spPr/>
        <p:txBody>
          <a:bodyPr/>
          <a:lstStyle/>
          <a:p>
            <a:r>
              <a:rPr lang="en-US" smtClean="0"/>
              <a:t>Donut Chart</a:t>
            </a:r>
            <a:endParaRPr lang="en-US" dirty="0"/>
          </a:p>
        </p:txBody>
      </p:sp>
      <p:sp>
        <p:nvSpPr>
          <p:cNvPr id="7" name="Oval 6"/>
          <p:cNvSpPr/>
          <p:nvPr/>
        </p:nvSpPr>
        <p:spPr>
          <a:xfrm>
            <a:off x="3218609" y="2230349"/>
            <a:ext cx="1720240" cy="129018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r>
              <a:rPr lang="en-US" sz="2400" dirty="0" smtClean="0">
                <a:solidFill>
                  <a:srgbClr val="231F20"/>
                </a:solidFill>
              </a:rPr>
              <a:t>2014</a:t>
            </a:r>
            <a:endParaRPr lang="en-US" sz="2400" dirty="0">
              <a:solidFill>
                <a:srgbClr val="231F20"/>
              </a:solidFill>
            </a:endParaRPr>
          </a:p>
        </p:txBody>
      </p:sp>
      <p:sp>
        <p:nvSpPr>
          <p:cNvPr id="8" name="TextBox 7"/>
          <p:cNvSpPr txBox="1"/>
          <p:nvPr/>
        </p:nvSpPr>
        <p:spPr>
          <a:xfrm>
            <a:off x="457200" y="4794561"/>
            <a:ext cx="8229600"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
        <p:nvSpPr>
          <p:cNvPr id="3" name="Date Placeholder 2"/>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346279009"/>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11"/>
          <p:cNvGraphicFramePr>
            <a:graphicFrameLocks noGrp="1"/>
          </p:cNvGraphicFramePr>
          <p:nvPr>
            <p:ph idx="1"/>
            <p:extLst>
              <p:ext uri="{D42A27DB-BD31-4B8C-83A1-F6EECF244321}">
                <p14:modId xmlns:p14="http://schemas.microsoft.com/office/powerpoint/2010/main" val="1127593621"/>
              </p:ext>
            </p:extLst>
          </p:nvPr>
        </p:nvGraphicFramePr>
        <p:xfrm>
          <a:off x="457200" y="912019"/>
          <a:ext cx="8229600" cy="1569720"/>
        </p:xfrm>
        <a:graphic>
          <a:graphicData uri="http://schemas.openxmlformats.org/drawingml/2006/table">
            <a:tbl>
              <a:tblPr firstRow="1" bandRow="1">
                <a:tableStyleId>{93296810-A885-4BE3-A3E7-6D5BEEA58F35}</a:tableStyleId>
              </a:tblPr>
              <a:tblGrid>
                <a:gridCol w="2880986"/>
                <a:gridCol w="2035480"/>
                <a:gridCol w="1656567"/>
                <a:gridCol w="1656567"/>
              </a:tblGrid>
              <a:tr h="342900">
                <a:tc>
                  <a:txBody>
                    <a:bodyPr/>
                    <a:lstStyle/>
                    <a:p>
                      <a:r>
                        <a:rPr lang="en-US" sz="1400" dirty="0" smtClean="0"/>
                        <a:t>Header 1</a:t>
                      </a:r>
                      <a:endParaRPr lang="en-US" sz="1400" b="0" dirty="0">
                        <a:solidFill>
                          <a:schemeClr val="bg1"/>
                        </a:solidFill>
                      </a:endParaRPr>
                    </a:p>
                  </a:txBody>
                  <a:tcPr marT="68580" marB="68580">
                    <a:solidFill>
                      <a:srgbClr val="EC881D"/>
                    </a:solidFill>
                  </a:tcPr>
                </a:tc>
                <a:tc>
                  <a:txBody>
                    <a:bodyPr/>
                    <a:lstStyle/>
                    <a:p>
                      <a:r>
                        <a:rPr lang="en-US" sz="1400" dirty="0" smtClean="0"/>
                        <a:t>Column 1</a:t>
                      </a:r>
                      <a:endParaRPr lang="en-US" sz="1400" b="0" dirty="0">
                        <a:solidFill>
                          <a:schemeClr val="bg1"/>
                        </a:solidFill>
                      </a:endParaRPr>
                    </a:p>
                  </a:txBody>
                  <a:tcPr marT="68580" marB="68580">
                    <a:solidFill>
                      <a:srgbClr val="EC881D"/>
                    </a:solidFill>
                  </a:tcPr>
                </a:tc>
                <a:tc>
                  <a:txBody>
                    <a:bodyPr/>
                    <a:lstStyle/>
                    <a:p>
                      <a:pPr algn="l"/>
                      <a:r>
                        <a:rPr lang="en-US" sz="1400" dirty="0" smtClean="0"/>
                        <a:t>Column 2</a:t>
                      </a:r>
                      <a:endParaRPr lang="en-US" sz="1400" b="0" dirty="0">
                        <a:solidFill>
                          <a:schemeClr val="bg1"/>
                        </a:solidFill>
                      </a:endParaRPr>
                    </a:p>
                  </a:txBody>
                  <a:tcPr marT="68580" marB="68580">
                    <a:solidFill>
                      <a:srgbClr val="EC881D"/>
                    </a:solidFill>
                  </a:tcPr>
                </a:tc>
                <a:tc>
                  <a:txBody>
                    <a:bodyPr/>
                    <a:lstStyle/>
                    <a:p>
                      <a:pPr algn="l"/>
                      <a:r>
                        <a:rPr lang="en-US" sz="1400" dirty="0" smtClean="0"/>
                        <a:t>Column 3</a:t>
                      </a:r>
                      <a:endParaRPr lang="en-US" sz="1400" b="0" dirty="0">
                        <a:solidFill>
                          <a:schemeClr val="bg1"/>
                        </a:solidFill>
                      </a:endParaRPr>
                    </a:p>
                  </a:txBody>
                  <a:tcPr marT="68580" marB="68580">
                    <a:solidFill>
                      <a:srgbClr val="EC881D"/>
                    </a:solidFill>
                  </a:tcPr>
                </a:tc>
              </a:tr>
              <a:tr h="297180">
                <a:tc>
                  <a:txBody>
                    <a:bodyPr/>
                    <a:lstStyle/>
                    <a:p>
                      <a:pPr marL="0" marR="0" algn="l">
                        <a:spcBef>
                          <a:spcPts val="600"/>
                        </a:spcBef>
                        <a:spcAft>
                          <a:spcPts val="600"/>
                        </a:spcAft>
                      </a:pPr>
                      <a:r>
                        <a:rPr lang="en-US" sz="1100" dirty="0" smtClean="0">
                          <a:effectLst/>
                        </a:rPr>
                        <a:t>Loren </a:t>
                      </a:r>
                      <a:r>
                        <a:rPr lang="en-US" sz="1100" dirty="0" err="1" smtClean="0">
                          <a:effectLst/>
                        </a:rPr>
                        <a:t>ipsum</a:t>
                      </a:r>
                      <a:r>
                        <a:rPr lang="en-US" sz="1100" dirty="0" smtClean="0">
                          <a:effectLst/>
                        </a:rPr>
                        <a:t> dolor sit </a:t>
                      </a:r>
                      <a:r>
                        <a:rPr lang="en-US" sz="1100" dirty="0" err="1" smtClean="0">
                          <a:effectLst/>
                        </a:rPr>
                        <a:t>amet</a:t>
                      </a:r>
                      <a:endParaRPr lang="en-US" sz="1100" dirty="0">
                        <a:solidFill>
                          <a:srgbClr val="333333"/>
                        </a:solidFill>
                        <a:effectLst/>
                        <a:latin typeface="+mn-lt"/>
                        <a:ea typeface="Times New Roman"/>
                        <a:cs typeface="Times New Roman"/>
                      </a:endParaRPr>
                    </a:p>
                  </a:txBody>
                  <a:tcPr marT="68580" marB="68580"/>
                </a:tc>
                <a:tc>
                  <a:txBody>
                    <a:bodyPr/>
                    <a:lstStyle/>
                    <a:p>
                      <a:pPr marL="0" marR="0" algn="l">
                        <a:spcBef>
                          <a:spcPts val="600"/>
                        </a:spcBef>
                        <a:spcAft>
                          <a:spcPts val="600"/>
                        </a:spcAft>
                      </a:pPr>
                      <a:r>
                        <a:rPr lang="en-US" sz="1100" dirty="0" err="1" smtClean="0">
                          <a:effectLst/>
                        </a:rPr>
                        <a:t>lobortis</a:t>
                      </a:r>
                      <a:r>
                        <a:rPr lang="en-US" sz="1100" dirty="0" smtClean="0">
                          <a:effectLst/>
                        </a:rPr>
                        <a:t> quam </a:t>
                      </a:r>
                      <a:r>
                        <a:rPr lang="en-US" sz="1100" dirty="0" err="1" smtClean="0">
                          <a:effectLst/>
                        </a:rPr>
                        <a:t>eu</a:t>
                      </a:r>
                      <a:endParaRPr lang="en-US" sz="1100" dirty="0">
                        <a:solidFill>
                          <a:srgbClr val="333333"/>
                        </a:solidFill>
                        <a:effectLst/>
                        <a:latin typeface="+mn-lt"/>
                        <a:ea typeface="Times New Roman"/>
                        <a:cs typeface="Times New Roman"/>
                      </a:endParaRPr>
                    </a:p>
                  </a:txBody>
                  <a:tcPr marT="68580" marB="68580"/>
                </a:tc>
                <a:tc>
                  <a:txBody>
                    <a:bodyPr/>
                    <a:lstStyle/>
                    <a:p>
                      <a:pPr marL="0" marR="0" algn="l">
                        <a:spcBef>
                          <a:spcPts val="600"/>
                        </a:spcBef>
                        <a:spcAft>
                          <a:spcPts val="600"/>
                        </a:spcAft>
                      </a:pPr>
                      <a:r>
                        <a:rPr lang="en-US" sz="1100" dirty="0">
                          <a:effectLst/>
                        </a:rPr>
                        <a:t>123</a:t>
                      </a:r>
                      <a:endParaRPr lang="en-US" sz="1100" dirty="0">
                        <a:solidFill>
                          <a:srgbClr val="333333"/>
                        </a:solidFill>
                        <a:effectLst/>
                        <a:latin typeface="+mn-lt"/>
                        <a:ea typeface="Times New Roman"/>
                        <a:cs typeface="Times New Roman"/>
                      </a:endParaRPr>
                    </a:p>
                  </a:txBody>
                  <a:tcPr marT="68580" marB="68580" anchor="ctr"/>
                </a:tc>
                <a:tc>
                  <a:txBody>
                    <a:bodyPr/>
                    <a:lstStyle/>
                    <a:p>
                      <a:pPr marL="0" marR="0" algn="l">
                        <a:spcBef>
                          <a:spcPts val="600"/>
                        </a:spcBef>
                        <a:spcAft>
                          <a:spcPts val="600"/>
                        </a:spcAft>
                      </a:pPr>
                      <a:r>
                        <a:rPr lang="en-US" sz="1100" dirty="0">
                          <a:effectLst/>
                        </a:rPr>
                        <a:t>123</a:t>
                      </a:r>
                      <a:endParaRPr lang="en-US" sz="1100" dirty="0">
                        <a:solidFill>
                          <a:srgbClr val="333333"/>
                        </a:solidFill>
                        <a:effectLst/>
                        <a:latin typeface="+mn-lt"/>
                        <a:ea typeface="Times New Roman"/>
                        <a:cs typeface="Times New Roman"/>
                      </a:endParaRPr>
                    </a:p>
                  </a:txBody>
                  <a:tcPr marT="68580" marB="68580" anchor="ctr"/>
                </a:tc>
              </a:tr>
              <a:tr h="297180">
                <a:tc>
                  <a:txBody>
                    <a:bodyPr/>
                    <a:lstStyle/>
                    <a:p>
                      <a:pPr marL="0" marR="0" algn="l">
                        <a:spcBef>
                          <a:spcPts val="600"/>
                        </a:spcBef>
                        <a:spcAft>
                          <a:spcPts val="600"/>
                        </a:spcAft>
                      </a:pPr>
                      <a:r>
                        <a:rPr lang="en-US" sz="1100" smtClean="0">
                          <a:effectLst/>
                        </a:rPr>
                        <a:t>Loren ipsum dolor sit amet</a:t>
                      </a:r>
                      <a:endParaRPr lang="en-US" sz="1100" dirty="0">
                        <a:solidFill>
                          <a:srgbClr val="333333"/>
                        </a:solidFill>
                        <a:effectLst/>
                        <a:latin typeface="+mn-lt"/>
                        <a:ea typeface="Times New Roman"/>
                        <a:cs typeface="Times New Roman"/>
                      </a:endParaRPr>
                    </a:p>
                  </a:txBody>
                  <a:tcPr marT="68580" marB="68580"/>
                </a:tc>
                <a:tc>
                  <a:txBody>
                    <a:bodyPr/>
                    <a:lstStyle/>
                    <a:p>
                      <a:pPr marL="0" marR="0" algn="l">
                        <a:spcBef>
                          <a:spcPts val="600"/>
                        </a:spcBef>
                        <a:spcAft>
                          <a:spcPts val="600"/>
                        </a:spcAft>
                      </a:pPr>
                      <a:r>
                        <a:rPr lang="en-US" sz="1100" dirty="0" err="1" smtClean="0">
                          <a:effectLst/>
                        </a:rPr>
                        <a:t>lobortis</a:t>
                      </a:r>
                      <a:r>
                        <a:rPr lang="en-US" sz="1100" dirty="0" smtClean="0">
                          <a:effectLst/>
                        </a:rPr>
                        <a:t> quam </a:t>
                      </a:r>
                      <a:r>
                        <a:rPr lang="en-US" sz="1100" dirty="0" err="1" smtClean="0">
                          <a:effectLst/>
                        </a:rPr>
                        <a:t>eu</a:t>
                      </a:r>
                      <a:endParaRPr lang="en-US" sz="1100" dirty="0">
                        <a:solidFill>
                          <a:srgbClr val="333333"/>
                        </a:solidFill>
                        <a:effectLst/>
                        <a:latin typeface="+mn-lt"/>
                        <a:ea typeface="Times New Roman"/>
                        <a:cs typeface="Times New Roman"/>
                      </a:endParaRPr>
                    </a:p>
                  </a:txBody>
                  <a:tcPr marT="68580" marB="68580"/>
                </a:tc>
                <a:tc>
                  <a:txBody>
                    <a:bodyPr/>
                    <a:lstStyle/>
                    <a:p>
                      <a:pPr marL="0" marR="0" algn="l">
                        <a:spcBef>
                          <a:spcPts val="600"/>
                        </a:spcBef>
                        <a:spcAft>
                          <a:spcPts val="600"/>
                        </a:spcAft>
                      </a:pPr>
                      <a:r>
                        <a:rPr lang="en-US" sz="1100" dirty="0">
                          <a:effectLst/>
                        </a:rPr>
                        <a:t>45</a:t>
                      </a:r>
                      <a:endParaRPr lang="en-US" sz="1100" dirty="0">
                        <a:solidFill>
                          <a:srgbClr val="333333"/>
                        </a:solidFill>
                        <a:effectLst/>
                        <a:latin typeface="+mn-lt"/>
                        <a:ea typeface="Times New Roman"/>
                        <a:cs typeface="Times New Roman"/>
                      </a:endParaRPr>
                    </a:p>
                  </a:txBody>
                  <a:tcPr marT="68580" marB="68580" anchor="ctr"/>
                </a:tc>
                <a:tc>
                  <a:txBody>
                    <a:bodyPr/>
                    <a:lstStyle/>
                    <a:p>
                      <a:pPr marL="0" marR="0" algn="l">
                        <a:spcBef>
                          <a:spcPts val="600"/>
                        </a:spcBef>
                        <a:spcAft>
                          <a:spcPts val="600"/>
                        </a:spcAft>
                      </a:pPr>
                      <a:r>
                        <a:rPr lang="en-US" sz="1100" dirty="0">
                          <a:effectLst/>
                        </a:rPr>
                        <a:t>45</a:t>
                      </a:r>
                      <a:endParaRPr lang="en-US" sz="1100" dirty="0">
                        <a:solidFill>
                          <a:srgbClr val="333333"/>
                        </a:solidFill>
                        <a:effectLst/>
                        <a:latin typeface="+mn-lt"/>
                        <a:ea typeface="Times New Roman"/>
                        <a:cs typeface="Times New Roman"/>
                      </a:endParaRPr>
                    </a:p>
                  </a:txBody>
                  <a:tcPr marT="68580" marB="68580" anchor="ctr"/>
                </a:tc>
              </a:tr>
              <a:tr h="297180">
                <a:tc>
                  <a:txBody>
                    <a:bodyPr/>
                    <a:lstStyle/>
                    <a:p>
                      <a:pPr marL="0" marR="0" algn="l">
                        <a:spcBef>
                          <a:spcPts val="600"/>
                        </a:spcBef>
                        <a:spcAft>
                          <a:spcPts val="600"/>
                        </a:spcAft>
                      </a:pPr>
                      <a:r>
                        <a:rPr lang="en-US" sz="1100" smtClean="0">
                          <a:effectLst/>
                        </a:rPr>
                        <a:t>Loren ipsum dolor sit amet</a:t>
                      </a:r>
                      <a:endParaRPr lang="en-US" sz="1100" dirty="0">
                        <a:solidFill>
                          <a:srgbClr val="333333"/>
                        </a:solidFill>
                        <a:effectLst/>
                        <a:latin typeface="+mn-lt"/>
                        <a:ea typeface="Times New Roman"/>
                        <a:cs typeface="Times New Roman"/>
                      </a:endParaRPr>
                    </a:p>
                  </a:txBody>
                  <a:tcPr marT="68580" marB="68580"/>
                </a:tc>
                <a:tc>
                  <a:txBody>
                    <a:bodyPr/>
                    <a:lstStyle/>
                    <a:p>
                      <a:pPr marL="0" marR="0" algn="l">
                        <a:spcBef>
                          <a:spcPts val="600"/>
                        </a:spcBef>
                        <a:spcAft>
                          <a:spcPts val="600"/>
                        </a:spcAft>
                      </a:pPr>
                      <a:r>
                        <a:rPr lang="en-US" sz="1100" dirty="0" err="1" smtClean="0">
                          <a:effectLst/>
                        </a:rPr>
                        <a:t>lobortis</a:t>
                      </a:r>
                      <a:r>
                        <a:rPr lang="en-US" sz="1100" dirty="0" smtClean="0">
                          <a:effectLst/>
                        </a:rPr>
                        <a:t> quam </a:t>
                      </a:r>
                      <a:r>
                        <a:rPr lang="en-US" sz="1100" dirty="0" err="1" smtClean="0">
                          <a:effectLst/>
                        </a:rPr>
                        <a:t>eu</a:t>
                      </a:r>
                      <a:endParaRPr lang="en-US" sz="1100" dirty="0">
                        <a:solidFill>
                          <a:srgbClr val="333333"/>
                        </a:solidFill>
                        <a:effectLst/>
                        <a:latin typeface="+mn-lt"/>
                        <a:ea typeface="Times New Roman"/>
                        <a:cs typeface="Times New Roman"/>
                      </a:endParaRPr>
                    </a:p>
                  </a:txBody>
                  <a:tcPr marT="68580" marB="68580"/>
                </a:tc>
                <a:tc>
                  <a:txBody>
                    <a:bodyPr/>
                    <a:lstStyle/>
                    <a:p>
                      <a:pPr marL="0" marR="0" algn="l">
                        <a:spcBef>
                          <a:spcPts val="600"/>
                        </a:spcBef>
                        <a:spcAft>
                          <a:spcPts val="600"/>
                        </a:spcAft>
                      </a:pPr>
                      <a:r>
                        <a:rPr lang="en-US" sz="1100" dirty="0">
                          <a:effectLst/>
                        </a:rPr>
                        <a:t>678</a:t>
                      </a:r>
                      <a:endParaRPr lang="en-US" sz="1100" dirty="0">
                        <a:solidFill>
                          <a:srgbClr val="333333"/>
                        </a:solidFill>
                        <a:effectLst/>
                        <a:latin typeface="+mn-lt"/>
                        <a:ea typeface="Times New Roman"/>
                        <a:cs typeface="Times New Roman"/>
                      </a:endParaRPr>
                    </a:p>
                  </a:txBody>
                  <a:tcPr marT="68580" marB="68580" anchor="ctr"/>
                </a:tc>
                <a:tc>
                  <a:txBody>
                    <a:bodyPr/>
                    <a:lstStyle/>
                    <a:p>
                      <a:pPr marL="0" marR="0" algn="l">
                        <a:spcBef>
                          <a:spcPts val="600"/>
                        </a:spcBef>
                        <a:spcAft>
                          <a:spcPts val="600"/>
                        </a:spcAft>
                      </a:pPr>
                      <a:r>
                        <a:rPr lang="en-US" sz="1100" dirty="0">
                          <a:effectLst/>
                        </a:rPr>
                        <a:t>678</a:t>
                      </a:r>
                      <a:endParaRPr lang="en-US" sz="1100" dirty="0">
                        <a:solidFill>
                          <a:srgbClr val="333333"/>
                        </a:solidFill>
                        <a:effectLst/>
                        <a:latin typeface="+mn-lt"/>
                        <a:ea typeface="Times New Roman"/>
                        <a:cs typeface="Times New Roman"/>
                      </a:endParaRPr>
                    </a:p>
                  </a:txBody>
                  <a:tcPr marT="68580" marB="68580" anchor="ctr"/>
                </a:tc>
              </a:tr>
              <a:tr h="297180">
                <a:tc>
                  <a:txBody>
                    <a:bodyPr/>
                    <a:lstStyle/>
                    <a:p>
                      <a:pPr marL="0" marR="0" algn="l">
                        <a:spcBef>
                          <a:spcPts val="600"/>
                        </a:spcBef>
                        <a:spcAft>
                          <a:spcPts val="600"/>
                        </a:spcAft>
                      </a:pPr>
                      <a:r>
                        <a:rPr lang="en-US" sz="1100" dirty="0" smtClean="0">
                          <a:effectLst/>
                        </a:rPr>
                        <a:t>Loren </a:t>
                      </a:r>
                      <a:r>
                        <a:rPr lang="en-US" sz="1100" dirty="0" err="1" smtClean="0">
                          <a:effectLst/>
                        </a:rPr>
                        <a:t>ipsum</a:t>
                      </a:r>
                      <a:r>
                        <a:rPr lang="en-US" sz="1100" dirty="0" smtClean="0">
                          <a:effectLst/>
                        </a:rPr>
                        <a:t> dolor sit </a:t>
                      </a:r>
                      <a:r>
                        <a:rPr lang="en-US" sz="1100" dirty="0" err="1" smtClean="0">
                          <a:effectLst/>
                        </a:rPr>
                        <a:t>amet</a:t>
                      </a:r>
                      <a:endParaRPr lang="en-US" sz="1100" dirty="0">
                        <a:solidFill>
                          <a:srgbClr val="333333"/>
                        </a:solidFill>
                        <a:effectLst/>
                        <a:latin typeface="+mn-lt"/>
                        <a:ea typeface="Times New Roman"/>
                        <a:cs typeface="Times New Roman"/>
                      </a:endParaRPr>
                    </a:p>
                  </a:txBody>
                  <a:tcPr marT="68580" marB="68580"/>
                </a:tc>
                <a:tc>
                  <a:txBody>
                    <a:bodyPr/>
                    <a:lstStyle/>
                    <a:p>
                      <a:pPr marL="0" marR="0" algn="l">
                        <a:spcBef>
                          <a:spcPts val="600"/>
                        </a:spcBef>
                        <a:spcAft>
                          <a:spcPts val="600"/>
                        </a:spcAft>
                      </a:pPr>
                      <a:r>
                        <a:rPr lang="en-US" sz="1100" dirty="0" err="1" smtClean="0">
                          <a:effectLst/>
                        </a:rPr>
                        <a:t>lobortis</a:t>
                      </a:r>
                      <a:r>
                        <a:rPr lang="en-US" sz="1100" dirty="0" smtClean="0">
                          <a:effectLst/>
                        </a:rPr>
                        <a:t> quam </a:t>
                      </a:r>
                      <a:r>
                        <a:rPr lang="en-US" sz="1100" dirty="0" err="1" smtClean="0">
                          <a:effectLst/>
                        </a:rPr>
                        <a:t>eu</a:t>
                      </a:r>
                      <a:endParaRPr lang="en-US" sz="1100" dirty="0">
                        <a:solidFill>
                          <a:srgbClr val="333333"/>
                        </a:solidFill>
                        <a:effectLst/>
                        <a:latin typeface="+mn-lt"/>
                        <a:ea typeface="Times New Roman"/>
                        <a:cs typeface="Times New Roman"/>
                      </a:endParaRPr>
                    </a:p>
                  </a:txBody>
                  <a:tcPr marT="68580" marB="68580"/>
                </a:tc>
                <a:tc>
                  <a:txBody>
                    <a:bodyPr/>
                    <a:lstStyle/>
                    <a:p>
                      <a:pPr marL="0" marR="0" algn="l">
                        <a:spcBef>
                          <a:spcPts val="600"/>
                        </a:spcBef>
                        <a:spcAft>
                          <a:spcPts val="600"/>
                        </a:spcAft>
                      </a:pPr>
                      <a:r>
                        <a:rPr lang="en-US" sz="1100" dirty="0">
                          <a:effectLst/>
                        </a:rPr>
                        <a:t>9</a:t>
                      </a:r>
                      <a:endParaRPr lang="en-US" sz="1100" dirty="0">
                        <a:solidFill>
                          <a:srgbClr val="333333"/>
                        </a:solidFill>
                        <a:effectLst/>
                        <a:latin typeface="+mn-lt"/>
                        <a:ea typeface="Times New Roman"/>
                        <a:cs typeface="Times New Roman"/>
                      </a:endParaRPr>
                    </a:p>
                  </a:txBody>
                  <a:tcPr marT="68580" marB="68580" anchor="ctr"/>
                </a:tc>
                <a:tc>
                  <a:txBody>
                    <a:bodyPr/>
                    <a:lstStyle/>
                    <a:p>
                      <a:pPr marL="0" marR="0" algn="l">
                        <a:spcBef>
                          <a:spcPts val="600"/>
                        </a:spcBef>
                        <a:spcAft>
                          <a:spcPts val="600"/>
                        </a:spcAft>
                      </a:pPr>
                      <a:r>
                        <a:rPr lang="en-US" sz="1100" dirty="0">
                          <a:effectLst/>
                        </a:rPr>
                        <a:t>9</a:t>
                      </a:r>
                      <a:endParaRPr lang="en-US" sz="1100" dirty="0">
                        <a:solidFill>
                          <a:srgbClr val="333333"/>
                        </a:solidFill>
                        <a:effectLst/>
                        <a:latin typeface="+mn-lt"/>
                        <a:ea typeface="Times New Roman"/>
                        <a:cs typeface="Times New Roman"/>
                      </a:endParaRPr>
                    </a:p>
                  </a:txBody>
                  <a:tcPr marT="68580" marB="68580" anchor="ctr"/>
                </a:tc>
              </a:tr>
            </a:tbl>
          </a:graphicData>
        </a:graphic>
      </p:graphicFrame>
      <p:sp>
        <p:nvSpPr>
          <p:cNvPr id="9" name="Title 8"/>
          <p:cNvSpPr>
            <a:spLocks noGrp="1"/>
          </p:cNvSpPr>
          <p:nvPr>
            <p:ph type="title"/>
          </p:nvPr>
        </p:nvSpPr>
        <p:spPr/>
        <p:txBody>
          <a:bodyPr/>
          <a:lstStyle/>
          <a:p>
            <a:r>
              <a:rPr lang="en-US" smtClean="0"/>
              <a:t>Table</a:t>
            </a:r>
            <a:endParaRPr lang="en-US" dirty="0"/>
          </a:p>
        </p:txBody>
      </p:sp>
      <p:sp>
        <p:nvSpPr>
          <p:cNvPr id="6" name="TextBox 5"/>
          <p:cNvSpPr txBox="1"/>
          <p:nvPr/>
        </p:nvSpPr>
        <p:spPr>
          <a:xfrm>
            <a:off x="457200" y="4794561"/>
            <a:ext cx="8229600" cy="123111"/>
          </a:xfrm>
          <a:prstGeom prst="rect">
            <a:avLst/>
          </a:prstGeom>
          <a:noFill/>
        </p:spPr>
        <p:txBody>
          <a:bodyPr wrap="square" lIns="0" tIns="0" rIns="0" bIns="0" rtlCol="0" anchor="b">
            <a:spAutoFit/>
          </a:bodyPr>
          <a:lstStyle/>
          <a:p>
            <a:r>
              <a:rPr lang="en-US" sz="800" dirty="0" smtClean="0">
                <a:solidFill>
                  <a:srgbClr val="5F6062"/>
                </a:solidFill>
              </a:rPr>
              <a:t>Source: Placeholder</a:t>
            </a:r>
            <a:endParaRPr lang="en-US" sz="800" dirty="0">
              <a:solidFill>
                <a:srgbClr val="5F6062"/>
              </a:solidFill>
            </a:endParaRPr>
          </a:p>
        </p:txBody>
      </p:sp>
      <p:sp>
        <p:nvSpPr>
          <p:cNvPr id="3" name="Date Placeholder 2"/>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3291786696"/>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30"/>
          <p:cNvSpPr>
            <a:spLocks noGrp="1"/>
          </p:cNvSpPr>
          <p:nvPr>
            <p:ph idx="1"/>
          </p:nvPr>
        </p:nvSpPr>
        <p:spPr>
          <a:xfrm>
            <a:off x="457201" y="912280"/>
            <a:ext cx="2577572" cy="3716870"/>
          </a:xfrm>
        </p:spPr>
        <p:txBody>
          <a:bodyPr/>
          <a:lstStyle/>
          <a:p>
            <a:r>
              <a:rPr lang="en-US" dirty="0" smtClean="0"/>
              <a:t>See Teradata Icon Library PowerPoint file for complete set of approved icons</a:t>
            </a:r>
            <a:endParaRPr lang="en-US" dirty="0"/>
          </a:p>
        </p:txBody>
      </p:sp>
      <p:sp>
        <p:nvSpPr>
          <p:cNvPr id="2" name="Title 1"/>
          <p:cNvSpPr>
            <a:spLocks noGrp="1"/>
          </p:cNvSpPr>
          <p:nvPr>
            <p:ph type="title"/>
          </p:nvPr>
        </p:nvSpPr>
        <p:spPr/>
        <p:txBody>
          <a:bodyPr/>
          <a:lstStyle/>
          <a:p>
            <a:r>
              <a:rPr lang="en-US" dirty="0" smtClean="0"/>
              <a:t>Icon Style</a:t>
            </a:r>
            <a:endParaRPr lang="en-US" dirty="0"/>
          </a:p>
        </p:txBody>
      </p:sp>
      <p:sp>
        <p:nvSpPr>
          <p:cNvPr id="4" name="Freeform 137"/>
          <p:cNvSpPr>
            <a:spLocks noEditPoints="1"/>
          </p:cNvSpPr>
          <p:nvPr/>
        </p:nvSpPr>
        <p:spPr bwMode="auto">
          <a:xfrm>
            <a:off x="3829129" y="2032833"/>
            <a:ext cx="518392" cy="463418"/>
          </a:xfrm>
          <a:custGeom>
            <a:avLst/>
            <a:gdLst>
              <a:gd name="T0" fmla="*/ 70 w 460"/>
              <a:gd name="T1" fmla="*/ 182 h 418"/>
              <a:gd name="T2" fmla="*/ 8 w 460"/>
              <a:gd name="T3" fmla="*/ 141 h 418"/>
              <a:gd name="T4" fmla="*/ 202 w 460"/>
              <a:gd name="T5" fmla="*/ 8 h 418"/>
              <a:gd name="T6" fmla="*/ 229 w 460"/>
              <a:gd name="T7" fmla="*/ 0 h 418"/>
              <a:gd name="T8" fmla="*/ 257 w 460"/>
              <a:gd name="T9" fmla="*/ 8 h 418"/>
              <a:gd name="T10" fmla="*/ 257 w 460"/>
              <a:gd name="T11" fmla="*/ 8 h 418"/>
              <a:gd name="T12" fmla="*/ 451 w 460"/>
              <a:gd name="T13" fmla="*/ 142 h 418"/>
              <a:gd name="T14" fmla="*/ 388 w 460"/>
              <a:gd name="T15" fmla="*/ 183 h 418"/>
              <a:gd name="T16" fmla="*/ 388 w 460"/>
              <a:gd name="T17" fmla="*/ 150 h 418"/>
              <a:gd name="T18" fmla="*/ 361 w 460"/>
              <a:gd name="T19" fmla="*/ 123 h 418"/>
              <a:gd name="T20" fmla="*/ 97 w 460"/>
              <a:gd name="T21" fmla="*/ 123 h 418"/>
              <a:gd name="T22" fmla="*/ 70 w 460"/>
              <a:gd name="T23" fmla="*/ 150 h 418"/>
              <a:gd name="T24" fmla="*/ 70 w 460"/>
              <a:gd name="T25" fmla="*/ 182 h 418"/>
              <a:gd name="T26" fmla="*/ 152 w 460"/>
              <a:gd name="T27" fmla="*/ 188 h 418"/>
              <a:gd name="T28" fmla="*/ 305 w 460"/>
              <a:gd name="T29" fmla="*/ 188 h 418"/>
              <a:gd name="T30" fmla="*/ 312 w 460"/>
              <a:gd name="T31" fmla="*/ 179 h 418"/>
              <a:gd name="T32" fmla="*/ 305 w 460"/>
              <a:gd name="T33" fmla="*/ 170 h 418"/>
              <a:gd name="T34" fmla="*/ 152 w 460"/>
              <a:gd name="T35" fmla="*/ 170 h 418"/>
              <a:gd name="T36" fmla="*/ 145 w 460"/>
              <a:gd name="T37" fmla="*/ 179 h 418"/>
              <a:gd name="T38" fmla="*/ 152 w 460"/>
              <a:gd name="T39" fmla="*/ 188 h 418"/>
              <a:gd name="T40" fmla="*/ 152 w 460"/>
              <a:gd name="T41" fmla="*/ 230 h 418"/>
              <a:gd name="T42" fmla="*/ 305 w 460"/>
              <a:gd name="T43" fmla="*/ 230 h 418"/>
              <a:gd name="T44" fmla="*/ 312 w 460"/>
              <a:gd name="T45" fmla="*/ 221 h 418"/>
              <a:gd name="T46" fmla="*/ 305 w 460"/>
              <a:gd name="T47" fmla="*/ 213 h 418"/>
              <a:gd name="T48" fmla="*/ 152 w 460"/>
              <a:gd name="T49" fmla="*/ 213 h 418"/>
              <a:gd name="T50" fmla="*/ 145 w 460"/>
              <a:gd name="T51" fmla="*/ 221 h 418"/>
              <a:gd name="T52" fmla="*/ 152 w 460"/>
              <a:gd name="T53" fmla="*/ 230 h 418"/>
              <a:gd name="T54" fmla="*/ 460 w 460"/>
              <a:gd name="T55" fmla="*/ 173 h 418"/>
              <a:gd name="T56" fmla="*/ 460 w 460"/>
              <a:gd name="T57" fmla="*/ 382 h 418"/>
              <a:gd name="T58" fmla="*/ 424 w 460"/>
              <a:gd name="T59" fmla="*/ 418 h 418"/>
              <a:gd name="T60" fmla="*/ 36 w 460"/>
              <a:gd name="T61" fmla="*/ 418 h 418"/>
              <a:gd name="T62" fmla="*/ 0 w 460"/>
              <a:gd name="T63" fmla="*/ 382 h 418"/>
              <a:gd name="T64" fmla="*/ 0 w 460"/>
              <a:gd name="T65" fmla="*/ 173 h 418"/>
              <a:gd name="T66" fmla="*/ 3 w 460"/>
              <a:gd name="T67" fmla="*/ 160 h 418"/>
              <a:gd name="T68" fmla="*/ 178 w 460"/>
              <a:gd name="T69" fmla="*/ 285 h 418"/>
              <a:gd name="T70" fmla="*/ 230 w 460"/>
              <a:gd name="T71" fmla="*/ 302 h 418"/>
              <a:gd name="T72" fmla="*/ 279 w 460"/>
              <a:gd name="T73" fmla="*/ 286 h 418"/>
              <a:gd name="T74" fmla="*/ 455 w 460"/>
              <a:gd name="T75" fmla="*/ 156 h 418"/>
              <a:gd name="T76" fmla="*/ 460 w 460"/>
              <a:gd name="T77" fmla="*/ 173 h 418"/>
              <a:gd name="T78" fmla="*/ 155 w 460"/>
              <a:gd name="T79" fmla="*/ 306 h 418"/>
              <a:gd name="T80" fmla="*/ 153 w 460"/>
              <a:gd name="T81" fmla="*/ 298 h 418"/>
              <a:gd name="T82" fmla="*/ 145 w 460"/>
              <a:gd name="T83" fmla="*/ 294 h 418"/>
              <a:gd name="T84" fmla="*/ 139 w 460"/>
              <a:gd name="T85" fmla="*/ 296 h 418"/>
              <a:gd name="T86" fmla="*/ 32 w 460"/>
              <a:gd name="T87" fmla="*/ 373 h 418"/>
              <a:gd name="T88" fmla="*/ 28 w 460"/>
              <a:gd name="T89" fmla="*/ 380 h 418"/>
              <a:gd name="T90" fmla="*/ 30 w 460"/>
              <a:gd name="T91" fmla="*/ 388 h 418"/>
              <a:gd name="T92" fmla="*/ 39 w 460"/>
              <a:gd name="T93" fmla="*/ 392 h 418"/>
              <a:gd name="T94" fmla="*/ 45 w 460"/>
              <a:gd name="T95" fmla="*/ 390 h 418"/>
              <a:gd name="T96" fmla="*/ 151 w 460"/>
              <a:gd name="T97" fmla="*/ 313 h 418"/>
              <a:gd name="T98" fmla="*/ 155 w 460"/>
              <a:gd name="T99" fmla="*/ 306 h 418"/>
              <a:gd name="T100" fmla="*/ 433 w 460"/>
              <a:gd name="T101" fmla="*/ 381 h 418"/>
              <a:gd name="T102" fmla="*/ 429 w 460"/>
              <a:gd name="T103" fmla="*/ 375 h 418"/>
              <a:gd name="T104" fmla="*/ 322 w 460"/>
              <a:gd name="T105" fmla="*/ 297 h 418"/>
              <a:gd name="T106" fmla="*/ 316 w 460"/>
              <a:gd name="T107" fmla="*/ 295 h 418"/>
              <a:gd name="T108" fmla="*/ 308 w 460"/>
              <a:gd name="T109" fmla="*/ 299 h 418"/>
              <a:gd name="T110" fmla="*/ 306 w 460"/>
              <a:gd name="T111" fmla="*/ 307 h 418"/>
              <a:gd name="T112" fmla="*/ 310 w 460"/>
              <a:gd name="T113" fmla="*/ 314 h 418"/>
              <a:gd name="T114" fmla="*/ 416 w 460"/>
              <a:gd name="T115" fmla="*/ 391 h 418"/>
              <a:gd name="T116" fmla="*/ 422 w 460"/>
              <a:gd name="T117" fmla="*/ 393 h 418"/>
              <a:gd name="T118" fmla="*/ 431 w 460"/>
              <a:gd name="T119" fmla="*/ 389 h 418"/>
              <a:gd name="T120" fmla="*/ 433 w 460"/>
              <a:gd name="T121" fmla="*/ 38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0" h="418">
                <a:moveTo>
                  <a:pt x="70" y="182"/>
                </a:moveTo>
                <a:cubicBezTo>
                  <a:pt x="8" y="141"/>
                  <a:pt x="8" y="141"/>
                  <a:pt x="8" y="141"/>
                </a:cubicBezTo>
                <a:cubicBezTo>
                  <a:pt x="25" y="129"/>
                  <a:pt x="202" y="8"/>
                  <a:pt x="202" y="8"/>
                </a:cubicBezTo>
                <a:cubicBezTo>
                  <a:pt x="209" y="3"/>
                  <a:pt x="219" y="0"/>
                  <a:pt x="229" y="0"/>
                </a:cubicBezTo>
                <a:cubicBezTo>
                  <a:pt x="240" y="0"/>
                  <a:pt x="250" y="3"/>
                  <a:pt x="257" y="8"/>
                </a:cubicBezTo>
                <a:cubicBezTo>
                  <a:pt x="257" y="8"/>
                  <a:pt x="257" y="8"/>
                  <a:pt x="257" y="8"/>
                </a:cubicBezTo>
                <a:cubicBezTo>
                  <a:pt x="257" y="8"/>
                  <a:pt x="446" y="138"/>
                  <a:pt x="451" y="142"/>
                </a:cubicBezTo>
                <a:cubicBezTo>
                  <a:pt x="388" y="183"/>
                  <a:pt x="388" y="183"/>
                  <a:pt x="388" y="183"/>
                </a:cubicBezTo>
                <a:cubicBezTo>
                  <a:pt x="388" y="150"/>
                  <a:pt x="388" y="150"/>
                  <a:pt x="388" y="150"/>
                </a:cubicBezTo>
                <a:cubicBezTo>
                  <a:pt x="388" y="135"/>
                  <a:pt x="376" y="123"/>
                  <a:pt x="361" y="123"/>
                </a:cubicBezTo>
                <a:cubicBezTo>
                  <a:pt x="97" y="123"/>
                  <a:pt x="97" y="123"/>
                  <a:pt x="97" y="123"/>
                </a:cubicBezTo>
                <a:cubicBezTo>
                  <a:pt x="82" y="123"/>
                  <a:pt x="70" y="135"/>
                  <a:pt x="70" y="150"/>
                </a:cubicBezTo>
                <a:lnTo>
                  <a:pt x="70" y="182"/>
                </a:lnTo>
                <a:close/>
                <a:moveTo>
                  <a:pt x="152" y="188"/>
                </a:moveTo>
                <a:cubicBezTo>
                  <a:pt x="305" y="188"/>
                  <a:pt x="305" y="188"/>
                  <a:pt x="305" y="188"/>
                </a:cubicBezTo>
                <a:cubicBezTo>
                  <a:pt x="309" y="188"/>
                  <a:pt x="312" y="184"/>
                  <a:pt x="312" y="179"/>
                </a:cubicBezTo>
                <a:cubicBezTo>
                  <a:pt x="312" y="174"/>
                  <a:pt x="309" y="170"/>
                  <a:pt x="305" y="170"/>
                </a:cubicBezTo>
                <a:cubicBezTo>
                  <a:pt x="152" y="170"/>
                  <a:pt x="152" y="170"/>
                  <a:pt x="152" y="170"/>
                </a:cubicBezTo>
                <a:cubicBezTo>
                  <a:pt x="148" y="170"/>
                  <a:pt x="145" y="174"/>
                  <a:pt x="145" y="179"/>
                </a:cubicBezTo>
                <a:cubicBezTo>
                  <a:pt x="145" y="184"/>
                  <a:pt x="148" y="188"/>
                  <a:pt x="152" y="188"/>
                </a:cubicBezTo>
                <a:close/>
                <a:moveTo>
                  <a:pt x="152" y="230"/>
                </a:moveTo>
                <a:cubicBezTo>
                  <a:pt x="305" y="230"/>
                  <a:pt x="305" y="230"/>
                  <a:pt x="305" y="230"/>
                </a:cubicBezTo>
                <a:cubicBezTo>
                  <a:pt x="309" y="230"/>
                  <a:pt x="312" y="226"/>
                  <a:pt x="312" y="221"/>
                </a:cubicBezTo>
                <a:cubicBezTo>
                  <a:pt x="312" y="217"/>
                  <a:pt x="309" y="213"/>
                  <a:pt x="305" y="213"/>
                </a:cubicBezTo>
                <a:cubicBezTo>
                  <a:pt x="152" y="213"/>
                  <a:pt x="152" y="213"/>
                  <a:pt x="152" y="213"/>
                </a:cubicBezTo>
                <a:cubicBezTo>
                  <a:pt x="148" y="213"/>
                  <a:pt x="145" y="217"/>
                  <a:pt x="145" y="221"/>
                </a:cubicBezTo>
                <a:cubicBezTo>
                  <a:pt x="145" y="226"/>
                  <a:pt x="148" y="230"/>
                  <a:pt x="152" y="230"/>
                </a:cubicBezTo>
                <a:close/>
                <a:moveTo>
                  <a:pt x="460" y="173"/>
                </a:moveTo>
                <a:cubicBezTo>
                  <a:pt x="460" y="382"/>
                  <a:pt x="460" y="382"/>
                  <a:pt x="460" y="382"/>
                </a:cubicBezTo>
                <a:cubicBezTo>
                  <a:pt x="460" y="402"/>
                  <a:pt x="444" y="418"/>
                  <a:pt x="424" y="418"/>
                </a:cubicBezTo>
                <a:cubicBezTo>
                  <a:pt x="36" y="418"/>
                  <a:pt x="36" y="418"/>
                  <a:pt x="36" y="418"/>
                </a:cubicBezTo>
                <a:cubicBezTo>
                  <a:pt x="16" y="418"/>
                  <a:pt x="0" y="402"/>
                  <a:pt x="0" y="382"/>
                </a:cubicBezTo>
                <a:cubicBezTo>
                  <a:pt x="0" y="173"/>
                  <a:pt x="0" y="173"/>
                  <a:pt x="0" y="173"/>
                </a:cubicBezTo>
                <a:cubicBezTo>
                  <a:pt x="0" y="168"/>
                  <a:pt x="1" y="164"/>
                  <a:pt x="3" y="160"/>
                </a:cubicBezTo>
                <a:cubicBezTo>
                  <a:pt x="49" y="193"/>
                  <a:pt x="137" y="256"/>
                  <a:pt x="178" y="285"/>
                </a:cubicBezTo>
                <a:cubicBezTo>
                  <a:pt x="195" y="296"/>
                  <a:pt x="213" y="302"/>
                  <a:pt x="230" y="302"/>
                </a:cubicBezTo>
                <a:cubicBezTo>
                  <a:pt x="247" y="302"/>
                  <a:pt x="264" y="297"/>
                  <a:pt x="279" y="286"/>
                </a:cubicBezTo>
                <a:cubicBezTo>
                  <a:pt x="345" y="238"/>
                  <a:pt x="422" y="181"/>
                  <a:pt x="455" y="156"/>
                </a:cubicBezTo>
                <a:cubicBezTo>
                  <a:pt x="458" y="161"/>
                  <a:pt x="460" y="167"/>
                  <a:pt x="460" y="173"/>
                </a:cubicBezTo>
                <a:close/>
                <a:moveTo>
                  <a:pt x="155" y="306"/>
                </a:moveTo>
                <a:cubicBezTo>
                  <a:pt x="156" y="303"/>
                  <a:pt x="155" y="300"/>
                  <a:pt x="153" y="298"/>
                </a:cubicBezTo>
                <a:cubicBezTo>
                  <a:pt x="151" y="295"/>
                  <a:pt x="148" y="294"/>
                  <a:pt x="145" y="294"/>
                </a:cubicBezTo>
                <a:cubicBezTo>
                  <a:pt x="143" y="294"/>
                  <a:pt x="140" y="294"/>
                  <a:pt x="139" y="296"/>
                </a:cubicBezTo>
                <a:cubicBezTo>
                  <a:pt x="32" y="373"/>
                  <a:pt x="32" y="373"/>
                  <a:pt x="32" y="373"/>
                </a:cubicBezTo>
                <a:cubicBezTo>
                  <a:pt x="30" y="374"/>
                  <a:pt x="29" y="377"/>
                  <a:pt x="28" y="380"/>
                </a:cubicBezTo>
                <a:cubicBezTo>
                  <a:pt x="28" y="383"/>
                  <a:pt x="29" y="385"/>
                  <a:pt x="30" y="388"/>
                </a:cubicBezTo>
                <a:cubicBezTo>
                  <a:pt x="32" y="390"/>
                  <a:pt x="35" y="392"/>
                  <a:pt x="39" y="392"/>
                </a:cubicBezTo>
                <a:cubicBezTo>
                  <a:pt x="41" y="392"/>
                  <a:pt x="43" y="391"/>
                  <a:pt x="45" y="390"/>
                </a:cubicBezTo>
                <a:cubicBezTo>
                  <a:pt x="151" y="313"/>
                  <a:pt x="151" y="313"/>
                  <a:pt x="151" y="313"/>
                </a:cubicBezTo>
                <a:cubicBezTo>
                  <a:pt x="153" y="311"/>
                  <a:pt x="155" y="308"/>
                  <a:pt x="155" y="306"/>
                </a:cubicBezTo>
                <a:close/>
                <a:moveTo>
                  <a:pt x="433" y="381"/>
                </a:moveTo>
                <a:cubicBezTo>
                  <a:pt x="432" y="379"/>
                  <a:pt x="431" y="376"/>
                  <a:pt x="429" y="375"/>
                </a:cubicBezTo>
                <a:cubicBezTo>
                  <a:pt x="322" y="297"/>
                  <a:pt x="322" y="297"/>
                  <a:pt x="322" y="297"/>
                </a:cubicBezTo>
                <a:cubicBezTo>
                  <a:pt x="321" y="296"/>
                  <a:pt x="318" y="295"/>
                  <a:pt x="316" y="295"/>
                </a:cubicBezTo>
                <a:cubicBezTo>
                  <a:pt x="313" y="295"/>
                  <a:pt x="310" y="297"/>
                  <a:pt x="308" y="299"/>
                </a:cubicBezTo>
                <a:cubicBezTo>
                  <a:pt x="306" y="302"/>
                  <a:pt x="305" y="305"/>
                  <a:pt x="306" y="307"/>
                </a:cubicBezTo>
                <a:cubicBezTo>
                  <a:pt x="306" y="310"/>
                  <a:pt x="308" y="313"/>
                  <a:pt x="310" y="314"/>
                </a:cubicBezTo>
                <a:cubicBezTo>
                  <a:pt x="416" y="391"/>
                  <a:pt x="416" y="391"/>
                  <a:pt x="416" y="391"/>
                </a:cubicBezTo>
                <a:cubicBezTo>
                  <a:pt x="418" y="393"/>
                  <a:pt x="420" y="393"/>
                  <a:pt x="422" y="393"/>
                </a:cubicBezTo>
                <a:cubicBezTo>
                  <a:pt x="426" y="393"/>
                  <a:pt x="429" y="392"/>
                  <a:pt x="431" y="389"/>
                </a:cubicBezTo>
                <a:cubicBezTo>
                  <a:pt x="432" y="387"/>
                  <a:pt x="433" y="384"/>
                  <a:pt x="433" y="381"/>
                </a:cubicBezTo>
                <a:close/>
              </a:path>
            </a:pathLst>
          </a:custGeom>
          <a:solidFill>
            <a:srgbClr val="EC881D"/>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 name="Group 4"/>
          <p:cNvGrpSpPr/>
          <p:nvPr/>
        </p:nvGrpSpPr>
        <p:grpSpPr>
          <a:xfrm>
            <a:off x="3769827" y="2887157"/>
            <a:ext cx="636996" cy="625926"/>
            <a:chOff x="-7986713" y="3792538"/>
            <a:chExt cx="2122488" cy="2122488"/>
          </a:xfrm>
          <a:solidFill>
            <a:srgbClr val="EC881D"/>
          </a:solidFill>
        </p:grpSpPr>
        <p:sp>
          <p:nvSpPr>
            <p:cNvPr id="6" name="Freeform 4621"/>
            <p:cNvSpPr>
              <a:spLocks/>
            </p:cNvSpPr>
            <p:nvPr/>
          </p:nvSpPr>
          <p:spPr bwMode="auto">
            <a:xfrm>
              <a:off x="-6343650" y="3792538"/>
              <a:ext cx="479425" cy="481013"/>
            </a:xfrm>
            <a:custGeom>
              <a:avLst/>
              <a:gdLst>
                <a:gd name="T0" fmla="*/ 17 w 128"/>
                <a:gd name="T1" fmla="*/ 128 h 128"/>
                <a:gd name="T2" fmla="*/ 128 w 128"/>
                <a:gd name="T3" fmla="*/ 128 h 128"/>
                <a:gd name="T4" fmla="*/ 0 w 128"/>
                <a:gd name="T5" fmla="*/ 0 h 128"/>
                <a:gd name="T6" fmla="*/ 0 w 128"/>
                <a:gd name="T7" fmla="*/ 111 h 128"/>
                <a:gd name="T8" fmla="*/ 17 w 128"/>
                <a:gd name="T9" fmla="*/ 128 h 128"/>
              </a:gdLst>
              <a:ahLst/>
              <a:cxnLst>
                <a:cxn ang="0">
                  <a:pos x="T0" y="T1"/>
                </a:cxn>
                <a:cxn ang="0">
                  <a:pos x="T2" y="T3"/>
                </a:cxn>
                <a:cxn ang="0">
                  <a:pos x="T4" y="T5"/>
                </a:cxn>
                <a:cxn ang="0">
                  <a:pos x="T6" y="T7"/>
                </a:cxn>
                <a:cxn ang="0">
                  <a:pos x="T8" y="T9"/>
                </a:cxn>
              </a:cxnLst>
              <a:rect l="0" t="0" r="r" b="b"/>
              <a:pathLst>
                <a:path w="128" h="128">
                  <a:moveTo>
                    <a:pt x="17" y="128"/>
                  </a:moveTo>
                  <a:cubicBezTo>
                    <a:pt x="128" y="128"/>
                    <a:pt x="128" y="128"/>
                    <a:pt x="128" y="128"/>
                  </a:cubicBezTo>
                  <a:cubicBezTo>
                    <a:pt x="0" y="0"/>
                    <a:pt x="0" y="0"/>
                    <a:pt x="0" y="0"/>
                  </a:cubicBezTo>
                  <a:cubicBezTo>
                    <a:pt x="0" y="111"/>
                    <a:pt x="0" y="111"/>
                    <a:pt x="0" y="111"/>
                  </a:cubicBezTo>
                  <a:cubicBezTo>
                    <a:pt x="0" y="120"/>
                    <a:pt x="8" y="128"/>
                    <a:pt x="17" y="12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4622"/>
            <p:cNvSpPr>
              <a:spLocks/>
            </p:cNvSpPr>
            <p:nvPr/>
          </p:nvSpPr>
          <p:spPr bwMode="auto">
            <a:xfrm>
              <a:off x="-7161213" y="3792538"/>
              <a:ext cx="1296988" cy="1668463"/>
            </a:xfrm>
            <a:custGeom>
              <a:avLst/>
              <a:gdLst>
                <a:gd name="T0" fmla="*/ 235 w 346"/>
                <a:gd name="T1" fmla="*/ 136 h 445"/>
                <a:gd name="T2" fmla="*/ 210 w 346"/>
                <a:gd name="T3" fmla="*/ 111 h 445"/>
                <a:gd name="T4" fmla="*/ 210 w 346"/>
                <a:gd name="T5" fmla="*/ 0 h 445"/>
                <a:gd name="T6" fmla="*/ 25 w 346"/>
                <a:gd name="T7" fmla="*/ 0 h 445"/>
                <a:gd name="T8" fmla="*/ 0 w 346"/>
                <a:gd name="T9" fmla="*/ 24 h 445"/>
                <a:gd name="T10" fmla="*/ 0 w 346"/>
                <a:gd name="T11" fmla="*/ 52 h 445"/>
                <a:gd name="T12" fmla="*/ 100 w 346"/>
                <a:gd name="T13" fmla="*/ 52 h 445"/>
                <a:gd name="T14" fmla="*/ 108 w 346"/>
                <a:gd name="T15" fmla="*/ 52 h 445"/>
                <a:gd name="T16" fmla="*/ 114 w 346"/>
                <a:gd name="T17" fmla="*/ 54 h 445"/>
                <a:gd name="T18" fmla="*/ 242 w 346"/>
                <a:gd name="T19" fmla="*/ 182 h 445"/>
                <a:gd name="T20" fmla="*/ 244 w 346"/>
                <a:gd name="T21" fmla="*/ 188 h 445"/>
                <a:gd name="T22" fmla="*/ 244 w 346"/>
                <a:gd name="T23" fmla="*/ 196 h 445"/>
                <a:gd name="T24" fmla="*/ 244 w 346"/>
                <a:gd name="T25" fmla="*/ 445 h 445"/>
                <a:gd name="T26" fmla="*/ 322 w 346"/>
                <a:gd name="T27" fmla="*/ 445 h 445"/>
                <a:gd name="T28" fmla="*/ 346 w 346"/>
                <a:gd name="T29" fmla="*/ 420 h 445"/>
                <a:gd name="T30" fmla="*/ 346 w 346"/>
                <a:gd name="T31" fmla="*/ 136 h 445"/>
                <a:gd name="T32" fmla="*/ 235 w 346"/>
                <a:gd name="T33" fmla="*/ 13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6" h="445">
                  <a:moveTo>
                    <a:pt x="235" y="136"/>
                  </a:moveTo>
                  <a:cubicBezTo>
                    <a:pt x="221" y="136"/>
                    <a:pt x="210" y="125"/>
                    <a:pt x="210" y="111"/>
                  </a:cubicBezTo>
                  <a:cubicBezTo>
                    <a:pt x="210" y="0"/>
                    <a:pt x="210" y="0"/>
                    <a:pt x="210" y="0"/>
                  </a:cubicBezTo>
                  <a:cubicBezTo>
                    <a:pt x="25" y="0"/>
                    <a:pt x="25" y="0"/>
                    <a:pt x="25" y="0"/>
                  </a:cubicBezTo>
                  <a:cubicBezTo>
                    <a:pt x="11" y="0"/>
                    <a:pt x="0" y="11"/>
                    <a:pt x="0" y="24"/>
                  </a:cubicBezTo>
                  <a:cubicBezTo>
                    <a:pt x="0" y="52"/>
                    <a:pt x="0" y="52"/>
                    <a:pt x="0" y="52"/>
                  </a:cubicBezTo>
                  <a:cubicBezTo>
                    <a:pt x="100" y="52"/>
                    <a:pt x="100" y="52"/>
                    <a:pt x="100" y="52"/>
                  </a:cubicBezTo>
                  <a:cubicBezTo>
                    <a:pt x="102" y="52"/>
                    <a:pt x="107" y="52"/>
                    <a:pt x="108" y="52"/>
                  </a:cubicBezTo>
                  <a:cubicBezTo>
                    <a:pt x="110" y="52"/>
                    <a:pt x="112" y="53"/>
                    <a:pt x="114" y="54"/>
                  </a:cubicBezTo>
                  <a:cubicBezTo>
                    <a:pt x="242" y="182"/>
                    <a:pt x="242" y="182"/>
                    <a:pt x="242" y="182"/>
                  </a:cubicBezTo>
                  <a:cubicBezTo>
                    <a:pt x="244" y="184"/>
                    <a:pt x="244" y="186"/>
                    <a:pt x="244" y="188"/>
                  </a:cubicBezTo>
                  <a:cubicBezTo>
                    <a:pt x="244" y="189"/>
                    <a:pt x="244" y="195"/>
                    <a:pt x="244" y="196"/>
                  </a:cubicBezTo>
                  <a:cubicBezTo>
                    <a:pt x="244" y="445"/>
                    <a:pt x="244" y="445"/>
                    <a:pt x="244" y="445"/>
                  </a:cubicBezTo>
                  <a:cubicBezTo>
                    <a:pt x="322" y="445"/>
                    <a:pt x="322" y="445"/>
                    <a:pt x="322" y="445"/>
                  </a:cubicBezTo>
                  <a:cubicBezTo>
                    <a:pt x="335" y="445"/>
                    <a:pt x="346" y="434"/>
                    <a:pt x="346" y="420"/>
                  </a:cubicBezTo>
                  <a:cubicBezTo>
                    <a:pt x="346" y="136"/>
                    <a:pt x="346" y="136"/>
                    <a:pt x="346" y="136"/>
                  </a:cubicBezTo>
                  <a:lnTo>
                    <a:pt x="235" y="1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4623"/>
            <p:cNvSpPr>
              <a:spLocks/>
            </p:cNvSpPr>
            <p:nvPr/>
          </p:nvSpPr>
          <p:spPr bwMode="auto">
            <a:xfrm>
              <a:off x="-7573963" y="4017963"/>
              <a:ext cx="1296988" cy="1668463"/>
            </a:xfrm>
            <a:custGeom>
              <a:avLst/>
              <a:gdLst>
                <a:gd name="T0" fmla="*/ 210 w 346"/>
                <a:gd name="T1" fmla="*/ 111 h 445"/>
                <a:gd name="T2" fmla="*/ 210 w 346"/>
                <a:gd name="T3" fmla="*/ 0 h 445"/>
                <a:gd name="T4" fmla="*/ 25 w 346"/>
                <a:gd name="T5" fmla="*/ 0 h 445"/>
                <a:gd name="T6" fmla="*/ 0 w 346"/>
                <a:gd name="T7" fmla="*/ 25 h 445"/>
                <a:gd name="T8" fmla="*/ 0 w 346"/>
                <a:gd name="T9" fmla="*/ 52 h 445"/>
                <a:gd name="T10" fmla="*/ 100 w 346"/>
                <a:gd name="T11" fmla="*/ 52 h 445"/>
                <a:gd name="T12" fmla="*/ 109 w 346"/>
                <a:gd name="T13" fmla="*/ 52 h 445"/>
                <a:gd name="T14" fmla="*/ 114 w 346"/>
                <a:gd name="T15" fmla="*/ 55 h 445"/>
                <a:gd name="T16" fmla="*/ 242 w 346"/>
                <a:gd name="T17" fmla="*/ 183 h 445"/>
                <a:gd name="T18" fmla="*/ 244 w 346"/>
                <a:gd name="T19" fmla="*/ 188 h 445"/>
                <a:gd name="T20" fmla="*/ 245 w 346"/>
                <a:gd name="T21" fmla="*/ 196 h 445"/>
                <a:gd name="T22" fmla="*/ 245 w 346"/>
                <a:gd name="T23" fmla="*/ 445 h 445"/>
                <a:gd name="T24" fmla="*/ 322 w 346"/>
                <a:gd name="T25" fmla="*/ 445 h 445"/>
                <a:gd name="T26" fmla="*/ 346 w 346"/>
                <a:gd name="T27" fmla="*/ 421 h 445"/>
                <a:gd name="T28" fmla="*/ 346 w 346"/>
                <a:gd name="T29" fmla="*/ 136 h 445"/>
                <a:gd name="T30" fmla="*/ 235 w 346"/>
                <a:gd name="T31" fmla="*/ 136 h 445"/>
                <a:gd name="T32" fmla="*/ 210 w 346"/>
                <a:gd name="T33" fmla="*/ 11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6" h="445">
                  <a:moveTo>
                    <a:pt x="210" y="111"/>
                  </a:moveTo>
                  <a:cubicBezTo>
                    <a:pt x="210" y="0"/>
                    <a:pt x="210" y="0"/>
                    <a:pt x="210" y="0"/>
                  </a:cubicBezTo>
                  <a:cubicBezTo>
                    <a:pt x="25" y="0"/>
                    <a:pt x="25" y="0"/>
                    <a:pt x="25" y="0"/>
                  </a:cubicBezTo>
                  <a:cubicBezTo>
                    <a:pt x="11" y="0"/>
                    <a:pt x="0" y="11"/>
                    <a:pt x="0" y="25"/>
                  </a:cubicBezTo>
                  <a:cubicBezTo>
                    <a:pt x="0" y="52"/>
                    <a:pt x="0" y="52"/>
                    <a:pt x="0" y="52"/>
                  </a:cubicBezTo>
                  <a:cubicBezTo>
                    <a:pt x="100" y="52"/>
                    <a:pt x="100" y="52"/>
                    <a:pt x="100" y="52"/>
                  </a:cubicBezTo>
                  <a:cubicBezTo>
                    <a:pt x="102" y="52"/>
                    <a:pt x="108" y="52"/>
                    <a:pt x="109" y="52"/>
                  </a:cubicBezTo>
                  <a:cubicBezTo>
                    <a:pt x="111" y="52"/>
                    <a:pt x="113" y="53"/>
                    <a:pt x="114" y="55"/>
                  </a:cubicBezTo>
                  <a:cubicBezTo>
                    <a:pt x="242" y="183"/>
                    <a:pt x="242" y="183"/>
                    <a:pt x="242" y="183"/>
                  </a:cubicBezTo>
                  <a:cubicBezTo>
                    <a:pt x="244" y="184"/>
                    <a:pt x="244" y="186"/>
                    <a:pt x="244" y="188"/>
                  </a:cubicBezTo>
                  <a:cubicBezTo>
                    <a:pt x="244" y="189"/>
                    <a:pt x="245" y="195"/>
                    <a:pt x="245" y="196"/>
                  </a:cubicBezTo>
                  <a:cubicBezTo>
                    <a:pt x="245" y="445"/>
                    <a:pt x="245" y="445"/>
                    <a:pt x="245" y="445"/>
                  </a:cubicBezTo>
                  <a:cubicBezTo>
                    <a:pt x="322" y="445"/>
                    <a:pt x="322" y="445"/>
                    <a:pt x="322" y="445"/>
                  </a:cubicBezTo>
                  <a:cubicBezTo>
                    <a:pt x="335" y="445"/>
                    <a:pt x="346" y="434"/>
                    <a:pt x="346" y="421"/>
                  </a:cubicBezTo>
                  <a:cubicBezTo>
                    <a:pt x="346" y="136"/>
                    <a:pt x="346" y="136"/>
                    <a:pt x="346" y="136"/>
                  </a:cubicBezTo>
                  <a:cubicBezTo>
                    <a:pt x="235" y="136"/>
                    <a:pt x="235" y="136"/>
                    <a:pt x="235" y="136"/>
                  </a:cubicBezTo>
                  <a:cubicBezTo>
                    <a:pt x="221" y="136"/>
                    <a:pt x="210" y="125"/>
                    <a:pt x="210" y="1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624"/>
            <p:cNvSpPr>
              <a:spLocks/>
            </p:cNvSpPr>
            <p:nvPr/>
          </p:nvSpPr>
          <p:spPr bwMode="auto">
            <a:xfrm>
              <a:off x="-6756400" y="4017963"/>
              <a:ext cx="479425" cy="479425"/>
            </a:xfrm>
            <a:custGeom>
              <a:avLst/>
              <a:gdLst>
                <a:gd name="T0" fmla="*/ 128 w 128"/>
                <a:gd name="T1" fmla="*/ 128 h 128"/>
                <a:gd name="T2" fmla="*/ 0 w 128"/>
                <a:gd name="T3" fmla="*/ 0 h 128"/>
                <a:gd name="T4" fmla="*/ 0 w 128"/>
                <a:gd name="T5" fmla="*/ 111 h 128"/>
                <a:gd name="T6" fmla="*/ 17 w 128"/>
                <a:gd name="T7" fmla="*/ 128 h 128"/>
                <a:gd name="T8" fmla="*/ 128 w 128"/>
                <a:gd name="T9" fmla="*/ 128 h 128"/>
              </a:gdLst>
              <a:ahLst/>
              <a:cxnLst>
                <a:cxn ang="0">
                  <a:pos x="T0" y="T1"/>
                </a:cxn>
                <a:cxn ang="0">
                  <a:pos x="T2" y="T3"/>
                </a:cxn>
                <a:cxn ang="0">
                  <a:pos x="T4" y="T5"/>
                </a:cxn>
                <a:cxn ang="0">
                  <a:pos x="T6" y="T7"/>
                </a:cxn>
                <a:cxn ang="0">
                  <a:pos x="T8" y="T9"/>
                </a:cxn>
              </a:cxnLst>
              <a:rect l="0" t="0" r="r" b="b"/>
              <a:pathLst>
                <a:path w="128" h="128">
                  <a:moveTo>
                    <a:pt x="128" y="128"/>
                  </a:moveTo>
                  <a:cubicBezTo>
                    <a:pt x="0" y="0"/>
                    <a:pt x="0" y="0"/>
                    <a:pt x="0" y="0"/>
                  </a:cubicBezTo>
                  <a:cubicBezTo>
                    <a:pt x="0" y="111"/>
                    <a:pt x="0" y="111"/>
                    <a:pt x="0" y="111"/>
                  </a:cubicBezTo>
                  <a:cubicBezTo>
                    <a:pt x="0" y="121"/>
                    <a:pt x="8" y="128"/>
                    <a:pt x="17" y="128"/>
                  </a:cubicBezTo>
                  <a:lnTo>
                    <a:pt x="128" y="12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4625"/>
            <p:cNvSpPr>
              <a:spLocks/>
            </p:cNvSpPr>
            <p:nvPr/>
          </p:nvSpPr>
          <p:spPr bwMode="auto">
            <a:xfrm>
              <a:off x="-7169150" y="4243388"/>
              <a:ext cx="479425" cy="479425"/>
            </a:xfrm>
            <a:custGeom>
              <a:avLst/>
              <a:gdLst>
                <a:gd name="T0" fmla="*/ 128 w 128"/>
                <a:gd name="T1" fmla="*/ 128 h 128"/>
                <a:gd name="T2" fmla="*/ 0 w 128"/>
                <a:gd name="T3" fmla="*/ 0 h 128"/>
                <a:gd name="T4" fmla="*/ 0 w 128"/>
                <a:gd name="T5" fmla="*/ 112 h 128"/>
                <a:gd name="T6" fmla="*/ 17 w 128"/>
                <a:gd name="T7" fmla="*/ 128 h 128"/>
                <a:gd name="T8" fmla="*/ 128 w 128"/>
                <a:gd name="T9" fmla="*/ 128 h 128"/>
              </a:gdLst>
              <a:ahLst/>
              <a:cxnLst>
                <a:cxn ang="0">
                  <a:pos x="T0" y="T1"/>
                </a:cxn>
                <a:cxn ang="0">
                  <a:pos x="T2" y="T3"/>
                </a:cxn>
                <a:cxn ang="0">
                  <a:pos x="T4" y="T5"/>
                </a:cxn>
                <a:cxn ang="0">
                  <a:pos x="T6" y="T7"/>
                </a:cxn>
                <a:cxn ang="0">
                  <a:pos x="T8" y="T9"/>
                </a:cxn>
              </a:cxnLst>
              <a:rect l="0" t="0" r="r" b="b"/>
              <a:pathLst>
                <a:path w="128" h="128">
                  <a:moveTo>
                    <a:pt x="128" y="128"/>
                  </a:moveTo>
                  <a:cubicBezTo>
                    <a:pt x="0" y="0"/>
                    <a:pt x="0" y="0"/>
                    <a:pt x="0" y="0"/>
                  </a:cubicBezTo>
                  <a:cubicBezTo>
                    <a:pt x="0" y="112"/>
                    <a:pt x="0" y="112"/>
                    <a:pt x="0" y="112"/>
                  </a:cubicBezTo>
                  <a:cubicBezTo>
                    <a:pt x="0" y="121"/>
                    <a:pt x="8" y="128"/>
                    <a:pt x="17" y="128"/>
                  </a:cubicBezTo>
                  <a:lnTo>
                    <a:pt x="128" y="12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4626"/>
            <p:cNvSpPr>
              <a:spLocks noEditPoints="1"/>
            </p:cNvSpPr>
            <p:nvPr/>
          </p:nvSpPr>
          <p:spPr bwMode="auto">
            <a:xfrm>
              <a:off x="-7986713" y="4243388"/>
              <a:ext cx="1301750" cy="1671638"/>
            </a:xfrm>
            <a:custGeom>
              <a:avLst/>
              <a:gdLst>
                <a:gd name="T0" fmla="*/ 210 w 347"/>
                <a:gd name="T1" fmla="*/ 112 h 446"/>
                <a:gd name="T2" fmla="*/ 210 w 347"/>
                <a:gd name="T3" fmla="*/ 0 h 446"/>
                <a:gd name="T4" fmla="*/ 25 w 347"/>
                <a:gd name="T5" fmla="*/ 0 h 446"/>
                <a:gd name="T6" fmla="*/ 0 w 347"/>
                <a:gd name="T7" fmla="*/ 25 h 446"/>
                <a:gd name="T8" fmla="*/ 0 w 347"/>
                <a:gd name="T9" fmla="*/ 421 h 446"/>
                <a:gd name="T10" fmla="*/ 25 w 347"/>
                <a:gd name="T11" fmla="*/ 446 h 446"/>
                <a:gd name="T12" fmla="*/ 322 w 347"/>
                <a:gd name="T13" fmla="*/ 446 h 446"/>
                <a:gd name="T14" fmla="*/ 347 w 347"/>
                <a:gd name="T15" fmla="*/ 421 h 446"/>
                <a:gd name="T16" fmla="*/ 347 w 347"/>
                <a:gd name="T17" fmla="*/ 136 h 446"/>
                <a:gd name="T18" fmla="*/ 235 w 347"/>
                <a:gd name="T19" fmla="*/ 136 h 446"/>
                <a:gd name="T20" fmla="*/ 210 w 347"/>
                <a:gd name="T21" fmla="*/ 112 h 446"/>
                <a:gd name="T22" fmla="*/ 173 w 347"/>
                <a:gd name="T23" fmla="*/ 377 h 446"/>
                <a:gd name="T24" fmla="*/ 67 w 347"/>
                <a:gd name="T25" fmla="*/ 271 h 446"/>
                <a:gd name="T26" fmla="*/ 167 w 347"/>
                <a:gd name="T27" fmla="*/ 166 h 446"/>
                <a:gd name="T28" fmla="*/ 167 w 347"/>
                <a:gd name="T29" fmla="*/ 277 h 446"/>
                <a:gd name="T30" fmla="*/ 279 w 347"/>
                <a:gd name="T31" fmla="*/ 277 h 446"/>
                <a:gd name="T32" fmla="*/ 173 w 347"/>
                <a:gd name="T33" fmla="*/ 377 h 446"/>
                <a:gd name="T34" fmla="*/ 279 w 347"/>
                <a:gd name="T35" fmla="*/ 265 h 446"/>
                <a:gd name="T36" fmla="*/ 179 w 347"/>
                <a:gd name="T37" fmla="*/ 265 h 446"/>
                <a:gd name="T38" fmla="*/ 179 w 347"/>
                <a:gd name="T39" fmla="*/ 166 h 446"/>
                <a:gd name="T40" fmla="*/ 279 w 347"/>
                <a:gd name="T41" fmla="*/ 265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7" h="446">
                  <a:moveTo>
                    <a:pt x="210" y="112"/>
                  </a:moveTo>
                  <a:cubicBezTo>
                    <a:pt x="210" y="0"/>
                    <a:pt x="210" y="0"/>
                    <a:pt x="210" y="0"/>
                  </a:cubicBezTo>
                  <a:cubicBezTo>
                    <a:pt x="25" y="0"/>
                    <a:pt x="25" y="0"/>
                    <a:pt x="25" y="0"/>
                  </a:cubicBezTo>
                  <a:cubicBezTo>
                    <a:pt x="11" y="0"/>
                    <a:pt x="0" y="11"/>
                    <a:pt x="0" y="25"/>
                  </a:cubicBezTo>
                  <a:cubicBezTo>
                    <a:pt x="0" y="421"/>
                    <a:pt x="0" y="421"/>
                    <a:pt x="0" y="421"/>
                  </a:cubicBezTo>
                  <a:cubicBezTo>
                    <a:pt x="0" y="435"/>
                    <a:pt x="11" y="446"/>
                    <a:pt x="25" y="446"/>
                  </a:cubicBezTo>
                  <a:cubicBezTo>
                    <a:pt x="322" y="446"/>
                    <a:pt x="322" y="446"/>
                    <a:pt x="322" y="446"/>
                  </a:cubicBezTo>
                  <a:cubicBezTo>
                    <a:pt x="335" y="446"/>
                    <a:pt x="347" y="435"/>
                    <a:pt x="347" y="421"/>
                  </a:cubicBezTo>
                  <a:cubicBezTo>
                    <a:pt x="347" y="136"/>
                    <a:pt x="347" y="136"/>
                    <a:pt x="347" y="136"/>
                  </a:cubicBezTo>
                  <a:cubicBezTo>
                    <a:pt x="235" y="136"/>
                    <a:pt x="235" y="136"/>
                    <a:pt x="235" y="136"/>
                  </a:cubicBezTo>
                  <a:cubicBezTo>
                    <a:pt x="222" y="136"/>
                    <a:pt x="210" y="125"/>
                    <a:pt x="210" y="112"/>
                  </a:cubicBezTo>
                  <a:close/>
                  <a:moveTo>
                    <a:pt x="173" y="377"/>
                  </a:moveTo>
                  <a:cubicBezTo>
                    <a:pt x="115" y="377"/>
                    <a:pt x="67" y="330"/>
                    <a:pt x="67" y="271"/>
                  </a:cubicBezTo>
                  <a:cubicBezTo>
                    <a:pt x="67" y="215"/>
                    <a:pt x="111" y="169"/>
                    <a:pt x="167" y="166"/>
                  </a:cubicBezTo>
                  <a:cubicBezTo>
                    <a:pt x="167" y="277"/>
                    <a:pt x="167" y="277"/>
                    <a:pt x="167" y="277"/>
                  </a:cubicBezTo>
                  <a:cubicBezTo>
                    <a:pt x="279" y="277"/>
                    <a:pt x="279" y="277"/>
                    <a:pt x="279" y="277"/>
                  </a:cubicBezTo>
                  <a:cubicBezTo>
                    <a:pt x="276" y="333"/>
                    <a:pt x="229" y="377"/>
                    <a:pt x="173" y="377"/>
                  </a:cubicBezTo>
                  <a:close/>
                  <a:moveTo>
                    <a:pt x="279" y="265"/>
                  </a:moveTo>
                  <a:cubicBezTo>
                    <a:pt x="179" y="265"/>
                    <a:pt x="179" y="265"/>
                    <a:pt x="179" y="265"/>
                  </a:cubicBezTo>
                  <a:cubicBezTo>
                    <a:pt x="179" y="166"/>
                    <a:pt x="179" y="166"/>
                    <a:pt x="179" y="166"/>
                  </a:cubicBezTo>
                  <a:cubicBezTo>
                    <a:pt x="232" y="169"/>
                    <a:pt x="276" y="212"/>
                    <a:pt x="279" y="26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Freeform 132"/>
          <p:cNvSpPr>
            <a:spLocks noEditPoints="1"/>
          </p:cNvSpPr>
          <p:nvPr/>
        </p:nvSpPr>
        <p:spPr bwMode="auto">
          <a:xfrm>
            <a:off x="3709382" y="1097887"/>
            <a:ext cx="757886" cy="366270"/>
          </a:xfrm>
          <a:custGeom>
            <a:avLst/>
            <a:gdLst>
              <a:gd name="T0" fmla="*/ 88 w 899"/>
              <a:gd name="T1" fmla="*/ 194 h 441"/>
              <a:gd name="T2" fmla="*/ 0 w 899"/>
              <a:gd name="T3" fmla="*/ 291 h 441"/>
              <a:gd name="T4" fmla="*/ 0 w 899"/>
              <a:gd name="T5" fmla="*/ 97 h 441"/>
              <a:gd name="T6" fmla="*/ 88 w 899"/>
              <a:gd name="T7" fmla="*/ 194 h 441"/>
              <a:gd name="T8" fmla="*/ 116 w 899"/>
              <a:gd name="T9" fmla="*/ 441 h 441"/>
              <a:gd name="T10" fmla="*/ 195 w 899"/>
              <a:gd name="T11" fmla="*/ 362 h 441"/>
              <a:gd name="T12" fmla="*/ 116 w 899"/>
              <a:gd name="T13" fmla="*/ 283 h 441"/>
              <a:gd name="T14" fmla="*/ 37 w 899"/>
              <a:gd name="T15" fmla="*/ 362 h 441"/>
              <a:gd name="T16" fmla="*/ 116 w 899"/>
              <a:gd name="T17" fmla="*/ 441 h 441"/>
              <a:gd name="T18" fmla="*/ 356 w 899"/>
              <a:gd name="T19" fmla="*/ 225 h 441"/>
              <a:gd name="T20" fmla="*/ 418 w 899"/>
              <a:gd name="T21" fmla="*/ 162 h 441"/>
              <a:gd name="T22" fmla="*/ 356 w 899"/>
              <a:gd name="T23" fmla="*/ 99 h 441"/>
              <a:gd name="T24" fmla="*/ 293 w 899"/>
              <a:gd name="T25" fmla="*/ 162 h 441"/>
              <a:gd name="T26" fmla="*/ 356 w 899"/>
              <a:gd name="T27" fmla="*/ 225 h 441"/>
              <a:gd name="T28" fmla="*/ 168 w 899"/>
              <a:gd name="T29" fmla="*/ 126 h 441"/>
              <a:gd name="T30" fmla="*/ 231 w 899"/>
              <a:gd name="T31" fmla="*/ 63 h 441"/>
              <a:gd name="T32" fmla="*/ 168 w 899"/>
              <a:gd name="T33" fmla="*/ 1 h 441"/>
              <a:gd name="T34" fmla="*/ 106 w 899"/>
              <a:gd name="T35" fmla="*/ 63 h 441"/>
              <a:gd name="T36" fmla="*/ 168 w 899"/>
              <a:gd name="T37" fmla="*/ 126 h 441"/>
              <a:gd name="T38" fmla="*/ 209 w 899"/>
              <a:gd name="T39" fmla="*/ 258 h 441"/>
              <a:gd name="T40" fmla="*/ 249 w 899"/>
              <a:gd name="T41" fmla="*/ 218 h 441"/>
              <a:gd name="T42" fmla="*/ 209 w 899"/>
              <a:gd name="T43" fmla="*/ 178 h 441"/>
              <a:gd name="T44" fmla="*/ 169 w 899"/>
              <a:gd name="T45" fmla="*/ 218 h 441"/>
              <a:gd name="T46" fmla="*/ 209 w 899"/>
              <a:gd name="T47" fmla="*/ 258 h 441"/>
              <a:gd name="T48" fmla="*/ 57 w 899"/>
              <a:gd name="T49" fmla="*/ 62 h 441"/>
              <a:gd name="T50" fmla="*/ 88 w 899"/>
              <a:gd name="T51" fmla="*/ 31 h 441"/>
              <a:gd name="T52" fmla="*/ 57 w 899"/>
              <a:gd name="T53" fmla="*/ 0 h 441"/>
              <a:gd name="T54" fmla="*/ 26 w 899"/>
              <a:gd name="T55" fmla="*/ 31 h 441"/>
              <a:gd name="T56" fmla="*/ 57 w 899"/>
              <a:gd name="T57" fmla="*/ 62 h 441"/>
              <a:gd name="T58" fmla="*/ 843 w 899"/>
              <a:gd name="T59" fmla="*/ 162 h 441"/>
              <a:gd name="T60" fmla="*/ 781 w 899"/>
              <a:gd name="T61" fmla="*/ 225 h 441"/>
              <a:gd name="T62" fmla="*/ 718 w 899"/>
              <a:gd name="T63" fmla="*/ 162 h 441"/>
              <a:gd name="T64" fmla="*/ 781 w 899"/>
              <a:gd name="T65" fmla="*/ 99 h 441"/>
              <a:gd name="T66" fmla="*/ 843 w 899"/>
              <a:gd name="T67" fmla="*/ 162 h 441"/>
              <a:gd name="T68" fmla="*/ 812 w 899"/>
              <a:gd name="T69" fmla="*/ 162 h 441"/>
              <a:gd name="T70" fmla="*/ 764 w 899"/>
              <a:gd name="T71" fmla="*/ 134 h 441"/>
              <a:gd name="T72" fmla="*/ 764 w 899"/>
              <a:gd name="T73" fmla="*/ 190 h 441"/>
              <a:gd name="T74" fmla="*/ 812 w 899"/>
              <a:gd name="T75" fmla="*/ 162 h 441"/>
              <a:gd name="T76" fmla="*/ 569 w 899"/>
              <a:gd name="T77" fmla="*/ 225 h 441"/>
              <a:gd name="T78" fmla="*/ 632 w 899"/>
              <a:gd name="T79" fmla="*/ 162 h 441"/>
              <a:gd name="T80" fmla="*/ 569 w 899"/>
              <a:gd name="T81" fmla="*/ 99 h 441"/>
              <a:gd name="T82" fmla="*/ 506 w 899"/>
              <a:gd name="T83" fmla="*/ 162 h 441"/>
              <a:gd name="T84" fmla="*/ 569 w 899"/>
              <a:gd name="T85" fmla="*/ 225 h 441"/>
              <a:gd name="T86" fmla="*/ 899 w 899"/>
              <a:gd name="T87" fmla="*/ 16 h 441"/>
              <a:gd name="T88" fmla="*/ 266 w 899"/>
              <a:gd name="T89" fmla="*/ 16 h 441"/>
              <a:gd name="T90" fmla="*/ 266 w 899"/>
              <a:gd name="T91" fmla="*/ 30 h 441"/>
              <a:gd name="T92" fmla="*/ 899 w 899"/>
              <a:gd name="T93" fmla="*/ 30 h 441"/>
              <a:gd name="T94" fmla="*/ 899 w 899"/>
              <a:gd name="T95" fmla="*/ 16 h 441"/>
              <a:gd name="T96" fmla="*/ 899 w 899"/>
              <a:gd name="T97" fmla="*/ 290 h 441"/>
              <a:gd name="T98" fmla="*/ 266 w 899"/>
              <a:gd name="T99" fmla="*/ 290 h 441"/>
              <a:gd name="T100" fmla="*/ 266 w 899"/>
              <a:gd name="T101" fmla="*/ 303 h 441"/>
              <a:gd name="T102" fmla="*/ 899 w 899"/>
              <a:gd name="T103" fmla="*/ 303 h 441"/>
              <a:gd name="T104" fmla="*/ 899 w 899"/>
              <a:gd name="T105" fmla="*/ 290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9" h="441">
                <a:moveTo>
                  <a:pt x="88" y="194"/>
                </a:moveTo>
                <a:cubicBezTo>
                  <a:pt x="88" y="245"/>
                  <a:pt x="49" y="286"/>
                  <a:pt x="0" y="291"/>
                </a:cubicBezTo>
                <a:cubicBezTo>
                  <a:pt x="0" y="97"/>
                  <a:pt x="0" y="97"/>
                  <a:pt x="0" y="97"/>
                </a:cubicBezTo>
                <a:cubicBezTo>
                  <a:pt x="49" y="102"/>
                  <a:pt x="88" y="143"/>
                  <a:pt x="88" y="194"/>
                </a:cubicBezTo>
                <a:close/>
                <a:moveTo>
                  <a:pt x="116" y="441"/>
                </a:moveTo>
                <a:cubicBezTo>
                  <a:pt x="159" y="441"/>
                  <a:pt x="195" y="406"/>
                  <a:pt x="195" y="362"/>
                </a:cubicBezTo>
                <a:cubicBezTo>
                  <a:pt x="195" y="319"/>
                  <a:pt x="159" y="283"/>
                  <a:pt x="116" y="283"/>
                </a:cubicBezTo>
                <a:cubicBezTo>
                  <a:pt x="72" y="283"/>
                  <a:pt x="37" y="319"/>
                  <a:pt x="37" y="362"/>
                </a:cubicBezTo>
                <a:cubicBezTo>
                  <a:pt x="37" y="406"/>
                  <a:pt x="72" y="441"/>
                  <a:pt x="116" y="441"/>
                </a:cubicBezTo>
                <a:close/>
                <a:moveTo>
                  <a:pt x="356" y="225"/>
                </a:moveTo>
                <a:cubicBezTo>
                  <a:pt x="390" y="225"/>
                  <a:pt x="418" y="196"/>
                  <a:pt x="418" y="162"/>
                </a:cubicBezTo>
                <a:cubicBezTo>
                  <a:pt x="418" y="127"/>
                  <a:pt x="390" y="99"/>
                  <a:pt x="356" y="99"/>
                </a:cubicBezTo>
                <a:cubicBezTo>
                  <a:pt x="321" y="99"/>
                  <a:pt x="293" y="127"/>
                  <a:pt x="293" y="162"/>
                </a:cubicBezTo>
                <a:cubicBezTo>
                  <a:pt x="293" y="196"/>
                  <a:pt x="321" y="225"/>
                  <a:pt x="356" y="225"/>
                </a:cubicBezTo>
                <a:close/>
                <a:moveTo>
                  <a:pt x="168" y="126"/>
                </a:moveTo>
                <a:cubicBezTo>
                  <a:pt x="203" y="126"/>
                  <a:pt x="231" y="98"/>
                  <a:pt x="231" y="63"/>
                </a:cubicBezTo>
                <a:cubicBezTo>
                  <a:pt x="231" y="29"/>
                  <a:pt x="203" y="1"/>
                  <a:pt x="168" y="1"/>
                </a:cubicBezTo>
                <a:cubicBezTo>
                  <a:pt x="134" y="1"/>
                  <a:pt x="106" y="29"/>
                  <a:pt x="106" y="63"/>
                </a:cubicBezTo>
                <a:cubicBezTo>
                  <a:pt x="106" y="98"/>
                  <a:pt x="134" y="126"/>
                  <a:pt x="168" y="126"/>
                </a:cubicBezTo>
                <a:close/>
                <a:moveTo>
                  <a:pt x="209" y="258"/>
                </a:moveTo>
                <a:cubicBezTo>
                  <a:pt x="231" y="258"/>
                  <a:pt x="249" y="240"/>
                  <a:pt x="249" y="218"/>
                </a:cubicBezTo>
                <a:cubicBezTo>
                  <a:pt x="249" y="196"/>
                  <a:pt x="231" y="178"/>
                  <a:pt x="209" y="178"/>
                </a:cubicBezTo>
                <a:cubicBezTo>
                  <a:pt x="187" y="178"/>
                  <a:pt x="169" y="196"/>
                  <a:pt x="169" y="218"/>
                </a:cubicBezTo>
                <a:cubicBezTo>
                  <a:pt x="169" y="240"/>
                  <a:pt x="187" y="258"/>
                  <a:pt x="209" y="258"/>
                </a:cubicBezTo>
                <a:close/>
                <a:moveTo>
                  <a:pt x="57" y="62"/>
                </a:moveTo>
                <a:cubicBezTo>
                  <a:pt x="74" y="62"/>
                  <a:pt x="88" y="48"/>
                  <a:pt x="88" y="31"/>
                </a:cubicBezTo>
                <a:cubicBezTo>
                  <a:pt x="88" y="14"/>
                  <a:pt x="74" y="0"/>
                  <a:pt x="57" y="0"/>
                </a:cubicBezTo>
                <a:cubicBezTo>
                  <a:pt x="40" y="0"/>
                  <a:pt x="26" y="14"/>
                  <a:pt x="26" y="31"/>
                </a:cubicBezTo>
                <a:cubicBezTo>
                  <a:pt x="26" y="48"/>
                  <a:pt x="40" y="62"/>
                  <a:pt x="57" y="62"/>
                </a:cubicBezTo>
                <a:close/>
                <a:moveTo>
                  <a:pt x="843" y="162"/>
                </a:moveTo>
                <a:cubicBezTo>
                  <a:pt x="843" y="196"/>
                  <a:pt x="815" y="225"/>
                  <a:pt x="781" y="225"/>
                </a:cubicBezTo>
                <a:cubicBezTo>
                  <a:pt x="746" y="225"/>
                  <a:pt x="718" y="196"/>
                  <a:pt x="718" y="162"/>
                </a:cubicBezTo>
                <a:cubicBezTo>
                  <a:pt x="718" y="127"/>
                  <a:pt x="746" y="99"/>
                  <a:pt x="781" y="99"/>
                </a:cubicBezTo>
                <a:cubicBezTo>
                  <a:pt x="815" y="99"/>
                  <a:pt x="843" y="127"/>
                  <a:pt x="843" y="162"/>
                </a:cubicBezTo>
                <a:close/>
                <a:moveTo>
                  <a:pt x="812" y="162"/>
                </a:moveTo>
                <a:cubicBezTo>
                  <a:pt x="764" y="134"/>
                  <a:pt x="764" y="134"/>
                  <a:pt x="764" y="134"/>
                </a:cubicBezTo>
                <a:cubicBezTo>
                  <a:pt x="764" y="190"/>
                  <a:pt x="764" y="190"/>
                  <a:pt x="764" y="190"/>
                </a:cubicBezTo>
                <a:lnTo>
                  <a:pt x="812" y="162"/>
                </a:lnTo>
                <a:close/>
                <a:moveTo>
                  <a:pt x="569" y="225"/>
                </a:moveTo>
                <a:cubicBezTo>
                  <a:pt x="604" y="225"/>
                  <a:pt x="632" y="196"/>
                  <a:pt x="632" y="162"/>
                </a:cubicBezTo>
                <a:cubicBezTo>
                  <a:pt x="632" y="127"/>
                  <a:pt x="604" y="99"/>
                  <a:pt x="569" y="99"/>
                </a:cubicBezTo>
                <a:cubicBezTo>
                  <a:pt x="534" y="99"/>
                  <a:pt x="506" y="127"/>
                  <a:pt x="506" y="162"/>
                </a:cubicBezTo>
                <a:cubicBezTo>
                  <a:pt x="506" y="196"/>
                  <a:pt x="534" y="225"/>
                  <a:pt x="569" y="225"/>
                </a:cubicBezTo>
                <a:close/>
                <a:moveTo>
                  <a:pt x="899" y="16"/>
                </a:moveTo>
                <a:cubicBezTo>
                  <a:pt x="266" y="16"/>
                  <a:pt x="266" y="16"/>
                  <a:pt x="266" y="16"/>
                </a:cubicBezTo>
                <a:cubicBezTo>
                  <a:pt x="266" y="30"/>
                  <a:pt x="266" y="30"/>
                  <a:pt x="266" y="30"/>
                </a:cubicBezTo>
                <a:cubicBezTo>
                  <a:pt x="899" y="30"/>
                  <a:pt x="899" y="30"/>
                  <a:pt x="899" y="30"/>
                </a:cubicBezTo>
                <a:lnTo>
                  <a:pt x="899" y="16"/>
                </a:lnTo>
                <a:close/>
                <a:moveTo>
                  <a:pt x="899" y="290"/>
                </a:moveTo>
                <a:cubicBezTo>
                  <a:pt x="266" y="290"/>
                  <a:pt x="266" y="290"/>
                  <a:pt x="266" y="290"/>
                </a:cubicBezTo>
                <a:cubicBezTo>
                  <a:pt x="266" y="303"/>
                  <a:pt x="266" y="303"/>
                  <a:pt x="266" y="303"/>
                </a:cubicBezTo>
                <a:cubicBezTo>
                  <a:pt x="899" y="303"/>
                  <a:pt x="899" y="303"/>
                  <a:pt x="899" y="303"/>
                </a:cubicBezTo>
                <a:lnTo>
                  <a:pt x="899" y="290"/>
                </a:lnTo>
                <a:close/>
              </a:path>
            </a:pathLst>
          </a:custGeom>
          <a:solidFill>
            <a:srgbClr val="EC881D"/>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3" name="Freeform 144"/>
          <p:cNvSpPr>
            <a:spLocks noEditPoints="1"/>
          </p:cNvSpPr>
          <p:nvPr/>
        </p:nvSpPr>
        <p:spPr bwMode="auto">
          <a:xfrm>
            <a:off x="3789935" y="3891655"/>
            <a:ext cx="596780" cy="498827"/>
          </a:xfrm>
          <a:custGeom>
            <a:avLst/>
            <a:gdLst>
              <a:gd name="T0" fmla="*/ 747 w 766"/>
              <a:gd name="T1" fmla="*/ 599 h 651"/>
              <a:gd name="T2" fmla="*/ 747 w 766"/>
              <a:gd name="T3" fmla="*/ 547 h 651"/>
              <a:gd name="T4" fmla="*/ 727 w 766"/>
              <a:gd name="T5" fmla="*/ 547 h 651"/>
              <a:gd name="T6" fmla="*/ 727 w 766"/>
              <a:gd name="T7" fmla="*/ 496 h 651"/>
              <a:gd name="T8" fmla="*/ 692 w 766"/>
              <a:gd name="T9" fmla="*/ 496 h 651"/>
              <a:gd name="T10" fmla="*/ 692 w 766"/>
              <a:gd name="T11" fmla="*/ 219 h 651"/>
              <a:gd name="T12" fmla="*/ 723 w 766"/>
              <a:gd name="T13" fmla="*/ 219 h 651"/>
              <a:gd name="T14" fmla="*/ 761 w 766"/>
              <a:gd name="T15" fmla="*/ 182 h 651"/>
              <a:gd name="T16" fmla="*/ 761 w 766"/>
              <a:gd name="T17" fmla="*/ 155 h 651"/>
              <a:gd name="T18" fmla="*/ 725 w 766"/>
              <a:gd name="T19" fmla="*/ 106 h 651"/>
              <a:gd name="T20" fmla="*/ 413 w 766"/>
              <a:gd name="T21" fmla="*/ 6 h 651"/>
              <a:gd name="T22" fmla="*/ 341 w 766"/>
              <a:gd name="T23" fmla="*/ 6 h 651"/>
              <a:gd name="T24" fmla="*/ 41 w 766"/>
              <a:gd name="T25" fmla="*/ 106 h 651"/>
              <a:gd name="T26" fmla="*/ 6 w 766"/>
              <a:gd name="T27" fmla="*/ 155 h 651"/>
              <a:gd name="T28" fmla="*/ 6 w 766"/>
              <a:gd name="T29" fmla="*/ 182 h 651"/>
              <a:gd name="T30" fmla="*/ 43 w 766"/>
              <a:gd name="T31" fmla="*/ 219 h 651"/>
              <a:gd name="T32" fmla="*/ 74 w 766"/>
              <a:gd name="T33" fmla="*/ 219 h 651"/>
              <a:gd name="T34" fmla="*/ 74 w 766"/>
              <a:gd name="T35" fmla="*/ 496 h 651"/>
              <a:gd name="T36" fmla="*/ 39 w 766"/>
              <a:gd name="T37" fmla="*/ 496 h 651"/>
              <a:gd name="T38" fmla="*/ 39 w 766"/>
              <a:gd name="T39" fmla="*/ 547 h 651"/>
              <a:gd name="T40" fmla="*/ 20 w 766"/>
              <a:gd name="T41" fmla="*/ 547 h 651"/>
              <a:gd name="T42" fmla="*/ 20 w 766"/>
              <a:gd name="T43" fmla="*/ 599 h 651"/>
              <a:gd name="T44" fmla="*/ 0 w 766"/>
              <a:gd name="T45" fmla="*/ 599 h 651"/>
              <a:gd name="T46" fmla="*/ 0 w 766"/>
              <a:gd name="T47" fmla="*/ 651 h 651"/>
              <a:gd name="T48" fmla="*/ 766 w 766"/>
              <a:gd name="T49" fmla="*/ 651 h 651"/>
              <a:gd name="T50" fmla="*/ 766 w 766"/>
              <a:gd name="T51" fmla="*/ 599 h 651"/>
              <a:gd name="T52" fmla="*/ 747 w 766"/>
              <a:gd name="T53" fmla="*/ 599 h 651"/>
              <a:gd name="T54" fmla="*/ 417 w 766"/>
              <a:gd name="T55" fmla="*/ 496 h 651"/>
              <a:gd name="T56" fmla="*/ 417 w 766"/>
              <a:gd name="T57" fmla="*/ 219 h 651"/>
              <a:gd name="T58" fmla="*/ 486 w 766"/>
              <a:gd name="T59" fmla="*/ 219 h 651"/>
              <a:gd name="T60" fmla="*/ 486 w 766"/>
              <a:gd name="T61" fmla="*/ 496 h 651"/>
              <a:gd name="T62" fmla="*/ 417 w 766"/>
              <a:gd name="T63" fmla="*/ 496 h 651"/>
              <a:gd name="T64" fmla="*/ 624 w 766"/>
              <a:gd name="T65" fmla="*/ 496 h 651"/>
              <a:gd name="T66" fmla="*/ 555 w 766"/>
              <a:gd name="T67" fmla="*/ 496 h 651"/>
              <a:gd name="T68" fmla="*/ 555 w 766"/>
              <a:gd name="T69" fmla="*/ 219 h 651"/>
              <a:gd name="T70" fmla="*/ 624 w 766"/>
              <a:gd name="T71" fmla="*/ 219 h 651"/>
              <a:gd name="T72" fmla="*/ 624 w 766"/>
              <a:gd name="T73" fmla="*/ 496 h 651"/>
              <a:gd name="T74" fmla="*/ 349 w 766"/>
              <a:gd name="T75" fmla="*/ 219 h 651"/>
              <a:gd name="T76" fmla="*/ 349 w 766"/>
              <a:gd name="T77" fmla="*/ 496 h 651"/>
              <a:gd name="T78" fmla="*/ 280 w 766"/>
              <a:gd name="T79" fmla="*/ 496 h 651"/>
              <a:gd name="T80" fmla="*/ 280 w 766"/>
              <a:gd name="T81" fmla="*/ 219 h 651"/>
              <a:gd name="T82" fmla="*/ 349 w 766"/>
              <a:gd name="T83" fmla="*/ 219 h 651"/>
              <a:gd name="T84" fmla="*/ 142 w 766"/>
              <a:gd name="T85" fmla="*/ 219 h 651"/>
              <a:gd name="T86" fmla="*/ 211 w 766"/>
              <a:gd name="T87" fmla="*/ 219 h 651"/>
              <a:gd name="T88" fmla="*/ 211 w 766"/>
              <a:gd name="T89" fmla="*/ 496 h 651"/>
              <a:gd name="T90" fmla="*/ 142 w 766"/>
              <a:gd name="T91" fmla="*/ 496 h 651"/>
              <a:gd name="T92" fmla="*/ 142 w 766"/>
              <a:gd name="T93" fmla="*/ 219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66" h="651">
                <a:moveTo>
                  <a:pt x="747" y="599"/>
                </a:moveTo>
                <a:cubicBezTo>
                  <a:pt x="747" y="547"/>
                  <a:pt x="747" y="547"/>
                  <a:pt x="747" y="547"/>
                </a:cubicBezTo>
                <a:cubicBezTo>
                  <a:pt x="727" y="547"/>
                  <a:pt x="727" y="547"/>
                  <a:pt x="727" y="547"/>
                </a:cubicBezTo>
                <a:cubicBezTo>
                  <a:pt x="727" y="496"/>
                  <a:pt x="727" y="496"/>
                  <a:pt x="727" y="496"/>
                </a:cubicBezTo>
                <a:cubicBezTo>
                  <a:pt x="692" y="496"/>
                  <a:pt x="692" y="496"/>
                  <a:pt x="692" y="496"/>
                </a:cubicBezTo>
                <a:cubicBezTo>
                  <a:pt x="692" y="219"/>
                  <a:pt x="692" y="219"/>
                  <a:pt x="692" y="219"/>
                </a:cubicBezTo>
                <a:cubicBezTo>
                  <a:pt x="723" y="219"/>
                  <a:pt x="723" y="219"/>
                  <a:pt x="723" y="219"/>
                </a:cubicBezTo>
                <a:cubicBezTo>
                  <a:pt x="744" y="219"/>
                  <a:pt x="761" y="202"/>
                  <a:pt x="761" y="182"/>
                </a:cubicBezTo>
                <a:cubicBezTo>
                  <a:pt x="761" y="155"/>
                  <a:pt x="761" y="155"/>
                  <a:pt x="761" y="155"/>
                </a:cubicBezTo>
                <a:cubicBezTo>
                  <a:pt x="761" y="135"/>
                  <a:pt x="744" y="112"/>
                  <a:pt x="725" y="106"/>
                </a:cubicBezTo>
                <a:cubicBezTo>
                  <a:pt x="413" y="6"/>
                  <a:pt x="413" y="6"/>
                  <a:pt x="413" y="6"/>
                </a:cubicBezTo>
                <a:cubicBezTo>
                  <a:pt x="393" y="0"/>
                  <a:pt x="361" y="0"/>
                  <a:pt x="341" y="6"/>
                </a:cubicBezTo>
                <a:cubicBezTo>
                  <a:pt x="41" y="106"/>
                  <a:pt x="41" y="106"/>
                  <a:pt x="41" y="106"/>
                </a:cubicBezTo>
                <a:cubicBezTo>
                  <a:pt x="22" y="112"/>
                  <a:pt x="6" y="135"/>
                  <a:pt x="6" y="155"/>
                </a:cubicBezTo>
                <a:cubicBezTo>
                  <a:pt x="6" y="182"/>
                  <a:pt x="6" y="182"/>
                  <a:pt x="6" y="182"/>
                </a:cubicBezTo>
                <a:cubicBezTo>
                  <a:pt x="6" y="202"/>
                  <a:pt x="23" y="219"/>
                  <a:pt x="43" y="219"/>
                </a:cubicBezTo>
                <a:cubicBezTo>
                  <a:pt x="74" y="219"/>
                  <a:pt x="74" y="219"/>
                  <a:pt x="74" y="219"/>
                </a:cubicBezTo>
                <a:cubicBezTo>
                  <a:pt x="74" y="496"/>
                  <a:pt x="74" y="496"/>
                  <a:pt x="74" y="496"/>
                </a:cubicBezTo>
                <a:cubicBezTo>
                  <a:pt x="39" y="496"/>
                  <a:pt x="39" y="496"/>
                  <a:pt x="39" y="496"/>
                </a:cubicBezTo>
                <a:cubicBezTo>
                  <a:pt x="39" y="547"/>
                  <a:pt x="39" y="547"/>
                  <a:pt x="39" y="547"/>
                </a:cubicBezTo>
                <a:cubicBezTo>
                  <a:pt x="20" y="547"/>
                  <a:pt x="20" y="547"/>
                  <a:pt x="20" y="547"/>
                </a:cubicBezTo>
                <a:cubicBezTo>
                  <a:pt x="20" y="599"/>
                  <a:pt x="20" y="599"/>
                  <a:pt x="20" y="599"/>
                </a:cubicBezTo>
                <a:cubicBezTo>
                  <a:pt x="0" y="599"/>
                  <a:pt x="0" y="599"/>
                  <a:pt x="0" y="599"/>
                </a:cubicBezTo>
                <a:cubicBezTo>
                  <a:pt x="0" y="651"/>
                  <a:pt x="0" y="651"/>
                  <a:pt x="0" y="651"/>
                </a:cubicBezTo>
                <a:cubicBezTo>
                  <a:pt x="766" y="651"/>
                  <a:pt x="766" y="651"/>
                  <a:pt x="766" y="651"/>
                </a:cubicBezTo>
                <a:cubicBezTo>
                  <a:pt x="766" y="599"/>
                  <a:pt x="766" y="599"/>
                  <a:pt x="766" y="599"/>
                </a:cubicBezTo>
                <a:lnTo>
                  <a:pt x="747" y="599"/>
                </a:lnTo>
                <a:close/>
                <a:moveTo>
                  <a:pt x="417" y="496"/>
                </a:moveTo>
                <a:cubicBezTo>
                  <a:pt x="417" y="219"/>
                  <a:pt x="417" y="219"/>
                  <a:pt x="417" y="219"/>
                </a:cubicBezTo>
                <a:cubicBezTo>
                  <a:pt x="486" y="219"/>
                  <a:pt x="486" y="219"/>
                  <a:pt x="486" y="219"/>
                </a:cubicBezTo>
                <a:cubicBezTo>
                  <a:pt x="486" y="496"/>
                  <a:pt x="486" y="496"/>
                  <a:pt x="486" y="496"/>
                </a:cubicBezTo>
                <a:lnTo>
                  <a:pt x="417" y="496"/>
                </a:lnTo>
                <a:close/>
                <a:moveTo>
                  <a:pt x="624" y="496"/>
                </a:moveTo>
                <a:cubicBezTo>
                  <a:pt x="555" y="496"/>
                  <a:pt x="555" y="496"/>
                  <a:pt x="555" y="496"/>
                </a:cubicBezTo>
                <a:cubicBezTo>
                  <a:pt x="555" y="219"/>
                  <a:pt x="555" y="219"/>
                  <a:pt x="555" y="219"/>
                </a:cubicBezTo>
                <a:cubicBezTo>
                  <a:pt x="624" y="219"/>
                  <a:pt x="624" y="219"/>
                  <a:pt x="624" y="219"/>
                </a:cubicBezTo>
                <a:lnTo>
                  <a:pt x="624" y="496"/>
                </a:lnTo>
                <a:close/>
                <a:moveTo>
                  <a:pt x="349" y="219"/>
                </a:moveTo>
                <a:cubicBezTo>
                  <a:pt x="349" y="496"/>
                  <a:pt x="349" y="496"/>
                  <a:pt x="349" y="496"/>
                </a:cubicBezTo>
                <a:cubicBezTo>
                  <a:pt x="280" y="496"/>
                  <a:pt x="280" y="496"/>
                  <a:pt x="280" y="496"/>
                </a:cubicBezTo>
                <a:cubicBezTo>
                  <a:pt x="280" y="219"/>
                  <a:pt x="280" y="219"/>
                  <a:pt x="280" y="219"/>
                </a:cubicBezTo>
                <a:lnTo>
                  <a:pt x="349" y="219"/>
                </a:lnTo>
                <a:close/>
                <a:moveTo>
                  <a:pt x="142" y="219"/>
                </a:moveTo>
                <a:cubicBezTo>
                  <a:pt x="211" y="219"/>
                  <a:pt x="211" y="219"/>
                  <a:pt x="211" y="219"/>
                </a:cubicBezTo>
                <a:cubicBezTo>
                  <a:pt x="211" y="496"/>
                  <a:pt x="211" y="496"/>
                  <a:pt x="211" y="496"/>
                </a:cubicBezTo>
                <a:cubicBezTo>
                  <a:pt x="142" y="496"/>
                  <a:pt x="142" y="496"/>
                  <a:pt x="142" y="496"/>
                </a:cubicBezTo>
                <a:lnTo>
                  <a:pt x="142" y="219"/>
                </a:lnTo>
                <a:close/>
              </a:path>
            </a:pathLst>
          </a:custGeom>
          <a:solidFill>
            <a:srgbClr val="EC881D"/>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36"/>
          <p:cNvSpPr>
            <a:spLocks noChangeAspect="1" noEditPoints="1"/>
          </p:cNvSpPr>
          <p:nvPr/>
        </p:nvSpPr>
        <p:spPr bwMode="auto">
          <a:xfrm>
            <a:off x="5803846" y="2007366"/>
            <a:ext cx="506520" cy="514350"/>
          </a:xfrm>
          <a:custGeom>
            <a:avLst/>
            <a:gdLst>
              <a:gd name="T0" fmla="*/ 291 w 367"/>
              <a:gd name="T1" fmla="*/ 79 h 380"/>
              <a:gd name="T2" fmla="*/ 284 w 367"/>
              <a:gd name="T3" fmla="*/ 86 h 380"/>
              <a:gd name="T4" fmla="*/ 67 w 367"/>
              <a:gd name="T5" fmla="*/ 86 h 380"/>
              <a:gd name="T6" fmla="*/ 61 w 367"/>
              <a:gd name="T7" fmla="*/ 79 h 380"/>
              <a:gd name="T8" fmla="*/ 67 w 367"/>
              <a:gd name="T9" fmla="*/ 72 h 380"/>
              <a:gd name="T10" fmla="*/ 284 w 367"/>
              <a:gd name="T11" fmla="*/ 72 h 380"/>
              <a:gd name="T12" fmla="*/ 291 w 367"/>
              <a:gd name="T13" fmla="*/ 79 h 380"/>
              <a:gd name="T14" fmla="*/ 284 w 367"/>
              <a:gd name="T15" fmla="*/ 122 h 380"/>
              <a:gd name="T16" fmla="*/ 67 w 367"/>
              <a:gd name="T17" fmla="*/ 122 h 380"/>
              <a:gd name="T18" fmla="*/ 61 w 367"/>
              <a:gd name="T19" fmla="*/ 129 h 380"/>
              <a:gd name="T20" fmla="*/ 67 w 367"/>
              <a:gd name="T21" fmla="*/ 136 h 380"/>
              <a:gd name="T22" fmla="*/ 284 w 367"/>
              <a:gd name="T23" fmla="*/ 136 h 380"/>
              <a:gd name="T24" fmla="*/ 291 w 367"/>
              <a:gd name="T25" fmla="*/ 129 h 380"/>
              <a:gd name="T26" fmla="*/ 284 w 367"/>
              <a:gd name="T27" fmla="*/ 122 h 380"/>
              <a:gd name="T28" fmla="*/ 193 w 367"/>
              <a:gd name="T29" fmla="*/ 172 h 380"/>
              <a:gd name="T30" fmla="*/ 67 w 367"/>
              <a:gd name="T31" fmla="*/ 172 h 380"/>
              <a:gd name="T32" fmla="*/ 61 w 367"/>
              <a:gd name="T33" fmla="*/ 179 h 380"/>
              <a:gd name="T34" fmla="*/ 67 w 367"/>
              <a:gd name="T35" fmla="*/ 186 h 380"/>
              <a:gd name="T36" fmla="*/ 193 w 367"/>
              <a:gd name="T37" fmla="*/ 186 h 380"/>
              <a:gd name="T38" fmla="*/ 200 w 367"/>
              <a:gd name="T39" fmla="*/ 179 h 380"/>
              <a:gd name="T40" fmla="*/ 193 w 367"/>
              <a:gd name="T41" fmla="*/ 172 h 380"/>
              <a:gd name="T42" fmla="*/ 258 w 367"/>
              <a:gd name="T43" fmla="*/ 364 h 380"/>
              <a:gd name="T44" fmla="*/ 246 w 367"/>
              <a:gd name="T45" fmla="*/ 351 h 380"/>
              <a:gd name="T46" fmla="*/ 237 w 367"/>
              <a:gd name="T47" fmla="*/ 316 h 380"/>
              <a:gd name="T48" fmla="*/ 130 w 367"/>
              <a:gd name="T49" fmla="*/ 316 h 380"/>
              <a:gd name="T50" fmla="*/ 121 w 367"/>
              <a:gd name="T51" fmla="*/ 351 h 380"/>
              <a:gd name="T52" fmla="*/ 111 w 367"/>
              <a:gd name="T53" fmla="*/ 362 h 380"/>
              <a:gd name="T54" fmla="*/ 107 w 367"/>
              <a:gd name="T55" fmla="*/ 370 h 380"/>
              <a:gd name="T56" fmla="*/ 118 w 367"/>
              <a:gd name="T57" fmla="*/ 380 h 380"/>
              <a:gd name="T58" fmla="*/ 248 w 367"/>
              <a:gd name="T59" fmla="*/ 380 h 380"/>
              <a:gd name="T60" fmla="*/ 259 w 367"/>
              <a:gd name="T61" fmla="*/ 370 h 380"/>
              <a:gd name="T62" fmla="*/ 258 w 367"/>
              <a:gd name="T63" fmla="*/ 364 h 380"/>
              <a:gd name="T64" fmla="*/ 367 w 367"/>
              <a:gd name="T65" fmla="*/ 12 h 380"/>
              <a:gd name="T66" fmla="*/ 367 w 367"/>
              <a:gd name="T67" fmla="*/ 289 h 380"/>
              <a:gd name="T68" fmla="*/ 355 w 367"/>
              <a:gd name="T69" fmla="*/ 300 h 380"/>
              <a:gd name="T70" fmla="*/ 12 w 367"/>
              <a:gd name="T71" fmla="*/ 300 h 380"/>
              <a:gd name="T72" fmla="*/ 0 w 367"/>
              <a:gd name="T73" fmla="*/ 289 h 380"/>
              <a:gd name="T74" fmla="*/ 0 w 367"/>
              <a:gd name="T75" fmla="*/ 12 h 380"/>
              <a:gd name="T76" fmla="*/ 12 w 367"/>
              <a:gd name="T77" fmla="*/ 0 h 380"/>
              <a:gd name="T78" fmla="*/ 355 w 367"/>
              <a:gd name="T79" fmla="*/ 0 h 380"/>
              <a:gd name="T80" fmla="*/ 367 w 367"/>
              <a:gd name="T81" fmla="*/ 12 h 380"/>
              <a:gd name="T82" fmla="*/ 341 w 367"/>
              <a:gd name="T83" fmla="*/ 40 h 380"/>
              <a:gd name="T84" fmla="*/ 332 w 367"/>
              <a:gd name="T85" fmla="*/ 32 h 380"/>
              <a:gd name="T86" fmla="*/ 35 w 367"/>
              <a:gd name="T87" fmla="*/ 32 h 380"/>
              <a:gd name="T88" fmla="*/ 26 w 367"/>
              <a:gd name="T89" fmla="*/ 40 h 380"/>
              <a:gd name="T90" fmla="*/ 26 w 367"/>
              <a:gd name="T91" fmla="*/ 244 h 380"/>
              <a:gd name="T92" fmla="*/ 35 w 367"/>
              <a:gd name="T93" fmla="*/ 252 h 380"/>
              <a:gd name="T94" fmla="*/ 288 w 367"/>
              <a:gd name="T95" fmla="*/ 252 h 380"/>
              <a:gd name="T96" fmla="*/ 283 w 367"/>
              <a:gd name="T97" fmla="*/ 210 h 380"/>
              <a:gd name="T98" fmla="*/ 279 w 367"/>
              <a:gd name="T99" fmla="*/ 190 h 380"/>
              <a:gd name="T100" fmla="*/ 341 w 367"/>
              <a:gd name="T101" fmla="*/ 46 h 380"/>
              <a:gd name="T102" fmla="*/ 341 w 367"/>
              <a:gd name="T103" fmla="*/ 4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7" h="380">
                <a:moveTo>
                  <a:pt x="291" y="79"/>
                </a:moveTo>
                <a:cubicBezTo>
                  <a:pt x="291" y="83"/>
                  <a:pt x="288" y="86"/>
                  <a:pt x="284" y="86"/>
                </a:cubicBezTo>
                <a:cubicBezTo>
                  <a:pt x="67" y="86"/>
                  <a:pt x="67" y="86"/>
                  <a:pt x="67" y="86"/>
                </a:cubicBezTo>
                <a:cubicBezTo>
                  <a:pt x="64" y="86"/>
                  <a:pt x="61" y="83"/>
                  <a:pt x="61" y="79"/>
                </a:cubicBezTo>
                <a:cubicBezTo>
                  <a:pt x="61" y="75"/>
                  <a:pt x="64" y="72"/>
                  <a:pt x="67" y="72"/>
                </a:cubicBezTo>
                <a:cubicBezTo>
                  <a:pt x="284" y="72"/>
                  <a:pt x="284" y="72"/>
                  <a:pt x="284" y="72"/>
                </a:cubicBezTo>
                <a:cubicBezTo>
                  <a:pt x="288" y="72"/>
                  <a:pt x="291" y="75"/>
                  <a:pt x="291" y="79"/>
                </a:cubicBezTo>
                <a:close/>
                <a:moveTo>
                  <a:pt x="284" y="122"/>
                </a:moveTo>
                <a:cubicBezTo>
                  <a:pt x="67" y="122"/>
                  <a:pt x="67" y="122"/>
                  <a:pt x="67" y="122"/>
                </a:cubicBezTo>
                <a:cubicBezTo>
                  <a:pt x="64" y="122"/>
                  <a:pt x="61" y="125"/>
                  <a:pt x="61" y="129"/>
                </a:cubicBezTo>
                <a:cubicBezTo>
                  <a:pt x="61" y="133"/>
                  <a:pt x="64" y="136"/>
                  <a:pt x="67" y="136"/>
                </a:cubicBezTo>
                <a:cubicBezTo>
                  <a:pt x="284" y="136"/>
                  <a:pt x="284" y="136"/>
                  <a:pt x="284" y="136"/>
                </a:cubicBezTo>
                <a:cubicBezTo>
                  <a:pt x="288" y="136"/>
                  <a:pt x="291" y="133"/>
                  <a:pt x="291" y="129"/>
                </a:cubicBezTo>
                <a:cubicBezTo>
                  <a:pt x="291" y="125"/>
                  <a:pt x="288" y="122"/>
                  <a:pt x="284" y="122"/>
                </a:cubicBezTo>
                <a:close/>
                <a:moveTo>
                  <a:pt x="193" y="172"/>
                </a:moveTo>
                <a:cubicBezTo>
                  <a:pt x="67" y="172"/>
                  <a:pt x="67" y="172"/>
                  <a:pt x="67" y="172"/>
                </a:cubicBezTo>
                <a:cubicBezTo>
                  <a:pt x="64" y="172"/>
                  <a:pt x="61" y="176"/>
                  <a:pt x="61" y="179"/>
                </a:cubicBezTo>
                <a:cubicBezTo>
                  <a:pt x="61" y="183"/>
                  <a:pt x="64" y="186"/>
                  <a:pt x="67" y="186"/>
                </a:cubicBezTo>
                <a:cubicBezTo>
                  <a:pt x="193" y="186"/>
                  <a:pt x="193" y="186"/>
                  <a:pt x="193" y="186"/>
                </a:cubicBezTo>
                <a:cubicBezTo>
                  <a:pt x="197" y="186"/>
                  <a:pt x="200" y="183"/>
                  <a:pt x="200" y="179"/>
                </a:cubicBezTo>
                <a:cubicBezTo>
                  <a:pt x="200" y="176"/>
                  <a:pt x="197" y="172"/>
                  <a:pt x="193" y="172"/>
                </a:cubicBezTo>
                <a:close/>
                <a:moveTo>
                  <a:pt x="258" y="364"/>
                </a:moveTo>
                <a:cubicBezTo>
                  <a:pt x="257" y="361"/>
                  <a:pt x="252" y="358"/>
                  <a:pt x="246" y="351"/>
                </a:cubicBezTo>
                <a:cubicBezTo>
                  <a:pt x="239" y="343"/>
                  <a:pt x="237" y="327"/>
                  <a:pt x="237" y="316"/>
                </a:cubicBezTo>
                <a:cubicBezTo>
                  <a:pt x="130" y="316"/>
                  <a:pt x="130" y="316"/>
                  <a:pt x="130" y="316"/>
                </a:cubicBezTo>
                <a:cubicBezTo>
                  <a:pt x="130" y="327"/>
                  <a:pt x="128" y="343"/>
                  <a:pt x="121" y="351"/>
                </a:cubicBezTo>
                <a:cubicBezTo>
                  <a:pt x="117" y="356"/>
                  <a:pt x="113" y="359"/>
                  <a:pt x="111" y="362"/>
                </a:cubicBezTo>
                <a:cubicBezTo>
                  <a:pt x="109" y="364"/>
                  <a:pt x="107" y="366"/>
                  <a:pt x="107" y="370"/>
                </a:cubicBezTo>
                <a:cubicBezTo>
                  <a:pt x="107" y="376"/>
                  <a:pt x="112" y="380"/>
                  <a:pt x="118" y="380"/>
                </a:cubicBezTo>
                <a:cubicBezTo>
                  <a:pt x="248" y="380"/>
                  <a:pt x="248" y="380"/>
                  <a:pt x="248" y="380"/>
                </a:cubicBezTo>
                <a:cubicBezTo>
                  <a:pt x="254" y="380"/>
                  <a:pt x="259" y="376"/>
                  <a:pt x="259" y="370"/>
                </a:cubicBezTo>
                <a:cubicBezTo>
                  <a:pt x="259" y="368"/>
                  <a:pt x="258" y="366"/>
                  <a:pt x="258" y="364"/>
                </a:cubicBezTo>
                <a:close/>
                <a:moveTo>
                  <a:pt x="367" y="12"/>
                </a:moveTo>
                <a:cubicBezTo>
                  <a:pt x="367" y="289"/>
                  <a:pt x="367" y="289"/>
                  <a:pt x="367" y="289"/>
                </a:cubicBezTo>
                <a:cubicBezTo>
                  <a:pt x="367" y="295"/>
                  <a:pt x="361" y="300"/>
                  <a:pt x="355" y="300"/>
                </a:cubicBezTo>
                <a:cubicBezTo>
                  <a:pt x="12" y="300"/>
                  <a:pt x="12" y="300"/>
                  <a:pt x="12" y="300"/>
                </a:cubicBezTo>
                <a:cubicBezTo>
                  <a:pt x="5" y="300"/>
                  <a:pt x="0" y="295"/>
                  <a:pt x="0" y="289"/>
                </a:cubicBezTo>
                <a:cubicBezTo>
                  <a:pt x="0" y="12"/>
                  <a:pt x="0" y="12"/>
                  <a:pt x="0" y="12"/>
                </a:cubicBezTo>
                <a:cubicBezTo>
                  <a:pt x="0" y="5"/>
                  <a:pt x="5" y="0"/>
                  <a:pt x="12" y="0"/>
                </a:cubicBezTo>
                <a:cubicBezTo>
                  <a:pt x="355" y="0"/>
                  <a:pt x="355" y="0"/>
                  <a:pt x="355" y="0"/>
                </a:cubicBezTo>
                <a:cubicBezTo>
                  <a:pt x="361" y="0"/>
                  <a:pt x="367" y="5"/>
                  <a:pt x="367" y="12"/>
                </a:cubicBezTo>
                <a:close/>
                <a:moveTo>
                  <a:pt x="341" y="40"/>
                </a:moveTo>
                <a:cubicBezTo>
                  <a:pt x="341" y="36"/>
                  <a:pt x="337" y="32"/>
                  <a:pt x="332" y="32"/>
                </a:cubicBezTo>
                <a:cubicBezTo>
                  <a:pt x="35" y="32"/>
                  <a:pt x="35" y="32"/>
                  <a:pt x="35" y="32"/>
                </a:cubicBezTo>
                <a:cubicBezTo>
                  <a:pt x="30" y="32"/>
                  <a:pt x="26" y="36"/>
                  <a:pt x="26" y="40"/>
                </a:cubicBezTo>
                <a:cubicBezTo>
                  <a:pt x="26" y="244"/>
                  <a:pt x="26" y="244"/>
                  <a:pt x="26" y="244"/>
                </a:cubicBezTo>
                <a:cubicBezTo>
                  <a:pt x="26" y="248"/>
                  <a:pt x="30" y="252"/>
                  <a:pt x="35" y="252"/>
                </a:cubicBezTo>
                <a:cubicBezTo>
                  <a:pt x="288" y="252"/>
                  <a:pt x="288" y="252"/>
                  <a:pt x="288" y="252"/>
                </a:cubicBezTo>
                <a:cubicBezTo>
                  <a:pt x="317" y="251"/>
                  <a:pt x="314" y="216"/>
                  <a:pt x="283" y="210"/>
                </a:cubicBezTo>
                <a:cubicBezTo>
                  <a:pt x="270" y="207"/>
                  <a:pt x="274" y="195"/>
                  <a:pt x="279" y="190"/>
                </a:cubicBezTo>
                <a:cubicBezTo>
                  <a:pt x="327" y="135"/>
                  <a:pt x="339" y="76"/>
                  <a:pt x="341" y="46"/>
                </a:cubicBezTo>
                <a:lnTo>
                  <a:pt x="341" y="4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5" name="Group 14"/>
          <p:cNvGrpSpPr/>
          <p:nvPr/>
        </p:nvGrpSpPr>
        <p:grpSpPr>
          <a:xfrm>
            <a:off x="5760423" y="3887566"/>
            <a:ext cx="593366" cy="507006"/>
            <a:chOff x="5494338" y="-673101"/>
            <a:chExt cx="2117725" cy="1841502"/>
          </a:xfrm>
          <a:solidFill>
            <a:srgbClr val="0079DB"/>
          </a:solidFill>
        </p:grpSpPr>
        <p:sp>
          <p:nvSpPr>
            <p:cNvPr id="16" name="Freeform 140"/>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41"/>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2"/>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 name="Freeform 18"/>
          <p:cNvSpPr>
            <a:spLocks noEditPoints="1"/>
          </p:cNvSpPr>
          <p:nvPr/>
        </p:nvSpPr>
        <p:spPr bwMode="auto">
          <a:xfrm>
            <a:off x="5821206" y="1038195"/>
            <a:ext cx="471800" cy="48565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rgbClr val="0079DB"/>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0" name="Group 19"/>
          <p:cNvGrpSpPr/>
          <p:nvPr/>
        </p:nvGrpSpPr>
        <p:grpSpPr>
          <a:xfrm>
            <a:off x="7560350" y="2082516"/>
            <a:ext cx="535564" cy="364050"/>
            <a:chOff x="3727450" y="0"/>
            <a:chExt cx="2276475" cy="1574800"/>
          </a:xfrm>
          <a:solidFill>
            <a:srgbClr val="5F6062"/>
          </a:solidFill>
        </p:grpSpPr>
        <p:sp>
          <p:nvSpPr>
            <p:cNvPr id="21" name="Freeform 92"/>
            <p:cNvSpPr>
              <a:spLocks noEditPoints="1"/>
            </p:cNvSpPr>
            <p:nvPr/>
          </p:nvSpPr>
          <p:spPr bwMode="auto">
            <a:xfrm>
              <a:off x="3727450" y="0"/>
              <a:ext cx="2276475" cy="1574800"/>
            </a:xfrm>
            <a:custGeom>
              <a:avLst/>
              <a:gdLst>
                <a:gd name="T0" fmla="*/ 607 w 607"/>
                <a:gd name="T1" fmla="*/ 210 h 420"/>
                <a:gd name="T2" fmla="*/ 607 w 607"/>
                <a:gd name="T3" fmla="*/ 210 h 420"/>
                <a:gd name="T4" fmla="*/ 304 w 607"/>
                <a:gd name="T5" fmla="*/ 0 h 420"/>
                <a:gd name="T6" fmla="*/ 0 w 607"/>
                <a:gd name="T7" fmla="*/ 210 h 420"/>
                <a:gd name="T8" fmla="*/ 0 w 607"/>
                <a:gd name="T9" fmla="*/ 210 h 420"/>
                <a:gd name="T10" fmla="*/ 0 w 607"/>
                <a:gd name="T11" fmla="*/ 210 h 420"/>
                <a:gd name="T12" fmla="*/ 0 w 607"/>
                <a:gd name="T13" fmla="*/ 210 h 420"/>
                <a:gd name="T14" fmla="*/ 0 w 607"/>
                <a:gd name="T15" fmla="*/ 210 h 420"/>
                <a:gd name="T16" fmla="*/ 304 w 607"/>
                <a:gd name="T17" fmla="*/ 420 h 420"/>
                <a:gd name="T18" fmla="*/ 607 w 607"/>
                <a:gd name="T19" fmla="*/ 210 h 420"/>
                <a:gd name="T20" fmla="*/ 607 w 607"/>
                <a:gd name="T21" fmla="*/ 210 h 420"/>
                <a:gd name="T22" fmla="*/ 607 w 607"/>
                <a:gd name="T23" fmla="*/ 210 h 420"/>
                <a:gd name="T24" fmla="*/ 607 w 607"/>
                <a:gd name="T25" fmla="*/ 210 h 420"/>
                <a:gd name="T26" fmla="*/ 304 w 607"/>
                <a:gd name="T27" fmla="*/ 374 h 420"/>
                <a:gd name="T28" fmla="*/ 52 w 607"/>
                <a:gd name="T29" fmla="*/ 210 h 420"/>
                <a:gd name="T30" fmla="*/ 304 w 607"/>
                <a:gd name="T31" fmla="*/ 46 h 420"/>
                <a:gd name="T32" fmla="*/ 555 w 607"/>
                <a:gd name="T33" fmla="*/ 210 h 420"/>
                <a:gd name="T34" fmla="*/ 304 w 607"/>
                <a:gd name="T35" fmla="*/ 374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7" h="420">
                  <a:moveTo>
                    <a:pt x="607" y="210"/>
                  </a:moveTo>
                  <a:cubicBezTo>
                    <a:pt x="607" y="210"/>
                    <a:pt x="607" y="210"/>
                    <a:pt x="607" y="210"/>
                  </a:cubicBezTo>
                  <a:cubicBezTo>
                    <a:pt x="550" y="81"/>
                    <a:pt x="432" y="0"/>
                    <a:pt x="304" y="0"/>
                  </a:cubicBezTo>
                  <a:cubicBezTo>
                    <a:pt x="175" y="0"/>
                    <a:pt x="58" y="81"/>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58" y="339"/>
                    <a:pt x="175" y="420"/>
                    <a:pt x="304" y="420"/>
                  </a:cubicBezTo>
                  <a:cubicBezTo>
                    <a:pt x="432" y="420"/>
                    <a:pt x="550" y="339"/>
                    <a:pt x="607" y="210"/>
                  </a:cubicBezTo>
                  <a:cubicBezTo>
                    <a:pt x="607" y="210"/>
                    <a:pt x="607" y="210"/>
                    <a:pt x="607" y="210"/>
                  </a:cubicBezTo>
                  <a:cubicBezTo>
                    <a:pt x="607" y="210"/>
                    <a:pt x="607" y="210"/>
                    <a:pt x="607" y="210"/>
                  </a:cubicBezTo>
                  <a:cubicBezTo>
                    <a:pt x="607" y="210"/>
                    <a:pt x="607" y="210"/>
                    <a:pt x="607" y="210"/>
                  </a:cubicBezTo>
                  <a:close/>
                  <a:moveTo>
                    <a:pt x="304" y="374"/>
                  </a:moveTo>
                  <a:cubicBezTo>
                    <a:pt x="199" y="374"/>
                    <a:pt x="105" y="311"/>
                    <a:pt x="52" y="210"/>
                  </a:cubicBezTo>
                  <a:cubicBezTo>
                    <a:pt x="105" y="109"/>
                    <a:pt x="199" y="46"/>
                    <a:pt x="304" y="46"/>
                  </a:cubicBezTo>
                  <a:cubicBezTo>
                    <a:pt x="408" y="46"/>
                    <a:pt x="503" y="109"/>
                    <a:pt x="555" y="210"/>
                  </a:cubicBezTo>
                  <a:cubicBezTo>
                    <a:pt x="503" y="311"/>
                    <a:pt x="408" y="374"/>
                    <a:pt x="304" y="37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93"/>
            <p:cNvSpPr>
              <a:spLocks noEditPoints="1"/>
            </p:cNvSpPr>
            <p:nvPr/>
          </p:nvSpPr>
          <p:spPr bwMode="auto">
            <a:xfrm>
              <a:off x="4167188" y="85725"/>
              <a:ext cx="1401763" cy="1403350"/>
            </a:xfrm>
            <a:custGeom>
              <a:avLst/>
              <a:gdLst>
                <a:gd name="T0" fmla="*/ 187 w 374"/>
                <a:gd name="T1" fmla="*/ 0 h 374"/>
                <a:gd name="T2" fmla="*/ 0 w 374"/>
                <a:gd name="T3" fmla="*/ 187 h 374"/>
                <a:gd name="T4" fmla="*/ 187 w 374"/>
                <a:gd name="T5" fmla="*/ 374 h 374"/>
                <a:gd name="T6" fmla="*/ 374 w 374"/>
                <a:gd name="T7" fmla="*/ 187 h 374"/>
                <a:gd name="T8" fmla="*/ 187 w 374"/>
                <a:gd name="T9" fmla="*/ 0 h 374"/>
                <a:gd name="T10" fmla="*/ 187 w 374"/>
                <a:gd name="T11" fmla="*/ 328 h 374"/>
                <a:gd name="T12" fmla="*/ 47 w 374"/>
                <a:gd name="T13" fmla="*/ 187 h 374"/>
                <a:gd name="T14" fmla="*/ 187 w 374"/>
                <a:gd name="T15" fmla="*/ 47 h 374"/>
                <a:gd name="T16" fmla="*/ 327 w 374"/>
                <a:gd name="T17" fmla="*/ 187 h 374"/>
                <a:gd name="T18" fmla="*/ 187 w 374"/>
                <a:gd name="T19" fmla="*/ 328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4" h="374">
                  <a:moveTo>
                    <a:pt x="187" y="0"/>
                  </a:moveTo>
                  <a:cubicBezTo>
                    <a:pt x="84" y="0"/>
                    <a:pt x="0" y="84"/>
                    <a:pt x="0" y="187"/>
                  </a:cubicBezTo>
                  <a:cubicBezTo>
                    <a:pt x="0" y="290"/>
                    <a:pt x="84" y="374"/>
                    <a:pt x="187" y="374"/>
                  </a:cubicBezTo>
                  <a:cubicBezTo>
                    <a:pt x="290" y="374"/>
                    <a:pt x="374" y="290"/>
                    <a:pt x="374" y="187"/>
                  </a:cubicBezTo>
                  <a:cubicBezTo>
                    <a:pt x="374" y="84"/>
                    <a:pt x="290" y="0"/>
                    <a:pt x="187" y="0"/>
                  </a:cubicBezTo>
                  <a:close/>
                  <a:moveTo>
                    <a:pt x="187" y="328"/>
                  </a:moveTo>
                  <a:cubicBezTo>
                    <a:pt x="109" y="328"/>
                    <a:pt x="47" y="265"/>
                    <a:pt x="47" y="187"/>
                  </a:cubicBezTo>
                  <a:cubicBezTo>
                    <a:pt x="47" y="110"/>
                    <a:pt x="109" y="47"/>
                    <a:pt x="187" y="47"/>
                  </a:cubicBezTo>
                  <a:cubicBezTo>
                    <a:pt x="264" y="47"/>
                    <a:pt x="327" y="110"/>
                    <a:pt x="327" y="187"/>
                  </a:cubicBezTo>
                  <a:cubicBezTo>
                    <a:pt x="327" y="265"/>
                    <a:pt x="264" y="328"/>
                    <a:pt x="187" y="32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94"/>
            <p:cNvSpPr>
              <a:spLocks/>
            </p:cNvSpPr>
            <p:nvPr/>
          </p:nvSpPr>
          <p:spPr bwMode="auto">
            <a:xfrm>
              <a:off x="4514850" y="438150"/>
              <a:ext cx="701675" cy="701675"/>
            </a:xfrm>
            <a:custGeom>
              <a:avLst/>
              <a:gdLst>
                <a:gd name="T0" fmla="*/ 181 w 187"/>
                <a:gd name="T1" fmla="*/ 61 h 187"/>
                <a:gd name="T2" fmla="*/ 187 w 187"/>
                <a:gd name="T3" fmla="*/ 93 h 187"/>
                <a:gd name="T4" fmla="*/ 94 w 187"/>
                <a:gd name="T5" fmla="*/ 187 h 187"/>
                <a:gd name="T6" fmla="*/ 0 w 187"/>
                <a:gd name="T7" fmla="*/ 93 h 187"/>
                <a:gd name="T8" fmla="*/ 94 w 187"/>
                <a:gd name="T9" fmla="*/ 0 h 187"/>
                <a:gd name="T10" fmla="*/ 126 w 187"/>
                <a:gd name="T11" fmla="*/ 6 h 187"/>
                <a:gd name="T12" fmla="*/ 94 w 187"/>
                <a:gd name="T13" fmla="*/ 93 h 187"/>
                <a:gd name="T14" fmla="*/ 181 w 187"/>
                <a:gd name="T15" fmla="*/ 61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187">
                  <a:moveTo>
                    <a:pt x="181" y="61"/>
                  </a:moveTo>
                  <a:cubicBezTo>
                    <a:pt x="185" y="71"/>
                    <a:pt x="187" y="82"/>
                    <a:pt x="187" y="93"/>
                  </a:cubicBezTo>
                  <a:cubicBezTo>
                    <a:pt x="187" y="145"/>
                    <a:pt x="145" y="187"/>
                    <a:pt x="94" y="187"/>
                  </a:cubicBezTo>
                  <a:cubicBezTo>
                    <a:pt x="42" y="187"/>
                    <a:pt x="0" y="145"/>
                    <a:pt x="0" y="93"/>
                  </a:cubicBezTo>
                  <a:cubicBezTo>
                    <a:pt x="0" y="42"/>
                    <a:pt x="42" y="0"/>
                    <a:pt x="94" y="0"/>
                  </a:cubicBezTo>
                  <a:cubicBezTo>
                    <a:pt x="105" y="0"/>
                    <a:pt x="116" y="2"/>
                    <a:pt x="126" y="6"/>
                  </a:cubicBezTo>
                  <a:cubicBezTo>
                    <a:pt x="94" y="93"/>
                    <a:pt x="94" y="93"/>
                    <a:pt x="94" y="93"/>
                  </a:cubicBezTo>
                  <a:lnTo>
                    <a:pt x="181" y="6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p:cNvGrpSpPr/>
          <p:nvPr/>
        </p:nvGrpSpPr>
        <p:grpSpPr>
          <a:xfrm>
            <a:off x="7645685" y="3888317"/>
            <a:ext cx="364898" cy="505505"/>
            <a:chOff x="6891338" y="-1163638"/>
            <a:chExt cx="1646237" cy="2320926"/>
          </a:xfrm>
          <a:solidFill>
            <a:srgbClr val="5F6062"/>
          </a:solidFill>
        </p:grpSpPr>
        <p:sp>
          <p:nvSpPr>
            <p:cNvPr id="25" name="Freeform 107"/>
            <p:cNvSpPr>
              <a:spLocks noEditPoints="1"/>
            </p:cNvSpPr>
            <p:nvPr/>
          </p:nvSpPr>
          <p:spPr bwMode="auto">
            <a:xfrm>
              <a:off x="6894513" y="-1163638"/>
              <a:ext cx="1643062" cy="1641476"/>
            </a:xfrm>
            <a:custGeom>
              <a:avLst/>
              <a:gdLst>
                <a:gd name="T0" fmla="*/ 413 w 438"/>
                <a:gd name="T1" fmla="*/ 0 h 438"/>
                <a:gd name="T2" fmla="*/ 24 w 438"/>
                <a:gd name="T3" fmla="*/ 0 h 438"/>
                <a:gd name="T4" fmla="*/ 0 w 438"/>
                <a:gd name="T5" fmla="*/ 24 h 438"/>
                <a:gd name="T6" fmla="*/ 0 w 438"/>
                <a:gd name="T7" fmla="*/ 316 h 438"/>
                <a:gd name="T8" fmla="*/ 24 w 438"/>
                <a:gd name="T9" fmla="*/ 340 h 438"/>
                <a:gd name="T10" fmla="*/ 413 w 438"/>
                <a:gd name="T11" fmla="*/ 340 h 438"/>
                <a:gd name="T12" fmla="*/ 438 w 438"/>
                <a:gd name="T13" fmla="*/ 316 h 438"/>
                <a:gd name="T14" fmla="*/ 438 w 438"/>
                <a:gd name="T15" fmla="*/ 24 h 438"/>
                <a:gd name="T16" fmla="*/ 413 w 438"/>
                <a:gd name="T17" fmla="*/ 0 h 438"/>
                <a:gd name="T18" fmla="*/ 397 w 438"/>
                <a:gd name="T19" fmla="*/ 279 h 438"/>
                <a:gd name="T20" fmla="*/ 36 w 438"/>
                <a:gd name="T21" fmla="*/ 279 h 438"/>
                <a:gd name="T22" fmla="*/ 36 w 438"/>
                <a:gd name="T23" fmla="*/ 36 h 438"/>
                <a:gd name="T24" fmla="*/ 397 w 438"/>
                <a:gd name="T25" fmla="*/ 36 h 438"/>
                <a:gd name="T26" fmla="*/ 397 w 438"/>
                <a:gd name="T27" fmla="*/ 279 h 438"/>
                <a:gd name="T28" fmla="*/ 316 w 438"/>
                <a:gd name="T29" fmla="*/ 413 h 438"/>
                <a:gd name="T30" fmla="*/ 296 w 438"/>
                <a:gd name="T31" fmla="*/ 438 h 438"/>
                <a:gd name="T32" fmla="*/ 141 w 438"/>
                <a:gd name="T33" fmla="*/ 438 h 438"/>
                <a:gd name="T34" fmla="*/ 121 w 438"/>
                <a:gd name="T35" fmla="*/ 413 h 438"/>
                <a:gd name="T36" fmla="*/ 141 w 438"/>
                <a:gd name="T37" fmla="*/ 389 h 438"/>
                <a:gd name="T38" fmla="*/ 158 w 438"/>
                <a:gd name="T39" fmla="*/ 389 h 438"/>
                <a:gd name="T40" fmla="*/ 158 w 438"/>
                <a:gd name="T41" fmla="*/ 365 h 438"/>
                <a:gd name="T42" fmla="*/ 279 w 438"/>
                <a:gd name="T43" fmla="*/ 365 h 438"/>
                <a:gd name="T44" fmla="*/ 279 w 438"/>
                <a:gd name="T45" fmla="*/ 389 h 438"/>
                <a:gd name="T46" fmla="*/ 296 w 438"/>
                <a:gd name="T47" fmla="*/ 389 h 438"/>
                <a:gd name="T48" fmla="*/ 316 w 438"/>
                <a:gd name="T49" fmla="*/ 413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8" h="438">
                  <a:moveTo>
                    <a:pt x="413" y="0"/>
                  </a:moveTo>
                  <a:cubicBezTo>
                    <a:pt x="24" y="0"/>
                    <a:pt x="24" y="0"/>
                    <a:pt x="24" y="0"/>
                  </a:cubicBezTo>
                  <a:cubicBezTo>
                    <a:pt x="11" y="0"/>
                    <a:pt x="0" y="11"/>
                    <a:pt x="0" y="24"/>
                  </a:cubicBezTo>
                  <a:cubicBezTo>
                    <a:pt x="0" y="316"/>
                    <a:pt x="0" y="316"/>
                    <a:pt x="0" y="316"/>
                  </a:cubicBezTo>
                  <a:cubicBezTo>
                    <a:pt x="0" y="329"/>
                    <a:pt x="11" y="340"/>
                    <a:pt x="24" y="340"/>
                  </a:cubicBezTo>
                  <a:cubicBezTo>
                    <a:pt x="413" y="340"/>
                    <a:pt x="413" y="340"/>
                    <a:pt x="413" y="340"/>
                  </a:cubicBezTo>
                  <a:cubicBezTo>
                    <a:pt x="427" y="340"/>
                    <a:pt x="438" y="329"/>
                    <a:pt x="438" y="316"/>
                  </a:cubicBezTo>
                  <a:cubicBezTo>
                    <a:pt x="438" y="24"/>
                    <a:pt x="438" y="24"/>
                    <a:pt x="438" y="24"/>
                  </a:cubicBezTo>
                  <a:cubicBezTo>
                    <a:pt x="438" y="11"/>
                    <a:pt x="427" y="0"/>
                    <a:pt x="413" y="0"/>
                  </a:cubicBezTo>
                  <a:close/>
                  <a:moveTo>
                    <a:pt x="397" y="279"/>
                  </a:moveTo>
                  <a:cubicBezTo>
                    <a:pt x="36" y="279"/>
                    <a:pt x="36" y="279"/>
                    <a:pt x="36" y="279"/>
                  </a:cubicBezTo>
                  <a:cubicBezTo>
                    <a:pt x="36" y="36"/>
                    <a:pt x="36" y="36"/>
                    <a:pt x="36" y="36"/>
                  </a:cubicBezTo>
                  <a:cubicBezTo>
                    <a:pt x="397" y="36"/>
                    <a:pt x="397" y="36"/>
                    <a:pt x="397" y="36"/>
                  </a:cubicBezTo>
                  <a:lnTo>
                    <a:pt x="397" y="279"/>
                  </a:lnTo>
                  <a:close/>
                  <a:moveTo>
                    <a:pt x="316" y="413"/>
                  </a:moveTo>
                  <a:cubicBezTo>
                    <a:pt x="316" y="427"/>
                    <a:pt x="307" y="438"/>
                    <a:pt x="296" y="438"/>
                  </a:cubicBezTo>
                  <a:cubicBezTo>
                    <a:pt x="141" y="438"/>
                    <a:pt x="141" y="438"/>
                    <a:pt x="141" y="438"/>
                  </a:cubicBezTo>
                  <a:cubicBezTo>
                    <a:pt x="130" y="438"/>
                    <a:pt x="121" y="427"/>
                    <a:pt x="121" y="413"/>
                  </a:cubicBezTo>
                  <a:cubicBezTo>
                    <a:pt x="121" y="400"/>
                    <a:pt x="130" y="389"/>
                    <a:pt x="141" y="389"/>
                  </a:cubicBezTo>
                  <a:cubicBezTo>
                    <a:pt x="158" y="389"/>
                    <a:pt x="158" y="389"/>
                    <a:pt x="158" y="389"/>
                  </a:cubicBezTo>
                  <a:cubicBezTo>
                    <a:pt x="158" y="365"/>
                    <a:pt x="158" y="365"/>
                    <a:pt x="158" y="365"/>
                  </a:cubicBezTo>
                  <a:cubicBezTo>
                    <a:pt x="279" y="365"/>
                    <a:pt x="279" y="365"/>
                    <a:pt x="279" y="365"/>
                  </a:cubicBezTo>
                  <a:cubicBezTo>
                    <a:pt x="279" y="389"/>
                    <a:pt x="279" y="389"/>
                    <a:pt x="279" y="389"/>
                  </a:cubicBezTo>
                  <a:cubicBezTo>
                    <a:pt x="296" y="389"/>
                    <a:pt x="296" y="389"/>
                    <a:pt x="296" y="389"/>
                  </a:cubicBezTo>
                  <a:cubicBezTo>
                    <a:pt x="307" y="389"/>
                    <a:pt x="316" y="400"/>
                    <a:pt x="316" y="41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08"/>
            <p:cNvSpPr>
              <a:spLocks noEditPoints="1"/>
            </p:cNvSpPr>
            <p:nvPr/>
          </p:nvSpPr>
          <p:spPr bwMode="auto">
            <a:xfrm>
              <a:off x="6891338" y="639763"/>
              <a:ext cx="1643062" cy="517525"/>
            </a:xfrm>
            <a:custGeom>
              <a:avLst/>
              <a:gdLst>
                <a:gd name="T0" fmla="*/ 0 w 438"/>
                <a:gd name="T1" fmla="*/ 114 h 138"/>
                <a:gd name="T2" fmla="*/ 438 w 438"/>
                <a:gd name="T3" fmla="*/ 25 h 138"/>
                <a:gd name="T4" fmla="*/ 36 w 438"/>
                <a:gd name="T5" fmla="*/ 19 h 138"/>
                <a:gd name="T6" fmla="*/ 62 w 438"/>
                <a:gd name="T7" fmla="*/ 43 h 138"/>
                <a:gd name="T8" fmla="*/ 110 w 438"/>
                <a:gd name="T9" fmla="*/ 43 h 138"/>
                <a:gd name="T10" fmla="*/ 110 w 438"/>
                <a:gd name="T11" fmla="*/ 43 h 138"/>
                <a:gd name="T12" fmla="*/ 137 w 438"/>
                <a:gd name="T13" fmla="*/ 19 h 138"/>
                <a:gd name="T14" fmla="*/ 142 w 438"/>
                <a:gd name="T15" fmla="*/ 19 h 138"/>
                <a:gd name="T16" fmla="*/ 169 w 438"/>
                <a:gd name="T17" fmla="*/ 43 h 138"/>
                <a:gd name="T18" fmla="*/ 216 w 438"/>
                <a:gd name="T19" fmla="*/ 43 h 138"/>
                <a:gd name="T20" fmla="*/ 216 w 438"/>
                <a:gd name="T21" fmla="*/ 43 h 138"/>
                <a:gd name="T22" fmla="*/ 243 w 438"/>
                <a:gd name="T23" fmla="*/ 19 h 138"/>
                <a:gd name="T24" fmla="*/ 249 w 438"/>
                <a:gd name="T25" fmla="*/ 19 h 138"/>
                <a:gd name="T26" fmla="*/ 275 w 438"/>
                <a:gd name="T27" fmla="*/ 43 h 138"/>
                <a:gd name="T28" fmla="*/ 323 w 438"/>
                <a:gd name="T29" fmla="*/ 43 h 138"/>
                <a:gd name="T30" fmla="*/ 323 w 438"/>
                <a:gd name="T31" fmla="*/ 43 h 138"/>
                <a:gd name="T32" fmla="*/ 350 w 438"/>
                <a:gd name="T33" fmla="*/ 19 h 138"/>
                <a:gd name="T34" fmla="*/ 355 w 438"/>
                <a:gd name="T35" fmla="*/ 19 h 138"/>
                <a:gd name="T36" fmla="*/ 36 w 438"/>
                <a:gd name="T37" fmla="*/ 75 h 138"/>
                <a:gd name="T38" fmla="*/ 110 w 438"/>
                <a:gd name="T39" fmla="*/ 75 h 138"/>
                <a:gd name="T40" fmla="*/ 110 w 438"/>
                <a:gd name="T41" fmla="*/ 75 h 138"/>
                <a:gd name="T42" fmla="*/ 137 w 438"/>
                <a:gd name="T43" fmla="*/ 52 h 138"/>
                <a:gd name="T44" fmla="*/ 142 w 438"/>
                <a:gd name="T45" fmla="*/ 52 h 138"/>
                <a:gd name="T46" fmla="*/ 169 w 438"/>
                <a:gd name="T47" fmla="*/ 75 h 138"/>
                <a:gd name="T48" fmla="*/ 216 w 438"/>
                <a:gd name="T49" fmla="*/ 75 h 138"/>
                <a:gd name="T50" fmla="*/ 216 w 438"/>
                <a:gd name="T51" fmla="*/ 75 h 138"/>
                <a:gd name="T52" fmla="*/ 243 w 438"/>
                <a:gd name="T53" fmla="*/ 52 h 138"/>
                <a:gd name="T54" fmla="*/ 249 w 438"/>
                <a:gd name="T55" fmla="*/ 52 h 138"/>
                <a:gd name="T56" fmla="*/ 275 w 438"/>
                <a:gd name="T57" fmla="*/ 75 h 138"/>
                <a:gd name="T58" fmla="*/ 323 w 438"/>
                <a:gd name="T59" fmla="*/ 75 h 138"/>
                <a:gd name="T60" fmla="*/ 323 w 438"/>
                <a:gd name="T61" fmla="*/ 75 h 138"/>
                <a:gd name="T62" fmla="*/ 350 w 438"/>
                <a:gd name="T63" fmla="*/ 52 h 138"/>
                <a:gd name="T64" fmla="*/ 355 w 438"/>
                <a:gd name="T65" fmla="*/ 52 h 138"/>
                <a:gd name="T66" fmla="*/ 382 w 438"/>
                <a:gd name="T67" fmla="*/ 75 h 138"/>
                <a:gd name="T68" fmla="*/ 83 w 438"/>
                <a:gd name="T69" fmla="*/ 107 h 138"/>
                <a:gd name="T70" fmla="*/ 83 w 438"/>
                <a:gd name="T71" fmla="*/ 107 h 138"/>
                <a:gd name="T72" fmla="*/ 110 w 438"/>
                <a:gd name="T73" fmla="*/ 84 h 138"/>
                <a:gd name="T74" fmla="*/ 116 w 438"/>
                <a:gd name="T75" fmla="*/ 84 h 138"/>
                <a:gd name="T76" fmla="*/ 142 w 438"/>
                <a:gd name="T77" fmla="*/ 107 h 138"/>
                <a:gd name="T78" fmla="*/ 190 w 438"/>
                <a:gd name="T79" fmla="*/ 107 h 138"/>
                <a:gd name="T80" fmla="*/ 190 w 438"/>
                <a:gd name="T81" fmla="*/ 107 h 138"/>
                <a:gd name="T82" fmla="*/ 216 w 438"/>
                <a:gd name="T83" fmla="*/ 84 h 138"/>
                <a:gd name="T84" fmla="*/ 222 w 438"/>
                <a:gd name="T85" fmla="*/ 84 h 138"/>
                <a:gd name="T86" fmla="*/ 249 w 438"/>
                <a:gd name="T87" fmla="*/ 107 h 138"/>
                <a:gd name="T88" fmla="*/ 296 w 438"/>
                <a:gd name="T89" fmla="*/ 107 h 138"/>
                <a:gd name="T90" fmla="*/ 296 w 438"/>
                <a:gd name="T91" fmla="*/ 107 h 138"/>
                <a:gd name="T92" fmla="*/ 323 w 438"/>
                <a:gd name="T93" fmla="*/ 84 h 138"/>
                <a:gd name="T94" fmla="*/ 329 w 438"/>
                <a:gd name="T95" fmla="*/ 84 h 138"/>
                <a:gd name="T96" fmla="*/ 355 w 438"/>
                <a:gd name="T97"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8" h="138">
                  <a:moveTo>
                    <a:pt x="413" y="0"/>
                  </a:moveTo>
                  <a:cubicBezTo>
                    <a:pt x="24" y="0"/>
                    <a:pt x="24" y="0"/>
                    <a:pt x="24" y="0"/>
                  </a:cubicBezTo>
                  <a:cubicBezTo>
                    <a:pt x="10" y="0"/>
                    <a:pt x="0" y="11"/>
                    <a:pt x="0" y="25"/>
                  </a:cubicBezTo>
                  <a:cubicBezTo>
                    <a:pt x="0" y="114"/>
                    <a:pt x="0" y="114"/>
                    <a:pt x="0" y="114"/>
                  </a:cubicBezTo>
                  <a:cubicBezTo>
                    <a:pt x="0" y="127"/>
                    <a:pt x="10" y="138"/>
                    <a:pt x="24" y="138"/>
                  </a:cubicBezTo>
                  <a:cubicBezTo>
                    <a:pt x="413" y="138"/>
                    <a:pt x="413" y="138"/>
                    <a:pt x="413" y="138"/>
                  </a:cubicBezTo>
                  <a:cubicBezTo>
                    <a:pt x="427" y="138"/>
                    <a:pt x="438" y="127"/>
                    <a:pt x="438" y="114"/>
                  </a:cubicBezTo>
                  <a:cubicBezTo>
                    <a:pt x="438" y="25"/>
                    <a:pt x="438" y="25"/>
                    <a:pt x="438" y="25"/>
                  </a:cubicBezTo>
                  <a:cubicBezTo>
                    <a:pt x="438" y="11"/>
                    <a:pt x="427" y="0"/>
                    <a:pt x="413" y="0"/>
                  </a:cubicBezTo>
                  <a:close/>
                  <a:moveTo>
                    <a:pt x="57" y="43"/>
                  </a:moveTo>
                  <a:cubicBezTo>
                    <a:pt x="36" y="43"/>
                    <a:pt x="36" y="43"/>
                    <a:pt x="36" y="43"/>
                  </a:cubicBezTo>
                  <a:cubicBezTo>
                    <a:pt x="36" y="19"/>
                    <a:pt x="36" y="19"/>
                    <a:pt x="36" y="19"/>
                  </a:cubicBezTo>
                  <a:cubicBezTo>
                    <a:pt x="57" y="19"/>
                    <a:pt x="57" y="19"/>
                    <a:pt x="57" y="19"/>
                  </a:cubicBezTo>
                  <a:lnTo>
                    <a:pt x="57" y="43"/>
                  </a:lnTo>
                  <a:close/>
                  <a:moveTo>
                    <a:pt x="83" y="43"/>
                  </a:moveTo>
                  <a:cubicBezTo>
                    <a:pt x="62" y="43"/>
                    <a:pt x="62" y="43"/>
                    <a:pt x="62" y="43"/>
                  </a:cubicBezTo>
                  <a:cubicBezTo>
                    <a:pt x="62" y="19"/>
                    <a:pt x="62" y="19"/>
                    <a:pt x="62" y="19"/>
                  </a:cubicBezTo>
                  <a:cubicBezTo>
                    <a:pt x="83" y="19"/>
                    <a:pt x="83" y="19"/>
                    <a:pt x="83" y="19"/>
                  </a:cubicBezTo>
                  <a:lnTo>
                    <a:pt x="83" y="43"/>
                  </a:lnTo>
                  <a:close/>
                  <a:moveTo>
                    <a:pt x="110" y="43"/>
                  </a:moveTo>
                  <a:cubicBezTo>
                    <a:pt x="89" y="43"/>
                    <a:pt x="89" y="43"/>
                    <a:pt x="89" y="43"/>
                  </a:cubicBezTo>
                  <a:cubicBezTo>
                    <a:pt x="89" y="19"/>
                    <a:pt x="89" y="19"/>
                    <a:pt x="89" y="19"/>
                  </a:cubicBezTo>
                  <a:cubicBezTo>
                    <a:pt x="110" y="19"/>
                    <a:pt x="110" y="19"/>
                    <a:pt x="110" y="19"/>
                  </a:cubicBezTo>
                  <a:lnTo>
                    <a:pt x="110" y="43"/>
                  </a:lnTo>
                  <a:close/>
                  <a:moveTo>
                    <a:pt x="137" y="43"/>
                  </a:moveTo>
                  <a:cubicBezTo>
                    <a:pt x="116" y="43"/>
                    <a:pt x="116" y="43"/>
                    <a:pt x="116" y="43"/>
                  </a:cubicBezTo>
                  <a:cubicBezTo>
                    <a:pt x="116" y="19"/>
                    <a:pt x="116" y="19"/>
                    <a:pt x="116" y="19"/>
                  </a:cubicBezTo>
                  <a:cubicBezTo>
                    <a:pt x="137" y="19"/>
                    <a:pt x="137" y="19"/>
                    <a:pt x="137" y="19"/>
                  </a:cubicBezTo>
                  <a:lnTo>
                    <a:pt x="137" y="43"/>
                  </a:lnTo>
                  <a:close/>
                  <a:moveTo>
                    <a:pt x="163" y="43"/>
                  </a:moveTo>
                  <a:cubicBezTo>
                    <a:pt x="142" y="43"/>
                    <a:pt x="142" y="43"/>
                    <a:pt x="142" y="43"/>
                  </a:cubicBezTo>
                  <a:cubicBezTo>
                    <a:pt x="142" y="19"/>
                    <a:pt x="142" y="19"/>
                    <a:pt x="142" y="19"/>
                  </a:cubicBezTo>
                  <a:cubicBezTo>
                    <a:pt x="163" y="19"/>
                    <a:pt x="163" y="19"/>
                    <a:pt x="163" y="19"/>
                  </a:cubicBezTo>
                  <a:lnTo>
                    <a:pt x="163" y="43"/>
                  </a:lnTo>
                  <a:close/>
                  <a:moveTo>
                    <a:pt x="190" y="43"/>
                  </a:moveTo>
                  <a:cubicBezTo>
                    <a:pt x="169" y="43"/>
                    <a:pt x="169" y="43"/>
                    <a:pt x="169" y="43"/>
                  </a:cubicBezTo>
                  <a:cubicBezTo>
                    <a:pt x="169" y="19"/>
                    <a:pt x="169" y="19"/>
                    <a:pt x="169" y="19"/>
                  </a:cubicBezTo>
                  <a:cubicBezTo>
                    <a:pt x="190" y="19"/>
                    <a:pt x="190" y="19"/>
                    <a:pt x="190" y="19"/>
                  </a:cubicBezTo>
                  <a:lnTo>
                    <a:pt x="190" y="43"/>
                  </a:lnTo>
                  <a:close/>
                  <a:moveTo>
                    <a:pt x="216" y="43"/>
                  </a:moveTo>
                  <a:cubicBezTo>
                    <a:pt x="196" y="43"/>
                    <a:pt x="196" y="43"/>
                    <a:pt x="196" y="43"/>
                  </a:cubicBezTo>
                  <a:cubicBezTo>
                    <a:pt x="196" y="19"/>
                    <a:pt x="196" y="19"/>
                    <a:pt x="196" y="19"/>
                  </a:cubicBezTo>
                  <a:cubicBezTo>
                    <a:pt x="216" y="19"/>
                    <a:pt x="216" y="19"/>
                    <a:pt x="216" y="19"/>
                  </a:cubicBezTo>
                  <a:lnTo>
                    <a:pt x="216" y="43"/>
                  </a:lnTo>
                  <a:close/>
                  <a:moveTo>
                    <a:pt x="243" y="43"/>
                  </a:moveTo>
                  <a:cubicBezTo>
                    <a:pt x="222" y="43"/>
                    <a:pt x="222" y="43"/>
                    <a:pt x="222" y="43"/>
                  </a:cubicBezTo>
                  <a:cubicBezTo>
                    <a:pt x="222" y="19"/>
                    <a:pt x="222" y="19"/>
                    <a:pt x="222" y="19"/>
                  </a:cubicBezTo>
                  <a:cubicBezTo>
                    <a:pt x="243" y="19"/>
                    <a:pt x="243" y="19"/>
                    <a:pt x="243" y="19"/>
                  </a:cubicBezTo>
                  <a:lnTo>
                    <a:pt x="243" y="43"/>
                  </a:lnTo>
                  <a:close/>
                  <a:moveTo>
                    <a:pt x="270" y="43"/>
                  </a:moveTo>
                  <a:cubicBezTo>
                    <a:pt x="249" y="43"/>
                    <a:pt x="249" y="43"/>
                    <a:pt x="249" y="43"/>
                  </a:cubicBezTo>
                  <a:cubicBezTo>
                    <a:pt x="249" y="19"/>
                    <a:pt x="249" y="19"/>
                    <a:pt x="249" y="19"/>
                  </a:cubicBezTo>
                  <a:cubicBezTo>
                    <a:pt x="270" y="19"/>
                    <a:pt x="270" y="19"/>
                    <a:pt x="270" y="19"/>
                  </a:cubicBezTo>
                  <a:lnTo>
                    <a:pt x="270" y="43"/>
                  </a:lnTo>
                  <a:close/>
                  <a:moveTo>
                    <a:pt x="296" y="43"/>
                  </a:moveTo>
                  <a:cubicBezTo>
                    <a:pt x="275" y="43"/>
                    <a:pt x="275" y="43"/>
                    <a:pt x="275" y="43"/>
                  </a:cubicBezTo>
                  <a:cubicBezTo>
                    <a:pt x="275" y="19"/>
                    <a:pt x="275" y="19"/>
                    <a:pt x="275" y="19"/>
                  </a:cubicBezTo>
                  <a:cubicBezTo>
                    <a:pt x="296" y="19"/>
                    <a:pt x="296" y="19"/>
                    <a:pt x="296" y="19"/>
                  </a:cubicBezTo>
                  <a:lnTo>
                    <a:pt x="296" y="43"/>
                  </a:lnTo>
                  <a:close/>
                  <a:moveTo>
                    <a:pt x="323" y="43"/>
                  </a:moveTo>
                  <a:cubicBezTo>
                    <a:pt x="302" y="43"/>
                    <a:pt x="302" y="43"/>
                    <a:pt x="302" y="43"/>
                  </a:cubicBezTo>
                  <a:cubicBezTo>
                    <a:pt x="302" y="19"/>
                    <a:pt x="302" y="19"/>
                    <a:pt x="302" y="19"/>
                  </a:cubicBezTo>
                  <a:cubicBezTo>
                    <a:pt x="323" y="19"/>
                    <a:pt x="323" y="19"/>
                    <a:pt x="323" y="19"/>
                  </a:cubicBezTo>
                  <a:lnTo>
                    <a:pt x="323" y="43"/>
                  </a:lnTo>
                  <a:close/>
                  <a:moveTo>
                    <a:pt x="350" y="43"/>
                  </a:moveTo>
                  <a:cubicBezTo>
                    <a:pt x="329" y="43"/>
                    <a:pt x="329" y="43"/>
                    <a:pt x="329" y="43"/>
                  </a:cubicBezTo>
                  <a:cubicBezTo>
                    <a:pt x="329" y="19"/>
                    <a:pt x="329" y="19"/>
                    <a:pt x="329" y="19"/>
                  </a:cubicBezTo>
                  <a:cubicBezTo>
                    <a:pt x="350" y="19"/>
                    <a:pt x="350" y="19"/>
                    <a:pt x="350" y="19"/>
                  </a:cubicBezTo>
                  <a:lnTo>
                    <a:pt x="350" y="43"/>
                  </a:lnTo>
                  <a:close/>
                  <a:moveTo>
                    <a:pt x="403" y="43"/>
                  </a:moveTo>
                  <a:cubicBezTo>
                    <a:pt x="355" y="43"/>
                    <a:pt x="355" y="43"/>
                    <a:pt x="355" y="43"/>
                  </a:cubicBezTo>
                  <a:cubicBezTo>
                    <a:pt x="355" y="19"/>
                    <a:pt x="355" y="19"/>
                    <a:pt x="355" y="19"/>
                  </a:cubicBezTo>
                  <a:cubicBezTo>
                    <a:pt x="403" y="19"/>
                    <a:pt x="403" y="19"/>
                    <a:pt x="403" y="19"/>
                  </a:cubicBezTo>
                  <a:lnTo>
                    <a:pt x="403" y="43"/>
                  </a:lnTo>
                  <a:close/>
                  <a:moveTo>
                    <a:pt x="83" y="75"/>
                  </a:moveTo>
                  <a:cubicBezTo>
                    <a:pt x="36" y="75"/>
                    <a:pt x="36" y="75"/>
                    <a:pt x="36" y="75"/>
                  </a:cubicBezTo>
                  <a:cubicBezTo>
                    <a:pt x="36" y="52"/>
                    <a:pt x="36" y="52"/>
                    <a:pt x="36" y="52"/>
                  </a:cubicBezTo>
                  <a:cubicBezTo>
                    <a:pt x="83" y="52"/>
                    <a:pt x="83" y="52"/>
                    <a:pt x="83" y="52"/>
                  </a:cubicBezTo>
                  <a:lnTo>
                    <a:pt x="83" y="75"/>
                  </a:lnTo>
                  <a:close/>
                  <a:moveTo>
                    <a:pt x="110" y="75"/>
                  </a:moveTo>
                  <a:cubicBezTo>
                    <a:pt x="89" y="75"/>
                    <a:pt x="89" y="75"/>
                    <a:pt x="89" y="75"/>
                  </a:cubicBezTo>
                  <a:cubicBezTo>
                    <a:pt x="89" y="52"/>
                    <a:pt x="89" y="52"/>
                    <a:pt x="89" y="52"/>
                  </a:cubicBezTo>
                  <a:cubicBezTo>
                    <a:pt x="110" y="52"/>
                    <a:pt x="110" y="52"/>
                    <a:pt x="110" y="52"/>
                  </a:cubicBezTo>
                  <a:lnTo>
                    <a:pt x="110" y="75"/>
                  </a:lnTo>
                  <a:close/>
                  <a:moveTo>
                    <a:pt x="137" y="75"/>
                  </a:moveTo>
                  <a:cubicBezTo>
                    <a:pt x="116" y="75"/>
                    <a:pt x="116" y="75"/>
                    <a:pt x="116" y="75"/>
                  </a:cubicBezTo>
                  <a:cubicBezTo>
                    <a:pt x="116" y="52"/>
                    <a:pt x="116" y="52"/>
                    <a:pt x="116" y="52"/>
                  </a:cubicBezTo>
                  <a:cubicBezTo>
                    <a:pt x="137" y="52"/>
                    <a:pt x="137" y="52"/>
                    <a:pt x="137" y="52"/>
                  </a:cubicBezTo>
                  <a:lnTo>
                    <a:pt x="137" y="75"/>
                  </a:lnTo>
                  <a:close/>
                  <a:moveTo>
                    <a:pt x="163" y="75"/>
                  </a:moveTo>
                  <a:cubicBezTo>
                    <a:pt x="142" y="75"/>
                    <a:pt x="142" y="75"/>
                    <a:pt x="142" y="75"/>
                  </a:cubicBezTo>
                  <a:cubicBezTo>
                    <a:pt x="142" y="52"/>
                    <a:pt x="142" y="52"/>
                    <a:pt x="142" y="52"/>
                  </a:cubicBezTo>
                  <a:cubicBezTo>
                    <a:pt x="163" y="52"/>
                    <a:pt x="163" y="52"/>
                    <a:pt x="163" y="52"/>
                  </a:cubicBezTo>
                  <a:lnTo>
                    <a:pt x="163" y="75"/>
                  </a:lnTo>
                  <a:close/>
                  <a:moveTo>
                    <a:pt x="190" y="75"/>
                  </a:moveTo>
                  <a:cubicBezTo>
                    <a:pt x="169" y="75"/>
                    <a:pt x="169" y="75"/>
                    <a:pt x="169" y="75"/>
                  </a:cubicBezTo>
                  <a:cubicBezTo>
                    <a:pt x="169" y="52"/>
                    <a:pt x="169" y="52"/>
                    <a:pt x="169" y="52"/>
                  </a:cubicBezTo>
                  <a:cubicBezTo>
                    <a:pt x="190" y="52"/>
                    <a:pt x="190" y="52"/>
                    <a:pt x="190" y="52"/>
                  </a:cubicBezTo>
                  <a:lnTo>
                    <a:pt x="190" y="75"/>
                  </a:lnTo>
                  <a:close/>
                  <a:moveTo>
                    <a:pt x="216" y="75"/>
                  </a:moveTo>
                  <a:cubicBezTo>
                    <a:pt x="196" y="75"/>
                    <a:pt x="196" y="75"/>
                    <a:pt x="196" y="75"/>
                  </a:cubicBezTo>
                  <a:cubicBezTo>
                    <a:pt x="196" y="52"/>
                    <a:pt x="196" y="52"/>
                    <a:pt x="196" y="52"/>
                  </a:cubicBezTo>
                  <a:cubicBezTo>
                    <a:pt x="216" y="52"/>
                    <a:pt x="216" y="52"/>
                    <a:pt x="216" y="52"/>
                  </a:cubicBezTo>
                  <a:lnTo>
                    <a:pt x="216" y="75"/>
                  </a:lnTo>
                  <a:close/>
                  <a:moveTo>
                    <a:pt x="243" y="75"/>
                  </a:moveTo>
                  <a:cubicBezTo>
                    <a:pt x="222" y="75"/>
                    <a:pt x="222" y="75"/>
                    <a:pt x="222" y="75"/>
                  </a:cubicBezTo>
                  <a:cubicBezTo>
                    <a:pt x="222" y="52"/>
                    <a:pt x="222" y="52"/>
                    <a:pt x="222" y="52"/>
                  </a:cubicBezTo>
                  <a:cubicBezTo>
                    <a:pt x="243" y="52"/>
                    <a:pt x="243" y="52"/>
                    <a:pt x="243" y="52"/>
                  </a:cubicBezTo>
                  <a:lnTo>
                    <a:pt x="243" y="75"/>
                  </a:lnTo>
                  <a:close/>
                  <a:moveTo>
                    <a:pt x="270" y="75"/>
                  </a:moveTo>
                  <a:cubicBezTo>
                    <a:pt x="249" y="75"/>
                    <a:pt x="249" y="75"/>
                    <a:pt x="249" y="75"/>
                  </a:cubicBezTo>
                  <a:cubicBezTo>
                    <a:pt x="249" y="52"/>
                    <a:pt x="249" y="52"/>
                    <a:pt x="249" y="52"/>
                  </a:cubicBezTo>
                  <a:cubicBezTo>
                    <a:pt x="270" y="52"/>
                    <a:pt x="270" y="52"/>
                    <a:pt x="270" y="52"/>
                  </a:cubicBezTo>
                  <a:lnTo>
                    <a:pt x="270" y="75"/>
                  </a:lnTo>
                  <a:close/>
                  <a:moveTo>
                    <a:pt x="296" y="75"/>
                  </a:moveTo>
                  <a:cubicBezTo>
                    <a:pt x="275" y="75"/>
                    <a:pt x="275" y="75"/>
                    <a:pt x="275" y="75"/>
                  </a:cubicBezTo>
                  <a:cubicBezTo>
                    <a:pt x="275" y="52"/>
                    <a:pt x="275" y="52"/>
                    <a:pt x="275" y="52"/>
                  </a:cubicBezTo>
                  <a:cubicBezTo>
                    <a:pt x="296" y="52"/>
                    <a:pt x="296" y="52"/>
                    <a:pt x="296" y="52"/>
                  </a:cubicBezTo>
                  <a:lnTo>
                    <a:pt x="296" y="75"/>
                  </a:lnTo>
                  <a:close/>
                  <a:moveTo>
                    <a:pt x="323" y="75"/>
                  </a:moveTo>
                  <a:cubicBezTo>
                    <a:pt x="302" y="75"/>
                    <a:pt x="302" y="75"/>
                    <a:pt x="302" y="75"/>
                  </a:cubicBezTo>
                  <a:cubicBezTo>
                    <a:pt x="302" y="52"/>
                    <a:pt x="302" y="52"/>
                    <a:pt x="302" y="52"/>
                  </a:cubicBezTo>
                  <a:cubicBezTo>
                    <a:pt x="323" y="52"/>
                    <a:pt x="323" y="52"/>
                    <a:pt x="323" y="52"/>
                  </a:cubicBezTo>
                  <a:lnTo>
                    <a:pt x="323" y="75"/>
                  </a:lnTo>
                  <a:close/>
                  <a:moveTo>
                    <a:pt x="350" y="75"/>
                  </a:moveTo>
                  <a:cubicBezTo>
                    <a:pt x="329" y="75"/>
                    <a:pt x="329" y="75"/>
                    <a:pt x="329" y="75"/>
                  </a:cubicBezTo>
                  <a:cubicBezTo>
                    <a:pt x="329" y="52"/>
                    <a:pt x="329" y="52"/>
                    <a:pt x="329" y="52"/>
                  </a:cubicBezTo>
                  <a:cubicBezTo>
                    <a:pt x="350" y="52"/>
                    <a:pt x="350" y="52"/>
                    <a:pt x="350" y="52"/>
                  </a:cubicBezTo>
                  <a:lnTo>
                    <a:pt x="350" y="75"/>
                  </a:lnTo>
                  <a:close/>
                  <a:moveTo>
                    <a:pt x="376" y="75"/>
                  </a:moveTo>
                  <a:cubicBezTo>
                    <a:pt x="355" y="75"/>
                    <a:pt x="355" y="75"/>
                    <a:pt x="355" y="75"/>
                  </a:cubicBezTo>
                  <a:cubicBezTo>
                    <a:pt x="355" y="52"/>
                    <a:pt x="355" y="52"/>
                    <a:pt x="355" y="52"/>
                  </a:cubicBezTo>
                  <a:cubicBezTo>
                    <a:pt x="376" y="52"/>
                    <a:pt x="376" y="52"/>
                    <a:pt x="376" y="52"/>
                  </a:cubicBezTo>
                  <a:lnTo>
                    <a:pt x="376" y="75"/>
                  </a:lnTo>
                  <a:close/>
                  <a:moveTo>
                    <a:pt x="403" y="75"/>
                  </a:moveTo>
                  <a:cubicBezTo>
                    <a:pt x="382" y="75"/>
                    <a:pt x="382" y="75"/>
                    <a:pt x="382" y="75"/>
                  </a:cubicBezTo>
                  <a:cubicBezTo>
                    <a:pt x="382" y="52"/>
                    <a:pt x="382" y="52"/>
                    <a:pt x="382" y="52"/>
                  </a:cubicBezTo>
                  <a:cubicBezTo>
                    <a:pt x="403" y="52"/>
                    <a:pt x="403" y="52"/>
                    <a:pt x="403" y="52"/>
                  </a:cubicBezTo>
                  <a:lnTo>
                    <a:pt x="403" y="75"/>
                  </a:lnTo>
                  <a:close/>
                  <a:moveTo>
                    <a:pt x="83" y="107"/>
                  </a:moveTo>
                  <a:cubicBezTo>
                    <a:pt x="36" y="107"/>
                    <a:pt x="36" y="107"/>
                    <a:pt x="36" y="107"/>
                  </a:cubicBezTo>
                  <a:cubicBezTo>
                    <a:pt x="36" y="84"/>
                    <a:pt x="36" y="84"/>
                    <a:pt x="36" y="84"/>
                  </a:cubicBezTo>
                  <a:cubicBezTo>
                    <a:pt x="83" y="84"/>
                    <a:pt x="83" y="84"/>
                    <a:pt x="83" y="84"/>
                  </a:cubicBezTo>
                  <a:lnTo>
                    <a:pt x="83" y="107"/>
                  </a:lnTo>
                  <a:close/>
                  <a:moveTo>
                    <a:pt x="110" y="107"/>
                  </a:moveTo>
                  <a:cubicBezTo>
                    <a:pt x="89" y="107"/>
                    <a:pt x="89" y="107"/>
                    <a:pt x="89" y="107"/>
                  </a:cubicBezTo>
                  <a:cubicBezTo>
                    <a:pt x="89" y="84"/>
                    <a:pt x="89" y="84"/>
                    <a:pt x="89" y="84"/>
                  </a:cubicBezTo>
                  <a:cubicBezTo>
                    <a:pt x="110" y="84"/>
                    <a:pt x="110" y="84"/>
                    <a:pt x="110" y="84"/>
                  </a:cubicBezTo>
                  <a:lnTo>
                    <a:pt x="110" y="107"/>
                  </a:lnTo>
                  <a:close/>
                  <a:moveTo>
                    <a:pt x="137" y="107"/>
                  </a:moveTo>
                  <a:cubicBezTo>
                    <a:pt x="116" y="107"/>
                    <a:pt x="116" y="107"/>
                    <a:pt x="116" y="107"/>
                  </a:cubicBezTo>
                  <a:cubicBezTo>
                    <a:pt x="116" y="84"/>
                    <a:pt x="116" y="84"/>
                    <a:pt x="116" y="84"/>
                  </a:cubicBezTo>
                  <a:cubicBezTo>
                    <a:pt x="137" y="84"/>
                    <a:pt x="137" y="84"/>
                    <a:pt x="137" y="84"/>
                  </a:cubicBezTo>
                  <a:lnTo>
                    <a:pt x="137" y="107"/>
                  </a:lnTo>
                  <a:close/>
                  <a:moveTo>
                    <a:pt x="163" y="107"/>
                  </a:moveTo>
                  <a:cubicBezTo>
                    <a:pt x="142" y="107"/>
                    <a:pt x="142" y="107"/>
                    <a:pt x="142" y="107"/>
                  </a:cubicBezTo>
                  <a:cubicBezTo>
                    <a:pt x="142" y="84"/>
                    <a:pt x="142" y="84"/>
                    <a:pt x="142" y="84"/>
                  </a:cubicBezTo>
                  <a:cubicBezTo>
                    <a:pt x="163" y="84"/>
                    <a:pt x="163" y="84"/>
                    <a:pt x="163" y="84"/>
                  </a:cubicBezTo>
                  <a:lnTo>
                    <a:pt x="163" y="107"/>
                  </a:lnTo>
                  <a:close/>
                  <a:moveTo>
                    <a:pt x="190" y="107"/>
                  </a:moveTo>
                  <a:cubicBezTo>
                    <a:pt x="169" y="107"/>
                    <a:pt x="169" y="107"/>
                    <a:pt x="169" y="107"/>
                  </a:cubicBezTo>
                  <a:cubicBezTo>
                    <a:pt x="169" y="84"/>
                    <a:pt x="169" y="84"/>
                    <a:pt x="169" y="84"/>
                  </a:cubicBezTo>
                  <a:cubicBezTo>
                    <a:pt x="190" y="84"/>
                    <a:pt x="190" y="84"/>
                    <a:pt x="190" y="84"/>
                  </a:cubicBezTo>
                  <a:lnTo>
                    <a:pt x="190" y="107"/>
                  </a:lnTo>
                  <a:close/>
                  <a:moveTo>
                    <a:pt x="216" y="107"/>
                  </a:moveTo>
                  <a:cubicBezTo>
                    <a:pt x="196" y="107"/>
                    <a:pt x="196" y="107"/>
                    <a:pt x="196" y="107"/>
                  </a:cubicBezTo>
                  <a:cubicBezTo>
                    <a:pt x="196" y="84"/>
                    <a:pt x="196" y="84"/>
                    <a:pt x="196" y="84"/>
                  </a:cubicBezTo>
                  <a:cubicBezTo>
                    <a:pt x="216" y="84"/>
                    <a:pt x="216" y="84"/>
                    <a:pt x="216" y="84"/>
                  </a:cubicBezTo>
                  <a:lnTo>
                    <a:pt x="216" y="107"/>
                  </a:lnTo>
                  <a:close/>
                  <a:moveTo>
                    <a:pt x="243" y="107"/>
                  </a:moveTo>
                  <a:cubicBezTo>
                    <a:pt x="222" y="107"/>
                    <a:pt x="222" y="107"/>
                    <a:pt x="222" y="107"/>
                  </a:cubicBezTo>
                  <a:cubicBezTo>
                    <a:pt x="222" y="84"/>
                    <a:pt x="222" y="84"/>
                    <a:pt x="222" y="84"/>
                  </a:cubicBezTo>
                  <a:cubicBezTo>
                    <a:pt x="243" y="84"/>
                    <a:pt x="243" y="84"/>
                    <a:pt x="243" y="84"/>
                  </a:cubicBezTo>
                  <a:lnTo>
                    <a:pt x="243" y="107"/>
                  </a:lnTo>
                  <a:close/>
                  <a:moveTo>
                    <a:pt x="270" y="107"/>
                  </a:moveTo>
                  <a:cubicBezTo>
                    <a:pt x="249" y="107"/>
                    <a:pt x="249" y="107"/>
                    <a:pt x="249" y="107"/>
                  </a:cubicBezTo>
                  <a:cubicBezTo>
                    <a:pt x="249" y="84"/>
                    <a:pt x="249" y="84"/>
                    <a:pt x="249" y="84"/>
                  </a:cubicBezTo>
                  <a:cubicBezTo>
                    <a:pt x="270" y="84"/>
                    <a:pt x="270" y="84"/>
                    <a:pt x="270" y="84"/>
                  </a:cubicBezTo>
                  <a:lnTo>
                    <a:pt x="270" y="107"/>
                  </a:lnTo>
                  <a:close/>
                  <a:moveTo>
                    <a:pt x="296" y="107"/>
                  </a:moveTo>
                  <a:cubicBezTo>
                    <a:pt x="275" y="107"/>
                    <a:pt x="275" y="107"/>
                    <a:pt x="275" y="107"/>
                  </a:cubicBezTo>
                  <a:cubicBezTo>
                    <a:pt x="275" y="84"/>
                    <a:pt x="275" y="84"/>
                    <a:pt x="275" y="84"/>
                  </a:cubicBezTo>
                  <a:cubicBezTo>
                    <a:pt x="296" y="84"/>
                    <a:pt x="296" y="84"/>
                    <a:pt x="296" y="84"/>
                  </a:cubicBezTo>
                  <a:lnTo>
                    <a:pt x="296" y="107"/>
                  </a:lnTo>
                  <a:close/>
                  <a:moveTo>
                    <a:pt x="323" y="107"/>
                  </a:moveTo>
                  <a:cubicBezTo>
                    <a:pt x="302" y="107"/>
                    <a:pt x="302" y="107"/>
                    <a:pt x="302" y="107"/>
                  </a:cubicBezTo>
                  <a:cubicBezTo>
                    <a:pt x="302" y="84"/>
                    <a:pt x="302" y="84"/>
                    <a:pt x="302" y="84"/>
                  </a:cubicBezTo>
                  <a:cubicBezTo>
                    <a:pt x="323" y="84"/>
                    <a:pt x="323" y="84"/>
                    <a:pt x="323" y="84"/>
                  </a:cubicBezTo>
                  <a:lnTo>
                    <a:pt x="323" y="107"/>
                  </a:lnTo>
                  <a:close/>
                  <a:moveTo>
                    <a:pt x="350" y="107"/>
                  </a:moveTo>
                  <a:cubicBezTo>
                    <a:pt x="329" y="107"/>
                    <a:pt x="329" y="107"/>
                    <a:pt x="329" y="107"/>
                  </a:cubicBezTo>
                  <a:cubicBezTo>
                    <a:pt x="329" y="84"/>
                    <a:pt x="329" y="84"/>
                    <a:pt x="329" y="84"/>
                  </a:cubicBezTo>
                  <a:cubicBezTo>
                    <a:pt x="350" y="84"/>
                    <a:pt x="350" y="84"/>
                    <a:pt x="350" y="84"/>
                  </a:cubicBezTo>
                  <a:lnTo>
                    <a:pt x="350" y="107"/>
                  </a:lnTo>
                  <a:close/>
                  <a:moveTo>
                    <a:pt x="403" y="107"/>
                  </a:moveTo>
                  <a:cubicBezTo>
                    <a:pt x="355" y="107"/>
                    <a:pt x="355" y="107"/>
                    <a:pt x="355" y="107"/>
                  </a:cubicBezTo>
                  <a:cubicBezTo>
                    <a:pt x="355" y="84"/>
                    <a:pt x="355" y="84"/>
                    <a:pt x="355" y="84"/>
                  </a:cubicBezTo>
                  <a:cubicBezTo>
                    <a:pt x="403" y="84"/>
                    <a:pt x="403" y="84"/>
                    <a:pt x="403" y="84"/>
                  </a:cubicBezTo>
                  <a:lnTo>
                    <a:pt x="403" y="10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7" name="Freeform 64"/>
          <p:cNvSpPr>
            <a:spLocks noEditPoints="1"/>
          </p:cNvSpPr>
          <p:nvPr/>
        </p:nvSpPr>
        <p:spPr bwMode="auto">
          <a:xfrm>
            <a:off x="7552431" y="2984807"/>
            <a:ext cx="551402" cy="430626"/>
          </a:xfrm>
          <a:custGeom>
            <a:avLst/>
            <a:gdLst>
              <a:gd name="T0" fmla="*/ 145 w 454"/>
              <a:gd name="T1" fmla="*/ 104 h 361"/>
              <a:gd name="T2" fmla="*/ 142 w 454"/>
              <a:gd name="T3" fmla="*/ 104 h 361"/>
              <a:gd name="T4" fmla="*/ 149 w 454"/>
              <a:gd name="T5" fmla="*/ 123 h 361"/>
              <a:gd name="T6" fmla="*/ 428 w 454"/>
              <a:gd name="T7" fmla="*/ 123 h 361"/>
              <a:gd name="T8" fmla="*/ 443 w 454"/>
              <a:gd name="T9" fmla="*/ 140 h 361"/>
              <a:gd name="T10" fmla="*/ 428 w 454"/>
              <a:gd name="T11" fmla="*/ 157 h 361"/>
              <a:gd name="T12" fmla="*/ 160 w 454"/>
              <a:gd name="T13" fmla="*/ 157 h 361"/>
              <a:gd name="T14" fmla="*/ 166 w 454"/>
              <a:gd name="T15" fmla="*/ 176 h 361"/>
              <a:gd name="T16" fmla="*/ 417 w 454"/>
              <a:gd name="T17" fmla="*/ 176 h 361"/>
              <a:gd name="T18" fmla="*/ 432 w 454"/>
              <a:gd name="T19" fmla="*/ 193 h 361"/>
              <a:gd name="T20" fmla="*/ 417 w 454"/>
              <a:gd name="T21" fmla="*/ 211 h 361"/>
              <a:gd name="T22" fmla="*/ 177 w 454"/>
              <a:gd name="T23" fmla="*/ 211 h 361"/>
              <a:gd name="T24" fmla="*/ 183 w 454"/>
              <a:gd name="T25" fmla="*/ 229 h 361"/>
              <a:gd name="T26" fmla="*/ 407 w 454"/>
              <a:gd name="T27" fmla="*/ 229 h 361"/>
              <a:gd name="T28" fmla="*/ 420 w 454"/>
              <a:gd name="T29" fmla="*/ 247 h 361"/>
              <a:gd name="T30" fmla="*/ 407 w 454"/>
              <a:gd name="T31" fmla="*/ 264 h 361"/>
              <a:gd name="T32" fmla="*/ 174 w 454"/>
              <a:gd name="T33" fmla="*/ 264 h 361"/>
              <a:gd name="T34" fmla="*/ 173 w 454"/>
              <a:gd name="T35" fmla="*/ 264 h 361"/>
              <a:gd name="T36" fmla="*/ 170 w 454"/>
              <a:gd name="T37" fmla="*/ 264 h 361"/>
              <a:gd name="T38" fmla="*/ 154 w 454"/>
              <a:gd name="T39" fmla="*/ 252 h 361"/>
              <a:gd name="T40" fmla="*/ 85 w 454"/>
              <a:gd name="T41" fmla="*/ 39 h 361"/>
              <a:gd name="T42" fmla="*/ 82 w 454"/>
              <a:gd name="T43" fmla="*/ 36 h 361"/>
              <a:gd name="T44" fmla="*/ 79 w 454"/>
              <a:gd name="T45" fmla="*/ 34 h 361"/>
              <a:gd name="T46" fmla="*/ 18 w 454"/>
              <a:gd name="T47" fmla="*/ 34 h 361"/>
              <a:gd name="T48" fmla="*/ 0 w 454"/>
              <a:gd name="T49" fmla="*/ 17 h 361"/>
              <a:gd name="T50" fmla="*/ 18 w 454"/>
              <a:gd name="T51" fmla="*/ 0 h 361"/>
              <a:gd name="T52" fmla="*/ 79 w 454"/>
              <a:gd name="T53" fmla="*/ 0 h 361"/>
              <a:gd name="T54" fmla="*/ 103 w 454"/>
              <a:gd name="T55" fmla="*/ 8 h 361"/>
              <a:gd name="T56" fmla="*/ 118 w 454"/>
              <a:gd name="T57" fmla="*/ 28 h 361"/>
              <a:gd name="T58" fmla="*/ 131 w 454"/>
              <a:gd name="T59" fmla="*/ 69 h 361"/>
              <a:gd name="T60" fmla="*/ 145 w 454"/>
              <a:gd name="T61" fmla="*/ 69 h 361"/>
              <a:gd name="T62" fmla="*/ 438 w 454"/>
              <a:gd name="T63" fmla="*/ 69 h 361"/>
              <a:gd name="T64" fmla="*/ 454 w 454"/>
              <a:gd name="T65" fmla="*/ 87 h 361"/>
              <a:gd name="T66" fmla="*/ 438 w 454"/>
              <a:gd name="T67" fmla="*/ 104 h 361"/>
              <a:gd name="T68" fmla="*/ 145 w 454"/>
              <a:gd name="T69" fmla="*/ 104 h 361"/>
              <a:gd name="T70" fmla="*/ 216 w 454"/>
              <a:gd name="T71" fmla="*/ 292 h 361"/>
              <a:gd name="T72" fmla="*/ 181 w 454"/>
              <a:gd name="T73" fmla="*/ 327 h 361"/>
              <a:gd name="T74" fmla="*/ 216 w 454"/>
              <a:gd name="T75" fmla="*/ 361 h 361"/>
              <a:gd name="T76" fmla="*/ 251 w 454"/>
              <a:gd name="T77" fmla="*/ 327 h 361"/>
              <a:gd name="T78" fmla="*/ 216 w 454"/>
              <a:gd name="T79" fmla="*/ 292 h 361"/>
              <a:gd name="T80" fmla="*/ 355 w 454"/>
              <a:gd name="T81" fmla="*/ 292 h 361"/>
              <a:gd name="T82" fmla="*/ 320 w 454"/>
              <a:gd name="T83" fmla="*/ 327 h 361"/>
              <a:gd name="T84" fmla="*/ 355 w 454"/>
              <a:gd name="T85" fmla="*/ 361 h 361"/>
              <a:gd name="T86" fmla="*/ 390 w 454"/>
              <a:gd name="T87" fmla="*/ 327 h 361"/>
              <a:gd name="T88" fmla="*/ 355 w 454"/>
              <a:gd name="T89" fmla="*/ 292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54" h="361">
                <a:moveTo>
                  <a:pt x="145" y="104"/>
                </a:moveTo>
                <a:cubicBezTo>
                  <a:pt x="142" y="104"/>
                  <a:pt x="142" y="104"/>
                  <a:pt x="142" y="104"/>
                </a:cubicBezTo>
                <a:cubicBezTo>
                  <a:pt x="149" y="123"/>
                  <a:pt x="149" y="123"/>
                  <a:pt x="149" y="123"/>
                </a:cubicBezTo>
                <a:cubicBezTo>
                  <a:pt x="428" y="123"/>
                  <a:pt x="428" y="123"/>
                  <a:pt x="428" y="123"/>
                </a:cubicBezTo>
                <a:cubicBezTo>
                  <a:pt x="436" y="123"/>
                  <a:pt x="443" y="130"/>
                  <a:pt x="443" y="140"/>
                </a:cubicBezTo>
                <a:cubicBezTo>
                  <a:pt x="443" y="149"/>
                  <a:pt x="436" y="157"/>
                  <a:pt x="428" y="157"/>
                </a:cubicBezTo>
                <a:cubicBezTo>
                  <a:pt x="160" y="157"/>
                  <a:pt x="160" y="157"/>
                  <a:pt x="160" y="157"/>
                </a:cubicBezTo>
                <a:cubicBezTo>
                  <a:pt x="166" y="176"/>
                  <a:pt x="166" y="176"/>
                  <a:pt x="166" y="176"/>
                </a:cubicBezTo>
                <a:cubicBezTo>
                  <a:pt x="417" y="176"/>
                  <a:pt x="417" y="176"/>
                  <a:pt x="417" y="176"/>
                </a:cubicBezTo>
                <a:cubicBezTo>
                  <a:pt x="425" y="176"/>
                  <a:pt x="432" y="184"/>
                  <a:pt x="432" y="193"/>
                </a:cubicBezTo>
                <a:cubicBezTo>
                  <a:pt x="432" y="203"/>
                  <a:pt x="425" y="211"/>
                  <a:pt x="417" y="211"/>
                </a:cubicBezTo>
                <a:cubicBezTo>
                  <a:pt x="177" y="211"/>
                  <a:pt x="177" y="211"/>
                  <a:pt x="177" y="211"/>
                </a:cubicBezTo>
                <a:cubicBezTo>
                  <a:pt x="183" y="229"/>
                  <a:pt x="183" y="229"/>
                  <a:pt x="183" y="229"/>
                </a:cubicBezTo>
                <a:cubicBezTo>
                  <a:pt x="407" y="229"/>
                  <a:pt x="407" y="229"/>
                  <a:pt x="407" y="229"/>
                </a:cubicBezTo>
                <a:cubicBezTo>
                  <a:pt x="414" y="229"/>
                  <a:pt x="420" y="237"/>
                  <a:pt x="420" y="247"/>
                </a:cubicBezTo>
                <a:cubicBezTo>
                  <a:pt x="420" y="256"/>
                  <a:pt x="414" y="264"/>
                  <a:pt x="407" y="264"/>
                </a:cubicBezTo>
                <a:cubicBezTo>
                  <a:pt x="174" y="264"/>
                  <a:pt x="174" y="264"/>
                  <a:pt x="174" y="264"/>
                </a:cubicBezTo>
                <a:cubicBezTo>
                  <a:pt x="173" y="264"/>
                  <a:pt x="173" y="264"/>
                  <a:pt x="173" y="264"/>
                </a:cubicBezTo>
                <a:cubicBezTo>
                  <a:pt x="172" y="264"/>
                  <a:pt x="171" y="264"/>
                  <a:pt x="170" y="264"/>
                </a:cubicBezTo>
                <a:cubicBezTo>
                  <a:pt x="163" y="264"/>
                  <a:pt x="156" y="259"/>
                  <a:pt x="154" y="252"/>
                </a:cubicBezTo>
                <a:cubicBezTo>
                  <a:pt x="85" y="39"/>
                  <a:pt x="85" y="39"/>
                  <a:pt x="85" y="39"/>
                </a:cubicBezTo>
                <a:cubicBezTo>
                  <a:pt x="85" y="39"/>
                  <a:pt x="84" y="37"/>
                  <a:pt x="82" y="36"/>
                </a:cubicBezTo>
                <a:cubicBezTo>
                  <a:pt x="81" y="35"/>
                  <a:pt x="79" y="34"/>
                  <a:pt x="79" y="34"/>
                </a:cubicBezTo>
                <a:cubicBezTo>
                  <a:pt x="18" y="34"/>
                  <a:pt x="18" y="34"/>
                  <a:pt x="18" y="34"/>
                </a:cubicBezTo>
                <a:cubicBezTo>
                  <a:pt x="8" y="34"/>
                  <a:pt x="0" y="27"/>
                  <a:pt x="0" y="17"/>
                </a:cubicBezTo>
                <a:cubicBezTo>
                  <a:pt x="0" y="7"/>
                  <a:pt x="8" y="0"/>
                  <a:pt x="18" y="0"/>
                </a:cubicBezTo>
                <a:cubicBezTo>
                  <a:pt x="79" y="0"/>
                  <a:pt x="79" y="0"/>
                  <a:pt x="79" y="0"/>
                </a:cubicBezTo>
                <a:cubicBezTo>
                  <a:pt x="88" y="0"/>
                  <a:pt x="96" y="3"/>
                  <a:pt x="103" y="8"/>
                </a:cubicBezTo>
                <a:cubicBezTo>
                  <a:pt x="109" y="13"/>
                  <a:pt x="115" y="19"/>
                  <a:pt x="118" y="28"/>
                </a:cubicBezTo>
                <a:cubicBezTo>
                  <a:pt x="131" y="69"/>
                  <a:pt x="131" y="69"/>
                  <a:pt x="131" y="69"/>
                </a:cubicBezTo>
                <a:cubicBezTo>
                  <a:pt x="145" y="69"/>
                  <a:pt x="145" y="69"/>
                  <a:pt x="145" y="69"/>
                </a:cubicBezTo>
                <a:cubicBezTo>
                  <a:pt x="438" y="69"/>
                  <a:pt x="438" y="69"/>
                  <a:pt x="438" y="69"/>
                </a:cubicBezTo>
                <a:cubicBezTo>
                  <a:pt x="447" y="69"/>
                  <a:pt x="454" y="77"/>
                  <a:pt x="454" y="87"/>
                </a:cubicBezTo>
                <a:cubicBezTo>
                  <a:pt x="454" y="96"/>
                  <a:pt x="447" y="104"/>
                  <a:pt x="438" y="104"/>
                </a:cubicBezTo>
                <a:lnTo>
                  <a:pt x="145" y="104"/>
                </a:lnTo>
                <a:close/>
                <a:moveTo>
                  <a:pt x="216" y="292"/>
                </a:moveTo>
                <a:cubicBezTo>
                  <a:pt x="197" y="292"/>
                  <a:pt x="181" y="307"/>
                  <a:pt x="181" y="327"/>
                </a:cubicBezTo>
                <a:cubicBezTo>
                  <a:pt x="181" y="346"/>
                  <a:pt x="197" y="361"/>
                  <a:pt x="216" y="361"/>
                </a:cubicBezTo>
                <a:cubicBezTo>
                  <a:pt x="235" y="361"/>
                  <a:pt x="251" y="346"/>
                  <a:pt x="251" y="327"/>
                </a:cubicBezTo>
                <a:cubicBezTo>
                  <a:pt x="251" y="307"/>
                  <a:pt x="235" y="292"/>
                  <a:pt x="216" y="292"/>
                </a:cubicBezTo>
                <a:close/>
                <a:moveTo>
                  <a:pt x="355" y="292"/>
                </a:moveTo>
                <a:cubicBezTo>
                  <a:pt x="336" y="292"/>
                  <a:pt x="320" y="307"/>
                  <a:pt x="320" y="327"/>
                </a:cubicBezTo>
                <a:cubicBezTo>
                  <a:pt x="320" y="346"/>
                  <a:pt x="336" y="361"/>
                  <a:pt x="355" y="361"/>
                </a:cubicBezTo>
                <a:cubicBezTo>
                  <a:pt x="374" y="361"/>
                  <a:pt x="390" y="346"/>
                  <a:pt x="390" y="327"/>
                </a:cubicBezTo>
                <a:cubicBezTo>
                  <a:pt x="390" y="307"/>
                  <a:pt x="374" y="292"/>
                  <a:pt x="355" y="292"/>
                </a:cubicBezTo>
                <a:close/>
              </a:path>
            </a:pathLst>
          </a:custGeom>
          <a:solidFill>
            <a:srgbClr val="5F6062"/>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205"/>
          <p:cNvSpPr>
            <a:spLocks noChangeAspect="1" noEditPoints="1"/>
          </p:cNvSpPr>
          <p:nvPr/>
        </p:nvSpPr>
        <p:spPr bwMode="auto">
          <a:xfrm>
            <a:off x="7482379" y="1037563"/>
            <a:ext cx="691510" cy="486918"/>
          </a:xfrm>
          <a:custGeom>
            <a:avLst/>
            <a:gdLst>
              <a:gd name="T0" fmla="*/ 148 w 551"/>
              <a:gd name="T1" fmla="*/ 35 h 395"/>
              <a:gd name="T2" fmla="*/ 48 w 551"/>
              <a:gd name="T3" fmla="*/ 55 h 395"/>
              <a:gd name="T4" fmla="*/ 61 w 551"/>
              <a:gd name="T5" fmla="*/ 151 h 395"/>
              <a:gd name="T6" fmla="*/ 77 w 551"/>
              <a:gd name="T7" fmla="*/ 148 h 395"/>
              <a:gd name="T8" fmla="*/ 117 w 551"/>
              <a:gd name="T9" fmla="*/ 158 h 395"/>
              <a:gd name="T10" fmla="*/ 136 w 551"/>
              <a:gd name="T11" fmla="*/ 158 h 395"/>
              <a:gd name="T12" fmla="*/ 183 w 551"/>
              <a:gd name="T13" fmla="*/ 170 h 395"/>
              <a:gd name="T14" fmla="*/ 143 w 551"/>
              <a:gd name="T15" fmla="*/ 113 h 395"/>
              <a:gd name="T16" fmla="*/ 113 w 551"/>
              <a:gd name="T17" fmla="*/ 151 h 395"/>
              <a:gd name="T18" fmla="*/ 66 w 551"/>
              <a:gd name="T19" fmla="*/ 105 h 395"/>
              <a:gd name="T20" fmla="*/ 125 w 551"/>
              <a:gd name="T21" fmla="*/ 68 h 395"/>
              <a:gd name="T22" fmla="*/ 142 w 551"/>
              <a:gd name="T23" fmla="*/ 81 h 395"/>
              <a:gd name="T24" fmla="*/ 194 w 551"/>
              <a:gd name="T25" fmla="*/ 195 h 395"/>
              <a:gd name="T26" fmla="*/ 165 w 551"/>
              <a:gd name="T27" fmla="*/ 204 h 395"/>
              <a:gd name="T28" fmla="*/ 93 w 551"/>
              <a:gd name="T29" fmla="*/ 196 h 395"/>
              <a:gd name="T30" fmla="*/ 19 w 551"/>
              <a:gd name="T31" fmla="*/ 194 h 395"/>
              <a:gd name="T32" fmla="*/ 160 w 551"/>
              <a:gd name="T33" fmla="*/ 218 h 395"/>
              <a:gd name="T34" fmla="*/ 500 w 551"/>
              <a:gd name="T35" fmla="*/ 55 h 395"/>
              <a:gd name="T36" fmla="*/ 427 w 551"/>
              <a:gd name="T37" fmla="*/ 21 h 395"/>
              <a:gd name="T38" fmla="*/ 365 w 551"/>
              <a:gd name="T39" fmla="*/ 170 h 395"/>
              <a:gd name="T40" fmla="*/ 413 w 551"/>
              <a:gd name="T41" fmla="*/ 158 h 395"/>
              <a:gd name="T42" fmla="*/ 431 w 551"/>
              <a:gd name="T43" fmla="*/ 158 h 395"/>
              <a:gd name="T44" fmla="*/ 471 w 551"/>
              <a:gd name="T45" fmla="*/ 148 h 395"/>
              <a:gd name="T46" fmla="*/ 487 w 551"/>
              <a:gd name="T47" fmla="*/ 151 h 395"/>
              <a:gd name="T48" fmla="*/ 490 w 551"/>
              <a:gd name="T49" fmla="*/ 95 h 395"/>
              <a:gd name="T50" fmla="*/ 476 w 551"/>
              <a:gd name="T51" fmla="*/ 128 h 395"/>
              <a:gd name="T52" fmla="*/ 411 w 551"/>
              <a:gd name="T53" fmla="*/ 128 h 395"/>
              <a:gd name="T54" fmla="*/ 428 w 551"/>
              <a:gd name="T55" fmla="*/ 84 h 395"/>
              <a:gd name="T56" fmla="*/ 478 w 551"/>
              <a:gd name="T57" fmla="*/ 82 h 395"/>
              <a:gd name="T58" fmla="*/ 490 w 551"/>
              <a:gd name="T59" fmla="*/ 95 h 395"/>
              <a:gd name="T60" fmla="*/ 504 w 551"/>
              <a:gd name="T61" fmla="*/ 204 h 395"/>
              <a:gd name="T62" fmla="*/ 432 w 551"/>
              <a:gd name="T63" fmla="*/ 196 h 395"/>
              <a:gd name="T64" fmla="*/ 358 w 551"/>
              <a:gd name="T65" fmla="*/ 194 h 395"/>
              <a:gd name="T66" fmla="*/ 407 w 551"/>
              <a:gd name="T67" fmla="*/ 317 h 395"/>
              <a:gd name="T68" fmla="*/ 400 w 551"/>
              <a:gd name="T69" fmla="*/ 314 h 395"/>
              <a:gd name="T70" fmla="*/ 308 w 551"/>
              <a:gd name="T71" fmla="*/ 185 h 395"/>
              <a:gd name="T72" fmla="*/ 234 w 551"/>
              <a:gd name="T73" fmla="*/ 185 h 395"/>
              <a:gd name="T74" fmla="*/ 143 w 551"/>
              <a:gd name="T75" fmla="*/ 317 h 395"/>
              <a:gd name="T76" fmla="*/ 400 w 551"/>
              <a:gd name="T77" fmla="*/ 314 h 395"/>
              <a:gd name="T78" fmla="*/ 328 w 551"/>
              <a:gd name="T79" fmla="*/ 56 h 395"/>
              <a:gd name="T80" fmla="*/ 297 w 551"/>
              <a:gd name="T81" fmla="*/ 28 h 395"/>
              <a:gd name="T82" fmla="*/ 286 w 551"/>
              <a:gd name="T83" fmla="*/ 3 h 395"/>
              <a:gd name="T84" fmla="*/ 248 w 551"/>
              <a:gd name="T85" fmla="*/ 12 h 395"/>
              <a:gd name="T86" fmla="*/ 224 w 551"/>
              <a:gd name="T87" fmla="*/ 41 h 395"/>
              <a:gd name="T88" fmla="*/ 216 w 551"/>
              <a:gd name="T89" fmla="*/ 66 h 395"/>
              <a:gd name="T90" fmla="*/ 218 w 551"/>
              <a:gd name="T91" fmla="*/ 105 h 395"/>
              <a:gd name="T92" fmla="*/ 223 w 551"/>
              <a:gd name="T93" fmla="*/ 138 h 395"/>
              <a:gd name="T94" fmla="*/ 283 w 551"/>
              <a:gd name="T95" fmla="*/ 186 h 395"/>
              <a:gd name="T96" fmla="*/ 324 w 551"/>
              <a:gd name="T97" fmla="*/ 135 h 395"/>
              <a:gd name="T98" fmla="*/ 324 w 551"/>
              <a:gd name="T99" fmla="*/ 104 h 395"/>
              <a:gd name="T100" fmla="*/ 328 w 551"/>
              <a:gd name="T101" fmla="*/ 78 h 395"/>
              <a:gd name="T102" fmla="*/ 309 w 551"/>
              <a:gd name="T103" fmla="*/ 145 h 395"/>
              <a:gd name="T104" fmla="*/ 224 w 551"/>
              <a:gd name="T105" fmla="*/ 105 h 395"/>
              <a:gd name="T106" fmla="*/ 245 w 551"/>
              <a:gd name="T107" fmla="*/ 83 h 395"/>
              <a:gd name="T108" fmla="*/ 319 w 551"/>
              <a:gd name="T109" fmla="*/ 10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51" h="395">
                <a:moveTo>
                  <a:pt x="165" y="75"/>
                </a:moveTo>
                <a:cubicBezTo>
                  <a:pt x="164" y="68"/>
                  <a:pt x="163" y="62"/>
                  <a:pt x="161" y="55"/>
                </a:cubicBezTo>
                <a:cubicBezTo>
                  <a:pt x="158" y="47"/>
                  <a:pt x="154" y="40"/>
                  <a:pt x="148" y="35"/>
                </a:cubicBezTo>
                <a:cubicBezTo>
                  <a:pt x="142" y="29"/>
                  <a:pt x="129" y="22"/>
                  <a:pt x="119" y="25"/>
                </a:cubicBezTo>
                <a:cubicBezTo>
                  <a:pt x="109" y="20"/>
                  <a:pt x="101" y="18"/>
                  <a:pt x="88" y="21"/>
                </a:cubicBezTo>
                <a:cubicBezTo>
                  <a:pt x="71" y="25"/>
                  <a:pt x="55" y="37"/>
                  <a:pt x="48" y="55"/>
                </a:cubicBezTo>
                <a:cubicBezTo>
                  <a:pt x="46" y="62"/>
                  <a:pt x="45" y="68"/>
                  <a:pt x="44" y="75"/>
                </a:cubicBezTo>
                <a:cubicBezTo>
                  <a:pt x="42" y="109"/>
                  <a:pt x="48" y="137"/>
                  <a:pt x="26" y="170"/>
                </a:cubicBezTo>
                <a:cubicBezTo>
                  <a:pt x="37" y="163"/>
                  <a:pt x="49" y="157"/>
                  <a:pt x="61" y="151"/>
                </a:cubicBezTo>
                <a:cubicBezTo>
                  <a:pt x="64" y="150"/>
                  <a:pt x="64" y="150"/>
                  <a:pt x="64" y="150"/>
                </a:cubicBezTo>
                <a:cubicBezTo>
                  <a:pt x="67" y="152"/>
                  <a:pt x="70" y="157"/>
                  <a:pt x="73" y="158"/>
                </a:cubicBezTo>
                <a:cubicBezTo>
                  <a:pt x="74" y="159"/>
                  <a:pt x="77" y="152"/>
                  <a:pt x="77" y="148"/>
                </a:cubicBezTo>
                <a:cubicBezTo>
                  <a:pt x="77" y="148"/>
                  <a:pt x="78" y="148"/>
                  <a:pt x="78" y="148"/>
                </a:cubicBezTo>
                <a:cubicBezTo>
                  <a:pt x="82" y="152"/>
                  <a:pt x="87" y="155"/>
                  <a:pt x="92" y="158"/>
                </a:cubicBezTo>
                <a:cubicBezTo>
                  <a:pt x="100" y="163"/>
                  <a:pt x="109" y="163"/>
                  <a:pt x="117" y="158"/>
                </a:cubicBezTo>
                <a:cubicBezTo>
                  <a:pt x="122" y="155"/>
                  <a:pt x="127" y="152"/>
                  <a:pt x="131" y="148"/>
                </a:cubicBezTo>
                <a:cubicBezTo>
                  <a:pt x="131" y="148"/>
                  <a:pt x="132" y="148"/>
                  <a:pt x="132" y="148"/>
                </a:cubicBezTo>
                <a:cubicBezTo>
                  <a:pt x="132" y="152"/>
                  <a:pt x="135" y="159"/>
                  <a:pt x="136" y="158"/>
                </a:cubicBezTo>
                <a:cubicBezTo>
                  <a:pt x="139" y="157"/>
                  <a:pt x="142" y="152"/>
                  <a:pt x="145" y="150"/>
                </a:cubicBezTo>
                <a:cubicBezTo>
                  <a:pt x="148" y="151"/>
                  <a:pt x="148" y="151"/>
                  <a:pt x="148" y="151"/>
                </a:cubicBezTo>
                <a:cubicBezTo>
                  <a:pt x="160" y="157"/>
                  <a:pt x="172" y="163"/>
                  <a:pt x="183" y="170"/>
                </a:cubicBezTo>
                <a:cubicBezTo>
                  <a:pt x="160" y="135"/>
                  <a:pt x="167" y="109"/>
                  <a:pt x="165" y="75"/>
                </a:cubicBezTo>
                <a:close/>
                <a:moveTo>
                  <a:pt x="151" y="95"/>
                </a:moveTo>
                <a:cubicBezTo>
                  <a:pt x="150" y="105"/>
                  <a:pt x="146" y="113"/>
                  <a:pt x="143" y="113"/>
                </a:cubicBezTo>
                <a:cubicBezTo>
                  <a:pt x="142" y="113"/>
                  <a:pt x="142" y="113"/>
                  <a:pt x="142" y="113"/>
                </a:cubicBezTo>
                <a:cubicBezTo>
                  <a:pt x="141" y="119"/>
                  <a:pt x="139" y="124"/>
                  <a:pt x="137" y="128"/>
                </a:cubicBezTo>
                <a:cubicBezTo>
                  <a:pt x="132" y="137"/>
                  <a:pt x="124" y="144"/>
                  <a:pt x="113" y="151"/>
                </a:cubicBezTo>
                <a:cubicBezTo>
                  <a:pt x="107" y="154"/>
                  <a:pt x="102" y="154"/>
                  <a:pt x="96" y="151"/>
                </a:cubicBezTo>
                <a:cubicBezTo>
                  <a:pt x="85" y="144"/>
                  <a:pt x="77" y="137"/>
                  <a:pt x="72" y="128"/>
                </a:cubicBezTo>
                <a:cubicBezTo>
                  <a:pt x="69" y="122"/>
                  <a:pt x="67" y="113"/>
                  <a:pt x="66" y="105"/>
                </a:cubicBezTo>
                <a:cubicBezTo>
                  <a:pt x="65" y="98"/>
                  <a:pt x="68" y="94"/>
                  <a:pt x="73" y="91"/>
                </a:cubicBezTo>
                <a:cubicBezTo>
                  <a:pt x="77" y="88"/>
                  <a:pt x="85" y="86"/>
                  <a:pt x="89" y="84"/>
                </a:cubicBezTo>
                <a:cubicBezTo>
                  <a:pt x="100" y="81"/>
                  <a:pt x="112" y="76"/>
                  <a:pt x="125" y="68"/>
                </a:cubicBezTo>
                <a:cubicBezTo>
                  <a:pt x="129" y="65"/>
                  <a:pt x="132" y="64"/>
                  <a:pt x="134" y="71"/>
                </a:cubicBezTo>
                <a:cubicBezTo>
                  <a:pt x="135" y="75"/>
                  <a:pt x="136" y="80"/>
                  <a:pt x="138" y="82"/>
                </a:cubicBezTo>
                <a:cubicBezTo>
                  <a:pt x="140" y="84"/>
                  <a:pt x="141" y="83"/>
                  <a:pt x="142" y="81"/>
                </a:cubicBezTo>
                <a:cubicBezTo>
                  <a:pt x="144" y="78"/>
                  <a:pt x="145" y="77"/>
                  <a:pt x="147" y="77"/>
                </a:cubicBezTo>
                <a:cubicBezTo>
                  <a:pt x="150" y="77"/>
                  <a:pt x="152" y="85"/>
                  <a:pt x="151" y="95"/>
                </a:cubicBezTo>
                <a:close/>
                <a:moveTo>
                  <a:pt x="194" y="195"/>
                </a:moveTo>
                <a:cubicBezTo>
                  <a:pt x="193" y="195"/>
                  <a:pt x="193" y="194"/>
                  <a:pt x="193" y="194"/>
                </a:cubicBezTo>
                <a:cubicBezTo>
                  <a:pt x="174" y="170"/>
                  <a:pt x="153" y="177"/>
                  <a:pt x="137" y="164"/>
                </a:cubicBezTo>
                <a:cubicBezTo>
                  <a:pt x="165" y="204"/>
                  <a:pt x="165" y="204"/>
                  <a:pt x="165" y="204"/>
                </a:cubicBezTo>
                <a:cubicBezTo>
                  <a:pt x="122" y="195"/>
                  <a:pt x="122" y="195"/>
                  <a:pt x="122" y="195"/>
                </a:cubicBezTo>
                <a:cubicBezTo>
                  <a:pt x="111" y="273"/>
                  <a:pt x="111" y="273"/>
                  <a:pt x="111" y="273"/>
                </a:cubicBezTo>
                <a:cubicBezTo>
                  <a:pt x="93" y="196"/>
                  <a:pt x="93" y="196"/>
                  <a:pt x="93" y="196"/>
                </a:cubicBezTo>
                <a:cubicBezTo>
                  <a:pt x="52" y="205"/>
                  <a:pt x="52" y="205"/>
                  <a:pt x="52" y="205"/>
                </a:cubicBezTo>
                <a:cubicBezTo>
                  <a:pt x="75" y="164"/>
                  <a:pt x="75" y="164"/>
                  <a:pt x="75" y="164"/>
                </a:cubicBezTo>
                <a:cubicBezTo>
                  <a:pt x="58" y="178"/>
                  <a:pt x="38" y="170"/>
                  <a:pt x="19" y="194"/>
                </a:cubicBezTo>
                <a:cubicBezTo>
                  <a:pt x="2" y="215"/>
                  <a:pt x="0" y="241"/>
                  <a:pt x="0" y="274"/>
                </a:cubicBezTo>
                <a:cubicBezTo>
                  <a:pt x="35" y="314"/>
                  <a:pt x="88" y="329"/>
                  <a:pt x="136" y="319"/>
                </a:cubicBezTo>
                <a:cubicBezTo>
                  <a:pt x="136" y="278"/>
                  <a:pt x="139" y="245"/>
                  <a:pt x="160" y="218"/>
                </a:cubicBezTo>
                <a:cubicBezTo>
                  <a:pt x="171" y="204"/>
                  <a:pt x="183" y="198"/>
                  <a:pt x="194" y="195"/>
                </a:cubicBezTo>
                <a:close/>
                <a:moveTo>
                  <a:pt x="504" y="75"/>
                </a:moveTo>
                <a:cubicBezTo>
                  <a:pt x="503" y="68"/>
                  <a:pt x="502" y="62"/>
                  <a:pt x="500" y="55"/>
                </a:cubicBezTo>
                <a:cubicBezTo>
                  <a:pt x="497" y="47"/>
                  <a:pt x="493" y="40"/>
                  <a:pt x="487" y="35"/>
                </a:cubicBezTo>
                <a:cubicBezTo>
                  <a:pt x="481" y="29"/>
                  <a:pt x="468" y="22"/>
                  <a:pt x="458" y="25"/>
                </a:cubicBezTo>
                <a:cubicBezTo>
                  <a:pt x="448" y="20"/>
                  <a:pt x="440" y="18"/>
                  <a:pt x="427" y="21"/>
                </a:cubicBezTo>
                <a:cubicBezTo>
                  <a:pt x="410" y="25"/>
                  <a:pt x="395" y="37"/>
                  <a:pt x="387" y="55"/>
                </a:cubicBezTo>
                <a:cubicBezTo>
                  <a:pt x="385" y="62"/>
                  <a:pt x="384" y="68"/>
                  <a:pt x="384" y="75"/>
                </a:cubicBezTo>
                <a:cubicBezTo>
                  <a:pt x="381" y="109"/>
                  <a:pt x="387" y="137"/>
                  <a:pt x="365" y="170"/>
                </a:cubicBezTo>
                <a:cubicBezTo>
                  <a:pt x="376" y="163"/>
                  <a:pt x="388" y="157"/>
                  <a:pt x="401" y="151"/>
                </a:cubicBezTo>
                <a:cubicBezTo>
                  <a:pt x="404" y="150"/>
                  <a:pt x="404" y="150"/>
                  <a:pt x="404" y="150"/>
                </a:cubicBezTo>
                <a:cubicBezTo>
                  <a:pt x="406" y="152"/>
                  <a:pt x="410" y="157"/>
                  <a:pt x="413" y="158"/>
                </a:cubicBezTo>
                <a:cubicBezTo>
                  <a:pt x="414" y="159"/>
                  <a:pt x="416" y="152"/>
                  <a:pt x="417" y="148"/>
                </a:cubicBezTo>
                <a:cubicBezTo>
                  <a:pt x="417" y="148"/>
                  <a:pt x="417" y="148"/>
                  <a:pt x="417" y="148"/>
                </a:cubicBezTo>
                <a:cubicBezTo>
                  <a:pt x="421" y="152"/>
                  <a:pt x="426" y="155"/>
                  <a:pt x="431" y="158"/>
                </a:cubicBezTo>
                <a:cubicBezTo>
                  <a:pt x="440" y="163"/>
                  <a:pt x="448" y="163"/>
                  <a:pt x="456" y="158"/>
                </a:cubicBezTo>
                <a:cubicBezTo>
                  <a:pt x="461" y="155"/>
                  <a:pt x="466" y="152"/>
                  <a:pt x="471" y="148"/>
                </a:cubicBezTo>
                <a:cubicBezTo>
                  <a:pt x="471" y="148"/>
                  <a:pt x="471" y="148"/>
                  <a:pt x="471" y="148"/>
                </a:cubicBezTo>
                <a:cubicBezTo>
                  <a:pt x="471" y="152"/>
                  <a:pt x="474" y="159"/>
                  <a:pt x="475" y="158"/>
                </a:cubicBezTo>
                <a:cubicBezTo>
                  <a:pt x="478" y="157"/>
                  <a:pt x="482" y="152"/>
                  <a:pt x="484" y="150"/>
                </a:cubicBezTo>
                <a:cubicBezTo>
                  <a:pt x="487" y="151"/>
                  <a:pt x="487" y="151"/>
                  <a:pt x="487" y="151"/>
                </a:cubicBezTo>
                <a:cubicBezTo>
                  <a:pt x="499" y="157"/>
                  <a:pt x="511" y="163"/>
                  <a:pt x="522" y="170"/>
                </a:cubicBezTo>
                <a:cubicBezTo>
                  <a:pt x="499" y="135"/>
                  <a:pt x="506" y="109"/>
                  <a:pt x="504" y="75"/>
                </a:cubicBezTo>
                <a:close/>
                <a:moveTo>
                  <a:pt x="490" y="95"/>
                </a:moveTo>
                <a:cubicBezTo>
                  <a:pt x="489" y="105"/>
                  <a:pt x="485" y="113"/>
                  <a:pt x="482" y="113"/>
                </a:cubicBezTo>
                <a:cubicBezTo>
                  <a:pt x="481" y="113"/>
                  <a:pt x="481" y="113"/>
                  <a:pt x="481" y="113"/>
                </a:cubicBezTo>
                <a:cubicBezTo>
                  <a:pt x="480" y="119"/>
                  <a:pt x="478" y="124"/>
                  <a:pt x="476" y="128"/>
                </a:cubicBezTo>
                <a:cubicBezTo>
                  <a:pt x="471" y="137"/>
                  <a:pt x="463" y="144"/>
                  <a:pt x="452" y="151"/>
                </a:cubicBezTo>
                <a:cubicBezTo>
                  <a:pt x="446" y="154"/>
                  <a:pt x="441" y="154"/>
                  <a:pt x="436" y="151"/>
                </a:cubicBezTo>
                <a:cubicBezTo>
                  <a:pt x="424" y="144"/>
                  <a:pt x="416" y="137"/>
                  <a:pt x="411" y="128"/>
                </a:cubicBezTo>
                <a:cubicBezTo>
                  <a:pt x="408" y="122"/>
                  <a:pt x="406" y="113"/>
                  <a:pt x="405" y="105"/>
                </a:cubicBezTo>
                <a:cubicBezTo>
                  <a:pt x="404" y="98"/>
                  <a:pt x="407" y="94"/>
                  <a:pt x="412" y="91"/>
                </a:cubicBezTo>
                <a:cubicBezTo>
                  <a:pt x="416" y="88"/>
                  <a:pt x="424" y="86"/>
                  <a:pt x="428" y="84"/>
                </a:cubicBezTo>
                <a:cubicBezTo>
                  <a:pt x="439" y="81"/>
                  <a:pt x="452" y="76"/>
                  <a:pt x="464" y="68"/>
                </a:cubicBezTo>
                <a:cubicBezTo>
                  <a:pt x="468" y="65"/>
                  <a:pt x="471" y="64"/>
                  <a:pt x="473" y="71"/>
                </a:cubicBezTo>
                <a:cubicBezTo>
                  <a:pt x="475" y="75"/>
                  <a:pt x="475" y="80"/>
                  <a:pt x="478" y="82"/>
                </a:cubicBezTo>
                <a:cubicBezTo>
                  <a:pt x="479" y="84"/>
                  <a:pt x="480" y="83"/>
                  <a:pt x="482" y="81"/>
                </a:cubicBezTo>
                <a:cubicBezTo>
                  <a:pt x="483" y="78"/>
                  <a:pt x="484" y="77"/>
                  <a:pt x="486" y="77"/>
                </a:cubicBezTo>
                <a:cubicBezTo>
                  <a:pt x="489" y="77"/>
                  <a:pt x="491" y="85"/>
                  <a:pt x="490" y="95"/>
                </a:cubicBezTo>
                <a:close/>
                <a:moveTo>
                  <a:pt x="532" y="194"/>
                </a:moveTo>
                <a:cubicBezTo>
                  <a:pt x="513" y="170"/>
                  <a:pt x="492" y="177"/>
                  <a:pt x="476" y="164"/>
                </a:cubicBezTo>
                <a:cubicBezTo>
                  <a:pt x="504" y="204"/>
                  <a:pt x="504" y="204"/>
                  <a:pt x="504" y="204"/>
                </a:cubicBezTo>
                <a:cubicBezTo>
                  <a:pt x="462" y="195"/>
                  <a:pt x="462" y="195"/>
                  <a:pt x="462" y="195"/>
                </a:cubicBezTo>
                <a:cubicBezTo>
                  <a:pt x="450" y="273"/>
                  <a:pt x="450" y="273"/>
                  <a:pt x="450" y="273"/>
                </a:cubicBezTo>
                <a:cubicBezTo>
                  <a:pt x="432" y="196"/>
                  <a:pt x="432" y="196"/>
                  <a:pt x="432" y="196"/>
                </a:cubicBezTo>
                <a:cubicBezTo>
                  <a:pt x="391" y="205"/>
                  <a:pt x="391" y="205"/>
                  <a:pt x="391" y="205"/>
                </a:cubicBezTo>
                <a:cubicBezTo>
                  <a:pt x="415" y="164"/>
                  <a:pt x="415" y="164"/>
                  <a:pt x="415" y="164"/>
                </a:cubicBezTo>
                <a:cubicBezTo>
                  <a:pt x="397" y="178"/>
                  <a:pt x="378" y="170"/>
                  <a:pt x="358" y="194"/>
                </a:cubicBezTo>
                <a:cubicBezTo>
                  <a:pt x="357" y="195"/>
                  <a:pt x="357" y="196"/>
                  <a:pt x="356" y="197"/>
                </a:cubicBezTo>
                <a:cubicBezTo>
                  <a:pt x="365" y="201"/>
                  <a:pt x="374" y="207"/>
                  <a:pt x="382" y="218"/>
                </a:cubicBezTo>
                <a:cubicBezTo>
                  <a:pt x="403" y="244"/>
                  <a:pt x="406" y="276"/>
                  <a:pt x="407" y="317"/>
                </a:cubicBezTo>
                <a:cubicBezTo>
                  <a:pt x="457" y="331"/>
                  <a:pt x="514" y="317"/>
                  <a:pt x="551" y="274"/>
                </a:cubicBezTo>
                <a:cubicBezTo>
                  <a:pt x="551" y="241"/>
                  <a:pt x="549" y="215"/>
                  <a:pt x="532" y="194"/>
                </a:cubicBezTo>
                <a:close/>
                <a:moveTo>
                  <a:pt x="400" y="314"/>
                </a:moveTo>
                <a:cubicBezTo>
                  <a:pt x="400" y="276"/>
                  <a:pt x="396" y="246"/>
                  <a:pt x="377" y="221"/>
                </a:cubicBezTo>
                <a:cubicBezTo>
                  <a:pt x="369" y="211"/>
                  <a:pt x="361" y="206"/>
                  <a:pt x="353" y="202"/>
                </a:cubicBezTo>
                <a:cubicBezTo>
                  <a:pt x="337" y="195"/>
                  <a:pt x="322" y="195"/>
                  <a:pt x="308" y="185"/>
                </a:cubicBezTo>
                <a:cubicBezTo>
                  <a:pt x="302" y="193"/>
                  <a:pt x="295" y="200"/>
                  <a:pt x="286" y="204"/>
                </a:cubicBezTo>
                <a:cubicBezTo>
                  <a:pt x="278" y="207"/>
                  <a:pt x="264" y="207"/>
                  <a:pt x="257" y="204"/>
                </a:cubicBezTo>
                <a:cubicBezTo>
                  <a:pt x="247" y="200"/>
                  <a:pt x="240" y="193"/>
                  <a:pt x="234" y="185"/>
                </a:cubicBezTo>
                <a:cubicBezTo>
                  <a:pt x="222" y="194"/>
                  <a:pt x="210" y="195"/>
                  <a:pt x="197" y="199"/>
                </a:cubicBezTo>
                <a:cubicBezTo>
                  <a:pt x="187" y="203"/>
                  <a:pt x="176" y="208"/>
                  <a:pt x="166" y="221"/>
                </a:cubicBezTo>
                <a:cubicBezTo>
                  <a:pt x="146" y="247"/>
                  <a:pt x="143" y="278"/>
                  <a:pt x="143" y="317"/>
                </a:cubicBezTo>
                <a:cubicBezTo>
                  <a:pt x="143" y="317"/>
                  <a:pt x="143" y="317"/>
                  <a:pt x="143" y="318"/>
                </a:cubicBezTo>
                <a:cubicBezTo>
                  <a:pt x="210" y="395"/>
                  <a:pt x="333" y="395"/>
                  <a:pt x="400" y="318"/>
                </a:cubicBezTo>
                <a:cubicBezTo>
                  <a:pt x="400" y="317"/>
                  <a:pt x="400" y="316"/>
                  <a:pt x="400" y="314"/>
                </a:cubicBezTo>
                <a:close/>
                <a:moveTo>
                  <a:pt x="328" y="78"/>
                </a:moveTo>
                <a:cubicBezTo>
                  <a:pt x="329" y="71"/>
                  <a:pt x="326" y="75"/>
                  <a:pt x="327" y="67"/>
                </a:cubicBezTo>
                <a:cubicBezTo>
                  <a:pt x="328" y="59"/>
                  <a:pt x="328" y="62"/>
                  <a:pt x="328" y="56"/>
                </a:cubicBezTo>
                <a:cubicBezTo>
                  <a:pt x="329" y="51"/>
                  <a:pt x="326" y="45"/>
                  <a:pt x="325" y="39"/>
                </a:cubicBezTo>
                <a:cubicBezTo>
                  <a:pt x="324" y="33"/>
                  <a:pt x="309" y="26"/>
                  <a:pt x="309" y="19"/>
                </a:cubicBezTo>
                <a:cubicBezTo>
                  <a:pt x="311" y="11"/>
                  <a:pt x="299" y="32"/>
                  <a:pt x="297" y="28"/>
                </a:cubicBezTo>
                <a:cubicBezTo>
                  <a:pt x="294" y="24"/>
                  <a:pt x="297" y="15"/>
                  <a:pt x="296" y="12"/>
                </a:cubicBezTo>
                <a:cubicBezTo>
                  <a:pt x="295" y="10"/>
                  <a:pt x="283" y="23"/>
                  <a:pt x="281" y="22"/>
                </a:cubicBezTo>
                <a:cubicBezTo>
                  <a:pt x="279" y="21"/>
                  <a:pt x="287" y="7"/>
                  <a:pt x="286" y="3"/>
                </a:cubicBezTo>
                <a:cubicBezTo>
                  <a:pt x="284" y="0"/>
                  <a:pt x="266" y="24"/>
                  <a:pt x="266" y="24"/>
                </a:cubicBezTo>
                <a:cubicBezTo>
                  <a:pt x="266" y="24"/>
                  <a:pt x="258" y="16"/>
                  <a:pt x="256" y="15"/>
                </a:cubicBezTo>
                <a:cubicBezTo>
                  <a:pt x="254" y="14"/>
                  <a:pt x="246" y="6"/>
                  <a:pt x="248" y="12"/>
                </a:cubicBezTo>
                <a:cubicBezTo>
                  <a:pt x="254" y="29"/>
                  <a:pt x="243" y="30"/>
                  <a:pt x="238" y="30"/>
                </a:cubicBezTo>
                <a:cubicBezTo>
                  <a:pt x="233" y="30"/>
                  <a:pt x="216" y="25"/>
                  <a:pt x="216" y="25"/>
                </a:cubicBezTo>
                <a:cubicBezTo>
                  <a:pt x="216" y="25"/>
                  <a:pt x="224" y="34"/>
                  <a:pt x="224" y="41"/>
                </a:cubicBezTo>
                <a:cubicBezTo>
                  <a:pt x="224" y="47"/>
                  <a:pt x="219" y="45"/>
                  <a:pt x="214" y="46"/>
                </a:cubicBezTo>
                <a:cubicBezTo>
                  <a:pt x="209" y="48"/>
                  <a:pt x="216" y="57"/>
                  <a:pt x="216" y="57"/>
                </a:cubicBezTo>
                <a:cubicBezTo>
                  <a:pt x="216" y="57"/>
                  <a:pt x="216" y="62"/>
                  <a:pt x="216" y="66"/>
                </a:cubicBezTo>
                <a:cubicBezTo>
                  <a:pt x="216" y="70"/>
                  <a:pt x="213" y="69"/>
                  <a:pt x="212" y="71"/>
                </a:cubicBezTo>
                <a:cubicBezTo>
                  <a:pt x="211" y="72"/>
                  <a:pt x="215" y="77"/>
                  <a:pt x="216" y="80"/>
                </a:cubicBezTo>
                <a:cubicBezTo>
                  <a:pt x="217" y="83"/>
                  <a:pt x="218" y="99"/>
                  <a:pt x="218" y="105"/>
                </a:cubicBezTo>
                <a:cubicBezTo>
                  <a:pt x="217" y="106"/>
                  <a:pt x="215" y="108"/>
                  <a:pt x="215" y="109"/>
                </a:cubicBezTo>
                <a:cubicBezTo>
                  <a:pt x="215" y="115"/>
                  <a:pt x="216" y="124"/>
                  <a:pt x="218" y="135"/>
                </a:cubicBezTo>
                <a:cubicBezTo>
                  <a:pt x="219" y="136"/>
                  <a:pt x="221" y="138"/>
                  <a:pt x="223" y="138"/>
                </a:cubicBezTo>
                <a:cubicBezTo>
                  <a:pt x="227" y="148"/>
                  <a:pt x="232" y="158"/>
                  <a:pt x="238" y="167"/>
                </a:cubicBezTo>
                <a:cubicBezTo>
                  <a:pt x="245" y="177"/>
                  <a:pt x="251" y="183"/>
                  <a:pt x="259" y="186"/>
                </a:cubicBezTo>
                <a:cubicBezTo>
                  <a:pt x="269" y="190"/>
                  <a:pt x="273" y="190"/>
                  <a:pt x="283" y="186"/>
                </a:cubicBezTo>
                <a:cubicBezTo>
                  <a:pt x="291" y="183"/>
                  <a:pt x="298" y="177"/>
                  <a:pt x="304" y="167"/>
                </a:cubicBezTo>
                <a:cubicBezTo>
                  <a:pt x="311" y="158"/>
                  <a:pt x="316" y="148"/>
                  <a:pt x="320" y="138"/>
                </a:cubicBezTo>
                <a:cubicBezTo>
                  <a:pt x="322" y="138"/>
                  <a:pt x="324" y="136"/>
                  <a:pt x="324" y="135"/>
                </a:cubicBezTo>
                <a:cubicBezTo>
                  <a:pt x="327" y="124"/>
                  <a:pt x="327" y="115"/>
                  <a:pt x="328" y="109"/>
                </a:cubicBezTo>
                <a:cubicBezTo>
                  <a:pt x="328" y="108"/>
                  <a:pt x="325" y="105"/>
                  <a:pt x="324" y="105"/>
                </a:cubicBezTo>
                <a:cubicBezTo>
                  <a:pt x="324" y="105"/>
                  <a:pt x="324" y="105"/>
                  <a:pt x="324" y="104"/>
                </a:cubicBezTo>
                <a:cubicBezTo>
                  <a:pt x="326" y="103"/>
                  <a:pt x="327" y="101"/>
                  <a:pt x="325" y="97"/>
                </a:cubicBezTo>
                <a:cubicBezTo>
                  <a:pt x="325" y="97"/>
                  <a:pt x="325" y="94"/>
                  <a:pt x="327" y="89"/>
                </a:cubicBezTo>
                <a:cubicBezTo>
                  <a:pt x="328" y="83"/>
                  <a:pt x="327" y="85"/>
                  <a:pt x="328" y="78"/>
                </a:cubicBezTo>
                <a:close/>
                <a:moveTo>
                  <a:pt x="319" y="100"/>
                </a:moveTo>
                <a:cubicBezTo>
                  <a:pt x="316" y="110"/>
                  <a:pt x="319" y="118"/>
                  <a:pt x="317" y="125"/>
                </a:cubicBezTo>
                <a:cubicBezTo>
                  <a:pt x="315" y="130"/>
                  <a:pt x="312" y="138"/>
                  <a:pt x="309" y="145"/>
                </a:cubicBezTo>
                <a:cubicBezTo>
                  <a:pt x="283" y="193"/>
                  <a:pt x="259" y="187"/>
                  <a:pt x="237" y="151"/>
                </a:cubicBezTo>
                <a:cubicBezTo>
                  <a:pt x="232" y="142"/>
                  <a:pt x="227" y="128"/>
                  <a:pt x="227" y="121"/>
                </a:cubicBezTo>
                <a:cubicBezTo>
                  <a:pt x="227" y="115"/>
                  <a:pt x="224" y="105"/>
                  <a:pt x="224" y="105"/>
                </a:cubicBezTo>
                <a:cubicBezTo>
                  <a:pt x="231" y="82"/>
                  <a:pt x="231" y="82"/>
                  <a:pt x="231" y="82"/>
                </a:cubicBezTo>
                <a:cubicBezTo>
                  <a:pt x="253" y="95"/>
                  <a:pt x="253" y="95"/>
                  <a:pt x="253" y="95"/>
                </a:cubicBezTo>
                <a:cubicBezTo>
                  <a:pt x="245" y="83"/>
                  <a:pt x="245" y="83"/>
                  <a:pt x="245" y="83"/>
                </a:cubicBezTo>
                <a:cubicBezTo>
                  <a:pt x="245" y="83"/>
                  <a:pt x="257" y="94"/>
                  <a:pt x="269" y="97"/>
                </a:cubicBezTo>
                <a:cubicBezTo>
                  <a:pt x="322" y="110"/>
                  <a:pt x="310" y="84"/>
                  <a:pt x="312" y="88"/>
                </a:cubicBezTo>
                <a:cubicBezTo>
                  <a:pt x="314" y="92"/>
                  <a:pt x="321" y="95"/>
                  <a:pt x="319" y="100"/>
                </a:cubicBezTo>
                <a:close/>
              </a:path>
            </a:pathLst>
          </a:custGeom>
          <a:solidFill>
            <a:srgbClr val="5F6062"/>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396"/>
          <p:cNvSpPr>
            <a:spLocks noEditPoints="1"/>
          </p:cNvSpPr>
          <p:nvPr/>
        </p:nvSpPr>
        <p:spPr bwMode="auto">
          <a:xfrm>
            <a:off x="5880969" y="2885435"/>
            <a:ext cx="352274" cy="629370"/>
          </a:xfrm>
          <a:custGeom>
            <a:avLst/>
            <a:gdLst>
              <a:gd name="T0" fmla="*/ 312 w 312"/>
              <a:gd name="T1" fmla="*/ 527 h 567"/>
              <a:gd name="T2" fmla="*/ 272 w 312"/>
              <a:gd name="T3" fmla="*/ 567 h 567"/>
              <a:gd name="T4" fmla="*/ 40 w 312"/>
              <a:gd name="T5" fmla="*/ 567 h 567"/>
              <a:gd name="T6" fmla="*/ 0 w 312"/>
              <a:gd name="T7" fmla="*/ 527 h 567"/>
              <a:gd name="T8" fmla="*/ 0 w 312"/>
              <a:gd name="T9" fmla="*/ 40 h 567"/>
              <a:gd name="T10" fmla="*/ 40 w 312"/>
              <a:gd name="T11" fmla="*/ 0 h 567"/>
              <a:gd name="T12" fmla="*/ 272 w 312"/>
              <a:gd name="T13" fmla="*/ 0 h 567"/>
              <a:gd name="T14" fmla="*/ 312 w 312"/>
              <a:gd name="T15" fmla="*/ 40 h 567"/>
              <a:gd name="T16" fmla="*/ 312 w 312"/>
              <a:gd name="T17" fmla="*/ 527 h 567"/>
              <a:gd name="T18" fmla="*/ 285 w 312"/>
              <a:gd name="T19" fmla="*/ 84 h 567"/>
              <a:gd name="T20" fmla="*/ 245 w 312"/>
              <a:gd name="T21" fmla="*/ 44 h 567"/>
              <a:gd name="T22" fmla="*/ 67 w 312"/>
              <a:gd name="T23" fmla="*/ 44 h 567"/>
              <a:gd name="T24" fmla="*/ 27 w 312"/>
              <a:gd name="T25" fmla="*/ 84 h 567"/>
              <a:gd name="T26" fmla="*/ 27 w 312"/>
              <a:gd name="T27" fmla="*/ 438 h 567"/>
              <a:gd name="T28" fmla="*/ 67 w 312"/>
              <a:gd name="T29" fmla="*/ 478 h 567"/>
              <a:gd name="T30" fmla="*/ 245 w 312"/>
              <a:gd name="T31" fmla="*/ 478 h 567"/>
              <a:gd name="T32" fmla="*/ 285 w 312"/>
              <a:gd name="T33" fmla="*/ 438 h 567"/>
              <a:gd name="T34" fmla="*/ 285 w 312"/>
              <a:gd name="T35" fmla="*/ 84 h 567"/>
              <a:gd name="T36" fmla="*/ 156 w 312"/>
              <a:gd name="T37" fmla="*/ 551 h 567"/>
              <a:gd name="T38" fmla="*/ 187 w 312"/>
              <a:gd name="T39" fmla="*/ 520 h 567"/>
              <a:gd name="T40" fmla="*/ 156 w 312"/>
              <a:gd name="T41" fmla="*/ 490 h 567"/>
              <a:gd name="T42" fmla="*/ 126 w 312"/>
              <a:gd name="T43" fmla="*/ 520 h 567"/>
              <a:gd name="T44" fmla="*/ 156 w 312"/>
              <a:gd name="T45" fmla="*/ 551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2" h="567">
                <a:moveTo>
                  <a:pt x="312" y="527"/>
                </a:moveTo>
                <a:cubicBezTo>
                  <a:pt x="312" y="549"/>
                  <a:pt x="295" y="567"/>
                  <a:pt x="272" y="567"/>
                </a:cubicBezTo>
                <a:cubicBezTo>
                  <a:pt x="40" y="567"/>
                  <a:pt x="40" y="567"/>
                  <a:pt x="40" y="567"/>
                </a:cubicBezTo>
                <a:cubicBezTo>
                  <a:pt x="18" y="567"/>
                  <a:pt x="0" y="549"/>
                  <a:pt x="0" y="527"/>
                </a:cubicBezTo>
                <a:cubicBezTo>
                  <a:pt x="0" y="40"/>
                  <a:pt x="0" y="40"/>
                  <a:pt x="0" y="40"/>
                </a:cubicBezTo>
                <a:cubicBezTo>
                  <a:pt x="0" y="18"/>
                  <a:pt x="18" y="0"/>
                  <a:pt x="40" y="0"/>
                </a:cubicBezTo>
                <a:cubicBezTo>
                  <a:pt x="272" y="0"/>
                  <a:pt x="272" y="0"/>
                  <a:pt x="272" y="0"/>
                </a:cubicBezTo>
                <a:cubicBezTo>
                  <a:pt x="295" y="0"/>
                  <a:pt x="312" y="18"/>
                  <a:pt x="312" y="40"/>
                </a:cubicBezTo>
                <a:lnTo>
                  <a:pt x="312" y="527"/>
                </a:lnTo>
                <a:close/>
                <a:moveTo>
                  <a:pt x="285" y="84"/>
                </a:moveTo>
                <a:cubicBezTo>
                  <a:pt x="285" y="62"/>
                  <a:pt x="267" y="44"/>
                  <a:pt x="245" y="44"/>
                </a:cubicBezTo>
                <a:cubicBezTo>
                  <a:pt x="67" y="44"/>
                  <a:pt x="67" y="44"/>
                  <a:pt x="67" y="44"/>
                </a:cubicBezTo>
                <a:cubicBezTo>
                  <a:pt x="45" y="44"/>
                  <a:pt x="27" y="62"/>
                  <a:pt x="27" y="84"/>
                </a:cubicBezTo>
                <a:cubicBezTo>
                  <a:pt x="27" y="438"/>
                  <a:pt x="27" y="438"/>
                  <a:pt x="27" y="438"/>
                </a:cubicBezTo>
                <a:cubicBezTo>
                  <a:pt x="27" y="460"/>
                  <a:pt x="45" y="478"/>
                  <a:pt x="67" y="478"/>
                </a:cubicBezTo>
                <a:cubicBezTo>
                  <a:pt x="245" y="478"/>
                  <a:pt x="245" y="478"/>
                  <a:pt x="245" y="478"/>
                </a:cubicBezTo>
                <a:cubicBezTo>
                  <a:pt x="267" y="478"/>
                  <a:pt x="285" y="460"/>
                  <a:pt x="285" y="438"/>
                </a:cubicBezTo>
                <a:lnTo>
                  <a:pt x="285" y="84"/>
                </a:lnTo>
                <a:close/>
                <a:moveTo>
                  <a:pt x="156" y="551"/>
                </a:moveTo>
                <a:cubicBezTo>
                  <a:pt x="173" y="551"/>
                  <a:pt x="187" y="537"/>
                  <a:pt x="187" y="520"/>
                </a:cubicBezTo>
                <a:cubicBezTo>
                  <a:pt x="187" y="503"/>
                  <a:pt x="173" y="490"/>
                  <a:pt x="156" y="490"/>
                </a:cubicBezTo>
                <a:cubicBezTo>
                  <a:pt x="139" y="490"/>
                  <a:pt x="126" y="503"/>
                  <a:pt x="126" y="520"/>
                </a:cubicBezTo>
                <a:cubicBezTo>
                  <a:pt x="126" y="537"/>
                  <a:pt x="139" y="551"/>
                  <a:pt x="156" y="55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Date Placeholder 27"/>
          <p:cNvSpPr>
            <a:spLocks noGrp="1"/>
          </p:cNvSpPr>
          <p:nvPr>
            <p:ph type="dt" sz="half" idx="17"/>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3760089230"/>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Optional Quote/Evidence Slide with </a:t>
            </a:r>
            <a:r>
              <a:rPr lang="en-US" dirty="0"/>
              <a:t>Logo</a:t>
            </a:r>
          </a:p>
        </p:txBody>
      </p:sp>
      <p:sp>
        <p:nvSpPr>
          <p:cNvPr id="5" name="Date Placeholder 4"/>
          <p:cNvSpPr>
            <a:spLocks noGrp="1"/>
          </p:cNvSpPr>
          <p:nvPr>
            <p:ph type="dt" sz="half" idx="2"/>
          </p:nvPr>
        </p:nvSpPr>
        <p:spPr/>
        <p:txBody>
          <a:bodyPr/>
          <a:lstStyle/>
          <a:p>
            <a:r>
              <a:rPr lang="en-US" smtClean="0"/>
              <a:t>© 2016 Teradata</a:t>
            </a:r>
            <a:endParaRPr lang="en-US" dirty="0" smtClean="0"/>
          </a:p>
        </p:txBody>
      </p:sp>
      <p:sp>
        <p:nvSpPr>
          <p:cNvPr id="13" name="Picture Placeholder 12"/>
          <p:cNvSpPr>
            <a:spLocks noGrp="1"/>
          </p:cNvSpPr>
          <p:nvPr>
            <p:ph type="pic" sz="quarter" idx="10"/>
          </p:nvPr>
        </p:nvSpPr>
        <p:spPr/>
      </p:sp>
      <p:sp>
        <p:nvSpPr>
          <p:cNvPr id="6" name="Text Placeholder 5"/>
          <p:cNvSpPr>
            <a:spLocks noGrp="1"/>
          </p:cNvSpPr>
          <p:nvPr>
            <p:ph type="body" sz="quarter" idx="11"/>
          </p:nvPr>
        </p:nvSpPr>
        <p:spPr/>
        <p:txBody>
          <a:bodyPr/>
          <a:lstStyle/>
          <a:p>
            <a:r>
              <a:rPr lang="en-US" b="1" dirty="0" smtClean="0">
                <a:solidFill>
                  <a:schemeClr val="accent6"/>
                </a:solidFill>
              </a:rPr>
              <a:t>Type </a:t>
            </a:r>
            <a:r>
              <a:rPr lang="en-US" dirty="0" smtClean="0"/>
              <a:t>quote </a:t>
            </a:r>
            <a:r>
              <a:rPr lang="en-US" b="1" dirty="0" smtClean="0">
                <a:solidFill>
                  <a:srgbClr val="FFFFFF"/>
                </a:solidFill>
              </a:rPr>
              <a:t>text</a:t>
            </a:r>
            <a:r>
              <a:rPr lang="en-US" b="1" dirty="0" smtClean="0">
                <a:solidFill>
                  <a:schemeClr val="accent6"/>
                </a:solidFill>
              </a:rPr>
              <a:t> here. Use white text sparingly for emphasis if needed. Use logo for analyst, customer, partner, etc. if available. If not, use next slide.</a:t>
            </a:r>
            <a:endParaRPr lang="en-US" b="1" dirty="0">
              <a:solidFill>
                <a:schemeClr val="accent6"/>
              </a:solidFill>
            </a:endParaRPr>
          </a:p>
        </p:txBody>
      </p:sp>
      <p:sp>
        <p:nvSpPr>
          <p:cNvPr id="8" name="Text Placeholder 7"/>
          <p:cNvSpPr>
            <a:spLocks noGrp="1"/>
          </p:cNvSpPr>
          <p:nvPr>
            <p:ph type="body" sz="quarter" idx="12"/>
          </p:nvPr>
        </p:nvSpPr>
        <p:spPr/>
        <p:txBody>
          <a:bodyPr/>
          <a:lstStyle/>
          <a:p>
            <a:r>
              <a:rPr lang="en-US"/>
              <a:t>Quote source</a:t>
            </a:r>
          </a:p>
        </p:txBody>
      </p:sp>
    </p:spTree>
    <p:extLst>
      <p:ext uri="{BB962C8B-B14F-4D97-AF65-F5344CB8AC3E}">
        <p14:creationId xmlns:p14="http://schemas.microsoft.com/office/powerpoint/2010/main" val="1608454257"/>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5"/>
            <a:r>
              <a:rPr lang="en-US" smtClean="0"/>
              <a:t>Fonts</a:t>
            </a:r>
          </a:p>
          <a:p>
            <a:pPr lvl="3"/>
            <a:r>
              <a:rPr lang="en-US" smtClean="0"/>
              <a:t>Standard layouts</a:t>
            </a:r>
          </a:p>
          <a:p>
            <a:pPr lvl="3"/>
            <a:r>
              <a:rPr lang="en-US" smtClean="0"/>
              <a:t>Optional layouts</a:t>
            </a:r>
          </a:p>
          <a:p>
            <a:pPr lvl="3"/>
            <a:r>
              <a:rPr lang="en-US" smtClean="0"/>
              <a:t>Tables and charts</a:t>
            </a:r>
          </a:p>
          <a:p>
            <a:endParaRPr lang="en-US" dirty="0"/>
          </a:p>
        </p:txBody>
      </p:sp>
      <p:sp>
        <p:nvSpPr>
          <p:cNvPr id="4" name="Title 3"/>
          <p:cNvSpPr>
            <a:spLocks noGrp="1"/>
          </p:cNvSpPr>
          <p:nvPr>
            <p:ph type="title"/>
          </p:nvPr>
        </p:nvSpPr>
        <p:spPr/>
        <p:txBody>
          <a:bodyPr/>
          <a:lstStyle/>
          <a:p>
            <a:r>
              <a:rPr lang="en-US" smtClean="0"/>
              <a:t>Agenda</a:t>
            </a:r>
            <a:endParaRPr lang="en-US" dirty="0"/>
          </a:p>
        </p:txBody>
      </p:sp>
      <p:sp>
        <p:nvSpPr>
          <p:cNvPr id="13" name="Picture Placeholder 12"/>
          <p:cNvSpPr>
            <a:spLocks noGrp="1"/>
          </p:cNvSpPr>
          <p:nvPr>
            <p:ph type="pic" sz="quarter" idx="13"/>
          </p:nvPr>
        </p:nvSpPr>
        <p:spPr/>
      </p:sp>
      <p:sp>
        <p:nvSpPr>
          <p:cNvPr id="6" name="Date Placeholder 5"/>
          <p:cNvSpPr>
            <a:spLocks noGrp="1"/>
          </p:cNvSpPr>
          <p:nvPr>
            <p:ph type="dt" sz="half" idx="14"/>
          </p:nvPr>
        </p:nvSpPr>
        <p:spPr/>
        <p:txBody>
          <a:bodyPr/>
          <a:lstStyle/>
          <a:p>
            <a:r>
              <a:rPr lang="en-US" smtClean="0"/>
              <a:t>© 2016 Teradata</a:t>
            </a:r>
            <a:endParaRPr lang="en-US" dirty="0" smtClean="0"/>
          </a:p>
        </p:txBody>
      </p:sp>
      <p:sp>
        <p:nvSpPr>
          <p:cNvPr id="19" name="TextBox 18"/>
          <p:cNvSpPr txBox="1"/>
          <p:nvPr/>
        </p:nvSpPr>
        <p:spPr>
          <a:xfrm>
            <a:off x="226058" y="4918131"/>
            <a:ext cx="60410"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3</a:t>
            </a:fld>
            <a:endParaRPr lang="en-US" sz="850" dirty="0">
              <a:solidFill>
                <a:schemeClr val="bg2">
                  <a:lumMod val="50000"/>
                </a:schemeClr>
              </a:solidFill>
            </a:endParaRPr>
          </a:p>
        </p:txBody>
      </p:sp>
    </p:spTree>
    <p:extLst>
      <p:ext uri="{BB962C8B-B14F-4D97-AF65-F5344CB8AC3E}">
        <p14:creationId xmlns:p14="http://schemas.microsoft.com/office/powerpoint/2010/main" val="4023765832"/>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Optional Quote/Evidence </a:t>
            </a:r>
            <a:r>
              <a:rPr lang="en-US" dirty="0" smtClean="0"/>
              <a:t>Slide</a:t>
            </a:r>
            <a:endParaRPr lang="en-US" dirty="0"/>
          </a:p>
        </p:txBody>
      </p:sp>
      <p:sp>
        <p:nvSpPr>
          <p:cNvPr id="5" name="Date Placeholder 4"/>
          <p:cNvSpPr>
            <a:spLocks noGrp="1"/>
          </p:cNvSpPr>
          <p:nvPr>
            <p:ph type="dt" sz="half" idx="2"/>
          </p:nvPr>
        </p:nvSpPr>
        <p:spPr/>
        <p:txBody>
          <a:bodyPr/>
          <a:lstStyle/>
          <a:p>
            <a:r>
              <a:rPr lang="en-US" smtClean="0"/>
              <a:t>© 2016 Teradata</a:t>
            </a:r>
            <a:endParaRPr lang="en-US" dirty="0" smtClean="0"/>
          </a:p>
        </p:txBody>
      </p:sp>
      <p:sp>
        <p:nvSpPr>
          <p:cNvPr id="4" name="Text Placeholder 3"/>
          <p:cNvSpPr>
            <a:spLocks noGrp="1"/>
          </p:cNvSpPr>
          <p:nvPr>
            <p:ph type="body" sz="quarter" idx="11"/>
          </p:nvPr>
        </p:nvSpPr>
        <p:spPr/>
        <p:txBody>
          <a:bodyPr/>
          <a:lstStyle/>
          <a:p>
            <a:r>
              <a:rPr lang="en-US" b="1" dirty="0">
                <a:solidFill>
                  <a:schemeClr val="accent6"/>
                </a:solidFill>
              </a:rPr>
              <a:t>Type </a:t>
            </a:r>
            <a:r>
              <a:rPr lang="en-US" dirty="0"/>
              <a:t>quote </a:t>
            </a:r>
            <a:r>
              <a:rPr lang="en-US" b="1" dirty="0">
                <a:solidFill>
                  <a:srgbClr val="FFFFFF"/>
                </a:solidFill>
              </a:rPr>
              <a:t>text</a:t>
            </a:r>
            <a:r>
              <a:rPr lang="en-US" b="1" dirty="0">
                <a:solidFill>
                  <a:schemeClr val="accent6"/>
                </a:solidFill>
              </a:rPr>
              <a:t> here. Use white text sparingly for emphasis if needed. </a:t>
            </a:r>
          </a:p>
        </p:txBody>
      </p:sp>
      <p:sp>
        <p:nvSpPr>
          <p:cNvPr id="6" name="Text Placeholder 5"/>
          <p:cNvSpPr>
            <a:spLocks noGrp="1"/>
          </p:cNvSpPr>
          <p:nvPr>
            <p:ph type="body" sz="quarter" idx="12"/>
          </p:nvPr>
        </p:nvSpPr>
        <p:spPr/>
        <p:txBody>
          <a:bodyPr/>
          <a:lstStyle/>
          <a:p>
            <a:r>
              <a:rPr lang="en-US"/>
              <a:t>Quote source</a:t>
            </a:r>
          </a:p>
        </p:txBody>
      </p:sp>
    </p:spTree>
    <p:extLst>
      <p:ext uri="{BB962C8B-B14F-4D97-AF65-F5344CB8AC3E}">
        <p14:creationId xmlns:p14="http://schemas.microsoft.com/office/powerpoint/2010/main" val="846583256"/>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Divider/Segue Slide</a:t>
            </a:r>
            <a:endParaRPr lang="en-US" dirty="0"/>
          </a:p>
        </p:txBody>
      </p:sp>
      <p:sp>
        <p:nvSpPr>
          <p:cNvPr id="4" name="Date Placeholder 3"/>
          <p:cNvSpPr>
            <a:spLocks noGrp="1"/>
          </p:cNvSpPr>
          <p:nvPr>
            <p:ph type="dt" sz="half" idx="12"/>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1766987786"/>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2"/>
          </p:nvPr>
        </p:nvSpPr>
        <p:spPr/>
        <p:txBody>
          <a:bodyPr/>
          <a:lstStyle/>
          <a:p>
            <a:r>
              <a:rPr lang="en-US" smtClean="0"/>
              <a:t>© 2016 Teradata</a:t>
            </a:r>
            <a:endParaRPr lang="en-US" dirty="0" smtClean="0"/>
          </a:p>
        </p:txBody>
      </p:sp>
      <p:sp>
        <p:nvSpPr>
          <p:cNvPr id="2" name="Text Placeholder 1"/>
          <p:cNvSpPr>
            <a:spLocks noGrp="1"/>
          </p:cNvSpPr>
          <p:nvPr>
            <p:ph type="body" sz="quarter" idx="11"/>
          </p:nvPr>
        </p:nvSpPr>
        <p:spPr/>
        <p:txBody>
          <a:bodyPr/>
          <a:lstStyle/>
          <a:p>
            <a:r>
              <a:rPr lang="en-US" dirty="0" smtClean="0"/>
              <a:t>Divider/Segue Slide – Alternate</a:t>
            </a:r>
            <a:endParaRPr lang="en-US" dirty="0"/>
          </a:p>
        </p:txBody>
      </p:sp>
    </p:spTree>
    <p:extLst>
      <p:ext uri="{BB962C8B-B14F-4D97-AF65-F5344CB8AC3E}">
        <p14:creationId xmlns:p14="http://schemas.microsoft.com/office/powerpoint/2010/main" val="2183265569"/>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p:sp>
      <p:sp>
        <p:nvSpPr>
          <p:cNvPr id="4" name="Text Placeholder 3"/>
          <p:cNvSpPr>
            <a:spLocks noGrp="1"/>
          </p:cNvSpPr>
          <p:nvPr>
            <p:ph type="body" sz="quarter" idx="10"/>
          </p:nvPr>
        </p:nvSpPr>
        <p:spPr/>
        <p:txBody>
          <a:bodyPr/>
          <a:lstStyle/>
          <a:p>
            <a:r>
              <a:rPr lang="en-US" dirty="0" smtClean="0"/>
              <a:t>Divider/Segue </a:t>
            </a:r>
            <a:r>
              <a:rPr lang="en-US" b="0" dirty="0" smtClean="0"/>
              <a:t>Slide with Full-Bleed Photo</a:t>
            </a:r>
            <a:endParaRPr lang="en-US" b="0" dirty="0"/>
          </a:p>
        </p:txBody>
      </p:sp>
    </p:spTree>
    <p:extLst>
      <p:ext uri="{BB962C8B-B14F-4D97-AF65-F5344CB8AC3E}">
        <p14:creationId xmlns:p14="http://schemas.microsoft.com/office/powerpoint/2010/main" val="851922810"/>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smtClean="0"/>
              <a:t>Alternate Title Slides</a:t>
            </a:r>
            <a:endParaRPr lang="en-US" dirty="0"/>
          </a:p>
        </p:txBody>
      </p:sp>
      <p:sp>
        <p:nvSpPr>
          <p:cNvPr id="4" name="Date Placeholder 3"/>
          <p:cNvSpPr>
            <a:spLocks noGrp="1"/>
          </p:cNvSpPr>
          <p:nvPr>
            <p:ph type="dt" sz="half" idx="12"/>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139557555"/>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p:cNvPicPr>
            <a:picLocks noGrp="1"/>
          </p:cNvPicPr>
          <p:nvPr>
            <p:ph type="pic" sz="quarter" idx="12"/>
          </p:nvPr>
        </p:nvPicPr>
        <p:blipFill rotWithShape="1">
          <a:blip r:embed="rId3" cstate="screen">
            <a:extLst>
              <a:ext uri="{28A0092B-C50C-407E-A947-70E740481C1C}">
                <a14:useLocalDpi xmlns:a14="http://schemas.microsoft.com/office/drawing/2010/main"/>
              </a:ext>
            </a:extLst>
          </a:blip>
          <a:srcRect t="25974" b="2224"/>
          <a:stretch/>
        </p:blipFill>
        <p:spPr>
          <a:prstGeom prst="rect">
            <a:avLst/>
          </a:prstGeom>
        </p:spPr>
      </p:pic>
      <p:sp>
        <p:nvSpPr>
          <p:cNvPr id="8" name="Text Placeholder 7"/>
          <p:cNvSpPr>
            <a:spLocks noGrp="1"/>
          </p:cNvSpPr>
          <p:nvPr>
            <p:ph type="body" sz="quarter" idx="11"/>
          </p:nvPr>
        </p:nvSpPr>
        <p:spPr>
          <a:xfrm>
            <a:off x="0" y="3715529"/>
            <a:ext cx="4564063" cy="420628"/>
          </a:xfrm>
        </p:spPr>
        <p:txBody>
          <a:bodyPr/>
          <a:lstStyle/>
          <a:p>
            <a:r>
              <a:rPr lang="en-US"/>
              <a:t>Presenter Name, Title</a:t>
            </a:r>
          </a:p>
        </p:txBody>
      </p:sp>
      <p:sp>
        <p:nvSpPr>
          <p:cNvPr id="2" name="Date Placeholder 1"/>
          <p:cNvSpPr>
            <a:spLocks noGrp="1"/>
          </p:cNvSpPr>
          <p:nvPr>
            <p:ph type="dt" sz="half" idx="2"/>
          </p:nvPr>
        </p:nvSpPr>
        <p:spPr/>
        <p:txBody>
          <a:bodyPr/>
          <a:lstStyle/>
          <a:p>
            <a:r>
              <a:rPr lang="en-US" smtClean="0"/>
              <a:t>© 2016 Teradata</a:t>
            </a:r>
            <a:endParaRPr lang="en-US" dirty="0" smtClean="0"/>
          </a:p>
        </p:txBody>
      </p:sp>
      <p:sp>
        <p:nvSpPr>
          <p:cNvPr id="7" name="Text Placeholder 6"/>
          <p:cNvSpPr>
            <a:spLocks noGrp="1"/>
          </p:cNvSpPr>
          <p:nvPr>
            <p:ph type="body" sz="quarter" idx="10"/>
          </p:nvPr>
        </p:nvSpPr>
        <p:spPr/>
        <p:txBody>
          <a:bodyPr/>
          <a:lstStyle/>
          <a:p>
            <a:r>
              <a:rPr lang="en-US" dirty="0" smtClean="0"/>
              <a:t>Alternate Title Slide</a:t>
            </a:r>
            <a:endParaRPr lang="en-US" dirty="0"/>
          </a:p>
        </p:txBody>
      </p:sp>
    </p:spTree>
    <p:extLst>
      <p:ext uri="{BB962C8B-B14F-4D97-AF65-F5344CB8AC3E}">
        <p14:creationId xmlns:p14="http://schemas.microsoft.com/office/powerpoint/2010/main" val="3146098146"/>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 y="-4860"/>
            <a:ext cx="9153143" cy="5153220"/>
          </a:xfrm>
          <a:prstGeom prst="rect">
            <a:avLst/>
          </a:prstGeom>
        </p:spPr>
      </p:pic>
      <p:sp>
        <p:nvSpPr>
          <p:cNvPr id="2" name="Text Placeholder 1"/>
          <p:cNvSpPr>
            <a:spLocks noGrp="1"/>
          </p:cNvSpPr>
          <p:nvPr>
            <p:ph type="body" sz="quarter" idx="10"/>
          </p:nvPr>
        </p:nvSpPr>
        <p:spPr>
          <a:xfrm>
            <a:off x="0" y="1882974"/>
            <a:ext cx="9144000" cy="1377556"/>
          </a:xfrm>
        </p:spPr>
        <p:txBody>
          <a:bodyPr/>
          <a:lstStyle/>
          <a:p>
            <a:r>
              <a:rPr lang="en-US" dirty="0" smtClean="0"/>
              <a:t>Alternate Title Slide</a:t>
            </a:r>
            <a:endParaRPr lang="en-US" dirty="0"/>
          </a:p>
          <a:p>
            <a:pPr lvl="1"/>
            <a:r>
              <a:rPr lang="en-US" dirty="0"/>
              <a:t>Subtitle Placeholder</a:t>
            </a:r>
          </a:p>
          <a:p>
            <a:pPr lvl="2"/>
            <a:r>
              <a:rPr lang="en-US" dirty="0"/>
              <a:t>Presenter Name, Presenter Title</a:t>
            </a:r>
          </a:p>
          <a:p>
            <a:pPr lvl="3"/>
            <a:r>
              <a:rPr lang="en-US" dirty="0"/>
              <a:t>Date</a:t>
            </a:r>
          </a:p>
        </p:txBody>
      </p:sp>
      <p:sp>
        <p:nvSpPr>
          <p:cNvPr id="9" name="Rectangle 8"/>
          <p:cNvSpPr/>
          <p:nvPr/>
        </p:nvSpPr>
        <p:spPr bwMode="gray">
          <a:xfrm>
            <a:off x="457200" y="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ChangeAspect="1"/>
          </p:cNvGrpSpPr>
          <p:nvPr/>
        </p:nvGrpSpPr>
        <p:grpSpPr bwMode="auto">
          <a:xfrm>
            <a:off x="994117" y="305466"/>
            <a:ext cx="1362335" cy="305001"/>
            <a:chOff x="5137" y="4139"/>
            <a:chExt cx="335" cy="75"/>
          </a:xfrm>
          <a:solidFill>
            <a:schemeClr val="bg1"/>
          </a:solidFill>
        </p:grpSpPr>
        <p:sp>
          <p:nvSpPr>
            <p:cNvPr id="11" name="Freeform 10"/>
            <p:cNvSpPr>
              <a:spLocks noEditPoints="1"/>
            </p:cNvSpPr>
            <p:nvPr/>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86693574"/>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9153142" cy="5153219"/>
          </a:xfrm>
          <a:prstGeom prst="rect">
            <a:avLst/>
          </a:prstGeom>
        </p:spPr>
      </p:pic>
      <p:sp>
        <p:nvSpPr>
          <p:cNvPr id="2" name="Text Placeholder 1"/>
          <p:cNvSpPr>
            <a:spLocks noGrp="1"/>
          </p:cNvSpPr>
          <p:nvPr>
            <p:ph type="body" sz="quarter" idx="10"/>
          </p:nvPr>
        </p:nvSpPr>
        <p:spPr>
          <a:xfrm>
            <a:off x="0" y="1882974"/>
            <a:ext cx="9144000" cy="1377556"/>
          </a:xfrm>
        </p:spPr>
        <p:txBody>
          <a:bodyPr/>
          <a:lstStyle/>
          <a:p>
            <a:r>
              <a:rPr lang="en-US" dirty="0" smtClean="0"/>
              <a:t>Alternate Title Slide</a:t>
            </a:r>
            <a:endParaRPr lang="en-US" dirty="0"/>
          </a:p>
          <a:p>
            <a:pPr lvl="1"/>
            <a:r>
              <a:rPr lang="en-US" dirty="0"/>
              <a:t>Subtitle Placeholder</a:t>
            </a:r>
          </a:p>
          <a:p>
            <a:pPr lvl="2"/>
            <a:r>
              <a:rPr lang="en-US" dirty="0"/>
              <a:t>Presenter Name, Presenter Title</a:t>
            </a:r>
          </a:p>
          <a:p>
            <a:pPr lvl="3"/>
            <a:r>
              <a:rPr lang="en-US" dirty="0"/>
              <a:t>Date</a:t>
            </a:r>
          </a:p>
        </p:txBody>
      </p:sp>
      <p:sp>
        <p:nvSpPr>
          <p:cNvPr id="9" name="Rectangle 8"/>
          <p:cNvSpPr/>
          <p:nvPr/>
        </p:nvSpPr>
        <p:spPr bwMode="gray">
          <a:xfrm>
            <a:off x="457200" y="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ChangeAspect="1"/>
          </p:cNvGrpSpPr>
          <p:nvPr/>
        </p:nvGrpSpPr>
        <p:grpSpPr bwMode="auto">
          <a:xfrm>
            <a:off x="994117" y="305466"/>
            <a:ext cx="1362335" cy="305001"/>
            <a:chOff x="5137" y="4139"/>
            <a:chExt cx="335" cy="75"/>
          </a:xfrm>
          <a:solidFill>
            <a:schemeClr val="bg1"/>
          </a:solidFill>
        </p:grpSpPr>
        <p:sp>
          <p:nvSpPr>
            <p:cNvPr id="11" name="Freeform 10"/>
            <p:cNvSpPr>
              <a:spLocks noEditPoints="1"/>
            </p:cNvSpPr>
            <p:nvPr/>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274487921"/>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 y="-2429"/>
            <a:ext cx="9144509" cy="5148359"/>
          </a:xfrm>
          <a:prstGeom prst="rect">
            <a:avLst/>
          </a:prstGeom>
        </p:spPr>
      </p:pic>
      <p:sp>
        <p:nvSpPr>
          <p:cNvPr id="2" name="Text Placeholder 1"/>
          <p:cNvSpPr>
            <a:spLocks noGrp="1"/>
          </p:cNvSpPr>
          <p:nvPr>
            <p:ph type="body" sz="quarter" idx="10"/>
          </p:nvPr>
        </p:nvSpPr>
        <p:spPr>
          <a:xfrm>
            <a:off x="0" y="1882974"/>
            <a:ext cx="9144000" cy="1377556"/>
          </a:xfrm>
        </p:spPr>
        <p:txBody>
          <a:bodyPr/>
          <a:lstStyle/>
          <a:p>
            <a:r>
              <a:rPr lang="en-US" dirty="0" smtClean="0"/>
              <a:t>Alternate Title Slide</a:t>
            </a:r>
            <a:endParaRPr lang="en-US" dirty="0"/>
          </a:p>
          <a:p>
            <a:pPr lvl="1"/>
            <a:r>
              <a:rPr lang="en-US" dirty="0"/>
              <a:t>Subtitle Placeholder</a:t>
            </a:r>
          </a:p>
          <a:p>
            <a:pPr lvl="2"/>
            <a:r>
              <a:rPr lang="en-US" dirty="0"/>
              <a:t>Presenter Name, Presenter Title</a:t>
            </a:r>
          </a:p>
          <a:p>
            <a:pPr lvl="3"/>
            <a:r>
              <a:rPr lang="en-US" dirty="0"/>
              <a:t>Date</a:t>
            </a:r>
          </a:p>
        </p:txBody>
      </p:sp>
      <p:sp>
        <p:nvSpPr>
          <p:cNvPr id="8" name="Rectangle 7"/>
          <p:cNvSpPr/>
          <p:nvPr/>
        </p:nvSpPr>
        <p:spPr bwMode="gray">
          <a:xfrm>
            <a:off x="457200" y="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ChangeAspect="1"/>
          </p:cNvGrpSpPr>
          <p:nvPr/>
        </p:nvGrpSpPr>
        <p:grpSpPr bwMode="auto">
          <a:xfrm>
            <a:off x="994117" y="305466"/>
            <a:ext cx="1362335" cy="305001"/>
            <a:chOff x="5137" y="4139"/>
            <a:chExt cx="335" cy="75"/>
          </a:xfrm>
          <a:solidFill>
            <a:schemeClr val="bg1"/>
          </a:solidFill>
        </p:grpSpPr>
        <p:sp>
          <p:nvSpPr>
            <p:cNvPr id="11" name="Freeform 10"/>
            <p:cNvSpPr>
              <a:spLocks noEditPoints="1"/>
            </p:cNvSpPr>
            <p:nvPr/>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48570014"/>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1882974"/>
            <a:ext cx="9144000" cy="1377556"/>
          </a:xfrm>
        </p:spPr>
        <p:txBody>
          <a:bodyPr/>
          <a:lstStyle/>
          <a:p>
            <a:r>
              <a:rPr lang="en-US" dirty="0" smtClean="0"/>
              <a:t>Alternate Title Slide</a:t>
            </a:r>
          </a:p>
          <a:p>
            <a:pPr lvl="1"/>
            <a:r>
              <a:rPr lang="en-US" dirty="0" smtClean="0"/>
              <a:t>Subtitle Placeholder</a:t>
            </a:r>
          </a:p>
          <a:p>
            <a:pPr lvl="2"/>
            <a:r>
              <a:rPr lang="en-US" dirty="0" smtClean="0"/>
              <a:t>Presenter Name, Presenter Title</a:t>
            </a:r>
          </a:p>
          <a:p>
            <a:pPr lvl="3"/>
            <a:r>
              <a:rPr lang="en-US" dirty="0" smtClean="0"/>
              <a:t>Date</a:t>
            </a:r>
            <a:endParaRPr lang="en-US" dirty="0"/>
          </a:p>
        </p:txBody>
      </p:sp>
    </p:spTree>
    <p:extLst>
      <p:ext uri="{BB962C8B-B14F-4D97-AF65-F5344CB8AC3E}">
        <p14:creationId xmlns:p14="http://schemas.microsoft.com/office/powerpoint/2010/main" val="2194141960"/>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mtClean="0"/>
              <a:t>Click to edit Master text styles: Standard bullet</a:t>
            </a:r>
          </a:p>
          <a:p>
            <a:pPr lvl="1"/>
            <a:r>
              <a:rPr lang="en-US" smtClean="0"/>
              <a:t>Second tab: Sub bullet</a:t>
            </a:r>
          </a:p>
          <a:p>
            <a:pPr lvl="2"/>
            <a:r>
              <a:rPr lang="en-US" smtClean="0"/>
              <a:t>Third tab: Tertiary bullet</a:t>
            </a:r>
          </a:p>
          <a:p>
            <a:pPr lvl="3"/>
            <a:r>
              <a:rPr lang="en-US" smtClean="0"/>
              <a:t>Fourth tab: Body copy</a:t>
            </a:r>
          </a:p>
          <a:p>
            <a:pPr lvl="4"/>
            <a:r>
              <a:rPr lang="en-US" smtClean="0"/>
              <a:t>Fifth tab: Main Heading</a:t>
            </a:r>
          </a:p>
          <a:p>
            <a:pPr lvl="5"/>
            <a:r>
              <a:rPr lang="en-US" smtClean="0"/>
              <a:t>Sixth tab: Subheading</a:t>
            </a:r>
          </a:p>
          <a:p>
            <a:pPr lvl="6"/>
            <a:r>
              <a:rPr lang="en-US" smtClean="0"/>
              <a:t>Seventh tab: Tertiary heading</a:t>
            </a:r>
          </a:p>
          <a:p>
            <a:pPr lvl="7"/>
            <a:r>
              <a:rPr lang="en-US" smtClean="0"/>
              <a:t>Eighth tab: Numbered lists</a:t>
            </a:r>
          </a:p>
          <a:p>
            <a:pPr lvl="8"/>
            <a:r>
              <a:rPr lang="en-US" smtClean="0"/>
              <a:t>Ninth tab: Source</a:t>
            </a:r>
            <a:endParaRPr lang="en-US" dirty="0"/>
          </a:p>
        </p:txBody>
      </p:sp>
      <p:sp>
        <p:nvSpPr>
          <p:cNvPr id="4" name="Title 3"/>
          <p:cNvSpPr>
            <a:spLocks noGrp="1"/>
          </p:cNvSpPr>
          <p:nvPr>
            <p:ph type="title"/>
          </p:nvPr>
        </p:nvSpPr>
        <p:spPr/>
        <p:txBody>
          <a:bodyPr/>
          <a:lstStyle/>
          <a:p>
            <a:r>
              <a:rPr lang="en-US" smtClean="0"/>
              <a:t>Title and Content</a:t>
            </a:r>
            <a:endParaRPr lang="en-US" dirty="0"/>
          </a:p>
        </p:txBody>
      </p:sp>
      <p:sp>
        <p:nvSpPr>
          <p:cNvPr id="3" name="Date Placeholder 2"/>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1314067285"/>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Optional Teradata Corporate Messaging Slides</a:t>
            </a:r>
            <a:endParaRPr lang="en-US" dirty="0"/>
          </a:p>
        </p:txBody>
      </p:sp>
      <p:sp>
        <p:nvSpPr>
          <p:cNvPr id="4" name="Date Placeholder 3"/>
          <p:cNvSpPr>
            <a:spLocks noGrp="1"/>
          </p:cNvSpPr>
          <p:nvPr>
            <p:ph type="dt" sz="half" idx="12"/>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712693788"/>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email">
            <a:extLst>
              <a:ext uri="{28A0092B-C50C-407E-A947-70E740481C1C}">
                <a14:useLocalDpi xmlns:a14="http://schemas.microsoft.com/office/drawing/2010/main"/>
              </a:ext>
            </a:extLst>
          </a:blip>
          <a:srcRect l="312" t="15870" r="1027" b="20863"/>
          <a:stretch/>
        </p:blipFill>
        <p:spPr>
          <a:xfrm>
            <a:off x="-1" y="246887"/>
            <a:ext cx="9144001" cy="4397684"/>
          </a:xfrm>
          <a:prstGeom prst="rect">
            <a:avLst/>
          </a:prstGeom>
        </p:spPr>
      </p:pic>
      <p:sp>
        <p:nvSpPr>
          <p:cNvPr id="15" name="Rectangle 14"/>
          <p:cNvSpPr/>
          <p:nvPr/>
        </p:nvSpPr>
        <p:spPr>
          <a:xfrm>
            <a:off x="-1" y="1657350"/>
            <a:ext cx="9144001" cy="1600200"/>
          </a:xfrm>
          <a:prstGeom prst="rect">
            <a:avLst/>
          </a:prstGeom>
          <a:solidFill>
            <a:schemeClr val="accent1">
              <a:alpha val="90000"/>
            </a:schemeClr>
          </a:solidFill>
          <a:ln w="9525">
            <a:noFill/>
            <a:miter lim="800000"/>
            <a:headEnd/>
            <a:tailEnd/>
          </a:ln>
          <a:effectLst/>
        </p:spPr>
        <p:txBody>
          <a:bodyPr wrap="square" tIns="91440" bIns="91440" rtlCol="0" anchor="t">
            <a:prstTxWarp prst="textNoShape">
              <a:avLst/>
            </a:prstTxWarp>
            <a:noAutofit/>
          </a:bodyPr>
          <a:lstStyle/>
          <a:p>
            <a:pPr algn="ctr"/>
            <a:endParaRPr lang="en-US" sz="2800" kern="0" dirty="0">
              <a:solidFill>
                <a:prstClr val="white"/>
              </a:solidFill>
            </a:endParaRPr>
          </a:p>
        </p:txBody>
      </p:sp>
      <p:grpSp>
        <p:nvGrpSpPr>
          <p:cNvPr id="16" name="Group 15"/>
          <p:cNvGrpSpPr/>
          <p:nvPr/>
        </p:nvGrpSpPr>
        <p:grpSpPr>
          <a:xfrm>
            <a:off x="491492" y="1047750"/>
            <a:ext cx="7571163" cy="1864521"/>
            <a:chOff x="311512" y="3120826"/>
            <a:chExt cx="2667423" cy="1864521"/>
          </a:xfrm>
        </p:grpSpPr>
        <p:sp>
          <p:nvSpPr>
            <p:cNvPr id="17" name="TextBox 16"/>
            <p:cNvSpPr txBox="1"/>
            <p:nvPr/>
          </p:nvSpPr>
          <p:spPr>
            <a:xfrm>
              <a:off x="558628" y="4070738"/>
              <a:ext cx="2374424" cy="914609"/>
            </a:xfrm>
            <a:prstGeom prst="rect">
              <a:avLst/>
            </a:prstGeom>
            <a:noFill/>
          </p:spPr>
          <p:txBody>
            <a:bodyPr wrap="square" rtlCol="0">
              <a:spAutoFit/>
            </a:bodyPr>
            <a:lstStyle/>
            <a:p>
              <a:pPr algn="ctr">
                <a:lnSpc>
                  <a:spcPct val="95000"/>
                </a:lnSpc>
                <a:spcBef>
                  <a:spcPts val="400"/>
                </a:spcBef>
              </a:pPr>
              <a:r>
                <a:rPr lang="en-US" sz="2800" dirty="0" smtClean="0">
                  <a:solidFill>
                    <a:schemeClr val="bg1"/>
                  </a:solidFill>
                </a:rPr>
                <a:t>Analytics and data unleash </a:t>
              </a:r>
              <a:r>
                <a:rPr lang="en-US" sz="2800" dirty="0">
                  <a:solidFill>
                    <a:schemeClr val="bg1"/>
                  </a:solidFill>
                </a:rPr>
                <a:t>the </a:t>
              </a:r>
              <a:r>
                <a:rPr lang="en-US" sz="2800" b="1" dirty="0" smtClean="0">
                  <a:solidFill>
                    <a:schemeClr val="bg1"/>
                  </a:solidFill>
                </a:rPr>
                <a:t>potential </a:t>
              </a:r>
              <a:r>
                <a:rPr lang="en-US" sz="2800" dirty="0">
                  <a:solidFill>
                    <a:schemeClr val="bg1"/>
                  </a:solidFill>
                </a:rPr>
                <a:t>of great </a:t>
              </a:r>
              <a:r>
                <a:rPr lang="en-US" sz="2800" dirty="0" smtClean="0">
                  <a:solidFill>
                    <a:schemeClr val="bg1"/>
                  </a:solidFill>
                </a:rPr>
                <a:t>companies</a:t>
              </a:r>
              <a:endParaRPr lang="en-US" sz="2800" dirty="0">
                <a:solidFill>
                  <a:schemeClr val="bg1"/>
                </a:solidFill>
              </a:endParaRPr>
            </a:p>
          </p:txBody>
        </p:sp>
        <p:sp>
          <p:nvSpPr>
            <p:cNvPr id="18" name="Rectangle 17"/>
            <p:cNvSpPr/>
            <p:nvPr/>
          </p:nvSpPr>
          <p:spPr>
            <a:xfrm>
              <a:off x="311512" y="3120826"/>
              <a:ext cx="2667423" cy="441940"/>
            </a:xfrm>
            <a:prstGeom prst="rect">
              <a:avLst/>
            </a:prstGeom>
            <a:noFill/>
            <a:ln w="9525">
              <a:noFill/>
              <a:miter lim="800000"/>
              <a:headEnd/>
              <a:tailEnd/>
            </a:ln>
            <a:effectLst/>
          </p:spPr>
          <p:txBody>
            <a:bodyPr wrap="square" lIns="45720" tIns="0" rIns="0" bIns="45720" rtlCol="0" anchor="b" anchorCtr="0">
              <a:prstTxWarp prst="textNoShape">
                <a:avLst/>
              </a:prstTxWarp>
              <a:noAutofit/>
            </a:bodyPr>
            <a:lstStyle/>
            <a:p>
              <a:r>
                <a:rPr lang="en-US" sz="2400" kern="0" dirty="0" smtClean="0">
                  <a:solidFill>
                    <a:schemeClr val="accent6"/>
                  </a:solidFill>
                </a:rPr>
                <a:t>We believe…</a:t>
              </a:r>
              <a:endParaRPr lang="en-US" sz="2400" kern="0" dirty="0">
                <a:solidFill>
                  <a:schemeClr val="accent6"/>
                </a:solidFill>
              </a:endParaRPr>
            </a:p>
          </p:txBody>
        </p:sp>
      </p:grpSp>
      <p:sp>
        <p:nvSpPr>
          <p:cNvPr id="3" name="Date Placeholder 2"/>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77150092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42" presetClass="path" presetSubtype="0" decel="100000" fill="hold" grpId="1" nodeType="withEffect">
                                  <p:stCondLst>
                                    <p:cond delay="250"/>
                                  </p:stCondLst>
                                  <p:childTnLst>
                                    <p:animMotion origin="layout" path="M 0 2.22222E-6 L 0 0.02963 " pathEditMode="relative" rAng="0" ptsTypes="AA">
                                      <p:cBhvr>
                                        <p:cTn id="9" dur="500" spd="-100000" fill="hold"/>
                                        <p:tgtEl>
                                          <p:spTgt spid="15"/>
                                        </p:tgtEl>
                                        <p:attrNameLst>
                                          <p:attrName>ppt_x</p:attrName>
                                          <p:attrName>ppt_y</p:attrName>
                                        </p:attrNameLst>
                                      </p:cBhvr>
                                      <p:rCtr x="0" y="1481"/>
                                    </p:animMotion>
                                  </p:childTnLst>
                                </p:cTn>
                              </p:par>
                              <p:par>
                                <p:cTn id="10" presetID="10" presetClass="entr" presetSubtype="0" fill="hold" nodeType="withEffect">
                                  <p:stCondLst>
                                    <p:cond delay="50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email">
            <a:extLst>
              <a:ext uri="{28A0092B-C50C-407E-A947-70E740481C1C}">
                <a14:useLocalDpi xmlns:a14="http://schemas.microsoft.com/office/drawing/2010/main"/>
              </a:ext>
            </a:extLst>
          </a:blip>
          <a:srcRect l="312" t="15870" r="1027" b="20863"/>
          <a:stretch/>
        </p:blipFill>
        <p:spPr>
          <a:xfrm>
            <a:off x="-1" y="246887"/>
            <a:ext cx="9144001" cy="4397684"/>
          </a:xfrm>
          <a:prstGeom prst="rect">
            <a:avLst/>
          </a:prstGeom>
        </p:spPr>
      </p:pic>
      <p:sp>
        <p:nvSpPr>
          <p:cNvPr id="15" name="Rectangle 14"/>
          <p:cNvSpPr/>
          <p:nvPr/>
        </p:nvSpPr>
        <p:spPr>
          <a:xfrm>
            <a:off x="-2" y="1592439"/>
            <a:ext cx="9144001" cy="1752600"/>
          </a:xfrm>
          <a:prstGeom prst="rect">
            <a:avLst/>
          </a:prstGeom>
          <a:solidFill>
            <a:schemeClr val="accent1">
              <a:alpha val="90000"/>
            </a:schemeClr>
          </a:solidFill>
          <a:ln w="9525">
            <a:noFill/>
            <a:miter lim="800000"/>
            <a:headEnd/>
            <a:tailEnd/>
          </a:ln>
          <a:effectLst/>
        </p:spPr>
        <p:txBody>
          <a:bodyPr wrap="square" tIns="91440" bIns="91440" rtlCol="0" anchor="t">
            <a:prstTxWarp prst="textNoShape">
              <a:avLst/>
            </a:prstTxWarp>
            <a:noAutofit/>
          </a:bodyPr>
          <a:lstStyle/>
          <a:p>
            <a:pPr algn="ctr"/>
            <a:endParaRPr lang="en-US" sz="2800" kern="0" dirty="0">
              <a:solidFill>
                <a:prstClr val="white"/>
              </a:solidFill>
            </a:endParaRPr>
          </a:p>
        </p:txBody>
      </p:sp>
      <p:grpSp>
        <p:nvGrpSpPr>
          <p:cNvPr id="19" name="Group 18"/>
          <p:cNvGrpSpPr/>
          <p:nvPr/>
        </p:nvGrpSpPr>
        <p:grpSpPr>
          <a:xfrm>
            <a:off x="220971" y="895349"/>
            <a:ext cx="8686800" cy="2173794"/>
            <a:chOff x="3280992" y="3611472"/>
            <a:chExt cx="5544591" cy="1840004"/>
          </a:xfrm>
        </p:grpSpPr>
        <p:sp>
          <p:nvSpPr>
            <p:cNvPr id="20" name="TextBox 19"/>
            <p:cNvSpPr txBox="1"/>
            <p:nvPr/>
          </p:nvSpPr>
          <p:spPr>
            <a:xfrm>
              <a:off x="3280992" y="4435460"/>
              <a:ext cx="5544591" cy="1016016"/>
            </a:xfrm>
            <a:prstGeom prst="rect">
              <a:avLst/>
            </a:prstGeom>
            <a:noFill/>
          </p:spPr>
          <p:txBody>
            <a:bodyPr wrap="square" rtlCol="0">
              <a:spAutoFit/>
            </a:bodyPr>
            <a:lstStyle/>
            <a:p>
              <a:pPr algn="ctr"/>
              <a:r>
                <a:rPr lang="en-US" sz="2400" dirty="0" smtClean="0">
                  <a:solidFill>
                    <a:srgbClr val="FFFFFF"/>
                  </a:solidFill>
                </a:rPr>
                <a:t>We </a:t>
              </a:r>
              <a:r>
                <a:rPr lang="en-US" sz="2400" dirty="0">
                  <a:solidFill>
                    <a:srgbClr val="FFFFFF"/>
                  </a:solidFill>
                </a:rPr>
                <a:t>empower companies to achieve </a:t>
              </a:r>
              <a:r>
                <a:rPr lang="en-US" sz="2400" dirty="0" smtClean="0">
                  <a:solidFill>
                    <a:srgbClr val="FFFFFF"/>
                  </a:solidFill>
                </a:rPr>
                <a:t/>
              </a:r>
              <a:br>
                <a:rPr lang="en-US" sz="2400" dirty="0" smtClean="0">
                  <a:solidFill>
                    <a:srgbClr val="FFFFFF"/>
                  </a:solidFill>
                </a:rPr>
              </a:br>
              <a:r>
                <a:rPr lang="en-US" sz="2400" dirty="0" smtClean="0">
                  <a:solidFill>
                    <a:srgbClr val="FFFFFF"/>
                  </a:solidFill>
                </a:rPr>
                <a:t>high-impact </a:t>
              </a:r>
              <a:r>
                <a:rPr lang="en-US" sz="2400" b="1" dirty="0">
                  <a:solidFill>
                    <a:srgbClr val="FFFFFF"/>
                  </a:solidFill>
                </a:rPr>
                <a:t>business </a:t>
              </a:r>
              <a:r>
                <a:rPr lang="en-US" sz="2400" b="1" dirty="0" smtClean="0">
                  <a:solidFill>
                    <a:srgbClr val="FFFFFF"/>
                  </a:solidFill>
                </a:rPr>
                <a:t>outcomes </a:t>
              </a:r>
              <a:r>
                <a:rPr lang="en-US" sz="2400" dirty="0">
                  <a:solidFill>
                    <a:srgbClr val="FFFFFF"/>
                  </a:solidFill>
                </a:rPr>
                <a:t>through </a:t>
              </a:r>
              <a:r>
                <a:rPr lang="en-US" sz="2400" dirty="0" smtClean="0">
                  <a:solidFill>
                    <a:srgbClr val="FFFFFF"/>
                  </a:solidFill>
                </a:rPr>
                <a:t/>
              </a:r>
              <a:br>
                <a:rPr lang="en-US" sz="2400" dirty="0" smtClean="0">
                  <a:solidFill>
                    <a:srgbClr val="FFFFFF"/>
                  </a:solidFill>
                </a:rPr>
              </a:br>
              <a:r>
                <a:rPr lang="en-US" sz="2400" dirty="0" smtClean="0">
                  <a:solidFill>
                    <a:srgbClr val="FFFFFF"/>
                  </a:solidFill>
                </a:rPr>
                <a:t>analytics at scale on </a:t>
              </a:r>
              <a:r>
                <a:rPr lang="en-US" sz="2400" dirty="0">
                  <a:solidFill>
                    <a:srgbClr val="FFFFFF"/>
                  </a:solidFill>
                </a:rPr>
                <a:t>an agile data </a:t>
              </a:r>
              <a:r>
                <a:rPr lang="en-US" sz="2400" dirty="0" smtClean="0">
                  <a:solidFill>
                    <a:srgbClr val="FFFFFF"/>
                  </a:solidFill>
                </a:rPr>
                <a:t>foundation</a:t>
              </a:r>
            </a:p>
          </p:txBody>
        </p:sp>
        <p:sp>
          <p:nvSpPr>
            <p:cNvPr id="21" name="Rectangle 20"/>
            <p:cNvSpPr/>
            <p:nvPr/>
          </p:nvSpPr>
          <p:spPr>
            <a:xfrm>
              <a:off x="3457612" y="3611472"/>
              <a:ext cx="2667423" cy="441940"/>
            </a:xfrm>
            <a:prstGeom prst="rect">
              <a:avLst/>
            </a:prstGeom>
            <a:noFill/>
            <a:ln w="9525">
              <a:noFill/>
              <a:miter lim="800000"/>
              <a:headEnd/>
              <a:tailEnd/>
            </a:ln>
            <a:effectLst/>
          </p:spPr>
          <p:txBody>
            <a:bodyPr wrap="square" lIns="45720" tIns="0" rIns="0" bIns="45720" rtlCol="0" anchor="b" anchorCtr="0">
              <a:prstTxWarp prst="textNoShape">
                <a:avLst/>
              </a:prstTxWarp>
              <a:noAutofit/>
            </a:bodyPr>
            <a:lstStyle/>
            <a:p>
              <a:r>
                <a:rPr lang="en-US" sz="2400" kern="0" dirty="0" smtClean="0">
                  <a:solidFill>
                    <a:schemeClr val="accent6"/>
                  </a:solidFill>
                </a:rPr>
                <a:t>What we do…</a:t>
              </a:r>
              <a:endParaRPr lang="en-US" sz="2400" kern="0" dirty="0">
                <a:solidFill>
                  <a:schemeClr val="accent6"/>
                </a:solidFill>
              </a:endParaRPr>
            </a:p>
          </p:txBody>
        </p:sp>
      </p:grpSp>
      <p:sp>
        <p:nvSpPr>
          <p:cNvPr id="2" name="Date Placeholder 1"/>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80162585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42" presetClass="path" presetSubtype="0" decel="100000" fill="hold" grpId="1" nodeType="withEffect">
                                  <p:stCondLst>
                                    <p:cond delay="250"/>
                                  </p:stCondLst>
                                  <p:childTnLst>
                                    <p:animMotion origin="layout" path="M -2.77778E-6 4.81481E-6 L -2.77778E-6 0.02962 " pathEditMode="relative" rAng="0" ptsTypes="AA">
                                      <p:cBhvr>
                                        <p:cTn id="9" dur="500" spd="-100000" fill="hold"/>
                                        <p:tgtEl>
                                          <p:spTgt spid="15"/>
                                        </p:tgtEl>
                                        <p:attrNameLst>
                                          <p:attrName>ppt_x</p:attrName>
                                          <p:attrName>ppt_y</p:attrName>
                                        </p:attrNameLst>
                                      </p:cBhvr>
                                      <p:rCtr x="0" y="1481"/>
                                    </p:animMotion>
                                  </p:childTnLst>
                                </p:cTn>
                              </p:par>
                              <p:par>
                                <p:cTn id="10" presetID="10" presetClass="entr" presetSubtype="0" fill="hold" nodeType="withEffect">
                                  <p:stCondLst>
                                    <p:cond delay="60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914400" y="-1085850"/>
            <a:ext cx="7315200" cy="7315200"/>
          </a:xfrm>
          <a:prstGeom prst="ellipse">
            <a:avLst/>
          </a:prstGeom>
          <a:solidFill>
            <a:schemeClr val="accent1">
              <a:alpha val="10000"/>
            </a:schemeClr>
          </a:solidFill>
          <a:ln w="9525">
            <a:noFill/>
            <a:miter lim="800000"/>
            <a:headEnd/>
            <a:tailEnd/>
          </a:ln>
          <a:effectLst/>
        </p:spPr>
        <p:txBody>
          <a:bodyPr wrap="square" tIns="68580" bIns="68580" rtlCol="0" anchor="t">
            <a:prstTxWarp prst="textNoShape">
              <a:avLst/>
            </a:prstTxWarp>
            <a:noAutofit/>
          </a:bodyPr>
          <a:lstStyle/>
          <a:p>
            <a:endParaRPr lang="en-US" sz="1350" kern="0" dirty="0">
              <a:solidFill>
                <a:prstClr val="white"/>
              </a:solidFill>
              <a:latin typeface="Century Gothic"/>
            </a:endParaRPr>
          </a:p>
        </p:txBody>
      </p:sp>
      <p:sp>
        <p:nvSpPr>
          <p:cNvPr id="5" name="Oval 4"/>
          <p:cNvSpPr/>
          <p:nvPr/>
        </p:nvSpPr>
        <p:spPr>
          <a:xfrm>
            <a:off x="2514600" y="514350"/>
            <a:ext cx="4114800" cy="4114800"/>
          </a:xfrm>
          <a:prstGeom prst="ellipse">
            <a:avLst/>
          </a:prstGeom>
          <a:solidFill>
            <a:srgbClr val="EC881D">
              <a:alpha val="32000"/>
            </a:srgbClr>
          </a:solidFill>
          <a:ln w="9525">
            <a:noFill/>
            <a:miter lim="800000"/>
            <a:headEnd/>
            <a:tailEnd/>
          </a:ln>
          <a:effectLst/>
        </p:spPr>
        <p:txBody>
          <a:bodyPr wrap="square" tIns="68580" bIns="68580" rtlCol="0" anchor="t">
            <a:prstTxWarp prst="textNoShape">
              <a:avLst/>
            </a:prstTxWarp>
            <a:noAutofit/>
          </a:bodyPr>
          <a:lstStyle/>
          <a:p>
            <a:pPr algn="ctr"/>
            <a:endParaRPr lang="en-US" sz="1350" kern="0" dirty="0">
              <a:solidFill>
                <a:prstClr val="white"/>
              </a:solidFill>
              <a:latin typeface="Century Gothic"/>
            </a:endParaRPr>
          </a:p>
        </p:txBody>
      </p:sp>
      <p:sp>
        <p:nvSpPr>
          <p:cNvPr id="6" name="Oval 5"/>
          <p:cNvSpPr/>
          <p:nvPr/>
        </p:nvSpPr>
        <p:spPr>
          <a:xfrm>
            <a:off x="3200400" y="1200150"/>
            <a:ext cx="2743200" cy="2743200"/>
          </a:xfrm>
          <a:prstGeom prst="ellipse">
            <a:avLst/>
          </a:prstGeom>
          <a:solidFill>
            <a:schemeClr val="bg1">
              <a:alpha val="90000"/>
            </a:schemeClr>
          </a:solidFill>
          <a:ln w="9525">
            <a:noFill/>
            <a:miter lim="800000"/>
            <a:headEnd/>
            <a:tailEnd/>
          </a:ln>
          <a:effectLst/>
        </p:spPr>
        <p:txBody>
          <a:bodyPr wrap="square" tIns="68580" bIns="68580" rtlCol="0" anchor="t">
            <a:prstTxWarp prst="textNoShape">
              <a:avLst/>
            </a:prstTxWarp>
            <a:noAutofit/>
          </a:bodyPr>
          <a:lstStyle/>
          <a:p>
            <a:pPr algn="ctr"/>
            <a:r>
              <a:rPr lang="en-US" sz="1350" kern="0" dirty="0" smtClean="0">
                <a:solidFill>
                  <a:prstClr val="white"/>
                </a:solidFill>
                <a:latin typeface="Century Gothic"/>
              </a:rPr>
              <a:t>&gt;</a:t>
            </a:r>
            <a:endParaRPr lang="en-US" sz="1350" kern="0" dirty="0">
              <a:solidFill>
                <a:prstClr val="white"/>
              </a:solidFill>
              <a:latin typeface="Century Gothic"/>
            </a:endParaRPr>
          </a:p>
        </p:txBody>
      </p:sp>
      <p:grpSp>
        <p:nvGrpSpPr>
          <p:cNvPr id="8" name="Group 7"/>
          <p:cNvGrpSpPr/>
          <p:nvPr/>
        </p:nvGrpSpPr>
        <p:grpSpPr>
          <a:xfrm>
            <a:off x="5450821" y="2794041"/>
            <a:ext cx="848708" cy="846115"/>
            <a:chOff x="4143375" y="895350"/>
            <a:chExt cx="848708" cy="806066"/>
          </a:xfrm>
        </p:grpSpPr>
        <p:sp>
          <p:nvSpPr>
            <p:cNvPr id="10" name="Oval 9"/>
            <p:cNvSpPr>
              <a:spLocks noChangeAspect="1"/>
            </p:cNvSpPr>
            <p:nvPr/>
          </p:nvSpPr>
          <p:spPr>
            <a:xfrm>
              <a:off x="4143375" y="895350"/>
              <a:ext cx="848708" cy="806066"/>
            </a:xfrm>
            <a:prstGeom prst="ellipse">
              <a:avLst/>
            </a:prstGeom>
            <a:solidFill>
              <a:schemeClr val="accent1"/>
            </a:solidFill>
            <a:ln w="9525">
              <a:solidFill>
                <a:schemeClr val="bg1"/>
              </a:solidFill>
              <a:miter lim="800000"/>
              <a:headEnd/>
              <a:tailEnd/>
            </a:ln>
            <a:effectLst/>
          </p:spPr>
          <p:txBody>
            <a:bodyPr wrap="square" tIns="68580" bIns="68580" rtlCol="0" anchor="t">
              <a:prstTxWarp prst="textNoShape">
                <a:avLst/>
              </a:prstTxWarp>
              <a:noAutofit/>
            </a:bodyPr>
            <a:lstStyle/>
            <a:p>
              <a:pPr algn="ctr"/>
              <a:endParaRPr lang="en-US" sz="1350" dirty="0">
                <a:solidFill>
                  <a:srgbClr val="3C3C3B"/>
                </a:solidFill>
                <a:latin typeface="Century Gothic"/>
              </a:endParaRPr>
            </a:p>
          </p:txBody>
        </p:sp>
        <p:pic>
          <p:nvPicPr>
            <p:cNvPr id="11" name="Picture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10605" y="1108479"/>
              <a:ext cx="314248" cy="364161"/>
            </a:xfrm>
            <a:prstGeom prst="rect">
              <a:avLst/>
            </a:prstGeom>
          </p:spPr>
        </p:pic>
      </p:grpSp>
      <p:grpSp>
        <p:nvGrpSpPr>
          <p:cNvPr id="12" name="Group 11"/>
          <p:cNvGrpSpPr/>
          <p:nvPr/>
        </p:nvGrpSpPr>
        <p:grpSpPr>
          <a:xfrm>
            <a:off x="2844471" y="2794041"/>
            <a:ext cx="848708" cy="846115"/>
            <a:chOff x="309958" y="2689125"/>
            <a:chExt cx="848708" cy="806066"/>
          </a:xfrm>
        </p:grpSpPr>
        <p:sp>
          <p:nvSpPr>
            <p:cNvPr id="19" name="Oval 18"/>
            <p:cNvSpPr>
              <a:spLocks noChangeAspect="1"/>
            </p:cNvSpPr>
            <p:nvPr/>
          </p:nvSpPr>
          <p:spPr>
            <a:xfrm>
              <a:off x="309958" y="2689125"/>
              <a:ext cx="848708" cy="806066"/>
            </a:xfrm>
            <a:prstGeom prst="ellipse">
              <a:avLst/>
            </a:prstGeom>
            <a:solidFill>
              <a:schemeClr val="accent1"/>
            </a:solidFill>
            <a:ln w="9525">
              <a:solidFill>
                <a:schemeClr val="bg1"/>
              </a:solidFill>
              <a:miter lim="800000"/>
              <a:headEnd/>
              <a:tailEnd/>
            </a:ln>
            <a:effectLst/>
          </p:spPr>
          <p:txBody>
            <a:bodyPr wrap="square" tIns="68580" bIns="68580" rtlCol="0" anchor="t">
              <a:prstTxWarp prst="textNoShape">
                <a:avLst/>
              </a:prstTxWarp>
              <a:noAutofit/>
            </a:bodyPr>
            <a:lstStyle/>
            <a:p>
              <a:pPr algn="ctr"/>
              <a:endParaRPr lang="en-US" sz="1350" dirty="0">
                <a:solidFill>
                  <a:srgbClr val="3C3C3B"/>
                </a:solidFill>
                <a:latin typeface="Century Gothic"/>
              </a:endParaRPr>
            </a:p>
          </p:txBody>
        </p:sp>
        <p:grpSp>
          <p:nvGrpSpPr>
            <p:cNvPr id="14" name="Group 13"/>
            <p:cNvGrpSpPr/>
            <p:nvPr/>
          </p:nvGrpSpPr>
          <p:grpSpPr>
            <a:xfrm>
              <a:off x="593182" y="2927620"/>
              <a:ext cx="290802" cy="333862"/>
              <a:chOff x="7591949" y="133350"/>
              <a:chExt cx="558888" cy="641645"/>
            </a:xfrm>
          </p:grpSpPr>
          <p:sp>
            <p:nvSpPr>
              <p:cNvPr id="15" name="Freeform 170"/>
              <p:cNvSpPr>
                <a:spLocks/>
              </p:cNvSpPr>
              <p:nvPr/>
            </p:nvSpPr>
            <p:spPr bwMode="auto">
              <a:xfrm>
                <a:off x="7712848" y="469757"/>
                <a:ext cx="364352" cy="305238"/>
              </a:xfrm>
              <a:custGeom>
                <a:avLst/>
                <a:gdLst>
                  <a:gd name="T0" fmla="*/ 348 w 375"/>
                  <a:gd name="T1" fmla="*/ 0 h 313"/>
                  <a:gd name="T2" fmla="*/ 269 w 375"/>
                  <a:gd name="T3" fmla="*/ 0 h 313"/>
                  <a:gd name="T4" fmla="*/ 264 w 375"/>
                  <a:gd name="T5" fmla="*/ 4 h 313"/>
                  <a:gd name="T6" fmla="*/ 186 w 375"/>
                  <a:gd name="T7" fmla="*/ 51 h 313"/>
                  <a:gd name="T8" fmla="*/ 173 w 375"/>
                  <a:gd name="T9" fmla="*/ 55 h 313"/>
                  <a:gd name="T10" fmla="*/ 156 w 375"/>
                  <a:gd name="T11" fmla="*/ 33 h 313"/>
                  <a:gd name="T12" fmla="*/ 156 w 375"/>
                  <a:gd name="T13" fmla="*/ 19 h 313"/>
                  <a:gd name="T14" fmla="*/ 1 w 375"/>
                  <a:gd name="T15" fmla="*/ 19 h 313"/>
                  <a:gd name="T16" fmla="*/ 0 w 375"/>
                  <a:gd name="T17" fmla="*/ 27 h 313"/>
                  <a:gd name="T18" fmla="*/ 0 w 375"/>
                  <a:gd name="T19" fmla="*/ 180 h 313"/>
                  <a:gd name="T20" fmla="*/ 156 w 375"/>
                  <a:gd name="T21" fmla="*/ 180 h 313"/>
                  <a:gd name="T22" fmla="*/ 156 w 375"/>
                  <a:gd name="T23" fmla="*/ 166 h 313"/>
                  <a:gd name="T24" fmla="*/ 158 w 375"/>
                  <a:gd name="T25" fmla="*/ 154 h 313"/>
                  <a:gd name="T26" fmla="*/ 160 w 375"/>
                  <a:gd name="T27" fmla="*/ 150 h 313"/>
                  <a:gd name="T28" fmla="*/ 173 w 375"/>
                  <a:gd name="T29" fmla="*/ 143 h 313"/>
                  <a:gd name="T30" fmla="*/ 186 w 375"/>
                  <a:gd name="T31" fmla="*/ 147 h 313"/>
                  <a:gd name="T32" fmla="*/ 264 w 375"/>
                  <a:gd name="T33" fmla="*/ 194 h 313"/>
                  <a:gd name="T34" fmla="*/ 276 w 375"/>
                  <a:gd name="T35" fmla="*/ 213 h 313"/>
                  <a:gd name="T36" fmla="*/ 264 w 375"/>
                  <a:gd name="T37" fmla="*/ 231 h 313"/>
                  <a:gd name="T38" fmla="*/ 186 w 375"/>
                  <a:gd name="T39" fmla="*/ 278 h 313"/>
                  <a:gd name="T40" fmla="*/ 173 w 375"/>
                  <a:gd name="T41" fmla="*/ 282 h 313"/>
                  <a:gd name="T42" fmla="*/ 156 w 375"/>
                  <a:gd name="T43" fmla="*/ 260 h 313"/>
                  <a:gd name="T44" fmla="*/ 156 w 375"/>
                  <a:gd name="T45" fmla="*/ 246 h 313"/>
                  <a:gd name="T46" fmla="*/ 0 w 375"/>
                  <a:gd name="T47" fmla="*/ 246 h 313"/>
                  <a:gd name="T48" fmla="*/ 0 w 375"/>
                  <a:gd name="T49" fmla="*/ 287 h 313"/>
                  <a:gd name="T50" fmla="*/ 26 w 375"/>
                  <a:gd name="T51" fmla="*/ 313 h 313"/>
                  <a:gd name="T52" fmla="*/ 348 w 375"/>
                  <a:gd name="T53" fmla="*/ 313 h 313"/>
                  <a:gd name="T54" fmla="*/ 375 w 375"/>
                  <a:gd name="T55" fmla="*/ 287 h 313"/>
                  <a:gd name="T56" fmla="*/ 375 w 375"/>
                  <a:gd name="T57" fmla="*/ 27 h 313"/>
                  <a:gd name="T58" fmla="*/ 348 w 375"/>
                  <a:gd name="T59"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5" h="313">
                    <a:moveTo>
                      <a:pt x="348" y="0"/>
                    </a:moveTo>
                    <a:cubicBezTo>
                      <a:pt x="269" y="0"/>
                      <a:pt x="269" y="0"/>
                      <a:pt x="269" y="0"/>
                    </a:cubicBezTo>
                    <a:cubicBezTo>
                      <a:pt x="267" y="2"/>
                      <a:pt x="266" y="3"/>
                      <a:pt x="264" y="4"/>
                    </a:cubicBezTo>
                    <a:cubicBezTo>
                      <a:pt x="186" y="51"/>
                      <a:pt x="186" y="51"/>
                      <a:pt x="186" y="51"/>
                    </a:cubicBezTo>
                    <a:cubicBezTo>
                      <a:pt x="182" y="54"/>
                      <a:pt x="177" y="55"/>
                      <a:pt x="173" y="55"/>
                    </a:cubicBezTo>
                    <a:cubicBezTo>
                      <a:pt x="169" y="55"/>
                      <a:pt x="156" y="54"/>
                      <a:pt x="156" y="33"/>
                    </a:cubicBezTo>
                    <a:cubicBezTo>
                      <a:pt x="156" y="19"/>
                      <a:pt x="156" y="19"/>
                      <a:pt x="156" y="19"/>
                    </a:cubicBezTo>
                    <a:cubicBezTo>
                      <a:pt x="1" y="19"/>
                      <a:pt x="1" y="19"/>
                      <a:pt x="1" y="19"/>
                    </a:cubicBezTo>
                    <a:cubicBezTo>
                      <a:pt x="0" y="22"/>
                      <a:pt x="0" y="24"/>
                      <a:pt x="0" y="27"/>
                    </a:cubicBezTo>
                    <a:cubicBezTo>
                      <a:pt x="0" y="180"/>
                      <a:pt x="0" y="180"/>
                      <a:pt x="0" y="180"/>
                    </a:cubicBezTo>
                    <a:cubicBezTo>
                      <a:pt x="156" y="180"/>
                      <a:pt x="156" y="180"/>
                      <a:pt x="156" y="180"/>
                    </a:cubicBezTo>
                    <a:cubicBezTo>
                      <a:pt x="156" y="166"/>
                      <a:pt x="156" y="166"/>
                      <a:pt x="156" y="166"/>
                    </a:cubicBezTo>
                    <a:cubicBezTo>
                      <a:pt x="156" y="161"/>
                      <a:pt x="157" y="157"/>
                      <a:pt x="158" y="154"/>
                    </a:cubicBezTo>
                    <a:cubicBezTo>
                      <a:pt x="160" y="150"/>
                      <a:pt x="160" y="150"/>
                      <a:pt x="160" y="150"/>
                    </a:cubicBezTo>
                    <a:cubicBezTo>
                      <a:pt x="163" y="146"/>
                      <a:pt x="168" y="143"/>
                      <a:pt x="173" y="143"/>
                    </a:cubicBezTo>
                    <a:cubicBezTo>
                      <a:pt x="178" y="143"/>
                      <a:pt x="183" y="145"/>
                      <a:pt x="186" y="147"/>
                    </a:cubicBezTo>
                    <a:cubicBezTo>
                      <a:pt x="264" y="194"/>
                      <a:pt x="264" y="194"/>
                      <a:pt x="264" y="194"/>
                    </a:cubicBezTo>
                    <a:cubicBezTo>
                      <a:pt x="274" y="201"/>
                      <a:pt x="276" y="209"/>
                      <a:pt x="276" y="213"/>
                    </a:cubicBezTo>
                    <a:cubicBezTo>
                      <a:pt x="276" y="217"/>
                      <a:pt x="274" y="225"/>
                      <a:pt x="264" y="231"/>
                    </a:cubicBezTo>
                    <a:cubicBezTo>
                      <a:pt x="186" y="278"/>
                      <a:pt x="186" y="278"/>
                      <a:pt x="186" y="278"/>
                    </a:cubicBezTo>
                    <a:cubicBezTo>
                      <a:pt x="182" y="281"/>
                      <a:pt x="177" y="282"/>
                      <a:pt x="173" y="282"/>
                    </a:cubicBezTo>
                    <a:cubicBezTo>
                      <a:pt x="169" y="282"/>
                      <a:pt x="156" y="281"/>
                      <a:pt x="156" y="260"/>
                    </a:cubicBezTo>
                    <a:cubicBezTo>
                      <a:pt x="156" y="246"/>
                      <a:pt x="156" y="246"/>
                      <a:pt x="156" y="246"/>
                    </a:cubicBezTo>
                    <a:cubicBezTo>
                      <a:pt x="0" y="246"/>
                      <a:pt x="0" y="246"/>
                      <a:pt x="0" y="246"/>
                    </a:cubicBezTo>
                    <a:cubicBezTo>
                      <a:pt x="0" y="287"/>
                      <a:pt x="0" y="287"/>
                      <a:pt x="0" y="287"/>
                    </a:cubicBezTo>
                    <a:cubicBezTo>
                      <a:pt x="0" y="302"/>
                      <a:pt x="11" y="313"/>
                      <a:pt x="26" y="313"/>
                    </a:cubicBezTo>
                    <a:cubicBezTo>
                      <a:pt x="348" y="313"/>
                      <a:pt x="348" y="313"/>
                      <a:pt x="348" y="313"/>
                    </a:cubicBezTo>
                    <a:cubicBezTo>
                      <a:pt x="363" y="313"/>
                      <a:pt x="375" y="302"/>
                      <a:pt x="375" y="287"/>
                    </a:cubicBezTo>
                    <a:cubicBezTo>
                      <a:pt x="375" y="27"/>
                      <a:pt x="375" y="27"/>
                      <a:pt x="375" y="27"/>
                    </a:cubicBezTo>
                    <a:cubicBezTo>
                      <a:pt x="375" y="12"/>
                      <a:pt x="363" y="0"/>
                      <a:pt x="348" y="0"/>
                    </a:cubicBezTo>
                    <a:close/>
                  </a:path>
                </a:pathLst>
              </a:custGeom>
              <a:solidFill>
                <a:schemeClr val="bg1">
                  <a:alpha val="8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rgbClr val="3C3C3B"/>
                  </a:solidFill>
                  <a:latin typeface="Century Gothic"/>
                </a:endParaRPr>
              </a:p>
            </p:txBody>
          </p:sp>
          <p:sp>
            <p:nvSpPr>
              <p:cNvPr id="16" name="Freeform 171"/>
              <p:cNvSpPr>
                <a:spLocks/>
              </p:cNvSpPr>
              <p:nvPr/>
            </p:nvSpPr>
            <p:spPr bwMode="auto">
              <a:xfrm>
                <a:off x="7712848" y="133350"/>
                <a:ext cx="364352" cy="307388"/>
              </a:xfrm>
              <a:custGeom>
                <a:avLst/>
                <a:gdLst>
                  <a:gd name="T0" fmla="*/ 348 w 375"/>
                  <a:gd name="T1" fmla="*/ 0 h 316"/>
                  <a:gd name="T2" fmla="*/ 26 w 375"/>
                  <a:gd name="T3" fmla="*/ 0 h 316"/>
                  <a:gd name="T4" fmla="*/ 0 w 375"/>
                  <a:gd name="T5" fmla="*/ 27 h 316"/>
                  <a:gd name="T6" fmla="*/ 0 w 375"/>
                  <a:gd name="T7" fmla="*/ 71 h 316"/>
                  <a:gd name="T8" fmla="*/ 156 w 375"/>
                  <a:gd name="T9" fmla="*/ 71 h 316"/>
                  <a:gd name="T10" fmla="*/ 156 w 375"/>
                  <a:gd name="T11" fmla="*/ 58 h 316"/>
                  <a:gd name="T12" fmla="*/ 158 w 375"/>
                  <a:gd name="T13" fmla="*/ 45 h 316"/>
                  <a:gd name="T14" fmla="*/ 160 w 375"/>
                  <a:gd name="T15" fmla="*/ 42 h 316"/>
                  <a:gd name="T16" fmla="*/ 173 w 375"/>
                  <a:gd name="T17" fmla="*/ 35 h 316"/>
                  <a:gd name="T18" fmla="*/ 186 w 375"/>
                  <a:gd name="T19" fmla="*/ 39 h 316"/>
                  <a:gd name="T20" fmla="*/ 264 w 375"/>
                  <a:gd name="T21" fmla="*/ 86 h 316"/>
                  <a:gd name="T22" fmla="*/ 276 w 375"/>
                  <a:gd name="T23" fmla="*/ 105 h 316"/>
                  <a:gd name="T24" fmla="*/ 264 w 375"/>
                  <a:gd name="T25" fmla="*/ 123 h 316"/>
                  <a:gd name="T26" fmla="*/ 186 w 375"/>
                  <a:gd name="T27" fmla="*/ 170 h 316"/>
                  <a:gd name="T28" fmla="*/ 173 w 375"/>
                  <a:gd name="T29" fmla="*/ 174 h 316"/>
                  <a:gd name="T30" fmla="*/ 156 w 375"/>
                  <a:gd name="T31" fmla="*/ 152 h 316"/>
                  <a:gd name="T32" fmla="*/ 156 w 375"/>
                  <a:gd name="T33" fmla="*/ 138 h 316"/>
                  <a:gd name="T34" fmla="*/ 0 w 375"/>
                  <a:gd name="T35" fmla="*/ 138 h 316"/>
                  <a:gd name="T36" fmla="*/ 0 w 375"/>
                  <a:gd name="T37" fmla="*/ 289 h 316"/>
                  <a:gd name="T38" fmla="*/ 1 w 375"/>
                  <a:gd name="T39" fmla="*/ 298 h 316"/>
                  <a:gd name="T40" fmla="*/ 156 w 375"/>
                  <a:gd name="T41" fmla="*/ 298 h 316"/>
                  <a:gd name="T42" fmla="*/ 156 w 375"/>
                  <a:gd name="T43" fmla="*/ 285 h 316"/>
                  <a:gd name="T44" fmla="*/ 158 w 375"/>
                  <a:gd name="T45" fmla="*/ 273 h 316"/>
                  <a:gd name="T46" fmla="*/ 160 w 375"/>
                  <a:gd name="T47" fmla="*/ 269 h 316"/>
                  <a:gd name="T48" fmla="*/ 173 w 375"/>
                  <a:gd name="T49" fmla="*/ 262 h 316"/>
                  <a:gd name="T50" fmla="*/ 186 w 375"/>
                  <a:gd name="T51" fmla="*/ 266 h 316"/>
                  <a:gd name="T52" fmla="*/ 264 w 375"/>
                  <a:gd name="T53" fmla="*/ 313 h 316"/>
                  <a:gd name="T54" fmla="*/ 267 w 375"/>
                  <a:gd name="T55" fmla="*/ 316 h 316"/>
                  <a:gd name="T56" fmla="*/ 348 w 375"/>
                  <a:gd name="T57" fmla="*/ 316 h 316"/>
                  <a:gd name="T58" fmla="*/ 375 w 375"/>
                  <a:gd name="T59" fmla="*/ 289 h 316"/>
                  <a:gd name="T60" fmla="*/ 375 w 375"/>
                  <a:gd name="T61" fmla="*/ 27 h 316"/>
                  <a:gd name="T62" fmla="*/ 348 w 375"/>
                  <a:gd name="T63"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5" h="316">
                    <a:moveTo>
                      <a:pt x="348" y="0"/>
                    </a:moveTo>
                    <a:cubicBezTo>
                      <a:pt x="26" y="0"/>
                      <a:pt x="26" y="0"/>
                      <a:pt x="26" y="0"/>
                    </a:cubicBezTo>
                    <a:cubicBezTo>
                      <a:pt x="11" y="0"/>
                      <a:pt x="0" y="12"/>
                      <a:pt x="0" y="27"/>
                    </a:cubicBezTo>
                    <a:cubicBezTo>
                      <a:pt x="0" y="71"/>
                      <a:pt x="0" y="71"/>
                      <a:pt x="0" y="71"/>
                    </a:cubicBezTo>
                    <a:cubicBezTo>
                      <a:pt x="156" y="71"/>
                      <a:pt x="156" y="71"/>
                      <a:pt x="156" y="71"/>
                    </a:cubicBezTo>
                    <a:cubicBezTo>
                      <a:pt x="156" y="58"/>
                      <a:pt x="156" y="58"/>
                      <a:pt x="156" y="58"/>
                    </a:cubicBezTo>
                    <a:cubicBezTo>
                      <a:pt x="156" y="53"/>
                      <a:pt x="157" y="49"/>
                      <a:pt x="158" y="45"/>
                    </a:cubicBezTo>
                    <a:cubicBezTo>
                      <a:pt x="160" y="42"/>
                      <a:pt x="160" y="42"/>
                      <a:pt x="160" y="42"/>
                    </a:cubicBezTo>
                    <a:cubicBezTo>
                      <a:pt x="163" y="37"/>
                      <a:pt x="168" y="35"/>
                      <a:pt x="173" y="35"/>
                    </a:cubicBezTo>
                    <a:cubicBezTo>
                      <a:pt x="178" y="35"/>
                      <a:pt x="183" y="37"/>
                      <a:pt x="186" y="39"/>
                    </a:cubicBezTo>
                    <a:cubicBezTo>
                      <a:pt x="264" y="86"/>
                      <a:pt x="264" y="86"/>
                      <a:pt x="264" y="86"/>
                    </a:cubicBezTo>
                    <a:cubicBezTo>
                      <a:pt x="274" y="93"/>
                      <a:pt x="276" y="100"/>
                      <a:pt x="276" y="105"/>
                    </a:cubicBezTo>
                    <a:cubicBezTo>
                      <a:pt x="276" y="109"/>
                      <a:pt x="274" y="116"/>
                      <a:pt x="264" y="123"/>
                    </a:cubicBezTo>
                    <a:cubicBezTo>
                      <a:pt x="186" y="170"/>
                      <a:pt x="186" y="170"/>
                      <a:pt x="186" y="170"/>
                    </a:cubicBezTo>
                    <a:cubicBezTo>
                      <a:pt x="182" y="173"/>
                      <a:pt x="177" y="174"/>
                      <a:pt x="173" y="174"/>
                    </a:cubicBezTo>
                    <a:cubicBezTo>
                      <a:pt x="169" y="174"/>
                      <a:pt x="156" y="172"/>
                      <a:pt x="156" y="152"/>
                    </a:cubicBezTo>
                    <a:cubicBezTo>
                      <a:pt x="156" y="138"/>
                      <a:pt x="156" y="138"/>
                      <a:pt x="156" y="138"/>
                    </a:cubicBezTo>
                    <a:cubicBezTo>
                      <a:pt x="0" y="138"/>
                      <a:pt x="0" y="138"/>
                      <a:pt x="0" y="138"/>
                    </a:cubicBezTo>
                    <a:cubicBezTo>
                      <a:pt x="0" y="289"/>
                      <a:pt x="0" y="289"/>
                      <a:pt x="0" y="289"/>
                    </a:cubicBezTo>
                    <a:cubicBezTo>
                      <a:pt x="0" y="293"/>
                      <a:pt x="0" y="296"/>
                      <a:pt x="1" y="298"/>
                    </a:cubicBezTo>
                    <a:cubicBezTo>
                      <a:pt x="156" y="298"/>
                      <a:pt x="156" y="298"/>
                      <a:pt x="156" y="298"/>
                    </a:cubicBezTo>
                    <a:cubicBezTo>
                      <a:pt x="156" y="285"/>
                      <a:pt x="156" y="285"/>
                      <a:pt x="156" y="285"/>
                    </a:cubicBezTo>
                    <a:cubicBezTo>
                      <a:pt x="156" y="280"/>
                      <a:pt x="157" y="276"/>
                      <a:pt x="158" y="273"/>
                    </a:cubicBezTo>
                    <a:cubicBezTo>
                      <a:pt x="160" y="269"/>
                      <a:pt x="160" y="269"/>
                      <a:pt x="160" y="269"/>
                    </a:cubicBezTo>
                    <a:cubicBezTo>
                      <a:pt x="163" y="264"/>
                      <a:pt x="168" y="262"/>
                      <a:pt x="173" y="262"/>
                    </a:cubicBezTo>
                    <a:cubicBezTo>
                      <a:pt x="178" y="262"/>
                      <a:pt x="183" y="264"/>
                      <a:pt x="186" y="266"/>
                    </a:cubicBezTo>
                    <a:cubicBezTo>
                      <a:pt x="264" y="313"/>
                      <a:pt x="264" y="313"/>
                      <a:pt x="264" y="313"/>
                    </a:cubicBezTo>
                    <a:cubicBezTo>
                      <a:pt x="265" y="314"/>
                      <a:pt x="266" y="315"/>
                      <a:pt x="267" y="316"/>
                    </a:cubicBezTo>
                    <a:cubicBezTo>
                      <a:pt x="348" y="316"/>
                      <a:pt x="348" y="316"/>
                      <a:pt x="348" y="316"/>
                    </a:cubicBezTo>
                    <a:cubicBezTo>
                      <a:pt x="363" y="316"/>
                      <a:pt x="375" y="304"/>
                      <a:pt x="375" y="289"/>
                    </a:cubicBezTo>
                    <a:cubicBezTo>
                      <a:pt x="375" y="27"/>
                      <a:pt x="375" y="27"/>
                      <a:pt x="375" y="27"/>
                    </a:cubicBezTo>
                    <a:cubicBezTo>
                      <a:pt x="375" y="12"/>
                      <a:pt x="363" y="0"/>
                      <a:pt x="348" y="0"/>
                    </a:cubicBezTo>
                    <a:close/>
                  </a:path>
                </a:pathLst>
              </a:custGeom>
              <a:solidFill>
                <a:schemeClr val="bg1">
                  <a:alpha val="8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rgbClr val="3C3C3B"/>
                  </a:solidFill>
                  <a:latin typeface="Century Gothic"/>
                </a:endParaRPr>
              </a:p>
            </p:txBody>
          </p:sp>
          <p:sp>
            <p:nvSpPr>
              <p:cNvPr id="17" name="Freeform 172"/>
              <p:cNvSpPr>
                <a:spLocks/>
              </p:cNvSpPr>
              <p:nvPr/>
            </p:nvSpPr>
            <p:spPr bwMode="auto">
              <a:xfrm>
                <a:off x="7591949" y="133350"/>
                <a:ext cx="558888" cy="641645"/>
              </a:xfrm>
              <a:custGeom>
                <a:avLst/>
                <a:gdLst>
                  <a:gd name="T0" fmla="*/ 482 w 575"/>
                  <a:gd name="T1" fmla="*/ 391 h 659"/>
                  <a:gd name="T2" fmla="*/ 490 w 575"/>
                  <a:gd name="T3" fmla="*/ 389 h 659"/>
                  <a:gd name="T4" fmla="*/ 503 w 575"/>
                  <a:gd name="T5" fmla="*/ 381 h 659"/>
                  <a:gd name="T6" fmla="*/ 567 w 575"/>
                  <a:gd name="T7" fmla="*/ 342 h 659"/>
                  <a:gd name="T8" fmla="*/ 575 w 575"/>
                  <a:gd name="T9" fmla="*/ 332 h 659"/>
                  <a:gd name="T10" fmla="*/ 567 w 575"/>
                  <a:gd name="T11" fmla="*/ 322 h 659"/>
                  <a:gd name="T12" fmla="*/ 490 w 575"/>
                  <a:gd name="T13" fmla="*/ 275 h 659"/>
                  <a:gd name="T14" fmla="*/ 482 w 575"/>
                  <a:gd name="T15" fmla="*/ 272 h 659"/>
                  <a:gd name="T16" fmla="*/ 477 w 575"/>
                  <a:gd name="T17" fmla="*/ 275 h 659"/>
                  <a:gd name="T18" fmla="*/ 476 w 575"/>
                  <a:gd name="T19" fmla="*/ 277 h 659"/>
                  <a:gd name="T20" fmla="*/ 475 w 575"/>
                  <a:gd name="T21" fmla="*/ 285 h 659"/>
                  <a:gd name="T22" fmla="*/ 475 w 575"/>
                  <a:gd name="T23" fmla="*/ 308 h 659"/>
                  <a:gd name="T24" fmla="*/ 208 w 575"/>
                  <a:gd name="T25" fmla="*/ 308 h 659"/>
                  <a:gd name="T26" fmla="*/ 208 w 575"/>
                  <a:gd name="T27" fmla="*/ 128 h 659"/>
                  <a:gd name="T28" fmla="*/ 475 w 575"/>
                  <a:gd name="T29" fmla="*/ 128 h 659"/>
                  <a:gd name="T30" fmla="*/ 475 w 575"/>
                  <a:gd name="T31" fmla="*/ 152 h 659"/>
                  <a:gd name="T32" fmla="*/ 482 w 575"/>
                  <a:gd name="T33" fmla="*/ 164 h 659"/>
                  <a:gd name="T34" fmla="*/ 490 w 575"/>
                  <a:gd name="T35" fmla="*/ 162 h 659"/>
                  <a:gd name="T36" fmla="*/ 503 w 575"/>
                  <a:gd name="T37" fmla="*/ 154 h 659"/>
                  <a:gd name="T38" fmla="*/ 567 w 575"/>
                  <a:gd name="T39" fmla="*/ 114 h 659"/>
                  <a:gd name="T40" fmla="*/ 575 w 575"/>
                  <a:gd name="T41" fmla="*/ 105 h 659"/>
                  <a:gd name="T42" fmla="*/ 567 w 575"/>
                  <a:gd name="T43" fmla="*/ 95 h 659"/>
                  <a:gd name="T44" fmla="*/ 490 w 575"/>
                  <a:gd name="T45" fmla="*/ 48 h 659"/>
                  <a:gd name="T46" fmla="*/ 482 w 575"/>
                  <a:gd name="T47" fmla="*/ 45 h 659"/>
                  <a:gd name="T48" fmla="*/ 477 w 575"/>
                  <a:gd name="T49" fmla="*/ 47 h 659"/>
                  <a:gd name="T50" fmla="*/ 476 w 575"/>
                  <a:gd name="T51" fmla="*/ 49 h 659"/>
                  <a:gd name="T52" fmla="*/ 475 w 575"/>
                  <a:gd name="T53" fmla="*/ 58 h 659"/>
                  <a:gd name="T54" fmla="*/ 475 w 575"/>
                  <a:gd name="T55" fmla="*/ 81 h 659"/>
                  <a:gd name="T56" fmla="*/ 208 w 575"/>
                  <a:gd name="T57" fmla="*/ 81 h 659"/>
                  <a:gd name="T58" fmla="*/ 208 w 575"/>
                  <a:gd name="T59" fmla="*/ 27 h 659"/>
                  <a:gd name="T60" fmla="*/ 181 w 575"/>
                  <a:gd name="T61" fmla="*/ 0 h 659"/>
                  <a:gd name="T62" fmla="*/ 26 w 575"/>
                  <a:gd name="T63" fmla="*/ 0 h 659"/>
                  <a:gd name="T64" fmla="*/ 0 w 575"/>
                  <a:gd name="T65" fmla="*/ 27 h 659"/>
                  <a:gd name="T66" fmla="*/ 0 w 575"/>
                  <a:gd name="T67" fmla="*/ 633 h 659"/>
                  <a:gd name="T68" fmla="*/ 26 w 575"/>
                  <a:gd name="T69" fmla="*/ 659 h 659"/>
                  <a:gd name="T70" fmla="*/ 181 w 575"/>
                  <a:gd name="T71" fmla="*/ 659 h 659"/>
                  <a:gd name="T72" fmla="*/ 208 w 575"/>
                  <a:gd name="T73" fmla="*/ 633 h 659"/>
                  <a:gd name="T74" fmla="*/ 208 w 575"/>
                  <a:gd name="T75" fmla="*/ 582 h 659"/>
                  <a:gd name="T76" fmla="*/ 475 w 575"/>
                  <a:gd name="T77" fmla="*/ 582 h 659"/>
                  <a:gd name="T78" fmla="*/ 475 w 575"/>
                  <a:gd name="T79" fmla="*/ 606 h 659"/>
                  <a:gd name="T80" fmla="*/ 482 w 575"/>
                  <a:gd name="T81" fmla="*/ 618 h 659"/>
                  <a:gd name="T82" fmla="*/ 490 w 575"/>
                  <a:gd name="T83" fmla="*/ 616 h 659"/>
                  <a:gd name="T84" fmla="*/ 503 w 575"/>
                  <a:gd name="T85" fmla="*/ 608 h 659"/>
                  <a:gd name="T86" fmla="*/ 567 w 575"/>
                  <a:gd name="T87" fmla="*/ 569 h 659"/>
                  <a:gd name="T88" fmla="*/ 575 w 575"/>
                  <a:gd name="T89" fmla="*/ 559 h 659"/>
                  <a:gd name="T90" fmla="*/ 567 w 575"/>
                  <a:gd name="T91" fmla="*/ 549 h 659"/>
                  <a:gd name="T92" fmla="*/ 490 w 575"/>
                  <a:gd name="T93" fmla="*/ 502 h 659"/>
                  <a:gd name="T94" fmla="*/ 482 w 575"/>
                  <a:gd name="T95" fmla="*/ 499 h 659"/>
                  <a:gd name="T96" fmla="*/ 477 w 575"/>
                  <a:gd name="T97" fmla="*/ 502 h 659"/>
                  <a:gd name="T98" fmla="*/ 476 w 575"/>
                  <a:gd name="T99" fmla="*/ 504 h 659"/>
                  <a:gd name="T100" fmla="*/ 475 w 575"/>
                  <a:gd name="T101" fmla="*/ 512 h 659"/>
                  <a:gd name="T102" fmla="*/ 475 w 575"/>
                  <a:gd name="T103" fmla="*/ 536 h 659"/>
                  <a:gd name="T104" fmla="*/ 208 w 575"/>
                  <a:gd name="T105" fmla="*/ 536 h 659"/>
                  <a:gd name="T106" fmla="*/ 208 w 575"/>
                  <a:gd name="T107" fmla="*/ 355 h 659"/>
                  <a:gd name="T108" fmla="*/ 475 w 575"/>
                  <a:gd name="T109" fmla="*/ 355 h 659"/>
                  <a:gd name="T110" fmla="*/ 475 w 575"/>
                  <a:gd name="T111" fmla="*/ 379 h 659"/>
                  <a:gd name="T112" fmla="*/ 482 w 575"/>
                  <a:gd name="T113" fmla="*/ 391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5" h="659">
                    <a:moveTo>
                      <a:pt x="482" y="391"/>
                    </a:moveTo>
                    <a:cubicBezTo>
                      <a:pt x="484" y="391"/>
                      <a:pt x="486" y="391"/>
                      <a:pt x="490" y="389"/>
                    </a:cubicBezTo>
                    <a:cubicBezTo>
                      <a:pt x="503" y="381"/>
                      <a:pt x="503" y="381"/>
                      <a:pt x="503" y="381"/>
                    </a:cubicBezTo>
                    <a:cubicBezTo>
                      <a:pt x="517" y="372"/>
                      <a:pt x="567" y="342"/>
                      <a:pt x="567" y="342"/>
                    </a:cubicBezTo>
                    <a:cubicBezTo>
                      <a:pt x="572" y="339"/>
                      <a:pt x="575" y="335"/>
                      <a:pt x="575" y="332"/>
                    </a:cubicBezTo>
                    <a:cubicBezTo>
                      <a:pt x="575" y="328"/>
                      <a:pt x="572" y="325"/>
                      <a:pt x="567" y="322"/>
                    </a:cubicBezTo>
                    <a:cubicBezTo>
                      <a:pt x="490" y="275"/>
                      <a:pt x="490" y="275"/>
                      <a:pt x="490" y="275"/>
                    </a:cubicBezTo>
                    <a:cubicBezTo>
                      <a:pt x="487" y="273"/>
                      <a:pt x="484" y="272"/>
                      <a:pt x="482" y="272"/>
                    </a:cubicBezTo>
                    <a:cubicBezTo>
                      <a:pt x="480" y="272"/>
                      <a:pt x="478" y="273"/>
                      <a:pt x="477" y="275"/>
                    </a:cubicBezTo>
                    <a:cubicBezTo>
                      <a:pt x="476" y="277"/>
                      <a:pt x="476" y="277"/>
                      <a:pt x="476" y="277"/>
                    </a:cubicBezTo>
                    <a:cubicBezTo>
                      <a:pt x="475" y="278"/>
                      <a:pt x="475" y="281"/>
                      <a:pt x="475" y="285"/>
                    </a:cubicBezTo>
                    <a:cubicBezTo>
                      <a:pt x="475" y="308"/>
                      <a:pt x="475" y="308"/>
                      <a:pt x="475" y="308"/>
                    </a:cubicBezTo>
                    <a:cubicBezTo>
                      <a:pt x="208" y="308"/>
                      <a:pt x="208" y="308"/>
                      <a:pt x="208" y="308"/>
                    </a:cubicBezTo>
                    <a:cubicBezTo>
                      <a:pt x="208" y="128"/>
                      <a:pt x="208" y="128"/>
                      <a:pt x="208" y="128"/>
                    </a:cubicBezTo>
                    <a:cubicBezTo>
                      <a:pt x="475" y="128"/>
                      <a:pt x="475" y="128"/>
                      <a:pt x="475" y="128"/>
                    </a:cubicBezTo>
                    <a:cubicBezTo>
                      <a:pt x="475" y="152"/>
                      <a:pt x="475" y="152"/>
                      <a:pt x="475" y="152"/>
                    </a:cubicBezTo>
                    <a:cubicBezTo>
                      <a:pt x="475" y="160"/>
                      <a:pt x="477" y="164"/>
                      <a:pt x="482" y="164"/>
                    </a:cubicBezTo>
                    <a:cubicBezTo>
                      <a:pt x="484" y="164"/>
                      <a:pt x="486" y="164"/>
                      <a:pt x="490" y="162"/>
                    </a:cubicBezTo>
                    <a:cubicBezTo>
                      <a:pt x="503" y="154"/>
                      <a:pt x="503" y="154"/>
                      <a:pt x="503" y="154"/>
                    </a:cubicBezTo>
                    <a:cubicBezTo>
                      <a:pt x="517" y="145"/>
                      <a:pt x="567" y="114"/>
                      <a:pt x="567" y="114"/>
                    </a:cubicBezTo>
                    <a:cubicBezTo>
                      <a:pt x="572" y="112"/>
                      <a:pt x="575" y="108"/>
                      <a:pt x="575" y="105"/>
                    </a:cubicBezTo>
                    <a:cubicBezTo>
                      <a:pt x="575" y="101"/>
                      <a:pt x="572" y="98"/>
                      <a:pt x="567" y="95"/>
                    </a:cubicBezTo>
                    <a:cubicBezTo>
                      <a:pt x="490" y="48"/>
                      <a:pt x="490" y="48"/>
                      <a:pt x="490" y="48"/>
                    </a:cubicBezTo>
                    <a:cubicBezTo>
                      <a:pt x="487" y="46"/>
                      <a:pt x="484" y="45"/>
                      <a:pt x="482" y="45"/>
                    </a:cubicBezTo>
                    <a:cubicBezTo>
                      <a:pt x="480" y="45"/>
                      <a:pt x="478" y="46"/>
                      <a:pt x="477" y="47"/>
                    </a:cubicBezTo>
                    <a:cubicBezTo>
                      <a:pt x="476" y="49"/>
                      <a:pt x="476" y="49"/>
                      <a:pt x="476" y="49"/>
                    </a:cubicBezTo>
                    <a:cubicBezTo>
                      <a:pt x="475" y="51"/>
                      <a:pt x="475" y="54"/>
                      <a:pt x="475" y="58"/>
                    </a:cubicBezTo>
                    <a:cubicBezTo>
                      <a:pt x="475" y="81"/>
                      <a:pt x="475" y="81"/>
                      <a:pt x="475" y="81"/>
                    </a:cubicBezTo>
                    <a:cubicBezTo>
                      <a:pt x="208" y="81"/>
                      <a:pt x="208" y="81"/>
                      <a:pt x="208" y="81"/>
                    </a:cubicBezTo>
                    <a:cubicBezTo>
                      <a:pt x="208" y="27"/>
                      <a:pt x="208" y="27"/>
                      <a:pt x="208" y="27"/>
                    </a:cubicBezTo>
                    <a:cubicBezTo>
                      <a:pt x="208" y="12"/>
                      <a:pt x="196" y="0"/>
                      <a:pt x="181" y="0"/>
                    </a:cubicBezTo>
                    <a:cubicBezTo>
                      <a:pt x="26" y="0"/>
                      <a:pt x="26" y="0"/>
                      <a:pt x="26" y="0"/>
                    </a:cubicBezTo>
                    <a:cubicBezTo>
                      <a:pt x="11" y="0"/>
                      <a:pt x="0" y="12"/>
                      <a:pt x="0" y="27"/>
                    </a:cubicBezTo>
                    <a:cubicBezTo>
                      <a:pt x="0" y="633"/>
                      <a:pt x="0" y="633"/>
                      <a:pt x="0" y="633"/>
                    </a:cubicBezTo>
                    <a:cubicBezTo>
                      <a:pt x="0" y="648"/>
                      <a:pt x="11" y="659"/>
                      <a:pt x="26" y="659"/>
                    </a:cubicBezTo>
                    <a:cubicBezTo>
                      <a:pt x="181" y="659"/>
                      <a:pt x="181" y="659"/>
                      <a:pt x="181" y="659"/>
                    </a:cubicBezTo>
                    <a:cubicBezTo>
                      <a:pt x="196" y="659"/>
                      <a:pt x="208" y="648"/>
                      <a:pt x="208" y="633"/>
                    </a:cubicBezTo>
                    <a:cubicBezTo>
                      <a:pt x="208" y="582"/>
                      <a:pt x="208" y="582"/>
                      <a:pt x="208" y="582"/>
                    </a:cubicBezTo>
                    <a:cubicBezTo>
                      <a:pt x="475" y="582"/>
                      <a:pt x="475" y="582"/>
                      <a:pt x="475" y="582"/>
                    </a:cubicBezTo>
                    <a:cubicBezTo>
                      <a:pt x="475" y="606"/>
                      <a:pt x="475" y="606"/>
                      <a:pt x="475" y="606"/>
                    </a:cubicBezTo>
                    <a:cubicBezTo>
                      <a:pt x="475" y="614"/>
                      <a:pt x="477" y="618"/>
                      <a:pt x="482" y="618"/>
                    </a:cubicBezTo>
                    <a:cubicBezTo>
                      <a:pt x="484" y="618"/>
                      <a:pt x="486" y="618"/>
                      <a:pt x="490" y="616"/>
                    </a:cubicBezTo>
                    <a:cubicBezTo>
                      <a:pt x="503" y="608"/>
                      <a:pt x="503" y="608"/>
                      <a:pt x="503" y="608"/>
                    </a:cubicBezTo>
                    <a:cubicBezTo>
                      <a:pt x="517" y="599"/>
                      <a:pt x="567" y="569"/>
                      <a:pt x="567" y="569"/>
                    </a:cubicBezTo>
                    <a:cubicBezTo>
                      <a:pt x="572" y="566"/>
                      <a:pt x="575" y="562"/>
                      <a:pt x="575" y="559"/>
                    </a:cubicBezTo>
                    <a:cubicBezTo>
                      <a:pt x="575" y="555"/>
                      <a:pt x="572" y="552"/>
                      <a:pt x="567" y="549"/>
                    </a:cubicBezTo>
                    <a:cubicBezTo>
                      <a:pt x="490" y="502"/>
                      <a:pt x="490" y="502"/>
                      <a:pt x="490" y="502"/>
                    </a:cubicBezTo>
                    <a:cubicBezTo>
                      <a:pt x="487" y="500"/>
                      <a:pt x="484" y="499"/>
                      <a:pt x="482" y="499"/>
                    </a:cubicBezTo>
                    <a:cubicBezTo>
                      <a:pt x="480" y="499"/>
                      <a:pt x="478" y="500"/>
                      <a:pt x="477" y="502"/>
                    </a:cubicBezTo>
                    <a:cubicBezTo>
                      <a:pt x="476" y="504"/>
                      <a:pt x="476" y="504"/>
                      <a:pt x="476" y="504"/>
                    </a:cubicBezTo>
                    <a:cubicBezTo>
                      <a:pt x="475" y="506"/>
                      <a:pt x="475" y="508"/>
                      <a:pt x="475" y="512"/>
                    </a:cubicBezTo>
                    <a:cubicBezTo>
                      <a:pt x="475" y="536"/>
                      <a:pt x="475" y="536"/>
                      <a:pt x="475" y="536"/>
                    </a:cubicBezTo>
                    <a:cubicBezTo>
                      <a:pt x="208" y="536"/>
                      <a:pt x="208" y="536"/>
                      <a:pt x="208" y="536"/>
                    </a:cubicBezTo>
                    <a:cubicBezTo>
                      <a:pt x="208" y="355"/>
                      <a:pt x="208" y="355"/>
                      <a:pt x="208" y="355"/>
                    </a:cubicBezTo>
                    <a:cubicBezTo>
                      <a:pt x="475" y="355"/>
                      <a:pt x="475" y="355"/>
                      <a:pt x="475" y="355"/>
                    </a:cubicBezTo>
                    <a:cubicBezTo>
                      <a:pt x="475" y="379"/>
                      <a:pt x="475" y="379"/>
                      <a:pt x="475" y="379"/>
                    </a:cubicBezTo>
                    <a:cubicBezTo>
                      <a:pt x="475" y="387"/>
                      <a:pt x="477" y="391"/>
                      <a:pt x="482" y="391"/>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rgbClr val="3C3C3B"/>
                  </a:solidFill>
                  <a:latin typeface="Century Gothic"/>
                </a:endParaRPr>
              </a:p>
            </p:txBody>
          </p:sp>
        </p:grpSp>
      </p:grpSp>
      <p:grpSp>
        <p:nvGrpSpPr>
          <p:cNvPr id="20" name="Group 19"/>
          <p:cNvGrpSpPr/>
          <p:nvPr/>
        </p:nvGrpSpPr>
        <p:grpSpPr>
          <a:xfrm>
            <a:off x="4147646" y="887435"/>
            <a:ext cx="848708" cy="846115"/>
            <a:chOff x="5631025" y="2024973"/>
            <a:chExt cx="848708" cy="806066"/>
          </a:xfrm>
        </p:grpSpPr>
        <p:sp>
          <p:nvSpPr>
            <p:cNvPr id="28" name="Oval 27"/>
            <p:cNvSpPr>
              <a:spLocks noChangeAspect="1"/>
            </p:cNvSpPr>
            <p:nvPr/>
          </p:nvSpPr>
          <p:spPr>
            <a:xfrm>
              <a:off x="5631025" y="2024973"/>
              <a:ext cx="848708" cy="806066"/>
            </a:xfrm>
            <a:prstGeom prst="ellipse">
              <a:avLst/>
            </a:prstGeom>
            <a:solidFill>
              <a:schemeClr val="accent1"/>
            </a:solidFill>
            <a:ln w="9525">
              <a:solidFill>
                <a:schemeClr val="bg1"/>
              </a:solidFill>
              <a:miter lim="800000"/>
              <a:headEnd/>
              <a:tailEnd/>
            </a:ln>
            <a:effectLst/>
          </p:spPr>
          <p:txBody>
            <a:bodyPr wrap="square" tIns="68580" bIns="68580" rtlCol="0" anchor="t">
              <a:prstTxWarp prst="textNoShape">
                <a:avLst/>
              </a:prstTxWarp>
              <a:noAutofit/>
            </a:bodyPr>
            <a:lstStyle/>
            <a:p>
              <a:pPr algn="ctr"/>
              <a:endParaRPr lang="en-US" sz="1350" dirty="0">
                <a:solidFill>
                  <a:srgbClr val="3C3C3B"/>
                </a:solidFill>
                <a:latin typeface="Century Gothic"/>
              </a:endParaRPr>
            </a:p>
          </p:txBody>
        </p:sp>
        <p:grpSp>
          <p:nvGrpSpPr>
            <p:cNvPr id="22" name="Group 21"/>
            <p:cNvGrpSpPr/>
            <p:nvPr/>
          </p:nvGrpSpPr>
          <p:grpSpPr>
            <a:xfrm>
              <a:off x="5842389" y="2235697"/>
              <a:ext cx="445779" cy="374918"/>
              <a:chOff x="840961" y="2287116"/>
              <a:chExt cx="445779" cy="374918"/>
            </a:xfrm>
          </p:grpSpPr>
          <p:sp>
            <p:nvSpPr>
              <p:cNvPr id="23" name="Freeform 18"/>
              <p:cNvSpPr>
                <a:spLocks noChangeArrowheads="1"/>
              </p:cNvSpPr>
              <p:nvPr/>
            </p:nvSpPr>
            <p:spPr bwMode="auto">
              <a:xfrm>
                <a:off x="840961" y="2287116"/>
                <a:ext cx="386218" cy="336741"/>
              </a:xfrm>
              <a:custGeom>
                <a:avLst/>
                <a:gdLst>
                  <a:gd name="T0" fmla="*/ 2743 w 3662"/>
                  <a:gd name="T1" fmla="*/ 2715 h 3035"/>
                  <a:gd name="T2" fmla="*/ 2439 w 3662"/>
                  <a:gd name="T3" fmla="*/ 1098 h 3035"/>
                  <a:gd name="T4" fmla="*/ 3003 w 3662"/>
                  <a:gd name="T5" fmla="*/ 545 h 3035"/>
                  <a:gd name="T6" fmla="*/ 3003 w 3662"/>
                  <a:gd name="T7" fmla="*/ 347 h 3035"/>
                  <a:gd name="T8" fmla="*/ 2918 w 3662"/>
                  <a:gd name="T9" fmla="*/ 500 h 3035"/>
                  <a:gd name="T10" fmla="*/ 2616 w 3662"/>
                  <a:gd name="T11" fmla="*/ 669 h 3035"/>
                  <a:gd name="T12" fmla="*/ 2351 w 3662"/>
                  <a:gd name="T13" fmla="*/ 562 h 3035"/>
                  <a:gd name="T14" fmla="*/ 2264 w 3662"/>
                  <a:gd name="T15" fmla="*/ 421 h 3035"/>
                  <a:gd name="T16" fmla="*/ 2173 w 3662"/>
                  <a:gd name="T17" fmla="*/ 559 h 3035"/>
                  <a:gd name="T18" fmla="*/ 1973 w 3662"/>
                  <a:gd name="T19" fmla="*/ 723 h 3035"/>
                  <a:gd name="T20" fmla="*/ 2266 w 3662"/>
                  <a:gd name="T21" fmla="*/ 618 h 3035"/>
                  <a:gd name="T22" fmla="*/ 2532 w 3662"/>
                  <a:gd name="T23" fmla="*/ 726 h 3035"/>
                  <a:gd name="T24" fmla="*/ 2619 w 3662"/>
                  <a:gd name="T25" fmla="*/ 867 h 3035"/>
                  <a:gd name="T26" fmla="*/ 2704 w 3662"/>
                  <a:gd name="T27" fmla="*/ 720 h 3035"/>
                  <a:gd name="T28" fmla="*/ 3003 w 3662"/>
                  <a:gd name="T29" fmla="*/ 545 h 3035"/>
                  <a:gd name="T30" fmla="*/ 2312 w 3662"/>
                  <a:gd name="T31" fmla="*/ 2715 h 3035"/>
                  <a:gd name="T32" fmla="*/ 2007 w 3662"/>
                  <a:gd name="T33" fmla="*/ 1852 h 3035"/>
                  <a:gd name="T34" fmla="*/ 3474 w 3662"/>
                  <a:gd name="T35" fmla="*/ 0 h 3035"/>
                  <a:gd name="T36" fmla="*/ 0 w 3662"/>
                  <a:gd name="T37" fmla="*/ 187 h 3035"/>
                  <a:gd name="T38" fmla="*/ 187 w 3662"/>
                  <a:gd name="T39" fmla="*/ 3034 h 3035"/>
                  <a:gd name="T40" fmla="*/ 3178 w 3662"/>
                  <a:gd name="T41" fmla="*/ 2910 h 3035"/>
                  <a:gd name="T42" fmla="*/ 122 w 3662"/>
                  <a:gd name="T43" fmla="*/ 2848 h 3035"/>
                  <a:gd name="T44" fmla="*/ 184 w 3662"/>
                  <a:gd name="T45" fmla="*/ 124 h 3035"/>
                  <a:gd name="T46" fmla="*/ 3534 w 3662"/>
                  <a:gd name="T47" fmla="*/ 187 h 3035"/>
                  <a:gd name="T48" fmla="*/ 3601 w 3662"/>
                  <a:gd name="T49" fmla="*/ 1456 h 3035"/>
                  <a:gd name="T50" fmla="*/ 3655 w 3662"/>
                  <a:gd name="T51" fmla="*/ 189 h 3035"/>
                  <a:gd name="T52" fmla="*/ 3178 w 3662"/>
                  <a:gd name="T53" fmla="*/ 1592 h 3035"/>
                  <a:gd name="T54" fmla="*/ 2873 w 3662"/>
                  <a:gd name="T55" fmla="*/ 1400 h 3035"/>
                  <a:gd name="T56" fmla="*/ 3178 w 3662"/>
                  <a:gd name="T57" fmla="*/ 1592 h 3035"/>
                  <a:gd name="T58" fmla="*/ 378 w 3662"/>
                  <a:gd name="T59" fmla="*/ 316 h 3035"/>
                  <a:gd name="T60" fmla="*/ 1544 w 3662"/>
                  <a:gd name="T61" fmla="*/ 486 h 3035"/>
                  <a:gd name="T62" fmla="*/ 387 w 3662"/>
                  <a:gd name="T63" fmla="*/ 1219 h 3035"/>
                  <a:gd name="T64" fmla="*/ 1507 w 3662"/>
                  <a:gd name="T65" fmla="*/ 1366 h 3035"/>
                  <a:gd name="T66" fmla="*/ 1513 w 3662"/>
                  <a:gd name="T67" fmla="*/ 1341 h 3035"/>
                  <a:gd name="T68" fmla="*/ 1219 w 3662"/>
                  <a:gd name="T69" fmla="*/ 1222 h 3035"/>
                  <a:gd name="T70" fmla="*/ 1200 w 3662"/>
                  <a:gd name="T71" fmla="*/ 1310 h 3035"/>
                  <a:gd name="T72" fmla="*/ 960 w 3662"/>
                  <a:gd name="T73" fmla="*/ 1473 h 3035"/>
                  <a:gd name="T74" fmla="*/ 960 w 3662"/>
                  <a:gd name="T75" fmla="*/ 954 h 3035"/>
                  <a:gd name="T76" fmla="*/ 1298 w 3662"/>
                  <a:gd name="T77" fmla="*/ 754 h 3035"/>
                  <a:gd name="T78" fmla="*/ 387 w 3662"/>
                  <a:gd name="T79" fmla="*/ 1219 h 3035"/>
                  <a:gd name="T80" fmla="*/ 1203 w 3662"/>
                  <a:gd name="T81" fmla="*/ 1126 h 3035"/>
                  <a:gd name="T82" fmla="*/ 1533 w 3662"/>
                  <a:gd name="T83" fmla="*/ 1194 h 3035"/>
                  <a:gd name="T84" fmla="*/ 1513 w 3662"/>
                  <a:gd name="T85" fmla="*/ 1081 h 3035"/>
                  <a:gd name="T86" fmla="*/ 1324 w 3662"/>
                  <a:gd name="T87" fmla="*/ 776 h 3035"/>
                  <a:gd name="T88" fmla="*/ 1191 w 3662"/>
                  <a:gd name="T89" fmla="*/ 1095 h 3035"/>
                  <a:gd name="T90" fmla="*/ 1544 w 3662"/>
                  <a:gd name="T91" fmla="*/ 2247 h 3035"/>
                  <a:gd name="T92" fmla="*/ 381 w 3662"/>
                  <a:gd name="T93" fmla="*/ 2416 h 3035"/>
                  <a:gd name="T94" fmla="*/ 1544 w 3662"/>
                  <a:gd name="T95" fmla="*/ 2247 h 3035"/>
                  <a:gd name="T96" fmla="*/ 378 w 3662"/>
                  <a:gd name="T97" fmla="*/ 1956 h 3035"/>
                  <a:gd name="T98" fmla="*/ 1544 w 3662"/>
                  <a:gd name="T99" fmla="*/ 2125 h 3035"/>
                  <a:gd name="T100" fmla="*/ 1547 w 3662"/>
                  <a:gd name="T101" fmla="*/ 2709 h 3035"/>
                  <a:gd name="T102" fmla="*/ 381 w 3662"/>
                  <a:gd name="T103" fmla="*/ 2540 h 3035"/>
                  <a:gd name="T104" fmla="*/ 1547 w 3662"/>
                  <a:gd name="T105" fmla="*/ 2709 h 3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62" h="3035">
                    <a:moveTo>
                      <a:pt x="2439" y="2715"/>
                    </a:moveTo>
                    <a:lnTo>
                      <a:pt x="2743" y="2715"/>
                    </a:lnTo>
                    <a:lnTo>
                      <a:pt x="2743" y="1098"/>
                    </a:lnTo>
                    <a:lnTo>
                      <a:pt x="2439" y="1098"/>
                    </a:lnTo>
                    <a:lnTo>
                      <a:pt x="2439" y="2715"/>
                    </a:lnTo>
                    <a:close/>
                    <a:moveTo>
                      <a:pt x="3003" y="545"/>
                    </a:moveTo>
                    <a:cubicBezTo>
                      <a:pt x="3057" y="545"/>
                      <a:pt x="3102" y="503"/>
                      <a:pt x="3102" y="446"/>
                    </a:cubicBezTo>
                    <a:cubicBezTo>
                      <a:pt x="3102" y="393"/>
                      <a:pt x="3059" y="347"/>
                      <a:pt x="3003" y="347"/>
                    </a:cubicBezTo>
                    <a:cubicBezTo>
                      <a:pt x="2947" y="347"/>
                      <a:pt x="2904" y="390"/>
                      <a:pt x="2904" y="446"/>
                    </a:cubicBezTo>
                    <a:cubicBezTo>
                      <a:pt x="2904" y="466"/>
                      <a:pt x="2910" y="483"/>
                      <a:pt x="2918" y="500"/>
                    </a:cubicBezTo>
                    <a:lnTo>
                      <a:pt x="2681" y="694"/>
                    </a:lnTo>
                    <a:cubicBezTo>
                      <a:pt x="2664" y="680"/>
                      <a:pt x="2642" y="669"/>
                      <a:pt x="2616" y="669"/>
                    </a:cubicBezTo>
                    <a:cubicBezTo>
                      <a:pt x="2588" y="669"/>
                      <a:pt x="2566" y="680"/>
                      <a:pt x="2546" y="697"/>
                    </a:cubicBezTo>
                    <a:lnTo>
                      <a:pt x="2351" y="562"/>
                    </a:lnTo>
                    <a:cubicBezTo>
                      <a:pt x="2357" y="548"/>
                      <a:pt x="2362" y="534"/>
                      <a:pt x="2362" y="520"/>
                    </a:cubicBezTo>
                    <a:cubicBezTo>
                      <a:pt x="2362" y="466"/>
                      <a:pt x="2320" y="421"/>
                      <a:pt x="2264" y="421"/>
                    </a:cubicBezTo>
                    <a:cubicBezTo>
                      <a:pt x="2210" y="421"/>
                      <a:pt x="2165" y="463"/>
                      <a:pt x="2165" y="520"/>
                    </a:cubicBezTo>
                    <a:cubicBezTo>
                      <a:pt x="2165" y="534"/>
                      <a:pt x="2168" y="545"/>
                      <a:pt x="2173" y="559"/>
                    </a:cubicBezTo>
                    <a:lnTo>
                      <a:pt x="1956" y="697"/>
                    </a:lnTo>
                    <a:lnTo>
                      <a:pt x="1973" y="723"/>
                    </a:lnTo>
                    <a:lnTo>
                      <a:pt x="2193" y="584"/>
                    </a:lnTo>
                    <a:cubicBezTo>
                      <a:pt x="2210" y="604"/>
                      <a:pt x="2238" y="618"/>
                      <a:pt x="2266" y="618"/>
                    </a:cubicBezTo>
                    <a:cubicBezTo>
                      <a:pt x="2295" y="618"/>
                      <a:pt x="2317" y="607"/>
                      <a:pt x="2337" y="590"/>
                    </a:cubicBezTo>
                    <a:lnTo>
                      <a:pt x="2532" y="726"/>
                    </a:lnTo>
                    <a:cubicBezTo>
                      <a:pt x="2526" y="740"/>
                      <a:pt x="2520" y="754"/>
                      <a:pt x="2520" y="768"/>
                    </a:cubicBezTo>
                    <a:cubicBezTo>
                      <a:pt x="2520" y="821"/>
                      <a:pt x="2563" y="867"/>
                      <a:pt x="2619" y="867"/>
                    </a:cubicBezTo>
                    <a:cubicBezTo>
                      <a:pt x="2673" y="867"/>
                      <a:pt x="2718" y="824"/>
                      <a:pt x="2718" y="768"/>
                    </a:cubicBezTo>
                    <a:cubicBezTo>
                      <a:pt x="2718" y="751"/>
                      <a:pt x="2712" y="734"/>
                      <a:pt x="2704" y="720"/>
                    </a:cubicBezTo>
                    <a:lnTo>
                      <a:pt x="2941" y="525"/>
                    </a:lnTo>
                    <a:cubicBezTo>
                      <a:pt x="2961" y="536"/>
                      <a:pt x="2980" y="545"/>
                      <a:pt x="3003" y="545"/>
                    </a:cubicBezTo>
                    <a:close/>
                    <a:moveTo>
                      <a:pt x="2007" y="2715"/>
                    </a:moveTo>
                    <a:lnTo>
                      <a:pt x="2312" y="2715"/>
                    </a:lnTo>
                    <a:lnTo>
                      <a:pt x="2312" y="1852"/>
                    </a:lnTo>
                    <a:lnTo>
                      <a:pt x="2007" y="1852"/>
                    </a:lnTo>
                    <a:lnTo>
                      <a:pt x="2007" y="2715"/>
                    </a:lnTo>
                    <a:close/>
                    <a:moveTo>
                      <a:pt x="3474" y="0"/>
                    </a:moveTo>
                    <a:lnTo>
                      <a:pt x="187" y="0"/>
                    </a:lnTo>
                    <a:cubicBezTo>
                      <a:pt x="85" y="0"/>
                      <a:pt x="0" y="82"/>
                      <a:pt x="0" y="187"/>
                    </a:cubicBezTo>
                    <a:lnTo>
                      <a:pt x="0" y="2848"/>
                    </a:lnTo>
                    <a:cubicBezTo>
                      <a:pt x="0" y="2949"/>
                      <a:pt x="82" y="3034"/>
                      <a:pt x="187" y="3034"/>
                    </a:cubicBezTo>
                    <a:lnTo>
                      <a:pt x="3263" y="3034"/>
                    </a:lnTo>
                    <a:cubicBezTo>
                      <a:pt x="3220" y="2997"/>
                      <a:pt x="3192" y="2955"/>
                      <a:pt x="3178" y="2910"/>
                    </a:cubicBezTo>
                    <a:lnTo>
                      <a:pt x="184" y="2910"/>
                    </a:lnTo>
                    <a:cubicBezTo>
                      <a:pt x="150" y="2910"/>
                      <a:pt x="122" y="2882"/>
                      <a:pt x="122" y="2848"/>
                    </a:cubicBezTo>
                    <a:lnTo>
                      <a:pt x="122" y="187"/>
                    </a:lnTo>
                    <a:cubicBezTo>
                      <a:pt x="122" y="153"/>
                      <a:pt x="150" y="124"/>
                      <a:pt x="184" y="124"/>
                    </a:cubicBezTo>
                    <a:lnTo>
                      <a:pt x="3471" y="124"/>
                    </a:lnTo>
                    <a:cubicBezTo>
                      <a:pt x="3505" y="124"/>
                      <a:pt x="3534" y="153"/>
                      <a:pt x="3534" y="187"/>
                    </a:cubicBezTo>
                    <a:lnTo>
                      <a:pt x="3534" y="1459"/>
                    </a:lnTo>
                    <a:cubicBezTo>
                      <a:pt x="3556" y="1456"/>
                      <a:pt x="3579" y="1456"/>
                      <a:pt x="3601" y="1456"/>
                    </a:cubicBezTo>
                    <a:cubicBezTo>
                      <a:pt x="3621" y="1456"/>
                      <a:pt x="3638" y="1456"/>
                      <a:pt x="3655" y="1459"/>
                    </a:cubicBezTo>
                    <a:lnTo>
                      <a:pt x="3655" y="189"/>
                    </a:lnTo>
                    <a:cubicBezTo>
                      <a:pt x="3661" y="85"/>
                      <a:pt x="3576" y="0"/>
                      <a:pt x="3474" y="0"/>
                    </a:cubicBezTo>
                    <a:close/>
                    <a:moveTo>
                      <a:pt x="3178" y="1592"/>
                    </a:moveTo>
                    <a:lnTo>
                      <a:pt x="3178" y="1400"/>
                    </a:lnTo>
                    <a:lnTo>
                      <a:pt x="2873" y="1400"/>
                    </a:lnTo>
                    <a:lnTo>
                      <a:pt x="2873" y="2117"/>
                    </a:lnTo>
                    <a:cubicBezTo>
                      <a:pt x="2893" y="1902"/>
                      <a:pt x="3009" y="1713"/>
                      <a:pt x="3178" y="1592"/>
                    </a:cubicBezTo>
                    <a:close/>
                    <a:moveTo>
                      <a:pt x="1544" y="316"/>
                    </a:moveTo>
                    <a:lnTo>
                      <a:pt x="378" y="316"/>
                    </a:lnTo>
                    <a:lnTo>
                      <a:pt x="378" y="486"/>
                    </a:lnTo>
                    <a:lnTo>
                      <a:pt x="1544" y="486"/>
                    </a:lnTo>
                    <a:lnTo>
                      <a:pt x="1544" y="316"/>
                    </a:lnTo>
                    <a:close/>
                    <a:moveTo>
                      <a:pt x="387" y="1219"/>
                    </a:moveTo>
                    <a:cubicBezTo>
                      <a:pt x="387" y="1535"/>
                      <a:pt x="644" y="1789"/>
                      <a:pt x="957" y="1789"/>
                    </a:cubicBezTo>
                    <a:cubicBezTo>
                      <a:pt x="1222" y="1789"/>
                      <a:pt x="1442" y="1609"/>
                      <a:pt x="1507" y="1366"/>
                    </a:cubicBezTo>
                    <a:cubicBezTo>
                      <a:pt x="1510" y="1358"/>
                      <a:pt x="1510" y="1352"/>
                      <a:pt x="1513" y="1344"/>
                    </a:cubicBezTo>
                    <a:lnTo>
                      <a:pt x="1513" y="1341"/>
                    </a:lnTo>
                    <a:cubicBezTo>
                      <a:pt x="1521" y="1304"/>
                      <a:pt x="1527" y="1265"/>
                      <a:pt x="1527" y="1222"/>
                    </a:cubicBezTo>
                    <a:lnTo>
                      <a:pt x="1219" y="1222"/>
                    </a:lnTo>
                    <a:cubicBezTo>
                      <a:pt x="1219" y="1253"/>
                      <a:pt x="1214" y="1281"/>
                      <a:pt x="1203" y="1307"/>
                    </a:cubicBezTo>
                    <a:cubicBezTo>
                      <a:pt x="1203" y="1307"/>
                      <a:pt x="1203" y="1310"/>
                      <a:pt x="1200" y="1310"/>
                    </a:cubicBezTo>
                    <a:cubicBezTo>
                      <a:pt x="1197" y="1318"/>
                      <a:pt x="1191" y="1327"/>
                      <a:pt x="1188" y="1335"/>
                    </a:cubicBezTo>
                    <a:cubicBezTo>
                      <a:pt x="1146" y="1417"/>
                      <a:pt x="1059" y="1473"/>
                      <a:pt x="960" y="1473"/>
                    </a:cubicBezTo>
                    <a:cubicBezTo>
                      <a:pt x="816" y="1473"/>
                      <a:pt x="700" y="1358"/>
                      <a:pt x="700" y="1214"/>
                    </a:cubicBezTo>
                    <a:cubicBezTo>
                      <a:pt x="700" y="1070"/>
                      <a:pt x="816" y="954"/>
                      <a:pt x="960" y="954"/>
                    </a:cubicBezTo>
                    <a:cubicBezTo>
                      <a:pt x="1013" y="954"/>
                      <a:pt x="1064" y="971"/>
                      <a:pt x="1107" y="999"/>
                    </a:cubicBezTo>
                    <a:lnTo>
                      <a:pt x="1298" y="754"/>
                    </a:lnTo>
                    <a:cubicBezTo>
                      <a:pt x="1203" y="683"/>
                      <a:pt x="1087" y="644"/>
                      <a:pt x="960" y="644"/>
                    </a:cubicBezTo>
                    <a:cubicBezTo>
                      <a:pt x="644" y="649"/>
                      <a:pt x="387" y="903"/>
                      <a:pt x="387" y="1219"/>
                    </a:cubicBezTo>
                    <a:close/>
                    <a:moveTo>
                      <a:pt x="1200" y="1123"/>
                    </a:moveTo>
                    <a:cubicBezTo>
                      <a:pt x="1200" y="1123"/>
                      <a:pt x="1200" y="1126"/>
                      <a:pt x="1203" y="1126"/>
                    </a:cubicBezTo>
                    <a:cubicBezTo>
                      <a:pt x="1211" y="1149"/>
                      <a:pt x="1217" y="1171"/>
                      <a:pt x="1219" y="1194"/>
                    </a:cubicBezTo>
                    <a:lnTo>
                      <a:pt x="1533" y="1194"/>
                    </a:lnTo>
                    <a:cubicBezTo>
                      <a:pt x="1530" y="1157"/>
                      <a:pt x="1524" y="1121"/>
                      <a:pt x="1516" y="1087"/>
                    </a:cubicBezTo>
                    <a:cubicBezTo>
                      <a:pt x="1516" y="1084"/>
                      <a:pt x="1516" y="1081"/>
                      <a:pt x="1513" y="1081"/>
                    </a:cubicBezTo>
                    <a:lnTo>
                      <a:pt x="1504" y="1047"/>
                    </a:lnTo>
                    <a:cubicBezTo>
                      <a:pt x="1471" y="940"/>
                      <a:pt x="1409" y="847"/>
                      <a:pt x="1324" y="776"/>
                    </a:cubicBezTo>
                    <a:lnTo>
                      <a:pt x="1132" y="1022"/>
                    </a:lnTo>
                    <a:cubicBezTo>
                      <a:pt x="1155" y="1042"/>
                      <a:pt x="1174" y="1067"/>
                      <a:pt x="1191" y="1095"/>
                    </a:cubicBezTo>
                    <a:cubicBezTo>
                      <a:pt x="1194" y="1107"/>
                      <a:pt x="1197" y="1115"/>
                      <a:pt x="1200" y="1123"/>
                    </a:cubicBezTo>
                    <a:close/>
                    <a:moveTo>
                      <a:pt x="1544" y="2247"/>
                    </a:moveTo>
                    <a:lnTo>
                      <a:pt x="381" y="2247"/>
                    </a:lnTo>
                    <a:lnTo>
                      <a:pt x="381" y="2416"/>
                    </a:lnTo>
                    <a:lnTo>
                      <a:pt x="1547" y="2416"/>
                    </a:lnTo>
                    <a:lnTo>
                      <a:pt x="1544" y="2247"/>
                    </a:lnTo>
                    <a:close/>
                    <a:moveTo>
                      <a:pt x="1544" y="1956"/>
                    </a:moveTo>
                    <a:lnTo>
                      <a:pt x="378" y="1956"/>
                    </a:lnTo>
                    <a:lnTo>
                      <a:pt x="378" y="2125"/>
                    </a:lnTo>
                    <a:lnTo>
                      <a:pt x="1544" y="2125"/>
                    </a:lnTo>
                    <a:lnTo>
                      <a:pt x="1544" y="1956"/>
                    </a:lnTo>
                    <a:close/>
                    <a:moveTo>
                      <a:pt x="1547" y="2709"/>
                    </a:moveTo>
                    <a:lnTo>
                      <a:pt x="1547" y="2540"/>
                    </a:lnTo>
                    <a:lnTo>
                      <a:pt x="381" y="2540"/>
                    </a:lnTo>
                    <a:lnTo>
                      <a:pt x="381" y="2709"/>
                    </a:lnTo>
                    <a:lnTo>
                      <a:pt x="1547" y="2709"/>
                    </a:lnTo>
                    <a:close/>
                  </a:path>
                </a:pathLst>
              </a:custGeom>
              <a:solidFill>
                <a:srgbClr val="FFFFFF">
                  <a:alpha val="70000"/>
                </a:srgbClr>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kern="0" dirty="0">
                  <a:solidFill>
                    <a:srgbClr val="3C3C3B"/>
                  </a:solidFill>
                  <a:latin typeface="Century Gothic"/>
                </a:endParaRPr>
              </a:p>
            </p:txBody>
          </p:sp>
          <p:sp>
            <p:nvSpPr>
              <p:cNvPr id="24" name="Freeform 25"/>
              <p:cNvSpPr>
                <a:spLocks noChangeArrowheads="1"/>
              </p:cNvSpPr>
              <p:nvPr/>
            </p:nvSpPr>
            <p:spPr bwMode="auto">
              <a:xfrm>
                <a:off x="1194141" y="2627283"/>
                <a:ext cx="54443" cy="34751"/>
              </a:xfrm>
              <a:custGeom>
                <a:avLst/>
                <a:gdLst>
                  <a:gd name="T0" fmla="*/ 260 w 518"/>
                  <a:gd name="T1" fmla="*/ 53 h 311"/>
                  <a:gd name="T2" fmla="*/ 517 w 518"/>
                  <a:gd name="T3" fmla="*/ 3 h 311"/>
                  <a:gd name="T4" fmla="*/ 260 w 518"/>
                  <a:gd name="T5" fmla="*/ 310 h 311"/>
                  <a:gd name="T6" fmla="*/ 3 w 518"/>
                  <a:gd name="T7" fmla="*/ 3 h 311"/>
                  <a:gd name="T8" fmla="*/ 260 w 518"/>
                  <a:gd name="T9" fmla="*/ 53 h 311"/>
                </a:gdLst>
                <a:ahLst/>
                <a:cxnLst>
                  <a:cxn ang="0">
                    <a:pos x="T0" y="T1"/>
                  </a:cxn>
                  <a:cxn ang="0">
                    <a:pos x="T2" y="T3"/>
                  </a:cxn>
                  <a:cxn ang="0">
                    <a:pos x="T4" y="T5"/>
                  </a:cxn>
                  <a:cxn ang="0">
                    <a:pos x="T6" y="T7"/>
                  </a:cxn>
                  <a:cxn ang="0">
                    <a:pos x="T8" y="T9"/>
                  </a:cxn>
                </a:cxnLst>
                <a:rect l="0" t="0" r="r" b="b"/>
                <a:pathLst>
                  <a:path w="518" h="311">
                    <a:moveTo>
                      <a:pt x="260" y="53"/>
                    </a:moveTo>
                    <a:cubicBezTo>
                      <a:pt x="373" y="53"/>
                      <a:pt x="517" y="0"/>
                      <a:pt x="517" y="3"/>
                    </a:cubicBezTo>
                    <a:cubicBezTo>
                      <a:pt x="517" y="175"/>
                      <a:pt x="432" y="310"/>
                      <a:pt x="260" y="310"/>
                    </a:cubicBezTo>
                    <a:cubicBezTo>
                      <a:pt x="91" y="310"/>
                      <a:pt x="3" y="175"/>
                      <a:pt x="3" y="3"/>
                    </a:cubicBezTo>
                    <a:cubicBezTo>
                      <a:pt x="0" y="0"/>
                      <a:pt x="147" y="53"/>
                      <a:pt x="260" y="53"/>
                    </a:cubicBezTo>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kern="0" dirty="0">
                  <a:solidFill>
                    <a:srgbClr val="3C3C3B"/>
                  </a:solidFill>
                  <a:latin typeface="Century Gothic"/>
                </a:endParaRPr>
              </a:p>
            </p:txBody>
          </p:sp>
          <p:sp>
            <p:nvSpPr>
              <p:cNvPr id="25" name="Freeform 26"/>
              <p:cNvSpPr>
                <a:spLocks noChangeArrowheads="1"/>
              </p:cNvSpPr>
              <p:nvPr/>
            </p:nvSpPr>
            <p:spPr bwMode="auto">
              <a:xfrm>
                <a:off x="1155985" y="2462339"/>
                <a:ext cx="130755" cy="160539"/>
              </a:xfrm>
              <a:custGeom>
                <a:avLst/>
                <a:gdLst>
                  <a:gd name="T0" fmla="*/ 832 w 1237"/>
                  <a:gd name="T1" fmla="*/ 1117 h 1448"/>
                  <a:gd name="T2" fmla="*/ 615 w 1237"/>
                  <a:gd name="T3" fmla="*/ 1227 h 1448"/>
                  <a:gd name="T4" fmla="*/ 398 w 1237"/>
                  <a:gd name="T5" fmla="*/ 1117 h 1448"/>
                  <a:gd name="T6" fmla="*/ 180 w 1237"/>
                  <a:gd name="T7" fmla="*/ 649 h 1448"/>
                  <a:gd name="T8" fmla="*/ 612 w 1237"/>
                  <a:gd name="T9" fmla="*/ 217 h 1448"/>
                  <a:gd name="T10" fmla="*/ 1044 w 1237"/>
                  <a:gd name="T11" fmla="*/ 649 h 1448"/>
                  <a:gd name="T12" fmla="*/ 832 w 1237"/>
                  <a:gd name="T13" fmla="*/ 1117 h 1448"/>
                  <a:gd name="T14" fmla="*/ 618 w 1237"/>
                  <a:gd name="T15" fmla="*/ 0 h 1448"/>
                  <a:gd name="T16" fmla="*/ 0 w 1237"/>
                  <a:gd name="T17" fmla="*/ 621 h 1448"/>
                  <a:gd name="T18" fmla="*/ 307 w 1237"/>
                  <a:gd name="T19" fmla="*/ 1289 h 1448"/>
                  <a:gd name="T20" fmla="*/ 615 w 1237"/>
                  <a:gd name="T21" fmla="*/ 1447 h 1448"/>
                  <a:gd name="T22" fmla="*/ 923 w 1237"/>
                  <a:gd name="T23" fmla="*/ 1289 h 1448"/>
                  <a:gd name="T24" fmla="*/ 1233 w 1237"/>
                  <a:gd name="T25" fmla="*/ 621 h 1448"/>
                  <a:gd name="T26" fmla="*/ 618 w 1237"/>
                  <a:gd name="T27" fmla="*/ 0 h 1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37" h="1448">
                    <a:moveTo>
                      <a:pt x="832" y="1117"/>
                    </a:moveTo>
                    <a:cubicBezTo>
                      <a:pt x="832" y="1154"/>
                      <a:pt x="762" y="1227"/>
                      <a:pt x="615" y="1227"/>
                    </a:cubicBezTo>
                    <a:cubicBezTo>
                      <a:pt x="474" y="1227"/>
                      <a:pt x="398" y="1154"/>
                      <a:pt x="398" y="1117"/>
                    </a:cubicBezTo>
                    <a:cubicBezTo>
                      <a:pt x="398" y="1047"/>
                      <a:pt x="180" y="866"/>
                      <a:pt x="180" y="649"/>
                    </a:cubicBezTo>
                    <a:cubicBezTo>
                      <a:pt x="180" y="412"/>
                      <a:pt x="375" y="217"/>
                      <a:pt x="612" y="217"/>
                    </a:cubicBezTo>
                    <a:cubicBezTo>
                      <a:pt x="852" y="217"/>
                      <a:pt x="1044" y="412"/>
                      <a:pt x="1044" y="649"/>
                    </a:cubicBezTo>
                    <a:cubicBezTo>
                      <a:pt x="1050" y="866"/>
                      <a:pt x="832" y="1047"/>
                      <a:pt x="832" y="1117"/>
                    </a:cubicBezTo>
                    <a:close/>
                    <a:moveTo>
                      <a:pt x="618" y="0"/>
                    </a:moveTo>
                    <a:cubicBezTo>
                      <a:pt x="276" y="0"/>
                      <a:pt x="0" y="279"/>
                      <a:pt x="0" y="621"/>
                    </a:cubicBezTo>
                    <a:cubicBezTo>
                      <a:pt x="0" y="928"/>
                      <a:pt x="307" y="1188"/>
                      <a:pt x="307" y="1289"/>
                    </a:cubicBezTo>
                    <a:cubicBezTo>
                      <a:pt x="307" y="1343"/>
                      <a:pt x="412" y="1447"/>
                      <a:pt x="615" y="1447"/>
                    </a:cubicBezTo>
                    <a:cubicBezTo>
                      <a:pt x="824" y="1447"/>
                      <a:pt x="923" y="1343"/>
                      <a:pt x="923" y="1289"/>
                    </a:cubicBezTo>
                    <a:cubicBezTo>
                      <a:pt x="923" y="1188"/>
                      <a:pt x="1233" y="931"/>
                      <a:pt x="1233" y="621"/>
                    </a:cubicBezTo>
                    <a:cubicBezTo>
                      <a:pt x="1236" y="279"/>
                      <a:pt x="957" y="0"/>
                      <a:pt x="618" y="0"/>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kern="0" dirty="0">
                  <a:solidFill>
                    <a:srgbClr val="3C3C3B"/>
                  </a:solidFill>
                  <a:latin typeface="Century Gothic"/>
                </a:endParaRPr>
              </a:p>
            </p:txBody>
          </p:sp>
          <p:sp>
            <p:nvSpPr>
              <p:cNvPr id="26" name="Freeform 27"/>
              <p:cNvSpPr>
                <a:spLocks noChangeArrowheads="1"/>
              </p:cNvSpPr>
              <p:nvPr/>
            </p:nvSpPr>
            <p:spPr bwMode="auto">
              <a:xfrm>
                <a:off x="1212754" y="2507368"/>
                <a:ext cx="17217" cy="61671"/>
              </a:xfrm>
              <a:custGeom>
                <a:avLst/>
                <a:gdLst>
                  <a:gd name="T0" fmla="*/ 164 w 165"/>
                  <a:gd name="T1" fmla="*/ 443 h 557"/>
                  <a:gd name="T2" fmla="*/ 164 w 165"/>
                  <a:gd name="T3" fmla="*/ 460 h 557"/>
                  <a:gd name="T4" fmla="*/ 82 w 165"/>
                  <a:gd name="T5" fmla="*/ 556 h 557"/>
                  <a:gd name="T6" fmla="*/ 0 w 165"/>
                  <a:gd name="T7" fmla="*/ 460 h 557"/>
                  <a:gd name="T8" fmla="*/ 0 w 165"/>
                  <a:gd name="T9" fmla="*/ 443 h 557"/>
                  <a:gd name="T10" fmla="*/ 0 w 165"/>
                  <a:gd name="T11" fmla="*/ 113 h 557"/>
                  <a:gd name="T12" fmla="*/ 0 w 165"/>
                  <a:gd name="T13" fmla="*/ 96 h 557"/>
                  <a:gd name="T14" fmla="*/ 82 w 165"/>
                  <a:gd name="T15" fmla="*/ 0 h 557"/>
                  <a:gd name="T16" fmla="*/ 164 w 165"/>
                  <a:gd name="T17" fmla="*/ 96 h 557"/>
                  <a:gd name="T18" fmla="*/ 164 w 165"/>
                  <a:gd name="T19" fmla="*/ 113 h 557"/>
                  <a:gd name="T20" fmla="*/ 164 w 165"/>
                  <a:gd name="T21" fmla="*/ 274 h 557"/>
                  <a:gd name="T22" fmla="*/ 164 w 165"/>
                  <a:gd name="T23" fmla="*/ 443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 h="557">
                    <a:moveTo>
                      <a:pt x="164" y="443"/>
                    </a:moveTo>
                    <a:cubicBezTo>
                      <a:pt x="164" y="460"/>
                      <a:pt x="164" y="460"/>
                      <a:pt x="164" y="460"/>
                    </a:cubicBezTo>
                    <a:cubicBezTo>
                      <a:pt x="164" y="517"/>
                      <a:pt x="130" y="556"/>
                      <a:pt x="82" y="556"/>
                    </a:cubicBezTo>
                    <a:cubicBezTo>
                      <a:pt x="31" y="556"/>
                      <a:pt x="0" y="517"/>
                      <a:pt x="0" y="460"/>
                    </a:cubicBezTo>
                    <a:cubicBezTo>
                      <a:pt x="0" y="443"/>
                      <a:pt x="0" y="443"/>
                      <a:pt x="0" y="443"/>
                    </a:cubicBezTo>
                    <a:cubicBezTo>
                      <a:pt x="0" y="113"/>
                      <a:pt x="0" y="113"/>
                      <a:pt x="0" y="113"/>
                    </a:cubicBezTo>
                    <a:cubicBezTo>
                      <a:pt x="0" y="96"/>
                      <a:pt x="0" y="96"/>
                      <a:pt x="0" y="96"/>
                    </a:cubicBezTo>
                    <a:cubicBezTo>
                      <a:pt x="0" y="40"/>
                      <a:pt x="34" y="0"/>
                      <a:pt x="82" y="0"/>
                    </a:cubicBezTo>
                    <a:cubicBezTo>
                      <a:pt x="133" y="0"/>
                      <a:pt x="164" y="40"/>
                      <a:pt x="164" y="96"/>
                    </a:cubicBezTo>
                    <a:cubicBezTo>
                      <a:pt x="164" y="113"/>
                      <a:pt x="164" y="113"/>
                      <a:pt x="164" y="113"/>
                    </a:cubicBezTo>
                    <a:cubicBezTo>
                      <a:pt x="164" y="274"/>
                      <a:pt x="164" y="274"/>
                      <a:pt x="164" y="274"/>
                    </a:cubicBezTo>
                    <a:lnTo>
                      <a:pt x="164" y="443"/>
                    </a:lnTo>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kern="0" dirty="0">
                  <a:solidFill>
                    <a:srgbClr val="3C3C3B"/>
                  </a:solidFill>
                  <a:latin typeface="Century Gothic"/>
                </a:endParaRPr>
              </a:p>
            </p:txBody>
          </p:sp>
        </p:grpSp>
      </p:grpSp>
      <p:sp>
        <p:nvSpPr>
          <p:cNvPr id="30" name="Arc 29"/>
          <p:cNvSpPr/>
          <p:nvPr/>
        </p:nvSpPr>
        <p:spPr>
          <a:xfrm>
            <a:off x="3308338" y="1308088"/>
            <a:ext cx="2527325" cy="2527325"/>
          </a:xfrm>
          <a:prstGeom prst="arc">
            <a:avLst>
              <a:gd name="adj1" fmla="val 17514351"/>
              <a:gd name="adj2" fmla="val 508551"/>
            </a:avLst>
          </a:prstGeom>
          <a:ln w="12700">
            <a:solidFill>
              <a:schemeClr val="bg1">
                <a:lumMod val="6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3C3C3B"/>
              </a:solidFill>
              <a:latin typeface="Century Gothic"/>
            </a:endParaRPr>
          </a:p>
        </p:txBody>
      </p:sp>
      <p:sp>
        <p:nvSpPr>
          <p:cNvPr id="33" name="Arc 32"/>
          <p:cNvSpPr/>
          <p:nvPr/>
        </p:nvSpPr>
        <p:spPr>
          <a:xfrm>
            <a:off x="3308338" y="1308088"/>
            <a:ext cx="2527325" cy="2527325"/>
          </a:xfrm>
          <a:prstGeom prst="arc">
            <a:avLst>
              <a:gd name="adj1" fmla="val 2739095"/>
              <a:gd name="adj2" fmla="val 8084645"/>
            </a:avLst>
          </a:prstGeom>
          <a:ln w="12700">
            <a:solidFill>
              <a:schemeClr val="bg1">
                <a:lumMod val="6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3C3C3B"/>
              </a:solidFill>
              <a:latin typeface="Century Gothic"/>
            </a:endParaRPr>
          </a:p>
        </p:txBody>
      </p:sp>
      <p:sp>
        <p:nvSpPr>
          <p:cNvPr id="34" name="Arc 33"/>
          <p:cNvSpPr/>
          <p:nvPr/>
        </p:nvSpPr>
        <p:spPr>
          <a:xfrm>
            <a:off x="3308338" y="1308088"/>
            <a:ext cx="2527325" cy="2527325"/>
          </a:xfrm>
          <a:prstGeom prst="arc">
            <a:avLst>
              <a:gd name="adj1" fmla="val 10348602"/>
              <a:gd name="adj2" fmla="val 14680070"/>
            </a:avLst>
          </a:prstGeom>
          <a:ln w="12700">
            <a:solidFill>
              <a:schemeClr val="bg1">
                <a:lumMod val="6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3C3C3B"/>
              </a:solidFill>
              <a:latin typeface="Century Gothic"/>
            </a:endParaRPr>
          </a:p>
        </p:txBody>
      </p:sp>
      <p:cxnSp>
        <p:nvCxnSpPr>
          <p:cNvPr id="36" name="Straight Connector 35"/>
          <p:cNvCxnSpPr/>
          <p:nvPr/>
        </p:nvCxnSpPr>
        <p:spPr>
          <a:xfrm>
            <a:off x="4996354" y="1136650"/>
            <a:ext cx="3771002" cy="0"/>
          </a:xfrm>
          <a:prstGeom prst="line">
            <a:avLst/>
          </a:prstGeom>
          <a:ln w="6350">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6705599" y="1187424"/>
            <a:ext cx="2438401" cy="954107"/>
          </a:xfrm>
          <a:prstGeom prst="rect">
            <a:avLst/>
          </a:prstGeom>
        </p:spPr>
        <p:txBody>
          <a:bodyPr wrap="square">
            <a:spAutoFit/>
          </a:bodyPr>
          <a:lstStyle/>
          <a:p>
            <a:pPr>
              <a:spcAft>
                <a:spcPts val="600"/>
              </a:spcAft>
            </a:pPr>
            <a:r>
              <a:rPr lang="en-US" sz="1400" dirty="0" smtClean="0">
                <a:solidFill>
                  <a:srgbClr val="5F6062"/>
                </a:solidFill>
                <a:latin typeface="Century Gothic"/>
              </a:rPr>
              <a:t>Analytic </a:t>
            </a:r>
            <a:r>
              <a:rPr lang="en-US" sz="1400" dirty="0">
                <a:solidFill>
                  <a:srgbClr val="5F6062"/>
                </a:solidFill>
                <a:latin typeface="Century Gothic"/>
              </a:rPr>
              <a:t>Business Consulting, Data Science, </a:t>
            </a:r>
            <a:r>
              <a:rPr lang="en-US" sz="1400" dirty="0" smtClean="0">
                <a:solidFill>
                  <a:srgbClr val="5F6062"/>
                </a:solidFill>
                <a:latin typeface="Century Gothic"/>
              </a:rPr>
              <a:t>Analytic Applications, Analytic </a:t>
            </a:r>
            <a:r>
              <a:rPr lang="en-US" sz="1400" dirty="0">
                <a:solidFill>
                  <a:srgbClr val="5F6062"/>
                </a:solidFill>
                <a:latin typeface="Century Gothic"/>
              </a:rPr>
              <a:t>Solutions </a:t>
            </a:r>
          </a:p>
        </p:txBody>
      </p:sp>
      <p:sp>
        <p:nvSpPr>
          <p:cNvPr id="39" name="Rectangle 38"/>
          <p:cNvSpPr/>
          <p:nvPr/>
        </p:nvSpPr>
        <p:spPr>
          <a:xfrm>
            <a:off x="6705599" y="666750"/>
            <a:ext cx="2061757" cy="464406"/>
          </a:xfrm>
          <a:prstGeom prst="rect">
            <a:avLst/>
          </a:prstGeom>
          <a:noFill/>
          <a:ln w="9525">
            <a:noFill/>
            <a:miter lim="800000"/>
            <a:headEnd/>
            <a:tailEnd/>
          </a:ln>
          <a:effectLst/>
        </p:spPr>
        <p:txBody>
          <a:bodyPr wrap="square" tIns="91440" bIns="91440" spcCol="0" rtlCol="0" anchor="b">
            <a:prstTxWarp prst="textNoShape">
              <a:avLst/>
            </a:prstTxWarp>
            <a:noAutofit/>
          </a:bodyPr>
          <a:lstStyle/>
          <a:p>
            <a:pPr>
              <a:lnSpc>
                <a:spcPct val="95000"/>
              </a:lnSpc>
              <a:spcBef>
                <a:spcPts val="400"/>
              </a:spcBef>
              <a:spcAft>
                <a:spcPts val="500"/>
              </a:spcAft>
              <a:defRPr/>
            </a:pPr>
            <a:r>
              <a:rPr lang="en-US" b="1" kern="0" dirty="0" smtClean="0">
                <a:solidFill>
                  <a:srgbClr val="5F6062"/>
                </a:solidFill>
                <a:latin typeface="Century Gothic"/>
              </a:rPr>
              <a:t>Business Analytics</a:t>
            </a:r>
            <a:br>
              <a:rPr lang="en-US" b="1" kern="0" dirty="0" smtClean="0">
                <a:solidFill>
                  <a:srgbClr val="5F6062"/>
                </a:solidFill>
                <a:latin typeface="Century Gothic"/>
              </a:rPr>
            </a:br>
            <a:r>
              <a:rPr lang="en-US" b="1" kern="0" dirty="0" smtClean="0">
                <a:solidFill>
                  <a:srgbClr val="5F6062"/>
                </a:solidFill>
                <a:latin typeface="Century Gothic"/>
              </a:rPr>
              <a:t>Solutions</a:t>
            </a:r>
            <a:endParaRPr lang="en-US" b="1" kern="0" dirty="0">
              <a:solidFill>
                <a:srgbClr val="5F6062"/>
              </a:solidFill>
              <a:latin typeface="Century Gothic"/>
            </a:endParaRPr>
          </a:p>
        </p:txBody>
      </p:sp>
      <p:cxnSp>
        <p:nvCxnSpPr>
          <p:cNvPr id="42" name="Straight Connector 41"/>
          <p:cNvCxnSpPr/>
          <p:nvPr/>
        </p:nvCxnSpPr>
        <p:spPr>
          <a:xfrm>
            <a:off x="6248400" y="3491790"/>
            <a:ext cx="2467827" cy="0"/>
          </a:xfrm>
          <a:prstGeom prst="line">
            <a:avLst/>
          </a:prstGeom>
          <a:ln w="6350">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654470" y="3549624"/>
            <a:ext cx="2209801" cy="523220"/>
          </a:xfrm>
          <a:prstGeom prst="rect">
            <a:avLst/>
          </a:prstGeom>
        </p:spPr>
        <p:txBody>
          <a:bodyPr wrap="square">
            <a:spAutoFit/>
          </a:bodyPr>
          <a:lstStyle/>
          <a:p>
            <a:pPr>
              <a:spcAft>
                <a:spcPts val="600"/>
              </a:spcAft>
            </a:pPr>
            <a:r>
              <a:rPr lang="en-US" sz="1400" dirty="0" smtClean="0">
                <a:solidFill>
                  <a:srgbClr val="5F6062"/>
                </a:solidFill>
                <a:latin typeface="Century Gothic"/>
              </a:rPr>
              <a:t>Analytical </a:t>
            </a:r>
            <a:r>
              <a:rPr lang="en-US" sz="1400" dirty="0">
                <a:solidFill>
                  <a:srgbClr val="5F6062"/>
                </a:solidFill>
                <a:latin typeface="Century Gothic"/>
              </a:rPr>
              <a:t>Architecture Consulting</a:t>
            </a:r>
          </a:p>
        </p:txBody>
      </p:sp>
      <p:sp>
        <p:nvSpPr>
          <p:cNvPr id="44" name="Rectangle 43"/>
          <p:cNvSpPr/>
          <p:nvPr/>
        </p:nvSpPr>
        <p:spPr>
          <a:xfrm>
            <a:off x="6654470" y="3028950"/>
            <a:ext cx="2061756" cy="464406"/>
          </a:xfrm>
          <a:prstGeom prst="rect">
            <a:avLst/>
          </a:prstGeom>
          <a:noFill/>
          <a:ln w="9525">
            <a:noFill/>
            <a:miter lim="800000"/>
            <a:headEnd/>
            <a:tailEnd/>
          </a:ln>
          <a:effectLst/>
        </p:spPr>
        <p:txBody>
          <a:bodyPr wrap="square" tIns="91440" bIns="91440" spcCol="0" rtlCol="0" anchor="b">
            <a:prstTxWarp prst="textNoShape">
              <a:avLst/>
            </a:prstTxWarp>
            <a:noAutofit/>
          </a:bodyPr>
          <a:lstStyle/>
          <a:p>
            <a:pPr>
              <a:lnSpc>
                <a:spcPct val="95000"/>
              </a:lnSpc>
              <a:spcBef>
                <a:spcPts val="400"/>
              </a:spcBef>
              <a:spcAft>
                <a:spcPts val="500"/>
              </a:spcAft>
              <a:defRPr/>
            </a:pPr>
            <a:r>
              <a:rPr lang="en-US" b="1" kern="0" dirty="0" smtClean="0">
                <a:solidFill>
                  <a:srgbClr val="5F6062"/>
                </a:solidFill>
                <a:latin typeface="Century Gothic"/>
              </a:rPr>
              <a:t>Ecosystem</a:t>
            </a:r>
            <a:br>
              <a:rPr lang="en-US" b="1" kern="0" dirty="0" smtClean="0">
                <a:solidFill>
                  <a:srgbClr val="5F6062"/>
                </a:solidFill>
                <a:latin typeface="Century Gothic"/>
              </a:rPr>
            </a:br>
            <a:r>
              <a:rPr lang="en-US" b="1" kern="0" dirty="0" smtClean="0">
                <a:solidFill>
                  <a:srgbClr val="5F6062"/>
                </a:solidFill>
                <a:latin typeface="Century Gothic"/>
              </a:rPr>
              <a:t>Architecture</a:t>
            </a:r>
            <a:br>
              <a:rPr lang="en-US" b="1" kern="0" dirty="0" smtClean="0">
                <a:solidFill>
                  <a:srgbClr val="5F6062"/>
                </a:solidFill>
                <a:latin typeface="Century Gothic"/>
              </a:rPr>
            </a:br>
            <a:r>
              <a:rPr lang="en-US" b="1" kern="0" dirty="0" smtClean="0">
                <a:solidFill>
                  <a:srgbClr val="5F6062"/>
                </a:solidFill>
                <a:latin typeface="Century Gothic"/>
              </a:rPr>
              <a:t>Consulting</a:t>
            </a:r>
            <a:endParaRPr lang="en-US" b="1" kern="0" dirty="0">
              <a:solidFill>
                <a:srgbClr val="5F6062"/>
              </a:solidFill>
              <a:latin typeface="Century Gothic"/>
            </a:endParaRPr>
          </a:p>
        </p:txBody>
      </p:sp>
      <p:cxnSp>
        <p:nvCxnSpPr>
          <p:cNvPr id="52" name="Straight Connector 51"/>
          <p:cNvCxnSpPr>
            <a:stCxn id="19" idx="2"/>
          </p:cNvCxnSpPr>
          <p:nvPr/>
        </p:nvCxnSpPr>
        <p:spPr>
          <a:xfrm flipH="1">
            <a:off x="647700" y="3217099"/>
            <a:ext cx="2196771" cy="0"/>
          </a:xfrm>
          <a:prstGeom prst="line">
            <a:avLst/>
          </a:prstGeom>
          <a:ln w="6350">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52843" y="3274933"/>
            <a:ext cx="2061756" cy="706347"/>
          </a:xfrm>
          <a:prstGeom prst="rect">
            <a:avLst/>
          </a:prstGeom>
        </p:spPr>
        <p:txBody>
          <a:bodyPr wrap="square">
            <a:spAutoFit/>
          </a:bodyPr>
          <a:lstStyle/>
          <a:p>
            <a:pPr>
              <a:lnSpc>
                <a:spcPct val="95000"/>
              </a:lnSpc>
              <a:spcBef>
                <a:spcPts val="400"/>
              </a:spcBef>
              <a:spcAft>
                <a:spcPts val="600"/>
              </a:spcAft>
              <a:defRPr/>
            </a:pPr>
            <a:r>
              <a:rPr lang="en-US" sz="1400" dirty="0">
                <a:solidFill>
                  <a:srgbClr val="5F6062"/>
                </a:solidFill>
                <a:latin typeface="Century Gothic"/>
              </a:rPr>
              <a:t>Analytical Ecosystem deployed as </a:t>
            </a:r>
            <a:r>
              <a:rPr lang="en-US" sz="1400" dirty="0" smtClean="0">
                <a:solidFill>
                  <a:srgbClr val="5F6062"/>
                </a:solidFill>
                <a:latin typeface="Century Gothic"/>
              </a:rPr>
              <a:t>a </a:t>
            </a:r>
            <a:br>
              <a:rPr lang="en-US" sz="1400" dirty="0" smtClean="0">
                <a:solidFill>
                  <a:srgbClr val="5F6062"/>
                </a:solidFill>
                <a:latin typeface="Century Gothic"/>
              </a:rPr>
            </a:br>
            <a:r>
              <a:rPr lang="en-US" sz="1400" dirty="0" smtClean="0">
                <a:solidFill>
                  <a:srgbClr val="5F6062"/>
                </a:solidFill>
                <a:latin typeface="Century Gothic"/>
              </a:rPr>
              <a:t>hybrid </a:t>
            </a:r>
            <a:r>
              <a:rPr lang="en-US" sz="1400" dirty="0">
                <a:solidFill>
                  <a:srgbClr val="5F6062"/>
                </a:solidFill>
                <a:latin typeface="Century Gothic"/>
              </a:rPr>
              <a:t>cloud</a:t>
            </a:r>
          </a:p>
        </p:txBody>
      </p:sp>
      <p:sp>
        <p:nvSpPr>
          <p:cNvPr id="54" name="Rectangle 53"/>
          <p:cNvSpPr/>
          <p:nvPr/>
        </p:nvSpPr>
        <p:spPr>
          <a:xfrm>
            <a:off x="552842" y="2754259"/>
            <a:ext cx="1352158" cy="464406"/>
          </a:xfrm>
          <a:prstGeom prst="rect">
            <a:avLst/>
          </a:prstGeom>
          <a:noFill/>
          <a:ln w="9525">
            <a:noFill/>
            <a:miter lim="800000"/>
            <a:headEnd/>
            <a:tailEnd/>
          </a:ln>
          <a:effectLst/>
        </p:spPr>
        <p:txBody>
          <a:bodyPr wrap="square" tIns="91440" bIns="91440" spcCol="0" rtlCol="0" anchor="b">
            <a:prstTxWarp prst="textNoShape">
              <a:avLst/>
            </a:prstTxWarp>
            <a:noAutofit/>
          </a:bodyPr>
          <a:lstStyle/>
          <a:p>
            <a:pPr>
              <a:lnSpc>
                <a:spcPct val="95000"/>
              </a:lnSpc>
              <a:spcBef>
                <a:spcPts val="400"/>
              </a:spcBef>
              <a:spcAft>
                <a:spcPts val="500"/>
              </a:spcAft>
              <a:defRPr/>
            </a:pPr>
            <a:r>
              <a:rPr lang="en-US" b="1" kern="0" dirty="0" smtClean="0">
                <a:solidFill>
                  <a:srgbClr val="5F6062"/>
                </a:solidFill>
                <a:latin typeface="Century Gothic"/>
              </a:rPr>
              <a:t>Hybrid Cloud Solutions</a:t>
            </a:r>
          </a:p>
        </p:txBody>
      </p:sp>
      <p:sp>
        <p:nvSpPr>
          <p:cNvPr id="37" name="Rectangle 36"/>
          <p:cNvSpPr/>
          <p:nvPr/>
        </p:nvSpPr>
        <p:spPr>
          <a:xfrm>
            <a:off x="3734601" y="2038350"/>
            <a:ext cx="1751799" cy="1015663"/>
          </a:xfrm>
          <a:prstGeom prst="rect">
            <a:avLst/>
          </a:prstGeom>
        </p:spPr>
        <p:txBody>
          <a:bodyPr wrap="square">
            <a:spAutoFit/>
          </a:bodyPr>
          <a:lstStyle/>
          <a:p>
            <a:pPr algn="ctr"/>
            <a:r>
              <a:rPr lang="en-US" sz="2000" b="1" dirty="0" smtClean="0">
                <a:solidFill>
                  <a:srgbClr val="EC881D"/>
                </a:solidFill>
                <a:latin typeface="Century Gothic"/>
              </a:rPr>
              <a:t>High-Impact Business Outcomes</a:t>
            </a:r>
            <a:endParaRPr lang="en-US" sz="2000" b="1" dirty="0">
              <a:solidFill>
                <a:srgbClr val="EC881D"/>
              </a:solidFill>
              <a:latin typeface="Century Gothic"/>
            </a:endParaRPr>
          </a:p>
        </p:txBody>
      </p:sp>
      <p:sp>
        <p:nvSpPr>
          <p:cNvPr id="2" name="BainBulletsConfiguration" hidden="1"/>
          <p:cNvSpPr txBox="1"/>
          <p:nvPr/>
        </p:nvSpPr>
        <p:spPr>
          <a:xfrm>
            <a:off x="12700" y="12700"/>
            <a:ext cx="8890000" cy="106952"/>
          </a:xfrm>
          <a:prstGeom prst="rect">
            <a:avLst/>
          </a:prstGeom>
          <a:noFill/>
        </p:spPr>
        <p:txBody>
          <a:bodyPr vert="horz" wrap="square" rtlCol="0">
            <a:spAutoFit/>
          </a:bodyPr>
          <a:lstStyle/>
          <a:p>
            <a:pPr>
              <a:lnSpc>
                <a:spcPct val="95000"/>
              </a:lnSpc>
              <a:spcBef>
                <a:spcPts val="400"/>
              </a:spcBef>
            </a:pPr>
            <a:endParaRPr lang="en-US" sz="100" dirty="0" smtClean="0">
              <a:solidFill>
                <a:srgbClr val="FFFFFF"/>
              </a:solidFill>
              <a:latin typeface="Century Gothic"/>
            </a:endParaRPr>
          </a:p>
        </p:txBody>
      </p:sp>
      <p:sp>
        <p:nvSpPr>
          <p:cNvPr id="3" name="Title 2"/>
          <p:cNvSpPr>
            <a:spLocks noGrp="1"/>
          </p:cNvSpPr>
          <p:nvPr>
            <p:ph type="title"/>
          </p:nvPr>
        </p:nvSpPr>
        <p:spPr/>
        <p:txBody>
          <a:bodyPr/>
          <a:lstStyle/>
          <a:p>
            <a:r>
              <a:rPr lang="en-US"/>
              <a:t>Portfolio</a:t>
            </a:r>
          </a:p>
        </p:txBody>
      </p:sp>
      <p:sp>
        <p:nvSpPr>
          <p:cNvPr id="7" name="Date Placeholder 6"/>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148837461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par>
                                <p:cTn id="8" presetID="6" presetClass="emph" presetSubtype="0" fill="hold" grpId="1" nodeType="withEffect">
                                  <p:stCondLst>
                                    <p:cond delay="0"/>
                                  </p:stCondLst>
                                  <p:childTnLst>
                                    <p:animScale>
                                      <p:cBhvr>
                                        <p:cTn id="9" dur="10" fill="hold"/>
                                        <p:tgtEl>
                                          <p:spTgt spid="4"/>
                                        </p:tgtEl>
                                      </p:cBhvr>
                                      <p:by x="1000" y="1000"/>
                                    </p:animScale>
                                  </p:childTnLst>
                                </p:cTn>
                              </p:par>
                              <p:par>
                                <p:cTn id="10" presetID="6" presetClass="emph" presetSubtype="0" decel="100000" fill="hold" grpId="2" nodeType="withEffect">
                                  <p:stCondLst>
                                    <p:cond delay="10"/>
                                  </p:stCondLst>
                                  <p:childTnLst>
                                    <p:animScale>
                                      <p:cBhvr>
                                        <p:cTn id="11" dur="1000" fill="hold"/>
                                        <p:tgtEl>
                                          <p:spTgt spid="4"/>
                                        </p:tgtEl>
                                      </p:cBhvr>
                                      <p:by x="9999000" y="9999000"/>
                                    </p:animScale>
                                  </p:childTnLst>
                                </p:cTn>
                              </p:par>
                              <p:par>
                                <p:cTn id="12" presetID="10" presetClass="entr" presetSubtype="0" fill="hold" grpId="0" nodeType="withEffect">
                                  <p:stCondLst>
                                    <p:cond delay="1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250"/>
                                        <p:tgtEl>
                                          <p:spTgt spid="5"/>
                                        </p:tgtEl>
                                      </p:cBhvr>
                                    </p:animEffect>
                                  </p:childTnLst>
                                </p:cTn>
                              </p:par>
                              <p:par>
                                <p:cTn id="15" presetID="6" presetClass="emph" presetSubtype="0" fill="hold" grpId="1" nodeType="withEffect">
                                  <p:stCondLst>
                                    <p:cond delay="0"/>
                                  </p:stCondLst>
                                  <p:childTnLst>
                                    <p:animScale>
                                      <p:cBhvr>
                                        <p:cTn id="16" dur="10" fill="hold"/>
                                        <p:tgtEl>
                                          <p:spTgt spid="5"/>
                                        </p:tgtEl>
                                      </p:cBhvr>
                                      <p:by x="1000" y="1000"/>
                                    </p:animScale>
                                  </p:childTnLst>
                                </p:cTn>
                              </p:par>
                              <p:par>
                                <p:cTn id="17" presetID="6" presetClass="emph" presetSubtype="0" decel="100000" fill="hold" grpId="2" nodeType="withEffect">
                                  <p:stCondLst>
                                    <p:cond delay="10"/>
                                  </p:stCondLst>
                                  <p:childTnLst>
                                    <p:animScale>
                                      <p:cBhvr>
                                        <p:cTn id="18" dur="1000" fill="hold"/>
                                        <p:tgtEl>
                                          <p:spTgt spid="5"/>
                                        </p:tgtEl>
                                      </p:cBhvr>
                                      <p:by x="9999000" y="9999000"/>
                                    </p:animScale>
                                  </p:childTnLst>
                                </p:cTn>
                              </p:par>
                              <p:par>
                                <p:cTn id="19" presetID="10" presetClass="entr" presetSubtype="0" fill="hold" grpId="0" nodeType="withEffect">
                                  <p:stCondLst>
                                    <p:cond delay="1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250"/>
                                        <p:tgtEl>
                                          <p:spTgt spid="6"/>
                                        </p:tgtEl>
                                      </p:cBhvr>
                                    </p:animEffect>
                                  </p:childTnLst>
                                </p:cTn>
                              </p:par>
                              <p:par>
                                <p:cTn id="22" presetID="6" presetClass="emph" presetSubtype="0" fill="hold" grpId="1" nodeType="withEffect">
                                  <p:stCondLst>
                                    <p:cond delay="0"/>
                                  </p:stCondLst>
                                  <p:childTnLst>
                                    <p:animScale>
                                      <p:cBhvr>
                                        <p:cTn id="23" dur="10" fill="hold"/>
                                        <p:tgtEl>
                                          <p:spTgt spid="6"/>
                                        </p:tgtEl>
                                      </p:cBhvr>
                                      <p:by x="1000" y="1000"/>
                                    </p:animScale>
                                  </p:childTnLst>
                                </p:cTn>
                              </p:par>
                              <p:par>
                                <p:cTn id="24" presetID="6" presetClass="emph" presetSubtype="0" decel="100000" fill="hold" grpId="2" nodeType="withEffect">
                                  <p:stCondLst>
                                    <p:cond delay="10"/>
                                  </p:stCondLst>
                                  <p:childTnLst>
                                    <p:animScale>
                                      <p:cBhvr>
                                        <p:cTn id="25" dur="1000" fill="hold"/>
                                        <p:tgtEl>
                                          <p:spTgt spid="6"/>
                                        </p:tgtEl>
                                      </p:cBhvr>
                                      <p:by x="9999000" y="9999000"/>
                                    </p:animScale>
                                  </p:childTnLst>
                                </p:cTn>
                              </p:par>
                              <p:par>
                                <p:cTn id="26" presetID="10" presetClass="entr" presetSubtype="0" fill="hold" nodeType="withEffect">
                                  <p:stCondLst>
                                    <p:cond delay="150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22" presetClass="entr" presetSubtype="8" fill="hold" nodeType="withEffect">
                                  <p:stCondLst>
                                    <p:cond delay="2000"/>
                                  </p:stCondLst>
                                  <p:childTnLst>
                                    <p:set>
                                      <p:cBhvr>
                                        <p:cTn id="30" dur="1" fill="hold">
                                          <p:stCondLst>
                                            <p:cond delay="0"/>
                                          </p:stCondLst>
                                        </p:cTn>
                                        <p:tgtEl>
                                          <p:spTgt spid="36"/>
                                        </p:tgtEl>
                                        <p:attrNameLst>
                                          <p:attrName>style.visibility</p:attrName>
                                        </p:attrNameLst>
                                      </p:cBhvr>
                                      <p:to>
                                        <p:strVal val="visible"/>
                                      </p:to>
                                    </p:set>
                                    <p:animEffect transition="in" filter="wipe(left)">
                                      <p:cBhvr>
                                        <p:cTn id="31" dur="500"/>
                                        <p:tgtEl>
                                          <p:spTgt spid="36"/>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childTnLst>
                                </p:cTn>
                              </p:par>
                              <p:par>
                                <p:cTn id="35" presetID="10" presetClass="entr" presetSubtype="0" fill="hold" grpId="0" nodeType="withEffect">
                                  <p:stCondLst>
                                    <p:cond delay="200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par>
                                <p:cTn id="38" presetID="22" presetClass="entr" presetSubtype="1" fill="hold" grpId="0" nodeType="withEffect">
                                  <p:stCondLst>
                                    <p:cond delay="2500"/>
                                  </p:stCondLst>
                                  <p:childTnLst>
                                    <p:set>
                                      <p:cBhvr>
                                        <p:cTn id="39" dur="1" fill="hold">
                                          <p:stCondLst>
                                            <p:cond delay="0"/>
                                          </p:stCondLst>
                                        </p:cTn>
                                        <p:tgtEl>
                                          <p:spTgt spid="30"/>
                                        </p:tgtEl>
                                        <p:attrNameLst>
                                          <p:attrName>style.visibility</p:attrName>
                                        </p:attrNameLst>
                                      </p:cBhvr>
                                      <p:to>
                                        <p:strVal val="visible"/>
                                      </p:to>
                                    </p:set>
                                    <p:animEffect transition="in" filter="wipe(up)">
                                      <p:cBhvr>
                                        <p:cTn id="40" dur="500"/>
                                        <p:tgtEl>
                                          <p:spTgt spid="30"/>
                                        </p:tgtEl>
                                      </p:cBhvr>
                                    </p:animEffect>
                                  </p:childTnLst>
                                </p:cTn>
                              </p:par>
                              <p:par>
                                <p:cTn id="41" presetID="22" presetClass="entr" presetSubtype="8" fill="hold" nodeType="withEffect">
                                  <p:stCondLst>
                                    <p:cond delay="3500"/>
                                  </p:stCondLst>
                                  <p:childTnLst>
                                    <p:set>
                                      <p:cBhvr>
                                        <p:cTn id="42" dur="1" fill="hold">
                                          <p:stCondLst>
                                            <p:cond delay="0"/>
                                          </p:stCondLst>
                                        </p:cTn>
                                        <p:tgtEl>
                                          <p:spTgt spid="42"/>
                                        </p:tgtEl>
                                        <p:attrNameLst>
                                          <p:attrName>style.visibility</p:attrName>
                                        </p:attrNameLst>
                                      </p:cBhvr>
                                      <p:to>
                                        <p:strVal val="visible"/>
                                      </p:to>
                                    </p:set>
                                    <p:animEffect transition="in" filter="wipe(left)">
                                      <p:cBhvr>
                                        <p:cTn id="43" dur="500"/>
                                        <p:tgtEl>
                                          <p:spTgt spid="42"/>
                                        </p:tgtEl>
                                      </p:cBhvr>
                                    </p:animEffect>
                                  </p:childTnLst>
                                </p:cTn>
                              </p:par>
                              <p:par>
                                <p:cTn id="44" presetID="10" presetClass="entr" presetSubtype="0" fill="hold" grpId="0" nodeType="withEffect">
                                  <p:stCondLst>
                                    <p:cond delay="350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500"/>
                                        <p:tgtEl>
                                          <p:spTgt spid="43"/>
                                        </p:tgtEl>
                                      </p:cBhvr>
                                    </p:animEffect>
                                  </p:childTnLst>
                                </p:cTn>
                              </p:par>
                              <p:par>
                                <p:cTn id="47" presetID="10" presetClass="entr" presetSubtype="0" fill="hold" grpId="0" nodeType="withEffect">
                                  <p:stCondLst>
                                    <p:cond delay="350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500"/>
                                        <p:tgtEl>
                                          <p:spTgt spid="44"/>
                                        </p:tgtEl>
                                      </p:cBhvr>
                                    </p:animEffect>
                                  </p:childTnLst>
                                </p:cTn>
                              </p:par>
                              <p:par>
                                <p:cTn id="50" presetID="22" presetClass="entr" presetSubtype="2" fill="hold" grpId="0" nodeType="withEffect">
                                  <p:stCondLst>
                                    <p:cond delay="4000"/>
                                  </p:stCondLst>
                                  <p:childTnLst>
                                    <p:set>
                                      <p:cBhvr>
                                        <p:cTn id="51" dur="1" fill="hold">
                                          <p:stCondLst>
                                            <p:cond delay="0"/>
                                          </p:stCondLst>
                                        </p:cTn>
                                        <p:tgtEl>
                                          <p:spTgt spid="33"/>
                                        </p:tgtEl>
                                        <p:attrNameLst>
                                          <p:attrName>style.visibility</p:attrName>
                                        </p:attrNameLst>
                                      </p:cBhvr>
                                      <p:to>
                                        <p:strVal val="visible"/>
                                      </p:to>
                                    </p:set>
                                    <p:animEffect transition="in" filter="wipe(right)">
                                      <p:cBhvr>
                                        <p:cTn id="52" dur="500"/>
                                        <p:tgtEl>
                                          <p:spTgt spid="33"/>
                                        </p:tgtEl>
                                      </p:cBhvr>
                                    </p:animEffect>
                                  </p:childTnLst>
                                </p:cTn>
                              </p:par>
                              <p:par>
                                <p:cTn id="53" presetID="10" presetClass="entr" presetSubtype="0" fill="hold" nodeType="withEffect">
                                  <p:stCondLst>
                                    <p:cond delay="450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par>
                                <p:cTn id="56" presetID="22" presetClass="entr" presetSubtype="2" fill="hold" nodeType="withEffect">
                                  <p:stCondLst>
                                    <p:cond delay="5000"/>
                                  </p:stCondLst>
                                  <p:childTnLst>
                                    <p:set>
                                      <p:cBhvr>
                                        <p:cTn id="57" dur="1" fill="hold">
                                          <p:stCondLst>
                                            <p:cond delay="0"/>
                                          </p:stCondLst>
                                        </p:cTn>
                                        <p:tgtEl>
                                          <p:spTgt spid="52"/>
                                        </p:tgtEl>
                                        <p:attrNameLst>
                                          <p:attrName>style.visibility</p:attrName>
                                        </p:attrNameLst>
                                      </p:cBhvr>
                                      <p:to>
                                        <p:strVal val="visible"/>
                                      </p:to>
                                    </p:set>
                                    <p:animEffect transition="in" filter="wipe(right)">
                                      <p:cBhvr>
                                        <p:cTn id="58" dur="500"/>
                                        <p:tgtEl>
                                          <p:spTgt spid="52"/>
                                        </p:tgtEl>
                                      </p:cBhvr>
                                    </p:animEffect>
                                  </p:childTnLst>
                                </p:cTn>
                              </p:par>
                              <p:par>
                                <p:cTn id="59" presetID="10" presetClass="entr" presetSubtype="0" fill="hold" grpId="0" nodeType="withEffect">
                                  <p:stCondLst>
                                    <p:cond delay="5000"/>
                                  </p:stCondLst>
                                  <p:childTnLst>
                                    <p:set>
                                      <p:cBhvr>
                                        <p:cTn id="60" dur="1" fill="hold">
                                          <p:stCondLst>
                                            <p:cond delay="0"/>
                                          </p:stCondLst>
                                        </p:cTn>
                                        <p:tgtEl>
                                          <p:spTgt spid="54"/>
                                        </p:tgtEl>
                                        <p:attrNameLst>
                                          <p:attrName>style.visibility</p:attrName>
                                        </p:attrNameLst>
                                      </p:cBhvr>
                                      <p:to>
                                        <p:strVal val="visible"/>
                                      </p:to>
                                    </p:set>
                                    <p:animEffect transition="in" filter="fade">
                                      <p:cBhvr>
                                        <p:cTn id="61" dur="500"/>
                                        <p:tgtEl>
                                          <p:spTgt spid="54"/>
                                        </p:tgtEl>
                                      </p:cBhvr>
                                    </p:animEffect>
                                  </p:childTnLst>
                                </p:cTn>
                              </p:par>
                              <p:par>
                                <p:cTn id="62" presetID="10" presetClass="entr" presetSubtype="0" fill="hold" grpId="0" nodeType="withEffect">
                                  <p:stCondLst>
                                    <p:cond delay="5000"/>
                                  </p:stCondLst>
                                  <p:childTnLst>
                                    <p:set>
                                      <p:cBhvr>
                                        <p:cTn id="63" dur="1" fill="hold">
                                          <p:stCondLst>
                                            <p:cond delay="0"/>
                                          </p:stCondLst>
                                        </p:cTn>
                                        <p:tgtEl>
                                          <p:spTgt spid="53"/>
                                        </p:tgtEl>
                                        <p:attrNameLst>
                                          <p:attrName>style.visibility</p:attrName>
                                        </p:attrNameLst>
                                      </p:cBhvr>
                                      <p:to>
                                        <p:strVal val="visible"/>
                                      </p:to>
                                    </p:set>
                                    <p:animEffect transition="in" filter="fade">
                                      <p:cBhvr>
                                        <p:cTn id="64" dur="500"/>
                                        <p:tgtEl>
                                          <p:spTgt spid="53"/>
                                        </p:tgtEl>
                                      </p:cBhvr>
                                    </p:animEffect>
                                  </p:childTnLst>
                                </p:cTn>
                              </p:par>
                              <p:par>
                                <p:cTn id="65" presetID="22" presetClass="entr" presetSubtype="4" fill="hold" grpId="0" nodeType="withEffect">
                                  <p:stCondLst>
                                    <p:cond delay="5500"/>
                                  </p:stCondLst>
                                  <p:childTnLst>
                                    <p:set>
                                      <p:cBhvr>
                                        <p:cTn id="66" dur="1" fill="hold">
                                          <p:stCondLst>
                                            <p:cond delay="0"/>
                                          </p:stCondLst>
                                        </p:cTn>
                                        <p:tgtEl>
                                          <p:spTgt spid="34"/>
                                        </p:tgtEl>
                                        <p:attrNameLst>
                                          <p:attrName>style.visibility</p:attrName>
                                        </p:attrNameLst>
                                      </p:cBhvr>
                                      <p:to>
                                        <p:strVal val="visible"/>
                                      </p:to>
                                    </p:set>
                                    <p:animEffect transition="in" filter="wipe(down)">
                                      <p:cBhvr>
                                        <p:cTn id="67" dur="500"/>
                                        <p:tgtEl>
                                          <p:spTgt spid="34"/>
                                        </p:tgtEl>
                                      </p:cBhvr>
                                    </p:animEffect>
                                  </p:childTnLst>
                                </p:cTn>
                              </p:par>
                              <p:par>
                                <p:cTn id="68" presetID="10" presetClass="entr" presetSubtype="0" fill="hold" nodeType="withEffect">
                                  <p:stCondLst>
                                    <p:cond delay="3000"/>
                                  </p:stCondLst>
                                  <p:childTnLst>
                                    <p:set>
                                      <p:cBhvr>
                                        <p:cTn id="69" dur="1" fill="hold">
                                          <p:stCondLst>
                                            <p:cond delay="0"/>
                                          </p:stCondLst>
                                        </p:cTn>
                                        <p:tgtEl>
                                          <p:spTgt spid="8"/>
                                        </p:tgtEl>
                                        <p:attrNameLst>
                                          <p:attrName>style.visibility</p:attrName>
                                        </p:attrNameLst>
                                      </p:cBhvr>
                                      <p:to>
                                        <p:strVal val="visible"/>
                                      </p:to>
                                    </p:set>
                                    <p:animEffect transition="in" filter="fade">
                                      <p:cBhvr>
                                        <p:cTn id="70" dur="500"/>
                                        <p:tgtEl>
                                          <p:spTgt spid="8"/>
                                        </p:tgtEl>
                                      </p:cBhvr>
                                    </p:animEffect>
                                  </p:childTnLst>
                                </p:cTn>
                              </p:par>
                            </p:childTnLst>
                          </p:cTn>
                        </p:par>
                        <p:par>
                          <p:cTn id="71" fill="hold">
                            <p:stCondLst>
                              <p:cond delay="6000"/>
                            </p:stCondLst>
                            <p:childTnLst>
                              <p:par>
                                <p:cTn id="72" presetID="1" presetClass="entr" presetSubtype="0" fill="hold" grpId="0" nodeType="afterEffect">
                                  <p:stCondLst>
                                    <p:cond delay="0"/>
                                  </p:stCondLst>
                                  <p:childTnLst>
                                    <p:set>
                                      <p:cBhvr>
                                        <p:cTn id="73"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5" grpId="0" animBg="1"/>
      <p:bldP spid="5" grpId="1" animBg="1"/>
      <p:bldP spid="5" grpId="2" animBg="1"/>
      <p:bldP spid="6" grpId="0" animBg="1"/>
      <p:bldP spid="6" grpId="1" animBg="1"/>
      <p:bldP spid="6" grpId="2" animBg="1"/>
      <p:bldP spid="30" grpId="0" animBg="1"/>
      <p:bldP spid="33" grpId="0" animBg="1"/>
      <p:bldP spid="34" grpId="0" animBg="1"/>
      <p:bldP spid="38" grpId="0"/>
      <p:bldP spid="39" grpId="0"/>
      <p:bldP spid="43" grpId="0"/>
      <p:bldP spid="44" grpId="0"/>
      <p:bldP spid="53" grpId="0"/>
      <p:bldP spid="54" grpId="0"/>
      <p:bldP spid="3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email">
            <a:extLst>
              <a:ext uri="{28A0092B-C50C-407E-A947-70E740481C1C}">
                <a14:useLocalDpi xmlns:a14="http://schemas.microsoft.com/office/drawing/2010/main"/>
              </a:ext>
            </a:extLst>
          </a:blip>
          <a:srcRect l="312" t="15870" r="1027" b="20863"/>
          <a:stretch/>
        </p:blipFill>
        <p:spPr>
          <a:xfrm>
            <a:off x="-1" y="246887"/>
            <a:ext cx="9144001" cy="4397684"/>
          </a:xfrm>
          <a:prstGeom prst="rect">
            <a:avLst/>
          </a:prstGeom>
        </p:spPr>
      </p:pic>
      <p:sp>
        <p:nvSpPr>
          <p:cNvPr id="15" name="Rectangle 14"/>
          <p:cNvSpPr/>
          <p:nvPr/>
        </p:nvSpPr>
        <p:spPr>
          <a:xfrm>
            <a:off x="-2" y="1592439"/>
            <a:ext cx="9144001" cy="1752600"/>
          </a:xfrm>
          <a:prstGeom prst="rect">
            <a:avLst/>
          </a:prstGeom>
          <a:solidFill>
            <a:schemeClr val="accent1">
              <a:alpha val="90000"/>
            </a:schemeClr>
          </a:solidFill>
          <a:ln w="9525">
            <a:noFill/>
            <a:miter lim="800000"/>
            <a:headEnd/>
            <a:tailEnd/>
          </a:ln>
          <a:effectLst/>
        </p:spPr>
        <p:txBody>
          <a:bodyPr wrap="square" tIns="91440" bIns="91440" rtlCol="0" anchor="t">
            <a:prstTxWarp prst="textNoShape">
              <a:avLst/>
            </a:prstTxWarp>
            <a:noAutofit/>
          </a:bodyPr>
          <a:lstStyle/>
          <a:p>
            <a:pPr algn="ctr"/>
            <a:endParaRPr lang="en-US" sz="2800" kern="0" dirty="0">
              <a:solidFill>
                <a:prstClr val="white"/>
              </a:solidFill>
            </a:endParaRPr>
          </a:p>
        </p:txBody>
      </p:sp>
      <p:sp>
        <p:nvSpPr>
          <p:cNvPr id="20" name="TextBox 19"/>
          <p:cNvSpPr txBox="1"/>
          <p:nvPr/>
        </p:nvSpPr>
        <p:spPr>
          <a:xfrm>
            <a:off x="213360" y="1869743"/>
            <a:ext cx="8686800" cy="1200329"/>
          </a:xfrm>
          <a:prstGeom prst="rect">
            <a:avLst/>
          </a:prstGeom>
          <a:noFill/>
        </p:spPr>
        <p:txBody>
          <a:bodyPr wrap="square" rtlCol="0" anchor="ctr">
            <a:spAutoFit/>
          </a:bodyPr>
          <a:lstStyle/>
          <a:p>
            <a:pPr algn="ctr"/>
            <a:r>
              <a:rPr lang="en-US" sz="2400" dirty="0" smtClean="0">
                <a:solidFill>
                  <a:srgbClr val="FFFFFF"/>
                </a:solidFill>
              </a:rPr>
              <a:t>We </a:t>
            </a:r>
            <a:r>
              <a:rPr lang="en-US" sz="2400" dirty="0">
                <a:solidFill>
                  <a:srgbClr val="FFFFFF"/>
                </a:solidFill>
              </a:rPr>
              <a:t>empower companies to achieve </a:t>
            </a:r>
            <a:r>
              <a:rPr lang="en-US" sz="2400" dirty="0" smtClean="0">
                <a:solidFill>
                  <a:srgbClr val="FFFFFF"/>
                </a:solidFill>
              </a:rPr>
              <a:t/>
            </a:r>
            <a:br>
              <a:rPr lang="en-US" sz="2400" dirty="0" smtClean="0">
                <a:solidFill>
                  <a:srgbClr val="FFFFFF"/>
                </a:solidFill>
              </a:rPr>
            </a:br>
            <a:r>
              <a:rPr lang="en-US" sz="2400" dirty="0" smtClean="0">
                <a:solidFill>
                  <a:srgbClr val="FFFFFF"/>
                </a:solidFill>
              </a:rPr>
              <a:t>high-impact </a:t>
            </a:r>
            <a:r>
              <a:rPr lang="en-US" sz="2400" b="1" dirty="0">
                <a:solidFill>
                  <a:srgbClr val="FFFFFF"/>
                </a:solidFill>
              </a:rPr>
              <a:t>business </a:t>
            </a:r>
            <a:r>
              <a:rPr lang="en-US" sz="2400" b="1" dirty="0" smtClean="0">
                <a:solidFill>
                  <a:srgbClr val="FFFFFF"/>
                </a:solidFill>
              </a:rPr>
              <a:t>outcomes </a:t>
            </a:r>
            <a:r>
              <a:rPr lang="en-US" sz="2400" dirty="0">
                <a:solidFill>
                  <a:srgbClr val="FFFFFF"/>
                </a:solidFill>
              </a:rPr>
              <a:t>through </a:t>
            </a:r>
            <a:r>
              <a:rPr lang="en-US" sz="2400" dirty="0" smtClean="0">
                <a:solidFill>
                  <a:srgbClr val="FFFFFF"/>
                </a:solidFill>
              </a:rPr>
              <a:t/>
            </a:r>
            <a:br>
              <a:rPr lang="en-US" sz="2400" dirty="0" smtClean="0">
                <a:solidFill>
                  <a:srgbClr val="FFFFFF"/>
                </a:solidFill>
              </a:rPr>
            </a:br>
            <a:r>
              <a:rPr lang="en-US" sz="2400" dirty="0" smtClean="0">
                <a:solidFill>
                  <a:srgbClr val="FFFFFF"/>
                </a:solidFill>
              </a:rPr>
              <a:t>analytics at scale on </a:t>
            </a:r>
            <a:r>
              <a:rPr lang="en-US" sz="2400" dirty="0">
                <a:solidFill>
                  <a:srgbClr val="FFFFFF"/>
                </a:solidFill>
              </a:rPr>
              <a:t>an agile data </a:t>
            </a:r>
            <a:r>
              <a:rPr lang="en-US" sz="2400" dirty="0" smtClean="0">
                <a:solidFill>
                  <a:srgbClr val="FFFFFF"/>
                </a:solidFill>
              </a:rPr>
              <a:t>foundation</a:t>
            </a:r>
          </a:p>
        </p:txBody>
      </p:sp>
      <p:sp>
        <p:nvSpPr>
          <p:cNvPr id="6" name="Title 4"/>
          <p:cNvSpPr txBox="1">
            <a:spLocks/>
          </p:cNvSpPr>
          <p:nvPr/>
        </p:nvSpPr>
        <p:spPr>
          <a:xfrm>
            <a:off x="457201" y="401956"/>
            <a:ext cx="5943600" cy="874394"/>
          </a:xfrm>
          <a:prstGeom prst="rect">
            <a:avLst/>
          </a:prstGeom>
          <a:noFill/>
        </p:spPr>
        <p:txBody>
          <a:bodyPr bIns="182880"/>
          <a:lstStyle>
            <a:lvl1pPr algn="l" defTabSz="914400" rtl="0" eaLnBrk="1" latinLnBrk="0" hangingPunct="1">
              <a:lnSpc>
                <a:spcPct val="95000"/>
              </a:lnSpc>
              <a:spcBef>
                <a:spcPct val="0"/>
              </a:spcBef>
              <a:buNone/>
              <a:defRPr sz="2400" kern="1200" baseline="0">
                <a:solidFill>
                  <a:schemeClr val="accent1"/>
                </a:solidFill>
                <a:latin typeface="+mj-lt"/>
                <a:ea typeface="+mj-ea"/>
                <a:cs typeface="+mj-cs"/>
              </a:defRPr>
            </a:lvl1pPr>
          </a:lstStyle>
          <a:p>
            <a:r>
              <a:rPr lang="en-US" dirty="0" smtClean="0">
                <a:solidFill>
                  <a:schemeClr val="accent6">
                    <a:lumMod val="75000"/>
                  </a:schemeClr>
                </a:solidFill>
              </a:rPr>
              <a:t>Analytics and </a:t>
            </a:r>
            <a:r>
              <a:rPr lang="en-US" dirty="0">
                <a:solidFill>
                  <a:schemeClr val="accent6">
                    <a:lumMod val="75000"/>
                  </a:schemeClr>
                </a:solidFill>
              </a:rPr>
              <a:t>d</a:t>
            </a:r>
            <a:r>
              <a:rPr lang="en-US" dirty="0" smtClean="0">
                <a:solidFill>
                  <a:schemeClr val="accent6">
                    <a:lumMod val="75000"/>
                  </a:schemeClr>
                </a:solidFill>
              </a:rPr>
              <a:t>ata unleash</a:t>
            </a:r>
            <a:br>
              <a:rPr lang="en-US" dirty="0" smtClean="0">
                <a:solidFill>
                  <a:schemeClr val="accent6">
                    <a:lumMod val="75000"/>
                  </a:schemeClr>
                </a:solidFill>
              </a:rPr>
            </a:br>
            <a:r>
              <a:rPr lang="en-US" dirty="0" smtClean="0">
                <a:solidFill>
                  <a:schemeClr val="accent6">
                    <a:lumMod val="75000"/>
                  </a:schemeClr>
                </a:solidFill>
              </a:rPr>
              <a:t>the </a:t>
            </a:r>
            <a:r>
              <a:rPr lang="en-US" b="1" dirty="0" smtClean="0">
                <a:solidFill>
                  <a:schemeClr val="accent6">
                    <a:lumMod val="75000"/>
                  </a:schemeClr>
                </a:solidFill>
              </a:rPr>
              <a:t>potential</a:t>
            </a:r>
            <a:r>
              <a:rPr lang="en-US" dirty="0">
                <a:solidFill>
                  <a:schemeClr val="accent6">
                    <a:lumMod val="75000"/>
                  </a:schemeClr>
                </a:solidFill>
              </a:rPr>
              <a:t> </a:t>
            </a:r>
            <a:r>
              <a:rPr lang="en-US" dirty="0" smtClean="0">
                <a:solidFill>
                  <a:schemeClr val="accent6">
                    <a:lumMod val="75000"/>
                  </a:schemeClr>
                </a:solidFill>
              </a:rPr>
              <a:t>of great companies</a:t>
            </a:r>
            <a:endParaRPr lang="en-US" b="1" dirty="0">
              <a:solidFill>
                <a:schemeClr val="accent6">
                  <a:lumMod val="75000"/>
                </a:schemeClr>
              </a:solidFill>
            </a:endParaRPr>
          </a:p>
        </p:txBody>
      </p:sp>
      <p:sp>
        <p:nvSpPr>
          <p:cNvPr id="2" name="Date Placeholder 1"/>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71554999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42" presetClass="path" presetSubtype="0" decel="100000" fill="hold" grpId="1" nodeType="withEffect">
                                  <p:stCondLst>
                                    <p:cond delay="250"/>
                                  </p:stCondLst>
                                  <p:childTnLst>
                                    <p:animMotion origin="layout" path="M 0 2.22222E-6 L 0 0.02963 " pathEditMode="relative" rAng="0" ptsTypes="AA">
                                      <p:cBhvr>
                                        <p:cTn id="12" dur="500" spd="-100000" fill="hold"/>
                                        <p:tgtEl>
                                          <p:spTgt spid="15"/>
                                        </p:tgtEl>
                                        <p:attrNameLst>
                                          <p:attrName>ppt_x</p:attrName>
                                          <p:attrName>ppt_y</p:attrName>
                                        </p:attrNameLst>
                                      </p:cBhvr>
                                      <p:rCtr x="0" y="1481"/>
                                    </p:animMotion>
                                  </p:childTnLst>
                                </p:cTn>
                              </p:par>
                              <p:par>
                                <p:cTn id="13" presetID="10" presetClass="entr" presetSubtype="0" fill="hold" grpId="0" nodeType="withEffect">
                                  <p:stCondLst>
                                    <p:cond delay="50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20" grpId="0"/>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1193391115"/>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7"/>
          </p:nvPr>
        </p:nvSpPr>
        <p:spPr/>
        <p:txBody>
          <a:bodyPr/>
          <a:lstStyle/>
          <a:p>
            <a:pPr lvl="0"/>
            <a:r>
              <a:rPr lang="en-US" dirty="0"/>
              <a:t>Click to edit Master text styles: Standard bullet</a:t>
            </a:r>
          </a:p>
          <a:p>
            <a:pPr lvl="1"/>
            <a:r>
              <a:rPr lang="en-US" dirty="0"/>
              <a:t>Second </a:t>
            </a:r>
            <a:r>
              <a:rPr lang="en-US" dirty="0" smtClean="0"/>
              <a:t>tab: </a:t>
            </a:r>
            <a:r>
              <a:rPr lang="en-US" dirty="0"/>
              <a:t>Sub bullet</a:t>
            </a:r>
          </a:p>
          <a:p>
            <a:pPr lvl="2"/>
            <a:r>
              <a:rPr lang="en-US" dirty="0"/>
              <a:t>Third </a:t>
            </a:r>
            <a:r>
              <a:rPr lang="en-US" dirty="0" smtClean="0"/>
              <a:t>tab: </a:t>
            </a:r>
            <a:r>
              <a:rPr lang="en-US" dirty="0"/>
              <a:t>Tertiary bullet</a:t>
            </a:r>
          </a:p>
          <a:p>
            <a:pPr lvl="3"/>
            <a:r>
              <a:rPr lang="en-US" dirty="0"/>
              <a:t>Fourth </a:t>
            </a:r>
            <a:r>
              <a:rPr lang="en-US" dirty="0" smtClean="0"/>
              <a:t>tab: </a:t>
            </a:r>
            <a:r>
              <a:rPr lang="en-US" dirty="0"/>
              <a:t>Body copy</a:t>
            </a:r>
          </a:p>
          <a:p>
            <a:pPr lvl="4"/>
            <a:r>
              <a:rPr lang="en-US" dirty="0"/>
              <a:t>Fifth </a:t>
            </a:r>
            <a:r>
              <a:rPr lang="en-US" dirty="0" smtClean="0"/>
              <a:t>tab: </a:t>
            </a:r>
            <a:r>
              <a:rPr lang="en-US" dirty="0"/>
              <a:t>Main Heading</a:t>
            </a:r>
          </a:p>
          <a:p>
            <a:pPr lvl="5"/>
            <a:r>
              <a:rPr lang="en-US" dirty="0"/>
              <a:t>Sixth </a:t>
            </a:r>
            <a:r>
              <a:rPr lang="en-US" dirty="0" smtClean="0"/>
              <a:t>tab: </a:t>
            </a:r>
            <a:r>
              <a:rPr lang="en-US" dirty="0"/>
              <a:t>Subheading</a:t>
            </a:r>
          </a:p>
          <a:p>
            <a:pPr lvl="6"/>
            <a:r>
              <a:rPr lang="en-US" dirty="0"/>
              <a:t>Seventh </a:t>
            </a:r>
            <a:r>
              <a:rPr lang="en-US" dirty="0" smtClean="0"/>
              <a:t>tab: Tertiary </a:t>
            </a:r>
            <a:r>
              <a:rPr lang="en-US" dirty="0"/>
              <a:t>heading</a:t>
            </a:r>
          </a:p>
          <a:p>
            <a:pPr lvl="7"/>
            <a:r>
              <a:rPr lang="en-US" dirty="0"/>
              <a:t>Eighth </a:t>
            </a:r>
            <a:r>
              <a:rPr lang="en-US" dirty="0" smtClean="0"/>
              <a:t>tab: </a:t>
            </a:r>
            <a:r>
              <a:rPr lang="en-US" dirty="0"/>
              <a:t>Numbered lists</a:t>
            </a:r>
          </a:p>
          <a:p>
            <a:pPr lvl="8"/>
            <a:r>
              <a:rPr lang="en-US" dirty="0"/>
              <a:t>Ninth </a:t>
            </a:r>
            <a:r>
              <a:rPr lang="en-US" dirty="0" smtClean="0"/>
              <a:t>tab: </a:t>
            </a:r>
            <a:r>
              <a:rPr lang="en-US" dirty="0"/>
              <a:t>Source</a:t>
            </a:r>
          </a:p>
        </p:txBody>
      </p:sp>
      <p:sp>
        <p:nvSpPr>
          <p:cNvPr id="6" name="Content Placeholder 5"/>
          <p:cNvSpPr>
            <a:spLocks noGrp="1"/>
          </p:cNvSpPr>
          <p:nvPr>
            <p:ph idx="1"/>
          </p:nvPr>
        </p:nvSpPr>
        <p:spPr/>
        <p:txBody>
          <a:bodyPr/>
          <a:lstStyle/>
          <a:p>
            <a:pPr lvl="0"/>
            <a:r>
              <a:rPr lang="en-US" dirty="0" smtClean="0"/>
              <a:t>Click to edit Master text styles: Standard bullet</a:t>
            </a:r>
          </a:p>
          <a:p>
            <a:pPr lvl="1"/>
            <a:r>
              <a:rPr lang="en-US" dirty="0" smtClean="0"/>
              <a:t>Second tab: Sub bullet</a:t>
            </a:r>
          </a:p>
          <a:p>
            <a:pPr lvl="2"/>
            <a:r>
              <a:rPr lang="en-US" dirty="0" smtClean="0"/>
              <a:t>Third tab: Tertiary bullet</a:t>
            </a:r>
          </a:p>
          <a:p>
            <a:pPr lvl="3"/>
            <a:r>
              <a:rPr lang="en-US" dirty="0" smtClean="0"/>
              <a:t>Fourth tab: Body copy</a:t>
            </a:r>
          </a:p>
          <a:p>
            <a:pPr lvl="4"/>
            <a:r>
              <a:rPr lang="en-US" dirty="0" smtClean="0"/>
              <a:t>Fifth tab: Main Heading</a:t>
            </a:r>
          </a:p>
          <a:p>
            <a:pPr lvl="5"/>
            <a:r>
              <a:rPr lang="en-US" dirty="0" smtClean="0"/>
              <a:t>Sixth tab: Subheading</a:t>
            </a:r>
          </a:p>
          <a:p>
            <a:pPr lvl="6"/>
            <a:r>
              <a:rPr lang="en-US" dirty="0" smtClean="0"/>
              <a:t>Seventh tab: Tertiary heading</a:t>
            </a:r>
          </a:p>
          <a:p>
            <a:pPr lvl="7"/>
            <a:r>
              <a:rPr lang="en-US" dirty="0" smtClean="0"/>
              <a:t>Eighth tab: Numbered lists</a:t>
            </a:r>
          </a:p>
          <a:p>
            <a:pPr lvl="8"/>
            <a:r>
              <a:rPr lang="en-US" dirty="0" smtClean="0"/>
              <a:t>Ninth tab: Source</a:t>
            </a:r>
            <a:endParaRPr lang="en-US" dirty="0"/>
          </a:p>
        </p:txBody>
      </p:sp>
      <p:sp>
        <p:nvSpPr>
          <p:cNvPr id="5" name="Title 4"/>
          <p:cNvSpPr>
            <a:spLocks noGrp="1"/>
          </p:cNvSpPr>
          <p:nvPr>
            <p:ph type="title"/>
          </p:nvPr>
        </p:nvSpPr>
        <p:spPr/>
        <p:txBody>
          <a:bodyPr/>
          <a:lstStyle/>
          <a:p>
            <a:r>
              <a:rPr lang="en-US" smtClean="0"/>
              <a:t>Title and Two-Column Content</a:t>
            </a:r>
            <a:endParaRPr lang="en-US" dirty="0"/>
          </a:p>
        </p:txBody>
      </p:sp>
      <p:sp>
        <p:nvSpPr>
          <p:cNvPr id="3" name="Date Placeholder 2"/>
          <p:cNvSpPr>
            <a:spLocks noGrp="1"/>
          </p:cNvSpPr>
          <p:nvPr>
            <p:ph type="dt" sz="half" idx="18"/>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3272432119"/>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icture Placeholder 10"/>
          <p:cNvSpPr>
            <a:spLocks noGrp="1"/>
          </p:cNvSpPr>
          <p:nvPr>
            <p:ph type="pic" sz="quarter" idx="16"/>
          </p:nvPr>
        </p:nvSpPr>
        <p:spPr/>
      </p:sp>
      <p:sp>
        <p:nvSpPr>
          <p:cNvPr id="6" name="Content Placeholder 5"/>
          <p:cNvSpPr>
            <a:spLocks noGrp="1"/>
          </p:cNvSpPr>
          <p:nvPr>
            <p:ph idx="1"/>
          </p:nvPr>
        </p:nvSpPr>
        <p:spPr/>
        <p:txBody>
          <a:bodyPr/>
          <a:lstStyle/>
          <a:p>
            <a:pPr lvl="0"/>
            <a:r>
              <a:rPr lang="en-US" smtClean="0"/>
              <a:t>Click to edit Master text styles: Standard bullet</a:t>
            </a:r>
          </a:p>
          <a:p>
            <a:pPr lvl="1"/>
            <a:r>
              <a:rPr lang="en-US" smtClean="0"/>
              <a:t>Second tab: Sub bullet</a:t>
            </a:r>
          </a:p>
          <a:p>
            <a:pPr lvl="2"/>
            <a:r>
              <a:rPr lang="en-US" smtClean="0"/>
              <a:t>Third tab: Tertiary bullet</a:t>
            </a:r>
          </a:p>
          <a:p>
            <a:pPr lvl="3"/>
            <a:r>
              <a:rPr lang="en-US" smtClean="0"/>
              <a:t>Fourth tab: Body copy</a:t>
            </a:r>
          </a:p>
          <a:p>
            <a:pPr lvl="4"/>
            <a:r>
              <a:rPr lang="en-US" smtClean="0"/>
              <a:t>Fifth tab: Main Heading</a:t>
            </a:r>
          </a:p>
          <a:p>
            <a:pPr lvl="5"/>
            <a:r>
              <a:rPr lang="en-US" smtClean="0"/>
              <a:t>Sixth tab: Subheading</a:t>
            </a:r>
          </a:p>
          <a:p>
            <a:pPr lvl="6"/>
            <a:r>
              <a:rPr lang="en-US" smtClean="0"/>
              <a:t>Seventh tab: Tertiary heading</a:t>
            </a:r>
          </a:p>
          <a:p>
            <a:pPr lvl="7"/>
            <a:r>
              <a:rPr lang="en-US" smtClean="0"/>
              <a:t>Eighth tab: Numbered lists</a:t>
            </a:r>
          </a:p>
          <a:p>
            <a:pPr lvl="8"/>
            <a:r>
              <a:rPr lang="en-US" smtClean="0"/>
              <a:t>Ninth tab: Source</a:t>
            </a:r>
            <a:endParaRPr lang="en-US" dirty="0"/>
          </a:p>
        </p:txBody>
      </p:sp>
      <p:sp>
        <p:nvSpPr>
          <p:cNvPr id="5" name="Title 4"/>
          <p:cNvSpPr>
            <a:spLocks noGrp="1"/>
          </p:cNvSpPr>
          <p:nvPr>
            <p:ph type="title"/>
          </p:nvPr>
        </p:nvSpPr>
        <p:spPr/>
        <p:txBody>
          <a:bodyPr/>
          <a:lstStyle/>
          <a:p>
            <a:r>
              <a:rPr lang="en-US" smtClean="0"/>
              <a:t>Title and Two-Column Content</a:t>
            </a:r>
            <a:endParaRPr lang="en-US" dirty="0"/>
          </a:p>
        </p:txBody>
      </p:sp>
      <p:sp>
        <p:nvSpPr>
          <p:cNvPr id="4" name="Date Placeholder 3"/>
          <p:cNvSpPr>
            <a:spLocks noGrp="1"/>
          </p:cNvSpPr>
          <p:nvPr>
            <p:ph type="dt" sz="half" idx="17"/>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1498536782"/>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lvl="0"/>
            <a:r>
              <a:rPr lang="en-US" dirty="0" smtClean="0"/>
              <a:t>Click to edit Master text styles: Standard bullet</a:t>
            </a:r>
          </a:p>
          <a:p>
            <a:pPr lvl="1"/>
            <a:r>
              <a:rPr lang="en-US" dirty="0" smtClean="0"/>
              <a:t>Second tab: Sub bullet</a:t>
            </a:r>
          </a:p>
          <a:p>
            <a:pPr lvl="2"/>
            <a:r>
              <a:rPr lang="en-US" dirty="0" smtClean="0"/>
              <a:t>Third tab: Tertiary bullet</a:t>
            </a:r>
          </a:p>
          <a:p>
            <a:pPr lvl="3"/>
            <a:r>
              <a:rPr lang="en-US" dirty="0" smtClean="0"/>
              <a:t>Fourth tab: Body copy</a:t>
            </a:r>
          </a:p>
          <a:p>
            <a:pPr lvl="4"/>
            <a:r>
              <a:rPr lang="en-US" dirty="0" smtClean="0"/>
              <a:t>Fifth tab: Main Heading</a:t>
            </a:r>
          </a:p>
          <a:p>
            <a:pPr lvl="5"/>
            <a:r>
              <a:rPr lang="en-US" dirty="0" smtClean="0"/>
              <a:t>Sixth tab: Subheading</a:t>
            </a:r>
          </a:p>
          <a:p>
            <a:pPr lvl="6"/>
            <a:r>
              <a:rPr lang="en-US" dirty="0" smtClean="0"/>
              <a:t>Seventh tab: Tertiary heading</a:t>
            </a:r>
          </a:p>
          <a:p>
            <a:pPr lvl="7"/>
            <a:r>
              <a:rPr lang="en-US" dirty="0" smtClean="0"/>
              <a:t>Eighth tab: Numbered lists</a:t>
            </a:r>
          </a:p>
          <a:p>
            <a:pPr lvl="8"/>
            <a:r>
              <a:rPr lang="en-US" dirty="0" smtClean="0"/>
              <a:t>Ninth tab: Source</a:t>
            </a:r>
            <a:endParaRPr lang="en-US" dirty="0"/>
          </a:p>
        </p:txBody>
      </p:sp>
      <p:sp>
        <p:nvSpPr>
          <p:cNvPr id="5" name="Title 4"/>
          <p:cNvSpPr>
            <a:spLocks noGrp="1"/>
          </p:cNvSpPr>
          <p:nvPr>
            <p:ph type="title"/>
          </p:nvPr>
        </p:nvSpPr>
        <p:spPr/>
        <p:txBody>
          <a:bodyPr/>
          <a:lstStyle/>
          <a:p>
            <a:r>
              <a:rPr lang="en-US" smtClean="0"/>
              <a:t>Title and Two-Column Content</a:t>
            </a:r>
            <a:endParaRPr lang="en-US" dirty="0"/>
          </a:p>
        </p:txBody>
      </p:sp>
      <p:sp>
        <p:nvSpPr>
          <p:cNvPr id="4" name="Date Placeholder 3"/>
          <p:cNvSpPr>
            <a:spLocks noGrp="1"/>
          </p:cNvSpPr>
          <p:nvPr>
            <p:ph type="dt" sz="half" idx="17"/>
          </p:nvPr>
        </p:nvSpPr>
        <p:spPr/>
        <p:txBody>
          <a:bodyPr/>
          <a:lstStyle/>
          <a:p>
            <a:r>
              <a:rPr lang="en-US" smtClean="0"/>
              <a:t>© 2016 Teradata</a:t>
            </a:r>
            <a:endParaRPr lang="en-US" dirty="0" smtClean="0"/>
          </a:p>
        </p:txBody>
      </p:sp>
      <p:sp>
        <p:nvSpPr>
          <p:cNvPr id="7" name="Picture Placeholder 6"/>
          <p:cNvSpPr>
            <a:spLocks noGrp="1"/>
          </p:cNvSpPr>
          <p:nvPr>
            <p:ph type="pic" sz="quarter" idx="16"/>
          </p:nvPr>
        </p:nvSpPr>
        <p:spPr/>
      </p:sp>
    </p:spTree>
    <p:extLst>
      <p:ext uri="{BB962C8B-B14F-4D97-AF65-F5344CB8AC3E}">
        <p14:creationId xmlns:p14="http://schemas.microsoft.com/office/powerpoint/2010/main" val="1510217951"/>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p:sp>
      <p:sp>
        <p:nvSpPr>
          <p:cNvPr id="2" name="Content Placeholder 1"/>
          <p:cNvSpPr>
            <a:spLocks noGrp="1"/>
          </p:cNvSpPr>
          <p:nvPr>
            <p:ph idx="12"/>
          </p:nvPr>
        </p:nvSpPr>
        <p:spPr/>
        <p:txBody>
          <a:bodyPr/>
          <a:lstStyle/>
          <a:p>
            <a:pPr lvl="0"/>
            <a:r>
              <a:rPr lang="en-US" smtClean="0"/>
              <a:t>Click to edit Master text styles: Standard bullet</a:t>
            </a:r>
          </a:p>
          <a:p>
            <a:pPr lvl="1"/>
            <a:r>
              <a:rPr lang="en-US" smtClean="0"/>
              <a:t>Second tab: Sub bullet</a:t>
            </a:r>
          </a:p>
          <a:p>
            <a:pPr lvl="2"/>
            <a:r>
              <a:rPr lang="en-US" smtClean="0"/>
              <a:t>Third tab: Tertiary bullet</a:t>
            </a:r>
          </a:p>
          <a:p>
            <a:pPr lvl="3"/>
            <a:r>
              <a:rPr lang="en-US" smtClean="0"/>
              <a:t>Fourth tab: Body copy</a:t>
            </a:r>
          </a:p>
          <a:p>
            <a:pPr lvl="4"/>
            <a:r>
              <a:rPr lang="en-US" smtClean="0"/>
              <a:t>Fifth tab: Main Heading</a:t>
            </a:r>
          </a:p>
          <a:p>
            <a:pPr lvl="5"/>
            <a:r>
              <a:rPr lang="en-US" smtClean="0"/>
              <a:t>Sixth tab: Subheading</a:t>
            </a:r>
          </a:p>
          <a:p>
            <a:pPr lvl="6"/>
            <a:r>
              <a:rPr lang="en-US" smtClean="0"/>
              <a:t>Seventh tab: Tertiary heading</a:t>
            </a:r>
          </a:p>
          <a:p>
            <a:pPr lvl="7"/>
            <a:r>
              <a:rPr lang="en-US" smtClean="0"/>
              <a:t>Eighth tab: Numbered lists</a:t>
            </a:r>
          </a:p>
          <a:p>
            <a:pPr lvl="8"/>
            <a:r>
              <a:rPr lang="en-US" smtClean="0"/>
              <a:t>Ninth tab: Source</a:t>
            </a:r>
            <a:endParaRPr lang="en-US" dirty="0"/>
          </a:p>
        </p:txBody>
      </p:sp>
      <p:sp>
        <p:nvSpPr>
          <p:cNvPr id="5" name="Title 4"/>
          <p:cNvSpPr>
            <a:spLocks noGrp="1"/>
          </p:cNvSpPr>
          <p:nvPr>
            <p:ph type="title"/>
          </p:nvPr>
        </p:nvSpPr>
        <p:spPr/>
        <p:txBody>
          <a:bodyPr/>
          <a:lstStyle/>
          <a:p>
            <a:r>
              <a:rPr lang="en-US" smtClean="0"/>
              <a:t>Title and Two-Column Content</a:t>
            </a:r>
            <a:endParaRPr lang="en-US" dirty="0"/>
          </a:p>
        </p:txBody>
      </p:sp>
      <p:sp>
        <p:nvSpPr>
          <p:cNvPr id="6" name="Date Placeholder 5"/>
          <p:cNvSpPr>
            <a:spLocks noGrp="1"/>
          </p:cNvSpPr>
          <p:nvPr>
            <p:ph type="dt" sz="half" idx="17"/>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465867807"/>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21"/>
          <p:cNvSpPr>
            <a:spLocks noGrp="1"/>
          </p:cNvSpPr>
          <p:nvPr>
            <p:ph type="body" sz="quarter" idx="15"/>
          </p:nvPr>
        </p:nvSpPr>
        <p:spPr/>
        <p:txBody>
          <a:bodyPr/>
          <a:lstStyle/>
          <a:p>
            <a:r>
              <a:rPr lang="en-US" smtClean="0"/>
              <a:t>Case Study Title Goes Here</a:t>
            </a:r>
          </a:p>
          <a:p>
            <a:pPr lvl="1"/>
            <a:r>
              <a:rPr lang="en-US" smtClean="0"/>
              <a:t>Subhead</a:t>
            </a:r>
            <a:endParaRPr lang="en-US" dirty="0"/>
          </a:p>
        </p:txBody>
      </p:sp>
      <p:sp>
        <p:nvSpPr>
          <p:cNvPr id="7" name="Picture Placeholder 6"/>
          <p:cNvSpPr>
            <a:spLocks noGrp="1"/>
          </p:cNvSpPr>
          <p:nvPr>
            <p:ph type="pic" sz="quarter" idx="14"/>
          </p:nvPr>
        </p:nvSpPr>
        <p:spPr/>
      </p:sp>
      <p:sp>
        <p:nvSpPr>
          <p:cNvPr id="42" name="Content Placeholder 41"/>
          <p:cNvSpPr>
            <a:spLocks noGrp="1"/>
          </p:cNvSpPr>
          <p:nvPr>
            <p:ph idx="12"/>
          </p:nvPr>
        </p:nvSpPr>
        <p:spPr/>
        <p:txBody>
          <a:bodyPr/>
          <a:lstStyle/>
          <a:p>
            <a:pPr lvl="4"/>
            <a:r>
              <a:rPr lang="en-US" dirty="0" smtClean="0"/>
              <a:t>Problem</a:t>
            </a:r>
          </a:p>
          <a:p>
            <a:pPr lvl="0"/>
            <a:r>
              <a:rPr lang="en-US" dirty="0" smtClean="0"/>
              <a:t>Standard bullet</a:t>
            </a:r>
          </a:p>
          <a:p>
            <a:pPr lvl="1"/>
            <a:r>
              <a:rPr lang="en-US" dirty="0" smtClean="0"/>
              <a:t>Second tab: Sub bullet</a:t>
            </a:r>
          </a:p>
          <a:p>
            <a:pPr lvl="4"/>
            <a:r>
              <a:rPr lang="en-US" dirty="0" smtClean="0"/>
              <a:t>Challenge</a:t>
            </a:r>
          </a:p>
          <a:p>
            <a:pPr lvl="0"/>
            <a:r>
              <a:rPr lang="en-US" dirty="0" smtClean="0"/>
              <a:t>Standard bullet</a:t>
            </a:r>
          </a:p>
          <a:p>
            <a:pPr lvl="1"/>
            <a:r>
              <a:rPr lang="en-US" dirty="0" smtClean="0"/>
              <a:t>Second tab: Sub bullet</a:t>
            </a:r>
          </a:p>
          <a:p>
            <a:pPr lvl="4"/>
            <a:r>
              <a:rPr lang="en-US" dirty="0" smtClean="0"/>
              <a:t>Results</a:t>
            </a:r>
          </a:p>
          <a:p>
            <a:pPr lvl="0"/>
            <a:r>
              <a:rPr lang="en-US" dirty="0" smtClean="0"/>
              <a:t>Standard bullet</a:t>
            </a:r>
          </a:p>
          <a:p>
            <a:pPr lvl="1"/>
            <a:r>
              <a:rPr lang="en-US" dirty="0" smtClean="0"/>
              <a:t>Second tab: Sub bullet</a:t>
            </a:r>
          </a:p>
          <a:p>
            <a:pPr lvl="1"/>
            <a:endParaRPr lang="en-US" dirty="0"/>
          </a:p>
        </p:txBody>
      </p:sp>
      <p:sp>
        <p:nvSpPr>
          <p:cNvPr id="4" name="Date Placeholder 3"/>
          <p:cNvSpPr>
            <a:spLocks noGrp="1"/>
          </p:cNvSpPr>
          <p:nvPr>
            <p:ph type="dt" sz="half" idx="19"/>
          </p:nvPr>
        </p:nvSpPr>
        <p:spPr/>
        <p:txBody>
          <a:bodyPr/>
          <a:lstStyle/>
          <a:p>
            <a:r>
              <a:rPr lang="en-US" smtClean="0"/>
              <a:t>© 2016 Teradata</a:t>
            </a:r>
            <a:endParaRPr lang="en-US" dirty="0" smtClean="0"/>
          </a:p>
        </p:txBody>
      </p:sp>
      <p:sp>
        <p:nvSpPr>
          <p:cNvPr id="8" name="Picture Placeholder 7"/>
          <p:cNvSpPr>
            <a:spLocks noGrp="1"/>
          </p:cNvSpPr>
          <p:nvPr>
            <p:ph type="pic" sz="quarter" idx="22"/>
          </p:nvPr>
        </p:nvSpPr>
        <p:spPr/>
      </p:sp>
      <p:sp>
        <p:nvSpPr>
          <p:cNvPr id="15" name="TextBox 14"/>
          <p:cNvSpPr txBox="1"/>
          <p:nvPr/>
        </p:nvSpPr>
        <p:spPr>
          <a:xfrm>
            <a:off x="226058" y="4918131"/>
            <a:ext cx="60410" cy="130805"/>
          </a:xfrm>
          <a:prstGeom prst="rect">
            <a:avLst/>
          </a:prstGeom>
          <a:noFill/>
        </p:spPr>
        <p:txBody>
          <a:bodyPr wrap="none" lIns="0" tIns="0" rIns="0" bIns="0" rtlCol="0">
            <a:spAutoFit/>
          </a:bodyPr>
          <a:lstStyle/>
          <a:p>
            <a:pPr algn="r"/>
            <a:fld id="{0C8E8817-043E-4BA1-A90E-6FB9FA409362}" type="slidenum">
              <a:rPr lang="en-US" sz="850" smtClean="0">
                <a:solidFill>
                  <a:srgbClr val="5F6062"/>
                </a:solidFill>
              </a:rPr>
              <a:pPr algn="r"/>
              <a:t>9</a:t>
            </a:fld>
            <a:endParaRPr lang="en-US" sz="850" dirty="0">
              <a:solidFill>
                <a:srgbClr val="5F6062"/>
              </a:solidFill>
            </a:endParaRPr>
          </a:p>
        </p:txBody>
      </p:sp>
    </p:spTree>
    <p:extLst>
      <p:ext uri="{BB962C8B-B14F-4D97-AF65-F5344CB8AC3E}">
        <p14:creationId xmlns:p14="http://schemas.microsoft.com/office/powerpoint/2010/main" val="3862591758"/>
      </p:ext>
    </p:extLst>
  </p:cSld>
  <p:clrMapOvr>
    <a:masterClrMapping/>
  </p:clrMapOvr>
  <p:transition spd="med">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FFISYNC_SLIDE_GUID" val="5f8a3f99-bc64-4e62-a4b8-3136e4c8ef14"/>
</p:tagLst>
</file>

<file path=ppt/theme/theme1.xml><?xml version="1.0" encoding="utf-8"?>
<a:theme xmlns:a="http://schemas.openxmlformats.org/drawingml/2006/main" name="TDC_PPT_Branded_0516_full">
  <a:themeElements>
    <a:clrScheme name="TeradataPPT2014 2">
      <a:dk1>
        <a:srgbClr val="3C3C3B"/>
      </a:dk1>
      <a:lt1>
        <a:sysClr val="window" lastClr="FFFFFF"/>
      </a:lt1>
      <a:dk2>
        <a:srgbClr val="0079DB"/>
      </a:dk2>
      <a:lt2>
        <a:srgbClr val="D8D8D8"/>
      </a:lt2>
      <a:accent1>
        <a:srgbClr val="EC881D"/>
      </a:accent1>
      <a:accent2>
        <a:srgbClr val="0079DB"/>
      </a:accent2>
      <a:accent3>
        <a:srgbClr val="CD391F"/>
      </a:accent3>
      <a:accent4>
        <a:srgbClr val="0088A8"/>
      </a:accent4>
      <a:accent5>
        <a:srgbClr val="703092"/>
      </a:accent5>
      <a:accent6>
        <a:srgbClr val="5F6062"/>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noFill/>
          <a:miter lim="800000"/>
          <a:headEnd/>
          <a:tailEnd/>
        </a:ln>
        <a:effectLst/>
      </a:spPr>
      <a:bodyPr wrap="square" tIns="91440" bIns="91440" rtlCol="0" anchor="t">
        <a:prstTxWarp prst="textNoShape">
          <a:avLst/>
        </a:prstTxWarp>
        <a:noAutofit/>
      </a:bodyPr>
      <a:lstStyle>
        <a:defPPr>
          <a:defRPr kern="0" dirty="0" err="1" smtClean="0">
            <a:solidFill>
              <a:prstClr val="white"/>
            </a:solidFill>
          </a:defRPr>
        </a:defPPr>
      </a:lst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5000"/>
          </a:lnSpc>
          <a:spcBef>
            <a:spcPts val="400"/>
          </a:spcBef>
          <a:defRPr dirty="0" err="1" smtClean="0">
            <a:solidFill>
              <a:srgbClr val="231F20"/>
            </a:solidFill>
          </a:defRPr>
        </a:defPPr>
      </a:lstStyle>
    </a:txDef>
  </a:objectDefaults>
  <a:extraClrSchemeLst/>
</a:theme>
</file>

<file path=ppt/theme/theme2.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TDC_PPT_Branded_16-9_1116_full</Template>
  <TotalTime>20</TotalTime>
  <Words>1410</Words>
  <Application>Microsoft Macintosh PowerPoint</Application>
  <PresentationFormat>全屏显示(16:9)</PresentationFormat>
  <Paragraphs>396</Paragraphs>
  <Slides>45</Slides>
  <Notes>19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45</vt:i4>
      </vt:variant>
    </vt:vector>
  </HeadingPairs>
  <TitlesOfParts>
    <vt:vector size="50" baseType="lpstr">
      <vt:lpstr>Arial</vt:lpstr>
      <vt:lpstr>Calibri</vt:lpstr>
      <vt:lpstr>Century Gothic</vt:lpstr>
      <vt:lpstr>Times New Roman</vt:lpstr>
      <vt:lpstr>TDC_PPT_Branded_0516_full</vt:lpstr>
      <vt:lpstr>PowerPoint 演示文稿</vt:lpstr>
      <vt:lpstr>PowerPoint 演示文稿</vt:lpstr>
      <vt:lpstr>Agenda</vt:lpstr>
      <vt:lpstr>Title and Content</vt:lpstr>
      <vt:lpstr>Title and Two-Column Content</vt:lpstr>
      <vt:lpstr>Title and Two-Column Content</vt:lpstr>
      <vt:lpstr>Title and Two-Column Content</vt:lpstr>
      <vt:lpstr>Title and Two-Column Content</vt:lpstr>
      <vt:lpstr>PowerPoint 演示文稿</vt:lpstr>
      <vt:lpstr>PowerPoint 演示文稿</vt:lpstr>
      <vt:lpstr>PowerPoint 演示文稿</vt:lpstr>
      <vt:lpstr>Title and Three-Column Content</vt:lpstr>
      <vt:lpstr>Title Only</vt:lpstr>
      <vt:lpstr>PowerPoint 演示文稿</vt:lpstr>
      <vt:lpstr>Color Palette</vt:lpstr>
      <vt:lpstr>Callouts Example</vt:lpstr>
      <vt:lpstr>Column Chart</vt:lpstr>
      <vt:lpstr>Chart and Content</vt:lpstr>
      <vt:lpstr>Stacked Column Chart</vt:lpstr>
      <vt:lpstr>Line Chart</vt:lpstr>
      <vt:lpstr>Line Chart</vt:lpstr>
      <vt:lpstr>Pie Chart</vt:lpstr>
      <vt:lpstr>Bar Chart</vt:lpstr>
      <vt:lpstr>Stacked Bar Chart</vt:lpstr>
      <vt:lpstr>Area Chart</vt:lpstr>
      <vt:lpstr>Donut Chart</vt:lpstr>
      <vt:lpstr>Table</vt:lpstr>
      <vt:lpstr>Icon Style</vt:lpstr>
      <vt:lpstr>Optional Quote/Evidence Slide with Logo</vt:lpstr>
      <vt:lpstr>Optional Quote/Evidence Slide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Portfolio</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1</cp:revision>
  <cp:lastPrinted>2015-10-07T18:54:40Z</cp:lastPrinted>
  <dcterms:created xsi:type="dcterms:W3CDTF">2017-02-23T03:08:34Z</dcterms:created>
  <dcterms:modified xsi:type="dcterms:W3CDTF">2017-02-23T03:28:36Z</dcterms:modified>
</cp:coreProperties>
</file>