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6" r:id="rId2"/>
    <p:sldId id="278" r:id="rId3"/>
    <p:sldId id="348" r:id="rId4"/>
    <p:sldId id="364" r:id="rId5"/>
    <p:sldId id="276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">
          <p15:clr>
            <a:srgbClr val="A4A3A4"/>
          </p15:clr>
        </p15:guide>
        <p15:guide id="2" orient="horz" pos="2870">
          <p15:clr>
            <a:srgbClr val="A4A3A4"/>
          </p15:clr>
        </p15:guide>
        <p15:guide id="3" orient="horz" pos="547">
          <p15:clr>
            <a:srgbClr val="A4A3A4"/>
          </p15:clr>
        </p15:guide>
        <p15:guide id="4" orient="horz" pos="725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C881D"/>
    <a:srgbClr val="5F6062"/>
    <a:srgbClr val="0079DB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 autoAdjust="0"/>
    <p:restoredTop sz="83029" autoAdjust="0"/>
  </p:normalViewPr>
  <p:slideViewPr>
    <p:cSldViewPr snapToGrid="0">
      <p:cViewPr varScale="1">
        <p:scale>
          <a:sx n="102" d="100"/>
          <a:sy n="102" d="100"/>
        </p:scale>
        <p:origin x="1528" y="176"/>
      </p:cViewPr>
      <p:guideLst>
        <p:guide orient="horz" pos="102"/>
        <p:guide orient="horz" pos="2870"/>
        <p:guide orient="horz" pos="547"/>
        <p:guide orient="horz" pos="725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C6CC6-8138-E540-A434-B867CC36BCD0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 smtClean="0">
                <a:solidFill>
                  <a:schemeClr val="bg2"/>
                </a:solidFill>
              </a:rPr>
              <a:t>© 2016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0B24A-4901-584A-9EFA-AC0C3BF0E694}" type="datetime1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038" marR="0" indent="-173038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Alternate title slide – move to beginning of deck,</a:t>
            </a:r>
            <a:r>
              <a:rPr lang="en-US" baseline="0" dirty="0" smtClean="0"/>
              <a:t> or </a:t>
            </a:r>
            <a:r>
              <a:rPr lang="en-US" dirty="0" smtClean="0"/>
              <a:t>delete if not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believe that analytics and data unleash the potential of great companies.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 and data have become the number one assets in organizations that are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driving differentiated 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When companies treat analytics and data as their number </a:t>
            </a:r>
            <a:r>
              <a:rPr lang="en-US" sz="1200" kern="1200" dirty="0" smtClean="0">
                <a:effectLst/>
                <a:latin typeface="+mn-lt"/>
                <a:ea typeface="+mn-ea"/>
                <a:cs typeface="+mn-cs"/>
              </a:rPr>
              <a:t>one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asset, they have the now have the ability to transform organizations.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your company is working to:</a:t>
            </a:r>
          </a:p>
          <a:p>
            <a:pPr marL="173038" lvl="0" indent="-173038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the time for clinical trial for new drugs;</a:t>
            </a:r>
          </a:p>
          <a:p>
            <a:pPr marL="173038" lvl="0" indent="-173038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yield for farmers by better managing soil and crops</a:t>
            </a:r>
          </a:p>
          <a:p>
            <a:pPr marL="173038" lvl="0" indent="-173038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 carbon emissions; or</a:t>
            </a:r>
          </a:p>
          <a:p>
            <a:pPr marL="173038" lvl="0" indent="-173038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communications between people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there is unlimited potential to what data and analytics can unleash.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2015 Teradata</a:t>
            </a:r>
          </a:p>
        </p:txBody>
      </p:sp>
    </p:spTree>
    <p:extLst>
      <p:ext uri="{BB962C8B-B14F-4D97-AF65-F5344CB8AC3E}">
        <p14:creationId xmlns:p14="http://schemas.microsoft.com/office/powerpoint/2010/main" val="50594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r>
              <a:rPr lang="en-US" baseline="0" dirty="0" smtClean="0"/>
              <a:t> slide for all presentations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1765762"/>
            <a:ext cx="9144000" cy="1611980"/>
          </a:xfrm>
          <a:solidFill>
            <a:schemeClr val="accent1">
              <a:alpha val="90000"/>
            </a:schemeClr>
          </a:solidFill>
        </p:spPr>
        <p:txBody>
          <a:bodyPr lIns="457200" tIns="137160" rIns="457200" bIns="13716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706437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49238" y="1112498"/>
            <a:ext cx="8655050" cy="3567112"/>
            <a:chOff x="249238" y="1919288"/>
            <a:chExt cx="8655050" cy="3567112"/>
          </a:xfrm>
        </p:grpSpPr>
        <p:sp>
          <p:nvSpPr>
            <p:cNvPr id="7" name="Oval 122"/>
            <p:cNvSpPr>
              <a:spLocks noChangeArrowheads="1"/>
            </p:cNvSpPr>
            <p:nvPr/>
          </p:nvSpPr>
          <p:spPr bwMode="auto">
            <a:xfrm>
              <a:off x="24923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23"/>
            <p:cNvSpPr>
              <a:spLocks noChangeArrowheads="1"/>
            </p:cNvSpPr>
            <p:nvPr/>
          </p:nvSpPr>
          <p:spPr bwMode="auto">
            <a:xfrm>
              <a:off x="6381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24"/>
            <p:cNvSpPr>
              <a:spLocks noChangeArrowheads="1"/>
            </p:cNvSpPr>
            <p:nvPr/>
          </p:nvSpPr>
          <p:spPr bwMode="auto">
            <a:xfrm>
              <a:off x="1042540" y="1933378"/>
              <a:ext cx="59635" cy="607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25"/>
            <p:cNvSpPr>
              <a:spLocks noChangeArrowheads="1"/>
            </p:cNvSpPr>
            <p:nvPr/>
          </p:nvSpPr>
          <p:spPr bwMode="auto">
            <a:xfrm>
              <a:off x="1417638" y="1919288"/>
              <a:ext cx="87313" cy="889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26"/>
            <p:cNvSpPr>
              <a:spLocks noChangeArrowheads="1"/>
            </p:cNvSpPr>
            <p:nvPr/>
          </p:nvSpPr>
          <p:spPr bwMode="auto">
            <a:xfrm>
              <a:off x="1825935" y="1938647"/>
              <a:ext cx="50182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7"/>
            <p:cNvSpPr>
              <a:spLocks noChangeArrowheads="1"/>
            </p:cNvSpPr>
            <p:nvPr/>
          </p:nvSpPr>
          <p:spPr bwMode="auto">
            <a:xfrm>
              <a:off x="2210940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28"/>
            <p:cNvSpPr>
              <a:spLocks noChangeArrowheads="1"/>
            </p:cNvSpPr>
            <p:nvPr/>
          </p:nvSpPr>
          <p:spPr bwMode="auto">
            <a:xfrm>
              <a:off x="258603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29"/>
            <p:cNvSpPr>
              <a:spLocks noChangeArrowheads="1"/>
            </p:cNvSpPr>
            <p:nvPr/>
          </p:nvSpPr>
          <p:spPr bwMode="auto">
            <a:xfrm>
              <a:off x="2993990" y="1938647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30"/>
            <p:cNvSpPr>
              <a:spLocks noChangeArrowheads="1"/>
            </p:cNvSpPr>
            <p:nvPr/>
          </p:nvSpPr>
          <p:spPr bwMode="auto">
            <a:xfrm>
              <a:off x="3363913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31"/>
            <p:cNvSpPr>
              <a:spLocks noChangeArrowheads="1"/>
            </p:cNvSpPr>
            <p:nvPr/>
          </p:nvSpPr>
          <p:spPr bwMode="auto">
            <a:xfrm>
              <a:off x="3766941" y="1933378"/>
              <a:ext cx="60720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32"/>
            <p:cNvSpPr>
              <a:spLocks noChangeArrowheads="1"/>
            </p:cNvSpPr>
            <p:nvPr/>
          </p:nvSpPr>
          <p:spPr bwMode="auto">
            <a:xfrm>
              <a:off x="41433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33"/>
            <p:cNvSpPr>
              <a:spLocks noChangeArrowheads="1"/>
            </p:cNvSpPr>
            <p:nvPr/>
          </p:nvSpPr>
          <p:spPr bwMode="auto">
            <a:xfrm>
              <a:off x="4532313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34"/>
            <p:cNvSpPr>
              <a:spLocks noChangeArrowheads="1"/>
            </p:cNvSpPr>
            <p:nvPr/>
          </p:nvSpPr>
          <p:spPr bwMode="auto">
            <a:xfrm>
              <a:off x="4936677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35"/>
            <p:cNvSpPr>
              <a:spLocks noChangeArrowheads="1"/>
            </p:cNvSpPr>
            <p:nvPr/>
          </p:nvSpPr>
          <p:spPr bwMode="auto">
            <a:xfrm>
              <a:off x="53117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136"/>
            <p:cNvSpPr>
              <a:spLocks noChangeArrowheads="1"/>
            </p:cNvSpPr>
            <p:nvPr/>
          </p:nvSpPr>
          <p:spPr bwMode="auto">
            <a:xfrm>
              <a:off x="5700713" y="1919288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137"/>
            <p:cNvSpPr>
              <a:spLocks noChangeArrowheads="1"/>
            </p:cNvSpPr>
            <p:nvPr/>
          </p:nvSpPr>
          <p:spPr bwMode="auto">
            <a:xfrm>
              <a:off x="6108665" y="1938647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138"/>
            <p:cNvSpPr>
              <a:spLocks noChangeArrowheads="1"/>
            </p:cNvSpPr>
            <p:nvPr/>
          </p:nvSpPr>
          <p:spPr bwMode="auto">
            <a:xfrm>
              <a:off x="647858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39"/>
            <p:cNvSpPr>
              <a:spLocks noChangeArrowheads="1"/>
            </p:cNvSpPr>
            <p:nvPr/>
          </p:nvSpPr>
          <p:spPr bwMode="auto">
            <a:xfrm>
              <a:off x="6886885" y="1938647"/>
              <a:ext cx="50182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140"/>
            <p:cNvSpPr>
              <a:spLocks noChangeArrowheads="1"/>
            </p:cNvSpPr>
            <p:nvPr/>
          </p:nvSpPr>
          <p:spPr bwMode="auto">
            <a:xfrm>
              <a:off x="7258051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141"/>
            <p:cNvSpPr>
              <a:spLocks noChangeArrowheads="1"/>
            </p:cNvSpPr>
            <p:nvPr/>
          </p:nvSpPr>
          <p:spPr bwMode="auto">
            <a:xfrm>
              <a:off x="764698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42"/>
            <p:cNvSpPr>
              <a:spLocks noChangeArrowheads="1"/>
            </p:cNvSpPr>
            <p:nvPr/>
          </p:nvSpPr>
          <p:spPr bwMode="auto">
            <a:xfrm>
              <a:off x="8051352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143"/>
            <p:cNvSpPr>
              <a:spLocks noChangeArrowheads="1"/>
            </p:cNvSpPr>
            <p:nvPr/>
          </p:nvSpPr>
          <p:spPr bwMode="auto">
            <a:xfrm>
              <a:off x="8426451" y="1919288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144"/>
            <p:cNvSpPr>
              <a:spLocks noChangeArrowheads="1"/>
            </p:cNvSpPr>
            <p:nvPr/>
          </p:nvSpPr>
          <p:spPr bwMode="auto">
            <a:xfrm>
              <a:off x="8815388" y="1919288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151"/>
            <p:cNvSpPr>
              <a:spLocks noChangeArrowheads="1"/>
            </p:cNvSpPr>
            <p:nvPr/>
          </p:nvSpPr>
          <p:spPr bwMode="auto">
            <a:xfrm>
              <a:off x="2630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152"/>
            <p:cNvSpPr>
              <a:spLocks noChangeArrowheads="1"/>
            </p:cNvSpPr>
            <p:nvPr/>
          </p:nvSpPr>
          <p:spPr bwMode="auto">
            <a:xfrm>
              <a:off x="652015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153"/>
            <p:cNvSpPr>
              <a:spLocks noChangeArrowheads="1"/>
            </p:cNvSpPr>
            <p:nvPr/>
          </p:nvSpPr>
          <p:spPr bwMode="auto">
            <a:xfrm>
              <a:off x="102870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154"/>
            <p:cNvSpPr>
              <a:spLocks noChangeArrowheads="1"/>
            </p:cNvSpPr>
            <p:nvPr/>
          </p:nvSpPr>
          <p:spPr bwMode="auto">
            <a:xfrm>
              <a:off x="14314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55"/>
            <p:cNvSpPr>
              <a:spLocks noChangeArrowheads="1"/>
            </p:cNvSpPr>
            <p:nvPr/>
          </p:nvSpPr>
          <p:spPr bwMode="auto">
            <a:xfrm>
              <a:off x="1806576" y="2308225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156"/>
            <p:cNvSpPr>
              <a:spLocks noChangeArrowheads="1"/>
            </p:cNvSpPr>
            <p:nvPr/>
          </p:nvSpPr>
          <p:spPr bwMode="auto">
            <a:xfrm>
              <a:off x="219710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157"/>
            <p:cNvSpPr>
              <a:spLocks noChangeArrowheads="1"/>
            </p:cNvSpPr>
            <p:nvPr/>
          </p:nvSpPr>
          <p:spPr bwMode="auto">
            <a:xfrm>
              <a:off x="2586038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158"/>
            <p:cNvSpPr>
              <a:spLocks noChangeArrowheads="1"/>
            </p:cNvSpPr>
            <p:nvPr/>
          </p:nvSpPr>
          <p:spPr bwMode="auto">
            <a:xfrm>
              <a:off x="2974976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159"/>
            <p:cNvSpPr>
              <a:spLocks noChangeArrowheads="1"/>
            </p:cNvSpPr>
            <p:nvPr/>
          </p:nvSpPr>
          <p:spPr bwMode="auto">
            <a:xfrm>
              <a:off x="33639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60"/>
            <p:cNvSpPr>
              <a:spLocks noChangeArrowheads="1"/>
            </p:cNvSpPr>
            <p:nvPr/>
          </p:nvSpPr>
          <p:spPr bwMode="auto">
            <a:xfrm>
              <a:off x="3772210" y="2327239"/>
              <a:ext cx="50182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161"/>
            <p:cNvSpPr>
              <a:spLocks noChangeArrowheads="1"/>
            </p:cNvSpPr>
            <p:nvPr/>
          </p:nvSpPr>
          <p:spPr bwMode="auto">
            <a:xfrm>
              <a:off x="4157215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162"/>
            <p:cNvSpPr>
              <a:spLocks noChangeArrowheads="1"/>
            </p:cNvSpPr>
            <p:nvPr/>
          </p:nvSpPr>
          <p:spPr bwMode="auto">
            <a:xfrm>
              <a:off x="45323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163"/>
            <p:cNvSpPr>
              <a:spLocks noChangeArrowheads="1"/>
            </p:cNvSpPr>
            <p:nvPr/>
          </p:nvSpPr>
          <p:spPr bwMode="auto">
            <a:xfrm>
              <a:off x="49366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164"/>
            <p:cNvSpPr>
              <a:spLocks noChangeArrowheads="1"/>
            </p:cNvSpPr>
            <p:nvPr/>
          </p:nvSpPr>
          <p:spPr bwMode="auto">
            <a:xfrm>
              <a:off x="5311776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165"/>
            <p:cNvSpPr>
              <a:spLocks noChangeArrowheads="1"/>
            </p:cNvSpPr>
            <p:nvPr/>
          </p:nvSpPr>
          <p:spPr bwMode="auto">
            <a:xfrm>
              <a:off x="5714552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166"/>
            <p:cNvSpPr>
              <a:spLocks noChangeArrowheads="1"/>
            </p:cNvSpPr>
            <p:nvPr/>
          </p:nvSpPr>
          <p:spPr bwMode="auto">
            <a:xfrm>
              <a:off x="6103490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167"/>
            <p:cNvSpPr>
              <a:spLocks noChangeArrowheads="1"/>
            </p:cNvSpPr>
            <p:nvPr/>
          </p:nvSpPr>
          <p:spPr bwMode="auto">
            <a:xfrm>
              <a:off x="6478588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168"/>
            <p:cNvSpPr>
              <a:spLocks noChangeArrowheads="1"/>
            </p:cNvSpPr>
            <p:nvPr/>
          </p:nvSpPr>
          <p:spPr bwMode="auto">
            <a:xfrm>
              <a:off x="6881616" y="2322064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169"/>
            <p:cNvSpPr>
              <a:spLocks noChangeArrowheads="1"/>
            </p:cNvSpPr>
            <p:nvPr/>
          </p:nvSpPr>
          <p:spPr bwMode="auto">
            <a:xfrm>
              <a:off x="725805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170"/>
            <p:cNvSpPr>
              <a:spLocks noChangeArrowheads="1"/>
            </p:cNvSpPr>
            <p:nvPr/>
          </p:nvSpPr>
          <p:spPr bwMode="auto">
            <a:xfrm>
              <a:off x="766082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171"/>
            <p:cNvSpPr>
              <a:spLocks noChangeArrowheads="1"/>
            </p:cNvSpPr>
            <p:nvPr/>
          </p:nvSpPr>
          <p:spPr bwMode="auto">
            <a:xfrm>
              <a:off x="80375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172"/>
            <p:cNvSpPr>
              <a:spLocks noChangeArrowheads="1"/>
            </p:cNvSpPr>
            <p:nvPr/>
          </p:nvSpPr>
          <p:spPr bwMode="auto">
            <a:xfrm>
              <a:off x="8440290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173"/>
            <p:cNvSpPr>
              <a:spLocks noChangeArrowheads="1"/>
            </p:cNvSpPr>
            <p:nvPr/>
          </p:nvSpPr>
          <p:spPr bwMode="auto">
            <a:xfrm>
              <a:off x="8815388" y="2308225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180"/>
            <p:cNvSpPr>
              <a:spLocks noChangeArrowheads="1"/>
            </p:cNvSpPr>
            <p:nvPr/>
          </p:nvSpPr>
          <p:spPr bwMode="auto">
            <a:xfrm>
              <a:off x="2492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181"/>
            <p:cNvSpPr>
              <a:spLocks noChangeArrowheads="1"/>
            </p:cNvSpPr>
            <p:nvPr/>
          </p:nvSpPr>
          <p:spPr bwMode="auto">
            <a:xfrm>
              <a:off x="6381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182"/>
            <p:cNvSpPr>
              <a:spLocks noChangeArrowheads="1"/>
            </p:cNvSpPr>
            <p:nvPr/>
          </p:nvSpPr>
          <p:spPr bwMode="auto">
            <a:xfrm>
              <a:off x="1042540" y="27078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9" name="Oval 183"/>
            <p:cNvSpPr>
              <a:spLocks noChangeArrowheads="1"/>
            </p:cNvSpPr>
            <p:nvPr/>
          </p:nvSpPr>
          <p:spPr bwMode="auto">
            <a:xfrm>
              <a:off x="14176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184"/>
            <p:cNvSpPr>
              <a:spLocks noChangeArrowheads="1"/>
            </p:cNvSpPr>
            <p:nvPr/>
          </p:nvSpPr>
          <p:spPr bwMode="auto">
            <a:xfrm>
              <a:off x="1806576" y="2693988"/>
              <a:ext cx="88900" cy="87313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1" name="Oval 185"/>
            <p:cNvSpPr>
              <a:spLocks noChangeArrowheads="1"/>
            </p:cNvSpPr>
            <p:nvPr/>
          </p:nvSpPr>
          <p:spPr bwMode="auto">
            <a:xfrm>
              <a:off x="219710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186"/>
            <p:cNvSpPr>
              <a:spLocks noChangeArrowheads="1"/>
            </p:cNvSpPr>
            <p:nvPr/>
          </p:nvSpPr>
          <p:spPr bwMode="auto">
            <a:xfrm>
              <a:off x="25860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187"/>
            <p:cNvSpPr>
              <a:spLocks noChangeArrowheads="1"/>
            </p:cNvSpPr>
            <p:nvPr/>
          </p:nvSpPr>
          <p:spPr bwMode="auto">
            <a:xfrm>
              <a:off x="29749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188"/>
            <p:cNvSpPr>
              <a:spLocks noChangeArrowheads="1"/>
            </p:cNvSpPr>
            <p:nvPr/>
          </p:nvSpPr>
          <p:spPr bwMode="auto">
            <a:xfrm>
              <a:off x="33639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189"/>
            <p:cNvSpPr>
              <a:spLocks noChangeArrowheads="1"/>
            </p:cNvSpPr>
            <p:nvPr/>
          </p:nvSpPr>
          <p:spPr bwMode="auto">
            <a:xfrm>
              <a:off x="3752851" y="2693988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190"/>
            <p:cNvSpPr>
              <a:spLocks noChangeArrowheads="1"/>
            </p:cNvSpPr>
            <p:nvPr/>
          </p:nvSpPr>
          <p:spPr bwMode="auto">
            <a:xfrm>
              <a:off x="4157215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191"/>
            <p:cNvSpPr>
              <a:spLocks noChangeArrowheads="1"/>
            </p:cNvSpPr>
            <p:nvPr/>
          </p:nvSpPr>
          <p:spPr bwMode="auto">
            <a:xfrm>
              <a:off x="45323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192"/>
            <p:cNvSpPr>
              <a:spLocks noChangeArrowheads="1"/>
            </p:cNvSpPr>
            <p:nvPr/>
          </p:nvSpPr>
          <p:spPr bwMode="auto">
            <a:xfrm>
              <a:off x="4936677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193"/>
            <p:cNvSpPr>
              <a:spLocks noChangeArrowheads="1"/>
            </p:cNvSpPr>
            <p:nvPr/>
          </p:nvSpPr>
          <p:spPr bwMode="auto">
            <a:xfrm>
              <a:off x="53117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194"/>
            <p:cNvSpPr>
              <a:spLocks noChangeArrowheads="1"/>
            </p:cNvSpPr>
            <p:nvPr/>
          </p:nvSpPr>
          <p:spPr bwMode="auto">
            <a:xfrm>
              <a:off x="57007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195"/>
            <p:cNvSpPr>
              <a:spLocks noChangeArrowheads="1"/>
            </p:cNvSpPr>
            <p:nvPr/>
          </p:nvSpPr>
          <p:spPr bwMode="auto">
            <a:xfrm>
              <a:off x="60896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196"/>
            <p:cNvSpPr>
              <a:spLocks noChangeArrowheads="1"/>
            </p:cNvSpPr>
            <p:nvPr/>
          </p:nvSpPr>
          <p:spPr bwMode="auto">
            <a:xfrm>
              <a:off x="6492427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197"/>
            <p:cNvSpPr>
              <a:spLocks noChangeArrowheads="1"/>
            </p:cNvSpPr>
            <p:nvPr/>
          </p:nvSpPr>
          <p:spPr bwMode="auto">
            <a:xfrm>
              <a:off x="6867526" y="2693988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198"/>
            <p:cNvSpPr>
              <a:spLocks noChangeArrowheads="1"/>
            </p:cNvSpPr>
            <p:nvPr/>
          </p:nvSpPr>
          <p:spPr bwMode="auto">
            <a:xfrm>
              <a:off x="72580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199"/>
            <p:cNvSpPr>
              <a:spLocks noChangeArrowheads="1"/>
            </p:cNvSpPr>
            <p:nvPr/>
          </p:nvSpPr>
          <p:spPr bwMode="auto">
            <a:xfrm>
              <a:off x="7666002" y="2713002"/>
              <a:ext cx="49285" cy="4928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200"/>
            <p:cNvSpPr>
              <a:spLocks noChangeArrowheads="1"/>
            </p:cNvSpPr>
            <p:nvPr/>
          </p:nvSpPr>
          <p:spPr bwMode="auto">
            <a:xfrm>
              <a:off x="8037513" y="2693988"/>
              <a:ext cx="87313" cy="873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201"/>
            <p:cNvSpPr>
              <a:spLocks noChangeArrowheads="1"/>
            </p:cNvSpPr>
            <p:nvPr/>
          </p:nvSpPr>
          <p:spPr bwMode="auto">
            <a:xfrm>
              <a:off x="84264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202"/>
            <p:cNvSpPr>
              <a:spLocks noChangeArrowheads="1"/>
            </p:cNvSpPr>
            <p:nvPr/>
          </p:nvSpPr>
          <p:spPr bwMode="auto">
            <a:xfrm>
              <a:off x="8829478" y="2707827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210"/>
            <p:cNvSpPr>
              <a:spLocks noChangeArrowheads="1"/>
            </p:cNvSpPr>
            <p:nvPr/>
          </p:nvSpPr>
          <p:spPr bwMode="auto">
            <a:xfrm>
              <a:off x="263077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211"/>
            <p:cNvSpPr>
              <a:spLocks noChangeArrowheads="1"/>
            </p:cNvSpPr>
            <p:nvPr/>
          </p:nvSpPr>
          <p:spPr bwMode="auto">
            <a:xfrm>
              <a:off x="638176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12"/>
            <p:cNvSpPr>
              <a:spLocks noChangeArrowheads="1"/>
            </p:cNvSpPr>
            <p:nvPr/>
          </p:nvSpPr>
          <p:spPr bwMode="auto">
            <a:xfrm>
              <a:off x="102870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13"/>
            <p:cNvSpPr>
              <a:spLocks noChangeArrowheads="1"/>
            </p:cNvSpPr>
            <p:nvPr/>
          </p:nvSpPr>
          <p:spPr bwMode="auto">
            <a:xfrm>
              <a:off x="14176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14"/>
            <p:cNvSpPr>
              <a:spLocks noChangeArrowheads="1"/>
            </p:cNvSpPr>
            <p:nvPr/>
          </p:nvSpPr>
          <p:spPr bwMode="auto">
            <a:xfrm>
              <a:off x="1806576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215"/>
            <p:cNvSpPr>
              <a:spLocks noChangeArrowheads="1"/>
            </p:cNvSpPr>
            <p:nvPr/>
          </p:nvSpPr>
          <p:spPr bwMode="auto">
            <a:xfrm>
              <a:off x="219710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216"/>
            <p:cNvSpPr>
              <a:spLocks noChangeArrowheads="1"/>
            </p:cNvSpPr>
            <p:nvPr/>
          </p:nvSpPr>
          <p:spPr bwMode="auto">
            <a:xfrm>
              <a:off x="25860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17"/>
            <p:cNvSpPr>
              <a:spLocks noChangeArrowheads="1"/>
            </p:cNvSpPr>
            <p:nvPr/>
          </p:nvSpPr>
          <p:spPr bwMode="auto">
            <a:xfrm>
              <a:off x="2974976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18"/>
            <p:cNvSpPr>
              <a:spLocks noChangeArrowheads="1"/>
            </p:cNvSpPr>
            <p:nvPr/>
          </p:nvSpPr>
          <p:spPr bwMode="auto">
            <a:xfrm>
              <a:off x="33639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19"/>
            <p:cNvSpPr>
              <a:spLocks noChangeArrowheads="1"/>
            </p:cNvSpPr>
            <p:nvPr/>
          </p:nvSpPr>
          <p:spPr bwMode="auto">
            <a:xfrm>
              <a:off x="3772210" y="3098764"/>
              <a:ext cx="50182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220"/>
            <p:cNvSpPr>
              <a:spLocks noChangeArrowheads="1"/>
            </p:cNvSpPr>
            <p:nvPr/>
          </p:nvSpPr>
          <p:spPr bwMode="auto">
            <a:xfrm>
              <a:off x="4143376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0" name="Oval 221"/>
            <p:cNvSpPr>
              <a:spLocks noChangeArrowheads="1"/>
            </p:cNvSpPr>
            <p:nvPr/>
          </p:nvSpPr>
          <p:spPr bwMode="auto">
            <a:xfrm>
              <a:off x="45323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222"/>
            <p:cNvSpPr>
              <a:spLocks noChangeArrowheads="1"/>
            </p:cNvSpPr>
            <p:nvPr/>
          </p:nvSpPr>
          <p:spPr bwMode="auto">
            <a:xfrm>
              <a:off x="49228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223"/>
            <p:cNvSpPr>
              <a:spLocks noChangeArrowheads="1"/>
            </p:cNvSpPr>
            <p:nvPr/>
          </p:nvSpPr>
          <p:spPr bwMode="auto">
            <a:xfrm>
              <a:off x="5311776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224"/>
            <p:cNvSpPr>
              <a:spLocks noChangeArrowheads="1"/>
            </p:cNvSpPr>
            <p:nvPr/>
          </p:nvSpPr>
          <p:spPr bwMode="auto">
            <a:xfrm>
              <a:off x="57007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225"/>
            <p:cNvSpPr>
              <a:spLocks noChangeArrowheads="1"/>
            </p:cNvSpPr>
            <p:nvPr/>
          </p:nvSpPr>
          <p:spPr bwMode="auto">
            <a:xfrm>
              <a:off x="6089651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226"/>
            <p:cNvSpPr>
              <a:spLocks noChangeArrowheads="1"/>
            </p:cNvSpPr>
            <p:nvPr/>
          </p:nvSpPr>
          <p:spPr bwMode="auto">
            <a:xfrm>
              <a:off x="647858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227"/>
            <p:cNvSpPr>
              <a:spLocks noChangeArrowheads="1"/>
            </p:cNvSpPr>
            <p:nvPr/>
          </p:nvSpPr>
          <p:spPr bwMode="auto">
            <a:xfrm>
              <a:off x="6867526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228"/>
            <p:cNvSpPr>
              <a:spLocks noChangeArrowheads="1"/>
            </p:cNvSpPr>
            <p:nvPr/>
          </p:nvSpPr>
          <p:spPr bwMode="auto">
            <a:xfrm>
              <a:off x="7271890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229"/>
            <p:cNvSpPr>
              <a:spLocks noChangeArrowheads="1"/>
            </p:cNvSpPr>
            <p:nvPr/>
          </p:nvSpPr>
          <p:spPr bwMode="auto">
            <a:xfrm>
              <a:off x="764698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230"/>
            <p:cNvSpPr>
              <a:spLocks noChangeArrowheads="1"/>
            </p:cNvSpPr>
            <p:nvPr/>
          </p:nvSpPr>
          <p:spPr bwMode="auto">
            <a:xfrm>
              <a:off x="8051352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231"/>
            <p:cNvSpPr>
              <a:spLocks noChangeArrowheads="1"/>
            </p:cNvSpPr>
            <p:nvPr/>
          </p:nvSpPr>
          <p:spPr bwMode="auto">
            <a:xfrm>
              <a:off x="842645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232"/>
            <p:cNvSpPr>
              <a:spLocks noChangeArrowheads="1"/>
            </p:cNvSpPr>
            <p:nvPr/>
          </p:nvSpPr>
          <p:spPr bwMode="auto">
            <a:xfrm>
              <a:off x="8815388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239"/>
            <p:cNvSpPr>
              <a:spLocks noChangeArrowheads="1"/>
            </p:cNvSpPr>
            <p:nvPr/>
          </p:nvSpPr>
          <p:spPr bwMode="auto">
            <a:xfrm>
              <a:off x="268252" y="3486114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40"/>
            <p:cNvSpPr>
              <a:spLocks noChangeArrowheads="1"/>
            </p:cNvSpPr>
            <p:nvPr/>
          </p:nvSpPr>
          <p:spPr bwMode="auto">
            <a:xfrm>
              <a:off x="652015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241"/>
            <p:cNvSpPr>
              <a:spLocks noChangeArrowheads="1"/>
            </p:cNvSpPr>
            <p:nvPr/>
          </p:nvSpPr>
          <p:spPr bwMode="auto">
            <a:xfrm>
              <a:off x="102870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42"/>
            <p:cNvSpPr>
              <a:spLocks noChangeArrowheads="1"/>
            </p:cNvSpPr>
            <p:nvPr/>
          </p:nvSpPr>
          <p:spPr bwMode="auto">
            <a:xfrm>
              <a:off x="1431477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243"/>
            <p:cNvSpPr>
              <a:spLocks noChangeArrowheads="1"/>
            </p:cNvSpPr>
            <p:nvPr/>
          </p:nvSpPr>
          <p:spPr bwMode="auto">
            <a:xfrm>
              <a:off x="1806576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44"/>
            <p:cNvSpPr>
              <a:spLocks noChangeArrowheads="1"/>
            </p:cNvSpPr>
            <p:nvPr/>
          </p:nvSpPr>
          <p:spPr bwMode="auto">
            <a:xfrm>
              <a:off x="219710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45"/>
            <p:cNvSpPr>
              <a:spLocks noChangeArrowheads="1"/>
            </p:cNvSpPr>
            <p:nvPr/>
          </p:nvSpPr>
          <p:spPr bwMode="auto">
            <a:xfrm>
              <a:off x="258603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46"/>
            <p:cNvSpPr>
              <a:spLocks noChangeArrowheads="1"/>
            </p:cNvSpPr>
            <p:nvPr/>
          </p:nvSpPr>
          <p:spPr bwMode="auto">
            <a:xfrm>
              <a:off x="2974976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47"/>
            <p:cNvSpPr>
              <a:spLocks noChangeArrowheads="1"/>
            </p:cNvSpPr>
            <p:nvPr/>
          </p:nvSpPr>
          <p:spPr bwMode="auto">
            <a:xfrm>
              <a:off x="33639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248"/>
            <p:cNvSpPr>
              <a:spLocks noChangeArrowheads="1"/>
            </p:cNvSpPr>
            <p:nvPr/>
          </p:nvSpPr>
          <p:spPr bwMode="auto">
            <a:xfrm>
              <a:off x="3752851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249"/>
            <p:cNvSpPr>
              <a:spLocks noChangeArrowheads="1"/>
            </p:cNvSpPr>
            <p:nvPr/>
          </p:nvSpPr>
          <p:spPr bwMode="auto">
            <a:xfrm>
              <a:off x="4143376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50"/>
            <p:cNvSpPr>
              <a:spLocks noChangeArrowheads="1"/>
            </p:cNvSpPr>
            <p:nvPr/>
          </p:nvSpPr>
          <p:spPr bwMode="auto">
            <a:xfrm>
              <a:off x="45323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51"/>
            <p:cNvSpPr>
              <a:spLocks noChangeArrowheads="1"/>
            </p:cNvSpPr>
            <p:nvPr/>
          </p:nvSpPr>
          <p:spPr bwMode="auto">
            <a:xfrm>
              <a:off x="492283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252"/>
            <p:cNvSpPr>
              <a:spLocks noChangeArrowheads="1"/>
            </p:cNvSpPr>
            <p:nvPr/>
          </p:nvSpPr>
          <p:spPr bwMode="auto">
            <a:xfrm>
              <a:off x="5325615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253"/>
            <p:cNvSpPr>
              <a:spLocks noChangeArrowheads="1"/>
            </p:cNvSpPr>
            <p:nvPr/>
          </p:nvSpPr>
          <p:spPr bwMode="auto">
            <a:xfrm>
              <a:off x="57007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254"/>
            <p:cNvSpPr>
              <a:spLocks noChangeArrowheads="1"/>
            </p:cNvSpPr>
            <p:nvPr/>
          </p:nvSpPr>
          <p:spPr bwMode="auto">
            <a:xfrm>
              <a:off x="608965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255"/>
            <p:cNvSpPr>
              <a:spLocks noChangeArrowheads="1"/>
            </p:cNvSpPr>
            <p:nvPr/>
          </p:nvSpPr>
          <p:spPr bwMode="auto">
            <a:xfrm>
              <a:off x="647858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256"/>
            <p:cNvSpPr>
              <a:spLocks noChangeArrowheads="1"/>
            </p:cNvSpPr>
            <p:nvPr/>
          </p:nvSpPr>
          <p:spPr bwMode="auto">
            <a:xfrm>
              <a:off x="6867526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257"/>
            <p:cNvSpPr>
              <a:spLocks noChangeArrowheads="1"/>
            </p:cNvSpPr>
            <p:nvPr/>
          </p:nvSpPr>
          <p:spPr bwMode="auto">
            <a:xfrm>
              <a:off x="7258051" y="3467100"/>
              <a:ext cx="87313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58"/>
            <p:cNvSpPr>
              <a:spLocks noChangeArrowheads="1"/>
            </p:cNvSpPr>
            <p:nvPr/>
          </p:nvSpPr>
          <p:spPr bwMode="auto">
            <a:xfrm>
              <a:off x="764698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59"/>
            <p:cNvSpPr>
              <a:spLocks noChangeArrowheads="1"/>
            </p:cNvSpPr>
            <p:nvPr/>
          </p:nvSpPr>
          <p:spPr bwMode="auto">
            <a:xfrm>
              <a:off x="80375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60"/>
            <p:cNvSpPr>
              <a:spLocks noChangeArrowheads="1"/>
            </p:cNvSpPr>
            <p:nvPr/>
          </p:nvSpPr>
          <p:spPr bwMode="auto">
            <a:xfrm>
              <a:off x="8440290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61"/>
            <p:cNvSpPr>
              <a:spLocks noChangeArrowheads="1"/>
            </p:cNvSpPr>
            <p:nvPr/>
          </p:nvSpPr>
          <p:spPr bwMode="auto">
            <a:xfrm>
              <a:off x="8834747" y="3486114"/>
              <a:ext cx="50182" cy="4928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68"/>
            <p:cNvSpPr>
              <a:spLocks noChangeArrowheads="1"/>
            </p:cNvSpPr>
            <p:nvPr/>
          </p:nvSpPr>
          <p:spPr bwMode="auto">
            <a:xfrm>
              <a:off x="2492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269"/>
            <p:cNvSpPr>
              <a:spLocks noChangeArrowheads="1"/>
            </p:cNvSpPr>
            <p:nvPr/>
          </p:nvSpPr>
          <p:spPr bwMode="auto">
            <a:xfrm>
              <a:off x="657226" y="3852863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7" name="Oval 270"/>
            <p:cNvSpPr>
              <a:spLocks noChangeArrowheads="1"/>
            </p:cNvSpPr>
            <p:nvPr/>
          </p:nvSpPr>
          <p:spPr bwMode="auto">
            <a:xfrm>
              <a:off x="1042540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1"/>
            <p:cNvSpPr>
              <a:spLocks noChangeArrowheads="1"/>
            </p:cNvSpPr>
            <p:nvPr/>
          </p:nvSpPr>
          <p:spPr bwMode="auto">
            <a:xfrm>
              <a:off x="14176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72"/>
            <p:cNvSpPr>
              <a:spLocks noChangeArrowheads="1"/>
            </p:cNvSpPr>
            <p:nvPr/>
          </p:nvSpPr>
          <p:spPr bwMode="auto">
            <a:xfrm>
              <a:off x="1806576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273"/>
            <p:cNvSpPr>
              <a:spLocks noChangeArrowheads="1"/>
            </p:cNvSpPr>
            <p:nvPr/>
          </p:nvSpPr>
          <p:spPr bwMode="auto">
            <a:xfrm>
              <a:off x="2197101" y="3852863"/>
              <a:ext cx="87313" cy="88900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74"/>
            <p:cNvSpPr>
              <a:spLocks noChangeArrowheads="1"/>
            </p:cNvSpPr>
            <p:nvPr/>
          </p:nvSpPr>
          <p:spPr bwMode="auto">
            <a:xfrm>
              <a:off x="25860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275"/>
            <p:cNvSpPr>
              <a:spLocks noChangeArrowheads="1"/>
            </p:cNvSpPr>
            <p:nvPr/>
          </p:nvSpPr>
          <p:spPr bwMode="auto">
            <a:xfrm>
              <a:off x="29749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276"/>
            <p:cNvSpPr>
              <a:spLocks noChangeArrowheads="1"/>
            </p:cNvSpPr>
            <p:nvPr/>
          </p:nvSpPr>
          <p:spPr bwMode="auto">
            <a:xfrm>
              <a:off x="3363913" y="3852863"/>
              <a:ext cx="87313" cy="889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277"/>
            <p:cNvSpPr>
              <a:spLocks noChangeArrowheads="1"/>
            </p:cNvSpPr>
            <p:nvPr/>
          </p:nvSpPr>
          <p:spPr bwMode="auto">
            <a:xfrm>
              <a:off x="3752851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278"/>
            <p:cNvSpPr>
              <a:spLocks noChangeArrowheads="1"/>
            </p:cNvSpPr>
            <p:nvPr/>
          </p:nvSpPr>
          <p:spPr bwMode="auto">
            <a:xfrm>
              <a:off x="41433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279"/>
            <p:cNvSpPr>
              <a:spLocks noChangeArrowheads="1"/>
            </p:cNvSpPr>
            <p:nvPr/>
          </p:nvSpPr>
          <p:spPr bwMode="auto">
            <a:xfrm>
              <a:off x="45323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280"/>
            <p:cNvSpPr>
              <a:spLocks noChangeArrowheads="1"/>
            </p:cNvSpPr>
            <p:nvPr/>
          </p:nvSpPr>
          <p:spPr bwMode="auto">
            <a:xfrm>
              <a:off x="49228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281"/>
            <p:cNvSpPr>
              <a:spLocks noChangeArrowheads="1"/>
            </p:cNvSpPr>
            <p:nvPr/>
          </p:nvSpPr>
          <p:spPr bwMode="auto">
            <a:xfrm>
              <a:off x="53117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282"/>
            <p:cNvSpPr>
              <a:spLocks noChangeArrowheads="1"/>
            </p:cNvSpPr>
            <p:nvPr/>
          </p:nvSpPr>
          <p:spPr bwMode="auto">
            <a:xfrm>
              <a:off x="57007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283"/>
            <p:cNvSpPr>
              <a:spLocks noChangeArrowheads="1"/>
            </p:cNvSpPr>
            <p:nvPr/>
          </p:nvSpPr>
          <p:spPr bwMode="auto">
            <a:xfrm>
              <a:off x="6089651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284"/>
            <p:cNvSpPr>
              <a:spLocks noChangeArrowheads="1"/>
            </p:cNvSpPr>
            <p:nvPr/>
          </p:nvSpPr>
          <p:spPr bwMode="auto">
            <a:xfrm>
              <a:off x="647858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285"/>
            <p:cNvSpPr>
              <a:spLocks noChangeArrowheads="1"/>
            </p:cNvSpPr>
            <p:nvPr/>
          </p:nvSpPr>
          <p:spPr bwMode="auto">
            <a:xfrm>
              <a:off x="6867526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286"/>
            <p:cNvSpPr>
              <a:spLocks noChangeArrowheads="1"/>
            </p:cNvSpPr>
            <p:nvPr/>
          </p:nvSpPr>
          <p:spPr bwMode="auto">
            <a:xfrm>
              <a:off x="7277065" y="3872222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287"/>
            <p:cNvSpPr>
              <a:spLocks noChangeArrowheads="1"/>
            </p:cNvSpPr>
            <p:nvPr/>
          </p:nvSpPr>
          <p:spPr bwMode="auto">
            <a:xfrm>
              <a:off x="7660827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288"/>
            <p:cNvSpPr>
              <a:spLocks noChangeArrowheads="1"/>
            </p:cNvSpPr>
            <p:nvPr/>
          </p:nvSpPr>
          <p:spPr bwMode="auto">
            <a:xfrm>
              <a:off x="80375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289"/>
            <p:cNvSpPr>
              <a:spLocks noChangeArrowheads="1"/>
            </p:cNvSpPr>
            <p:nvPr/>
          </p:nvSpPr>
          <p:spPr bwMode="auto">
            <a:xfrm>
              <a:off x="8440290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290"/>
            <p:cNvSpPr>
              <a:spLocks noChangeArrowheads="1"/>
            </p:cNvSpPr>
            <p:nvPr/>
          </p:nvSpPr>
          <p:spPr bwMode="auto">
            <a:xfrm>
              <a:off x="8815388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297"/>
            <p:cNvSpPr>
              <a:spLocks noChangeArrowheads="1"/>
            </p:cNvSpPr>
            <p:nvPr/>
          </p:nvSpPr>
          <p:spPr bwMode="auto">
            <a:xfrm>
              <a:off x="268252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298"/>
            <p:cNvSpPr>
              <a:spLocks noChangeArrowheads="1"/>
            </p:cNvSpPr>
            <p:nvPr/>
          </p:nvSpPr>
          <p:spPr bwMode="auto">
            <a:xfrm>
              <a:off x="6381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299"/>
            <p:cNvSpPr>
              <a:spLocks noChangeArrowheads="1"/>
            </p:cNvSpPr>
            <p:nvPr/>
          </p:nvSpPr>
          <p:spPr bwMode="auto">
            <a:xfrm>
              <a:off x="102870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300"/>
            <p:cNvSpPr>
              <a:spLocks noChangeArrowheads="1"/>
            </p:cNvSpPr>
            <p:nvPr/>
          </p:nvSpPr>
          <p:spPr bwMode="auto">
            <a:xfrm>
              <a:off x="141763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301"/>
            <p:cNvSpPr>
              <a:spLocks noChangeArrowheads="1"/>
            </p:cNvSpPr>
            <p:nvPr/>
          </p:nvSpPr>
          <p:spPr bwMode="auto">
            <a:xfrm>
              <a:off x="1806576" y="4238625"/>
              <a:ext cx="88900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302"/>
            <p:cNvSpPr>
              <a:spLocks noChangeArrowheads="1"/>
            </p:cNvSpPr>
            <p:nvPr/>
          </p:nvSpPr>
          <p:spPr bwMode="auto">
            <a:xfrm>
              <a:off x="219710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303"/>
            <p:cNvSpPr>
              <a:spLocks noChangeArrowheads="1"/>
            </p:cNvSpPr>
            <p:nvPr/>
          </p:nvSpPr>
          <p:spPr bwMode="auto">
            <a:xfrm>
              <a:off x="2607292" y="4260265"/>
              <a:ext cx="44805" cy="456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304"/>
            <p:cNvSpPr>
              <a:spLocks noChangeArrowheads="1"/>
            </p:cNvSpPr>
            <p:nvPr/>
          </p:nvSpPr>
          <p:spPr bwMode="auto">
            <a:xfrm>
              <a:off x="29749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305"/>
            <p:cNvSpPr>
              <a:spLocks noChangeArrowheads="1"/>
            </p:cNvSpPr>
            <p:nvPr/>
          </p:nvSpPr>
          <p:spPr bwMode="auto">
            <a:xfrm>
              <a:off x="33639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306"/>
            <p:cNvSpPr>
              <a:spLocks noChangeArrowheads="1"/>
            </p:cNvSpPr>
            <p:nvPr/>
          </p:nvSpPr>
          <p:spPr bwMode="auto">
            <a:xfrm>
              <a:off x="3752851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307"/>
            <p:cNvSpPr>
              <a:spLocks noChangeArrowheads="1"/>
            </p:cNvSpPr>
            <p:nvPr/>
          </p:nvSpPr>
          <p:spPr bwMode="auto">
            <a:xfrm>
              <a:off x="41433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308"/>
            <p:cNvSpPr>
              <a:spLocks noChangeArrowheads="1"/>
            </p:cNvSpPr>
            <p:nvPr/>
          </p:nvSpPr>
          <p:spPr bwMode="auto">
            <a:xfrm>
              <a:off x="45323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309"/>
            <p:cNvSpPr>
              <a:spLocks noChangeArrowheads="1"/>
            </p:cNvSpPr>
            <p:nvPr/>
          </p:nvSpPr>
          <p:spPr bwMode="auto">
            <a:xfrm>
              <a:off x="492283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310"/>
            <p:cNvSpPr>
              <a:spLocks noChangeArrowheads="1"/>
            </p:cNvSpPr>
            <p:nvPr/>
          </p:nvSpPr>
          <p:spPr bwMode="auto">
            <a:xfrm>
              <a:off x="5325615" y="4252715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311"/>
            <p:cNvSpPr>
              <a:spLocks noChangeArrowheads="1"/>
            </p:cNvSpPr>
            <p:nvPr/>
          </p:nvSpPr>
          <p:spPr bwMode="auto">
            <a:xfrm>
              <a:off x="5719727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312"/>
            <p:cNvSpPr>
              <a:spLocks noChangeArrowheads="1"/>
            </p:cNvSpPr>
            <p:nvPr/>
          </p:nvSpPr>
          <p:spPr bwMode="auto">
            <a:xfrm>
              <a:off x="608965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313"/>
            <p:cNvSpPr>
              <a:spLocks noChangeArrowheads="1"/>
            </p:cNvSpPr>
            <p:nvPr/>
          </p:nvSpPr>
          <p:spPr bwMode="auto">
            <a:xfrm>
              <a:off x="6497602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14"/>
            <p:cNvSpPr>
              <a:spLocks noChangeArrowheads="1"/>
            </p:cNvSpPr>
            <p:nvPr/>
          </p:nvSpPr>
          <p:spPr bwMode="auto">
            <a:xfrm>
              <a:off x="6867526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315"/>
            <p:cNvSpPr>
              <a:spLocks noChangeArrowheads="1"/>
            </p:cNvSpPr>
            <p:nvPr/>
          </p:nvSpPr>
          <p:spPr bwMode="auto">
            <a:xfrm>
              <a:off x="7271890" y="4252715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316"/>
            <p:cNvSpPr>
              <a:spLocks noChangeArrowheads="1"/>
            </p:cNvSpPr>
            <p:nvPr/>
          </p:nvSpPr>
          <p:spPr bwMode="auto">
            <a:xfrm>
              <a:off x="764698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317"/>
            <p:cNvSpPr>
              <a:spLocks noChangeArrowheads="1"/>
            </p:cNvSpPr>
            <p:nvPr/>
          </p:nvSpPr>
          <p:spPr bwMode="auto">
            <a:xfrm>
              <a:off x="80375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318"/>
            <p:cNvSpPr>
              <a:spLocks noChangeArrowheads="1"/>
            </p:cNvSpPr>
            <p:nvPr/>
          </p:nvSpPr>
          <p:spPr bwMode="auto">
            <a:xfrm>
              <a:off x="842645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319"/>
            <p:cNvSpPr>
              <a:spLocks noChangeArrowheads="1"/>
            </p:cNvSpPr>
            <p:nvPr/>
          </p:nvSpPr>
          <p:spPr bwMode="auto">
            <a:xfrm>
              <a:off x="8815388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26"/>
            <p:cNvSpPr>
              <a:spLocks noChangeArrowheads="1"/>
            </p:cNvSpPr>
            <p:nvPr/>
          </p:nvSpPr>
          <p:spPr bwMode="auto">
            <a:xfrm>
              <a:off x="2492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327"/>
            <p:cNvSpPr>
              <a:spLocks noChangeArrowheads="1"/>
            </p:cNvSpPr>
            <p:nvPr/>
          </p:nvSpPr>
          <p:spPr bwMode="auto">
            <a:xfrm>
              <a:off x="6381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328"/>
            <p:cNvSpPr>
              <a:spLocks noChangeArrowheads="1"/>
            </p:cNvSpPr>
            <p:nvPr/>
          </p:nvSpPr>
          <p:spPr bwMode="auto">
            <a:xfrm>
              <a:off x="1042540" y="4641402"/>
              <a:ext cx="59635" cy="596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329"/>
            <p:cNvSpPr>
              <a:spLocks noChangeArrowheads="1"/>
            </p:cNvSpPr>
            <p:nvPr/>
          </p:nvSpPr>
          <p:spPr bwMode="auto">
            <a:xfrm>
              <a:off x="14176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330"/>
            <p:cNvSpPr>
              <a:spLocks noChangeArrowheads="1"/>
            </p:cNvSpPr>
            <p:nvPr/>
          </p:nvSpPr>
          <p:spPr bwMode="auto">
            <a:xfrm>
              <a:off x="1828216" y="4648817"/>
              <a:ext cx="45620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331"/>
            <p:cNvSpPr>
              <a:spLocks noChangeArrowheads="1"/>
            </p:cNvSpPr>
            <p:nvPr/>
          </p:nvSpPr>
          <p:spPr bwMode="auto">
            <a:xfrm>
              <a:off x="2197101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332"/>
            <p:cNvSpPr>
              <a:spLocks noChangeArrowheads="1"/>
            </p:cNvSpPr>
            <p:nvPr/>
          </p:nvSpPr>
          <p:spPr bwMode="auto">
            <a:xfrm>
              <a:off x="25860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333"/>
            <p:cNvSpPr>
              <a:spLocks noChangeArrowheads="1"/>
            </p:cNvSpPr>
            <p:nvPr/>
          </p:nvSpPr>
          <p:spPr bwMode="auto">
            <a:xfrm>
              <a:off x="29749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334"/>
            <p:cNvSpPr>
              <a:spLocks noChangeArrowheads="1"/>
            </p:cNvSpPr>
            <p:nvPr/>
          </p:nvSpPr>
          <p:spPr bwMode="auto">
            <a:xfrm>
              <a:off x="3385167" y="4648817"/>
              <a:ext cx="44805" cy="4480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335"/>
            <p:cNvSpPr>
              <a:spLocks noChangeArrowheads="1"/>
            </p:cNvSpPr>
            <p:nvPr/>
          </p:nvSpPr>
          <p:spPr bwMode="auto">
            <a:xfrm>
              <a:off x="3766941" y="4641402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336"/>
            <p:cNvSpPr>
              <a:spLocks noChangeArrowheads="1"/>
            </p:cNvSpPr>
            <p:nvPr/>
          </p:nvSpPr>
          <p:spPr bwMode="auto">
            <a:xfrm>
              <a:off x="41433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337"/>
            <p:cNvSpPr>
              <a:spLocks noChangeArrowheads="1"/>
            </p:cNvSpPr>
            <p:nvPr/>
          </p:nvSpPr>
          <p:spPr bwMode="auto">
            <a:xfrm>
              <a:off x="4546152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338"/>
            <p:cNvSpPr>
              <a:spLocks noChangeArrowheads="1"/>
            </p:cNvSpPr>
            <p:nvPr/>
          </p:nvSpPr>
          <p:spPr bwMode="auto">
            <a:xfrm>
              <a:off x="49228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339"/>
            <p:cNvSpPr>
              <a:spLocks noChangeArrowheads="1"/>
            </p:cNvSpPr>
            <p:nvPr/>
          </p:nvSpPr>
          <p:spPr bwMode="auto">
            <a:xfrm>
              <a:off x="5330790" y="4646577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340"/>
            <p:cNvSpPr>
              <a:spLocks noChangeArrowheads="1"/>
            </p:cNvSpPr>
            <p:nvPr/>
          </p:nvSpPr>
          <p:spPr bwMode="auto">
            <a:xfrm>
              <a:off x="5700713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341"/>
            <p:cNvSpPr>
              <a:spLocks noChangeArrowheads="1"/>
            </p:cNvSpPr>
            <p:nvPr/>
          </p:nvSpPr>
          <p:spPr bwMode="auto">
            <a:xfrm>
              <a:off x="61034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42"/>
            <p:cNvSpPr>
              <a:spLocks noChangeArrowheads="1"/>
            </p:cNvSpPr>
            <p:nvPr/>
          </p:nvSpPr>
          <p:spPr bwMode="auto">
            <a:xfrm>
              <a:off x="647858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343"/>
            <p:cNvSpPr>
              <a:spLocks noChangeArrowheads="1"/>
            </p:cNvSpPr>
            <p:nvPr/>
          </p:nvSpPr>
          <p:spPr bwMode="auto">
            <a:xfrm>
              <a:off x="6867526" y="4627563"/>
              <a:ext cx="88900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44"/>
            <p:cNvSpPr>
              <a:spLocks noChangeArrowheads="1"/>
            </p:cNvSpPr>
            <p:nvPr/>
          </p:nvSpPr>
          <p:spPr bwMode="auto">
            <a:xfrm>
              <a:off x="72718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345"/>
            <p:cNvSpPr>
              <a:spLocks noChangeArrowheads="1"/>
            </p:cNvSpPr>
            <p:nvPr/>
          </p:nvSpPr>
          <p:spPr bwMode="auto">
            <a:xfrm>
              <a:off x="7666002" y="4646577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346"/>
            <p:cNvSpPr>
              <a:spLocks noChangeArrowheads="1"/>
            </p:cNvSpPr>
            <p:nvPr/>
          </p:nvSpPr>
          <p:spPr bwMode="auto">
            <a:xfrm>
              <a:off x="8037513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347"/>
            <p:cNvSpPr>
              <a:spLocks noChangeArrowheads="1"/>
            </p:cNvSpPr>
            <p:nvPr/>
          </p:nvSpPr>
          <p:spPr bwMode="auto">
            <a:xfrm>
              <a:off x="84402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348"/>
            <p:cNvSpPr>
              <a:spLocks noChangeArrowheads="1"/>
            </p:cNvSpPr>
            <p:nvPr/>
          </p:nvSpPr>
          <p:spPr bwMode="auto">
            <a:xfrm>
              <a:off x="8815388" y="4627563"/>
              <a:ext cx="88900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355"/>
            <p:cNvSpPr>
              <a:spLocks noChangeArrowheads="1"/>
            </p:cNvSpPr>
            <p:nvPr/>
          </p:nvSpPr>
          <p:spPr bwMode="auto">
            <a:xfrm>
              <a:off x="263077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356"/>
            <p:cNvSpPr>
              <a:spLocks noChangeArrowheads="1"/>
            </p:cNvSpPr>
            <p:nvPr/>
          </p:nvSpPr>
          <p:spPr bwMode="auto">
            <a:xfrm>
              <a:off x="638176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357"/>
            <p:cNvSpPr>
              <a:spLocks noChangeArrowheads="1"/>
            </p:cNvSpPr>
            <p:nvPr/>
          </p:nvSpPr>
          <p:spPr bwMode="auto">
            <a:xfrm>
              <a:off x="1042540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358"/>
            <p:cNvSpPr>
              <a:spLocks noChangeArrowheads="1"/>
            </p:cNvSpPr>
            <p:nvPr/>
          </p:nvSpPr>
          <p:spPr bwMode="auto">
            <a:xfrm>
              <a:off x="141763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359"/>
            <p:cNvSpPr>
              <a:spLocks noChangeArrowheads="1"/>
            </p:cNvSpPr>
            <p:nvPr/>
          </p:nvSpPr>
          <p:spPr bwMode="auto">
            <a:xfrm>
              <a:off x="1806576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360"/>
            <p:cNvSpPr>
              <a:spLocks noChangeArrowheads="1"/>
            </p:cNvSpPr>
            <p:nvPr/>
          </p:nvSpPr>
          <p:spPr bwMode="auto">
            <a:xfrm>
              <a:off x="2197101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361"/>
            <p:cNvSpPr>
              <a:spLocks noChangeArrowheads="1"/>
            </p:cNvSpPr>
            <p:nvPr/>
          </p:nvSpPr>
          <p:spPr bwMode="auto">
            <a:xfrm>
              <a:off x="2607292" y="5034579"/>
              <a:ext cx="44805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362"/>
            <p:cNvSpPr>
              <a:spLocks noChangeArrowheads="1"/>
            </p:cNvSpPr>
            <p:nvPr/>
          </p:nvSpPr>
          <p:spPr bwMode="auto">
            <a:xfrm>
              <a:off x="2974976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363"/>
            <p:cNvSpPr>
              <a:spLocks noChangeArrowheads="1"/>
            </p:cNvSpPr>
            <p:nvPr/>
          </p:nvSpPr>
          <p:spPr bwMode="auto">
            <a:xfrm>
              <a:off x="33639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364"/>
            <p:cNvSpPr>
              <a:spLocks noChangeArrowheads="1"/>
            </p:cNvSpPr>
            <p:nvPr/>
          </p:nvSpPr>
          <p:spPr bwMode="auto">
            <a:xfrm>
              <a:off x="3752851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365"/>
            <p:cNvSpPr>
              <a:spLocks noChangeArrowheads="1"/>
            </p:cNvSpPr>
            <p:nvPr/>
          </p:nvSpPr>
          <p:spPr bwMode="auto">
            <a:xfrm>
              <a:off x="4162390" y="5032339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366"/>
            <p:cNvSpPr>
              <a:spLocks noChangeArrowheads="1"/>
            </p:cNvSpPr>
            <p:nvPr/>
          </p:nvSpPr>
          <p:spPr bwMode="auto">
            <a:xfrm>
              <a:off x="45323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367"/>
            <p:cNvSpPr>
              <a:spLocks noChangeArrowheads="1"/>
            </p:cNvSpPr>
            <p:nvPr/>
          </p:nvSpPr>
          <p:spPr bwMode="auto">
            <a:xfrm>
              <a:off x="492283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368"/>
            <p:cNvSpPr>
              <a:spLocks noChangeArrowheads="1"/>
            </p:cNvSpPr>
            <p:nvPr/>
          </p:nvSpPr>
          <p:spPr bwMode="auto">
            <a:xfrm>
              <a:off x="5325615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369"/>
            <p:cNvSpPr>
              <a:spLocks noChangeArrowheads="1"/>
            </p:cNvSpPr>
            <p:nvPr/>
          </p:nvSpPr>
          <p:spPr bwMode="auto">
            <a:xfrm>
              <a:off x="57007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370"/>
            <p:cNvSpPr>
              <a:spLocks noChangeArrowheads="1"/>
            </p:cNvSpPr>
            <p:nvPr/>
          </p:nvSpPr>
          <p:spPr bwMode="auto">
            <a:xfrm>
              <a:off x="6108665" y="5032339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371"/>
            <p:cNvSpPr>
              <a:spLocks noChangeArrowheads="1"/>
            </p:cNvSpPr>
            <p:nvPr/>
          </p:nvSpPr>
          <p:spPr bwMode="auto">
            <a:xfrm>
              <a:off x="647858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372"/>
            <p:cNvSpPr>
              <a:spLocks noChangeArrowheads="1"/>
            </p:cNvSpPr>
            <p:nvPr/>
          </p:nvSpPr>
          <p:spPr bwMode="auto">
            <a:xfrm>
              <a:off x="6867526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373"/>
            <p:cNvSpPr>
              <a:spLocks noChangeArrowheads="1"/>
            </p:cNvSpPr>
            <p:nvPr/>
          </p:nvSpPr>
          <p:spPr bwMode="auto">
            <a:xfrm>
              <a:off x="7258051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374"/>
            <p:cNvSpPr>
              <a:spLocks noChangeArrowheads="1"/>
            </p:cNvSpPr>
            <p:nvPr/>
          </p:nvSpPr>
          <p:spPr bwMode="auto">
            <a:xfrm>
              <a:off x="764698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375"/>
            <p:cNvSpPr>
              <a:spLocks noChangeArrowheads="1"/>
            </p:cNvSpPr>
            <p:nvPr/>
          </p:nvSpPr>
          <p:spPr bwMode="auto">
            <a:xfrm>
              <a:off x="80375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376"/>
            <p:cNvSpPr>
              <a:spLocks noChangeArrowheads="1"/>
            </p:cNvSpPr>
            <p:nvPr/>
          </p:nvSpPr>
          <p:spPr bwMode="auto">
            <a:xfrm>
              <a:off x="8426451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377"/>
            <p:cNvSpPr>
              <a:spLocks noChangeArrowheads="1"/>
            </p:cNvSpPr>
            <p:nvPr/>
          </p:nvSpPr>
          <p:spPr bwMode="auto">
            <a:xfrm>
              <a:off x="8829478" y="5027164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384"/>
            <p:cNvSpPr>
              <a:spLocks noChangeArrowheads="1"/>
            </p:cNvSpPr>
            <p:nvPr/>
          </p:nvSpPr>
          <p:spPr bwMode="auto">
            <a:xfrm>
              <a:off x="263077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385"/>
            <p:cNvSpPr>
              <a:spLocks noChangeArrowheads="1"/>
            </p:cNvSpPr>
            <p:nvPr/>
          </p:nvSpPr>
          <p:spPr bwMode="auto">
            <a:xfrm>
              <a:off x="6381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386"/>
            <p:cNvSpPr>
              <a:spLocks noChangeArrowheads="1"/>
            </p:cNvSpPr>
            <p:nvPr/>
          </p:nvSpPr>
          <p:spPr bwMode="auto">
            <a:xfrm>
              <a:off x="102870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387"/>
            <p:cNvSpPr>
              <a:spLocks noChangeArrowheads="1"/>
            </p:cNvSpPr>
            <p:nvPr/>
          </p:nvSpPr>
          <p:spPr bwMode="auto">
            <a:xfrm>
              <a:off x="1450527" y="54129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388"/>
            <p:cNvSpPr>
              <a:spLocks noChangeArrowheads="1"/>
            </p:cNvSpPr>
            <p:nvPr/>
          </p:nvSpPr>
          <p:spPr bwMode="auto">
            <a:xfrm>
              <a:off x="1806576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389"/>
            <p:cNvSpPr>
              <a:spLocks noChangeArrowheads="1"/>
            </p:cNvSpPr>
            <p:nvPr/>
          </p:nvSpPr>
          <p:spPr bwMode="auto">
            <a:xfrm>
              <a:off x="2218355" y="5420342"/>
              <a:ext cx="44805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390"/>
            <p:cNvSpPr>
              <a:spLocks noChangeArrowheads="1"/>
            </p:cNvSpPr>
            <p:nvPr/>
          </p:nvSpPr>
          <p:spPr bwMode="auto">
            <a:xfrm>
              <a:off x="258603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391"/>
            <p:cNvSpPr>
              <a:spLocks noChangeArrowheads="1"/>
            </p:cNvSpPr>
            <p:nvPr/>
          </p:nvSpPr>
          <p:spPr bwMode="auto">
            <a:xfrm>
              <a:off x="29749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392"/>
            <p:cNvSpPr>
              <a:spLocks noChangeArrowheads="1"/>
            </p:cNvSpPr>
            <p:nvPr/>
          </p:nvSpPr>
          <p:spPr bwMode="auto">
            <a:xfrm>
              <a:off x="3377752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393"/>
            <p:cNvSpPr>
              <a:spLocks noChangeArrowheads="1"/>
            </p:cNvSpPr>
            <p:nvPr/>
          </p:nvSpPr>
          <p:spPr bwMode="auto">
            <a:xfrm>
              <a:off x="3752851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394"/>
            <p:cNvSpPr>
              <a:spLocks noChangeArrowheads="1"/>
            </p:cNvSpPr>
            <p:nvPr/>
          </p:nvSpPr>
          <p:spPr bwMode="auto">
            <a:xfrm>
              <a:off x="4162426" y="5399088"/>
              <a:ext cx="87313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395"/>
            <p:cNvSpPr>
              <a:spLocks noChangeArrowheads="1"/>
            </p:cNvSpPr>
            <p:nvPr/>
          </p:nvSpPr>
          <p:spPr bwMode="auto">
            <a:xfrm>
              <a:off x="4546152" y="54129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396"/>
            <p:cNvSpPr>
              <a:spLocks noChangeArrowheads="1"/>
            </p:cNvSpPr>
            <p:nvPr/>
          </p:nvSpPr>
          <p:spPr bwMode="auto">
            <a:xfrm>
              <a:off x="492283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397"/>
            <p:cNvSpPr>
              <a:spLocks noChangeArrowheads="1"/>
            </p:cNvSpPr>
            <p:nvPr/>
          </p:nvSpPr>
          <p:spPr bwMode="auto">
            <a:xfrm>
              <a:off x="53117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398"/>
            <p:cNvSpPr>
              <a:spLocks noChangeArrowheads="1"/>
            </p:cNvSpPr>
            <p:nvPr/>
          </p:nvSpPr>
          <p:spPr bwMode="auto">
            <a:xfrm>
              <a:off x="5714552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399"/>
            <p:cNvSpPr>
              <a:spLocks noChangeArrowheads="1"/>
            </p:cNvSpPr>
            <p:nvPr/>
          </p:nvSpPr>
          <p:spPr bwMode="auto">
            <a:xfrm>
              <a:off x="608965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400"/>
            <p:cNvSpPr>
              <a:spLocks noChangeArrowheads="1"/>
            </p:cNvSpPr>
            <p:nvPr/>
          </p:nvSpPr>
          <p:spPr bwMode="auto">
            <a:xfrm>
              <a:off x="647858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401"/>
            <p:cNvSpPr>
              <a:spLocks noChangeArrowheads="1"/>
            </p:cNvSpPr>
            <p:nvPr/>
          </p:nvSpPr>
          <p:spPr bwMode="auto">
            <a:xfrm>
              <a:off x="6867526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402"/>
            <p:cNvSpPr>
              <a:spLocks noChangeArrowheads="1"/>
            </p:cNvSpPr>
            <p:nvPr/>
          </p:nvSpPr>
          <p:spPr bwMode="auto">
            <a:xfrm>
              <a:off x="725805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403"/>
            <p:cNvSpPr>
              <a:spLocks noChangeArrowheads="1"/>
            </p:cNvSpPr>
            <p:nvPr/>
          </p:nvSpPr>
          <p:spPr bwMode="auto">
            <a:xfrm>
              <a:off x="7666002" y="5418102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404"/>
            <p:cNvSpPr>
              <a:spLocks noChangeArrowheads="1"/>
            </p:cNvSpPr>
            <p:nvPr/>
          </p:nvSpPr>
          <p:spPr bwMode="auto">
            <a:xfrm>
              <a:off x="8037513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405"/>
            <p:cNvSpPr>
              <a:spLocks noChangeArrowheads="1"/>
            </p:cNvSpPr>
            <p:nvPr/>
          </p:nvSpPr>
          <p:spPr bwMode="auto">
            <a:xfrm>
              <a:off x="8445465" y="5418102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406"/>
            <p:cNvSpPr>
              <a:spLocks noChangeArrowheads="1"/>
            </p:cNvSpPr>
            <p:nvPr/>
          </p:nvSpPr>
          <p:spPr bwMode="auto">
            <a:xfrm>
              <a:off x="8815388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0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24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242" name="Title Placeholder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014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524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8229600" cy="698572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0" name="Rectangle 239"/>
          <p:cNvSpPr/>
          <p:nvPr userDrawn="1"/>
        </p:nvSpPr>
        <p:spPr>
          <a:xfrm>
            <a:off x="0" y="1053378"/>
            <a:ext cx="9144000" cy="359290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242" name="TextBox 241"/>
          <p:cNvSpPr txBox="1"/>
          <p:nvPr userDrawn="1"/>
        </p:nvSpPr>
        <p:spPr>
          <a:xfrm>
            <a:off x="4022331" y="995014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cxnSp>
        <p:nvCxnSpPr>
          <p:cNvPr id="243" name="Straight Connector 242"/>
          <p:cNvCxnSpPr/>
          <p:nvPr userDrawn="1"/>
        </p:nvCxnSpPr>
        <p:spPr>
          <a:xfrm>
            <a:off x="3640400" y="1330267"/>
            <a:ext cx="0" cy="2853153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52426" y="3663278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06546" y="1730232"/>
            <a:ext cx="2489367" cy="17767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81463" y="1560576"/>
            <a:ext cx="4687887" cy="2370137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200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367" y="4315736"/>
            <a:ext cx="6659460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90575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8229600" cy="698572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0" name="Rectangle 239"/>
          <p:cNvSpPr/>
          <p:nvPr userDrawn="1"/>
        </p:nvSpPr>
        <p:spPr>
          <a:xfrm>
            <a:off x="0" y="1053378"/>
            <a:ext cx="9144000" cy="359290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242" name="TextBox 241"/>
          <p:cNvSpPr txBox="1"/>
          <p:nvPr userDrawn="1"/>
        </p:nvSpPr>
        <p:spPr>
          <a:xfrm>
            <a:off x="837963" y="995014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cxnSp>
        <p:nvCxnSpPr>
          <p:cNvPr id="243" name="Straight Connector 242"/>
          <p:cNvCxnSpPr/>
          <p:nvPr userDrawn="1"/>
        </p:nvCxnSpPr>
        <p:spPr>
          <a:xfrm>
            <a:off x="456032" y="1330267"/>
            <a:ext cx="0" cy="2853153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68058" y="3663278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97095" y="1560576"/>
            <a:ext cx="7436597" cy="2370137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200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367" y="4315736"/>
            <a:ext cx="6659460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10534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505014" y="772157"/>
            <a:ext cx="5638986" cy="916484"/>
          </a:xfrm>
          <a:solidFill>
            <a:srgbClr val="0079DB"/>
          </a:solidFill>
        </p:spPr>
        <p:txBody>
          <a:bodyPr wrap="square" lIns="228600" tIns="137160" rIns="457200" bIns="13716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200" b="1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Subhead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980053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505013" y="1873842"/>
            <a:ext cx="5153735" cy="2682283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3505200" y="73152"/>
            <a:ext cx="1371600" cy="62179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492362" y="123444"/>
            <a:ext cx="5651638" cy="922936"/>
          </a:xfrm>
          <a:solidFill>
            <a:srgbClr val="0079DB"/>
          </a:solidFill>
        </p:spPr>
        <p:txBody>
          <a:bodyPr wrap="square" lIns="228600" tIns="137160" rIns="457200" bIns="13716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tabLst>
                <a:tab pos="457200" algn="l"/>
              </a:tabLst>
              <a:defRPr sz="2200" b="1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Subhead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492362" y="1152144"/>
            <a:ext cx="5194438" cy="3403981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980053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2233197"/>
            <a:ext cx="9144000" cy="677108"/>
          </a:xfrm>
          <a:solidFill>
            <a:schemeClr val="bg1"/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247" y="4917186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D8D8D8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53247" y="4917186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D8D8D8"/>
                </a:solidFill>
              </a:defRPr>
            </a:lvl1pPr>
          </a:lstStyle>
          <a:p>
            <a:endParaRPr lang="en-US" dirty="0" smtClean="0"/>
          </a:p>
        </p:txBody>
      </p:sp>
      <p:grpSp>
        <p:nvGrpSpPr>
          <p:cNvPr id="342" name="Group 341"/>
          <p:cNvGrpSpPr/>
          <p:nvPr userDrawn="1"/>
        </p:nvGrpSpPr>
        <p:grpSpPr>
          <a:xfrm>
            <a:off x="244475" y="416663"/>
            <a:ext cx="8655050" cy="4310175"/>
            <a:chOff x="244475" y="413658"/>
            <a:chExt cx="8655050" cy="4310175"/>
          </a:xfrm>
        </p:grpSpPr>
        <p:grpSp>
          <p:nvGrpSpPr>
            <p:cNvPr id="317" name="Group 316"/>
            <p:cNvGrpSpPr/>
            <p:nvPr userDrawn="1"/>
          </p:nvGrpSpPr>
          <p:grpSpPr>
            <a:xfrm>
              <a:off x="244475" y="413658"/>
              <a:ext cx="8655050" cy="88900"/>
              <a:chOff x="244475" y="413658"/>
              <a:chExt cx="8655050" cy="88900"/>
            </a:xfrm>
          </p:grpSpPr>
          <p:sp>
            <p:nvSpPr>
              <p:cNvPr id="9" name="Oval 93"/>
              <p:cNvSpPr>
                <a:spLocks noChangeArrowheads="1"/>
              </p:cNvSpPr>
              <p:nvPr/>
            </p:nvSpPr>
            <p:spPr bwMode="auto">
              <a:xfrm>
                <a:off x="2444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94"/>
              <p:cNvSpPr>
                <a:spLocks noChangeArrowheads="1"/>
              </p:cNvSpPr>
              <p:nvPr/>
            </p:nvSpPr>
            <p:spPr bwMode="auto">
              <a:xfrm>
                <a:off x="6334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95"/>
              <p:cNvSpPr>
                <a:spLocks noChangeArrowheads="1"/>
              </p:cNvSpPr>
              <p:nvPr/>
            </p:nvSpPr>
            <p:spPr bwMode="auto">
              <a:xfrm>
                <a:off x="102393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96"/>
              <p:cNvSpPr>
                <a:spLocks noChangeArrowheads="1"/>
              </p:cNvSpPr>
              <p:nvPr/>
            </p:nvSpPr>
            <p:spPr bwMode="auto">
              <a:xfrm>
                <a:off x="14128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97"/>
              <p:cNvSpPr>
                <a:spLocks noChangeArrowheads="1"/>
              </p:cNvSpPr>
              <p:nvPr/>
            </p:nvSpPr>
            <p:spPr bwMode="auto">
              <a:xfrm>
                <a:off x="1801813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auto">
              <a:xfrm>
                <a:off x="219233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auto">
              <a:xfrm>
                <a:off x="25812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auto">
              <a:xfrm>
                <a:off x="29702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auto">
              <a:xfrm>
                <a:off x="33591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02"/>
              <p:cNvSpPr>
                <a:spLocks noChangeArrowheads="1"/>
              </p:cNvSpPr>
              <p:nvPr/>
            </p:nvSpPr>
            <p:spPr bwMode="auto">
              <a:xfrm>
                <a:off x="3748088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03"/>
              <p:cNvSpPr>
                <a:spLocks noChangeArrowheads="1"/>
              </p:cNvSpPr>
              <p:nvPr/>
            </p:nvSpPr>
            <p:spPr bwMode="auto">
              <a:xfrm>
                <a:off x="41386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04"/>
              <p:cNvSpPr>
                <a:spLocks noChangeArrowheads="1"/>
              </p:cNvSpPr>
              <p:nvPr/>
            </p:nvSpPr>
            <p:spPr bwMode="auto">
              <a:xfrm>
                <a:off x="45275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05"/>
              <p:cNvSpPr>
                <a:spLocks noChangeArrowheads="1"/>
              </p:cNvSpPr>
              <p:nvPr/>
            </p:nvSpPr>
            <p:spPr bwMode="auto">
              <a:xfrm>
                <a:off x="49180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106"/>
              <p:cNvSpPr>
                <a:spLocks noChangeArrowheads="1"/>
              </p:cNvSpPr>
              <p:nvPr/>
            </p:nvSpPr>
            <p:spPr bwMode="auto">
              <a:xfrm>
                <a:off x="53070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107"/>
              <p:cNvSpPr>
                <a:spLocks noChangeArrowheads="1"/>
              </p:cNvSpPr>
              <p:nvPr/>
            </p:nvSpPr>
            <p:spPr bwMode="auto">
              <a:xfrm>
                <a:off x="56959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108"/>
              <p:cNvSpPr>
                <a:spLocks noChangeArrowheads="1"/>
              </p:cNvSpPr>
              <p:nvPr/>
            </p:nvSpPr>
            <p:spPr bwMode="auto">
              <a:xfrm>
                <a:off x="60848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09"/>
              <p:cNvSpPr>
                <a:spLocks noChangeArrowheads="1"/>
              </p:cNvSpPr>
              <p:nvPr/>
            </p:nvSpPr>
            <p:spPr bwMode="auto">
              <a:xfrm>
                <a:off x="647382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110"/>
              <p:cNvSpPr>
                <a:spLocks noChangeArrowheads="1"/>
              </p:cNvSpPr>
              <p:nvPr/>
            </p:nvSpPr>
            <p:spPr bwMode="auto">
              <a:xfrm>
                <a:off x="6862763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111"/>
              <p:cNvSpPr>
                <a:spLocks noChangeArrowheads="1"/>
              </p:cNvSpPr>
              <p:nvPr/>
            </p:nvSpPr>
            <p:spPr bwMode="auto">
              <a:xfrm>
                <a:off x="72532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12"/>
              <p:cNvSpPr>
                <a:spLocks noChangeArrowheads="1"/>
              </p:cNvSpPr>
              <p:nvPr/>
            </p:nvSpPr>
            <p:spPr bwMode="auto">
              <a:xfrm>
                <a:off x="764222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113"/>
              <p:cNvSpPr>
                <a:spLocks noChangeArrowheads="1"/>
              </p:cNvSpPr>
              <p:nvPr/>
            </p:nvSpPr>
            <p:spPr bwMode="auto">
              <a:xfrm>
                <a:off x="80327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14"/>
              <p:cNvSpPr>
                <a:spLocks noChangeArrowheads="1"/>
              </p:cNvSpPr>
              <p:nvPr/>
            </p:nvSpPr>
            <p:spPr bwMode="auto">
              <a:xfrm>
                <a:off x="84216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15"/>
              <p:cNvSpPr>
                <a:spLocks noChangeArrowheads="1"/>
              </p:cNvSpPr>
              <p:nvPr/>
            </p:nvSpPr>
            <p:spPr bwMode="auto">
              <a:xfrm>
                <a:off x="8810625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6" name="Group 315"/>
            <p:cNvGrpSpPr/>
            <p:nvPr userDrawn="1"/>
          </p:nvGrpSpPr>
          <p:grpSpPr>
            <a:xfrm>
              <a:off x="244475" y="798565"/>
              <a:ext cx="8655050" cy="88900"/>
              <a:chOff x="244475" y="799421"/>
              <a:chExt cx="8655050" cy="88900"/>
            </a:xfrm>
          </p:grpSpPr>
          <p:sp>
            <p:nvSpPr>
              <p:cNvPr id="32" name="Oval 122"/>
              <p:cNvSpPr>
                <a:spLocks noChangeArrowheads="1"/>
              </p:cNvSpPr>
              <p:nvPr/>
            </p:nvSpPr>
            <p:spPr bwMode="auto">
              <a:xfrm>
                <a:off x="2444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123"/>
              <p:cNvSpPr>
                <a:spLocks noChangeArrowheads="1"/>
              </p:cNvSpPr>
              <p:nvPr/>
            </p:nvSpPr>
            <p:spPr bwMode="auto">
              <a:xfrm>
                <a:off x="6334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124"/>
              <p:cNvSpPr>
                <a:spLocks noChangeArrowheads="1"/>
              </p:cNvSpPr>
              <p:nvPr/>
            </p:nvSpPr>
            <p:spPr bwMode="auto">
              <a:xfrm>
                <a:off x="102393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125"/>
              <p:cNvSpPr>
                <a:spLocks noChangeArrowheads="1"/>
              </p:cNvSpPr>
              <p:nvPr/>
            </p:nvSpPr>
            <p:spPr bwMode="auto">
              <a:xfrm>
                <a:off x="14128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26"/>
              <p:cNvSpPr>
                <a:spLocks noChangeArrowheads="1"/>
              </p:cNvSpPr>
              <p:nvPr/>
            </p:nvSpPr>
            <p:spPr bwMode="auto">
              <a:xfrm>
                <a:off x="1801813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127"/>
              <p:cNvSpPr>
                <a:spLocks noChangeArrowheads="1"/>
              </p:cNvSpPr>
              <p:nvPr/>
            </p:nvSpPr>
            <p:spPr bwMode="auto">
              <a:xfrm>
                <a:off x="219233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128"/>
              <p:cNvSpPr>
                <a:spLocks noChangeArrowheads="1"/>
              </p:cNvSpPr>
              <p:nvPr/>
            </p:nvSpPr>
            <p:spPr bwMode="auto">
              <a:xfrm>
                <a:off x="25812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129"/>
              <p:cNvSpPr>
                <a:spLocks noChangeArrowheads="1"/>
              </p:cNvSpPr>
              <p:nvPr/>
            </p:nvSpPr>
            <p:spPr bwMode="auto">
              <a:xfrm>
                <a:off x="29702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30"/>
              <p:cNvSpPr>
                <a:spLocks noChangeArrowheads="1"/>
              </p:cNvSpPr>
              <p:nvPr/>
            </p:nvSpPr>
            <p:spPr bwMode="auto">
              <a:xfrm>
                <a:off x="33591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31"/>
              <p:cNvSpPr>
                <a:spLocks noChangeArrowheads="1"/>
              </p:cNvSpPr>
              <p:nvPr/>
            </p:nvSpPr>
            <p:spPr bwMode="auto">
              <a:xfrm>
                <a:off x="3748088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32"/>
              <p:cNvSpPr>
                <a:spLocks noChangeArrowheads="1"/>
              </p:cNvSpPr>
              <p:nvPr/>
            </p:nvSpPr>
            <p:spPr bwMode="auto">
              <a:xfrm>
                <a:off x="41386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133"/>
              <p:cNvSpPr>
                <a:spLocks noChangeArrowheads="1"/>
              </p:cNvSpPr>
              <p:nvPr/>
            </p:nvSpPr>
            <p:spPr bwMode="auto">
              <a:xfrm>
                <a:off x="45275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Oval 134"/>
              <p:cNvSpPr>
                <a:spLocks noChangeArrowheads="1"/>
              </p:cNvSpPr>
              <p:nvPr/>
            </p:nvSpPr>
            <p:spPr bwMode="auto">
              <a:xfrm>
                <a:off x="49180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Oval 135"/>
              <p:cNvSpPr>
                <a:spLocks noChangeArrowheads="1"/>
              </p:cNvSpPr>
              <p:nvPr/>
            </p:nvSpPr>
            <p:spPr bwMode="auto">
              <a:xfrm>
                <a:off x="53070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Oval 136"/>
              <p:cNvSpPr>
                <a:spLocks noChangeArrowheads="1"/>
              </p:cNvSpPr>
              <p:nvPr/>
            </p:nvSpPr>
            <p:spPr bwMode="auto">
              <a:xfrm>
                <a:off x="56959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Oval 137"/>
              <p:cNvSpPr>
                <a:spLocks noChangeArrowheads="1"/>
              </p:cNvSpPr>
              <p:nvPr/>
            </p:nvSpPr>
            <p:spPr bwMode="auto">
              <a:xfrm>
                <a:off x="60848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138"/>
              <p:cNvSpPr>
                <a:spLocks noChangeArrowheads="1"/>
              </p:cNvSpPr>
              <p:nvPr/>
            </p:nvSpPr>
            <p:spPr bwMode="auto">
              <a:xfrm>
                <a:off x="647382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139"/>
              <p:cNvSpPr>
                <a:spLocks noChangeArrowheads="1"/>
              </p:cNvSpPr>
              <p:nvPr/>
            </p:nvSpPr>
            <p:spPr bwMode="auto">
              <a:xfrm>
                <a:off x="6862763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140"/>
              <p:cNvSpPr>
                <a:spLocks noChangeArrowheads="1"/>
              </p:cNvSpPr>
              <p:nvPr/>
            </p:nvSpPr>
            <p:spPr bwMode="auto">
              <a:xfrm>
                <a:off x="72532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141"/>
              <p:cNvSpPr>
                <a:spLocks noChangeArrowheads="1"/>
              </p:cNvSpPr>
              <p:nvPr/>
            </p:nvSpPr>
            <p:spPr bwMode="auto">
              <a:xfrm>
                <a:off x="764222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142"/>
              <p:cNvSpPr>
                <a:spLocks noChangeArrowheads="1"/>
              </p:cNvSpPr>
              <p:nvPr/>
            </p:nvSpPr>
            <p:spPr bwMode="auto">
              <a:xfrm>
                <a:off x="80327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143"/>
              <p:cNvSpPr>
                <a:spLocks noChangeArrowheads="1"/>
              </p:cNvSpPr>
              <p:nvPr/>
            </p:nvSpPr>
            <p:spPr bwMode="auto">
              <a:xfrm>
                <a:off x="84216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144"/>
              <p:cNvSpPr>
                <a:spLocks noChangeArrowheads="1"/>
              </p:cNvSpPr>
              <p:nvPr/>
            </p:nvSpPr>
            <p:spPr bwMode="auto">
              <a:xfrm>
                <a:off x="8810625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5" name="Group 314"/>
            <p:cNvGrpSpPr/>
            <p:nvPr userDrawn="1"/>
          </p:nvGrpSpPr>
          <p:grpSpPr>
            <a:xfrm>
              <a:off x="244475" y="1183472"/>
              <a:ext cx="8655050" cy="87313"/>
              <a:chOff x="244475" y="1188358"/>
              <a:chExt cx="8655050" cy="87313"/>
            </a:xfrm>
          </p:grpSpPr>
          <p:sp>
            <p:nvSpPr>
              <p:cNvPr id="55" name="Oval 151"/>
              <p:cNvSpPr>
                <a:spLocks noChangeArrowheads="1"/>
              </p:cNvSpPr>
              <p:nvPr/>
            </p:nvSpPr>
            <p:spPr bwMode="auto">
              <a:xfrm>
                <a:off x="2444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152"/>
              <p:cNvSpPr>
                <a:spLocks noChangeArrowheads="1"/>
              </p:cNvSpPr>
              <p:nvPr/>
            </p:nvSpPr>
            <p:spPr bwMode="auto">
              <a:xfrm>
                <a:off x="6334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153"/>
              <p:cNvSpPr>
                <a:spLocks noChangeArrowheads="1"/>
              </p:cNvSpPr>
              <p:nvPr/>
            </p:nvSpPr>
            <p:spPr bwMode="auto">
              <a:xfrm>
                <a:off x="102393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154"/>
              <p:cNvSpPr>
                <a:spLocks noChangeArrowheads="1"/>
              </p:cNvSpPr>
              <p:nvPr/>
            </p:nvSpPr>
            <p:spPr bwMode="auto">
              <a:xfrm>
                <a:off x="14128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155"/>
              <p:cNvSpPr>
                <a:spLocks noChangeArrowheads="1"/>
              </p:cNvSpPr>
              <p:nvPr/>
            </p:nvSpPr>
            <p:spPr bwMode="auto">
              <a:xfrm>
                <a:off x="1801813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56"/>
              <p:cNvSpPr>
                <a:spLocks noChangeArrowheads="1"/>
              </p:cNvSpPr>
              <p:nvPr/>
            </p:nvSpPr>
            <p:spPr bwMode="auto">
              <a:xfrm>
                <a:off x="219233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57"/>
              <p:cNvSpPr>
                <a:spLocks noChangeArrowheads="1"/>
              </p:cNvSpPr>
              <p:nvPr/>
            </p:nvSpPr>
            <p:spPr bwMode="auto">
              <a:xfrm>
                <a:off x="25812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58"/>
              <p:cNvSpPr>
                <a:spLocks noChangeArrowheads="1"/>
              </p:cNvSpPr>
              <p:nvPr/>
            </p:nvSpPr>
            <p:spPr bwMode="auto">
              <a:xfrm>
                <a:off x="29702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59"/>
              <p:cNvSpPr>
                <a:spLocks noChangeArrowheads="1"/>
              </p:cNvSpPr>
              <p:nvPr/>
            </p:nvSpPr>
            <p:spPr bwMode="auto">
              <a:xfrm>
                <a:off x="33591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160"/>
              <p:cNvSpPr>
                <a:spLocks noChangeArrowheads="1"/>
              </p:cNvSpPr>
              <p:nvPr/>
            </p:nvSpPr>
            <p:spPr bwMode="auto">
              <a:xfrm>
                <a:off x="3748088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161"/>
              <p:cNvSpPr>
                <a:spLocks noChangeArrowheads="1"/>
              </p:cNvSpPr>
              <p:nvPr/>
            </p:nvSpPr>
            <p:spPr bwMode="auto">
              <a:xfrm>
                <a:off x="41386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62"/>
              <p:cNvSpPr>
                <a:spLocks noChangeArrowheads="1"/>
              </p:cNvSpPr>
              <p:nvPr/>
            </p:nvSpPr>
            <p:spPr bwMode="auto">
              <a:xfrm>
                <a:off x="45275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163"/>
              <p:cNvSpPr>
                <a:spLocks noChangeArrowheads="1"/>
              </p:cNvSpPr>
              <p:nvPr/>
            </p:nvSpPr>
            <p:spPr bwMode="auto">
              <a:xfrm>
                <a:off x="49180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64"/>
              <p:cNvSpPr>
                <a:spLocks noChangeArrowheads="1"/>
              </p:cNvSpPr>
              <p:nvPr/>
            </p:nvSpPr>
            <p:spPr bwMode="auto">
              <a:xfrm>
                <a:off x="53070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165"/>
              <p:cNvSpPr>
                <a:spLocks noChangeArrowheads="1"/>
              </p:cNvSpPr>
              <p:nvPr/>
            </p:nvSpPr>
            <p:spPr bwMode="auto">
              <a:xfrm>
                <a:off x="56959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166"/>
              <p:cNvSpPr>
                <a:spLocks noChangeArrowheads="1"/>
              </p:cNvSpPr>
              <p:nvPr/>
            </p:nvSpPr>
            <p:spPr bwMode="auto">
              <a:xfrm>
                <a:off x="60848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167"/>
              <p:cNvSpPr>
                <a:spLocks noChangeArrowheads="1"/>
              </p:cNvSpPr>
              <p:nvPr/>
            </p:nvSpPr>
            <p:spPr bwMode="auto">
              <a:xfrm>
                <a:off x="647382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168"/>
              <p:cNvSpPr>
                <a:spLocks noChangeArrowheads="1"/>
              </p:cNvSpPr>
              <p:nvPr/>
            </p:nvSpPr>
            <p:spPr bwMode="auto">
              <a:xfrm>
                <a:off x="6862763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169"/>
              <p:cNvSpPr>
                <a:spLocks noChangeArrowheads="1"/>
              </p:cNvSpPr>
              <p:nvPr/>
            </p:nvSpPr>
            <p:spPr bwMode="auto">
              <a:xfrm>
                <a:off x="72532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170"/>
              <p:cNvSpPr>
                <a:spLocks noChangeArrowheads="1"/>
              </p:cNvSpPr>
              <p:nvPr/>
            </p:nvSpPr>
            <p:spPr bwMode="auto">
              <a:xfrm>
                <a:off x="764222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171"/>
              <p:cNvSpPr>
                <a:spLocks noChangeArrowheads="1"/>
              </p:cNvSpPr>
              <p:nvPr/>
            </p:nvSpPr>
            <p:spPr bwMode="auto">
              <a:xfrm>
                <a:off x="80327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172"/>
              <p:cNvSpPr>
                <a:spLocks noChangeArrowheads="1"/>
              </p:cNvSpPr>
              <p:nvPr/>
            </p:nvSpPr>
            <p:spPr bwMode="auto">
              <a:xfrm>
                <a:off x="84216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173"/>
              <p:cNvSpPr>
                <a:spLocks noChangeArrowheads="1"/>
              </p:cNvSpPr>
              <p:nvPr/>
            </p:nvSpPr>
            <p:spPr bwMode="auto">
              <a:xfrm>
                <a:off x="8810625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4" name="Group 313"/>
            <p:cNvGrpSpPr/>
            <p:nvPr userDrawn="1"/>
          </p:nvGrpSpPr>
          <p:grpSpPr>
            <a:xfrm>
              <a:off x="244475" y="1566792"/>
              <a:ext cx="8655050" cy="87313"/>
              <a:chOff x="244475" y="1574121"/>
              <a:chExt cx="8655050" cy="87313"/>
            </a:xfrm>
          </p:grpSpPr>
          <p:sp>
            <p:nvSpPr>
              <p:cNvPr id="78" name="Oval 180"/>
              <p:cNvSpPr>
                <a:spLocks noChangeArrowheads="1"/>
              </p:cNvSpPr>
              <p:nvPr/>
            </p:nvSpPr>
            <p:spPr bwMode="auto">
              <a:xfrm>
                <a:off x="2444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181"/>
              <p:cNvSpPr>
                <a:spLocks noChangeArrowheads="1"/>
              </p:cNvSpPr>
              <p:nvPr/>
            </p:nvSpPr>
            <p:spPr bwMode="auto">
              <a:xfrm>
                <a:off x="6334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82"/>
              <p:cNvSpPr>
                <a:spLocks noChangeArrowheads="1"/>
              </p:cNvSpPr>
              <p:nvPr/>
            </p:nvSpPr>
            <p:spPr bwMode="auto">
              <a:xfrm>
                <a:off x="102393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Oval 183"/>
              <p:cNvSpPr>
                <a:spLocks noChangeArrowheads="1"/>
              </p:cNvSpPr>
              <p:nvPr/>
            </p:nvSpPr>
            <p:spPr bwMode="auto">
              <a:xfrm>
                <a:off x="14128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84"/>
              <p:cNvSpPr>
                <a:spLocks noChangeArrowheads="1"/>
              </p:cNvSpPr>
              <p:nvPr/>
            </p:nvSpPr>
            <p:spPr bwMode="auto">
              <a:xfrm>
                <a:off x="1801813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Oval 185"/>
              <p:cNvSpPr>
                <a:spLocks noChangeArrowheads="1"/>
              </p:cNvSpPr>
              <p:nvPr/>
            </p:nvSpPr>
            <p:spPr bwMode="auto">
              <a:xfrm>
                <a:off x="219233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Oval 186"/>
              <p:cNvSpPr>
                <a:spLocks noChangeArrowheads="1"/>
              </p:cNvSpPr>
              <p:nvPr/>
            </p:nvSpPr>
            <p:spPr bwMode="auto">
              <a:xfrm>
                <a:off x="25812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187"/>
              <p:cNvSpPr>
                <a:spLocks noChangeArrowheads="1"/>
              </p:cNvSpPr>
              <p:nvPr/>
            </p:nvSpPr>
            <p:spPr bwMode="auto">
              <a:xfrm>
                <a:off x="29702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Oval 188"/>
              <p:cNvSpPr>
                <a:spLocks noChangeArrowheads="1"/>
              </p:cNvSpPr>
              <p:nvPr/>
            </p:nvSpPr>
            <p:spPr bwMode="auto">
              <a:xfrm>
                <a:off x="33591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189"/>
              <p:cNvSpPr>
                <a:spLocks noChangeArrowheads="1"/>
              </p:cNvSpPr>
              <p:nvPr/>
            </p:nvSpPr>
            <p:spPr bwMode="auto">
              <a:xfrm>
                <a:off x="3748088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Oval 190"/>
              <p:cNvSpPr>
                <a:spLocks noChangeArrowheads="1"/>
              </p:cNvSpPr>
              <p:nvPr/>
            </p:nvSpPr>
            <p:spPr bwMode="auto">
              <a:xfrm>
                <a:off x="41386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191"/>
              <p:cNvSpPr>
                <a:spLocks noChangeArrowheads="1"/>
              </p:cNvSpPr>
              <p:nvPr/>
            </p:nvSpPr>
            <p:spPr bwMode="auto">
              <a:xfrm>
                <a:off x="45275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Oval 192"/>
              <p:cNvSpPr>
                <a:spLocks noChangeArrowheads="1"/>
              </p:cNvSpPr>
              <p:nvPr/>
            </p:nvSpPr>
            <p:spPr bwMode="auto">
              <a:xfrm>
                <a:off x="49180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193"/>
              <p:cNvSpPr>
                <a:spLocks noChangeArrowheads="1"/>
              </p:cNvSpPr>
              <p:nvPr/>
            </p:nvSpPr>
            <p:spPr bwMode="auto">
              <a:xfrm>
                <a:off x="53070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194"/>
              <p:cNvSpPr>
                <a:spLocks noChangeArrowheads="1"/>
              </p:cNvSpPr>
              <p:nvPr/>
            </p:nvSpPr>
            <p:spPr bwMode="auto">
              <a:xfrm>
                <a:off x="56959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195"/>
              <p:cNvSpPr>
                <a:spLocks noChangeArrowheads="1"/>
              </p:cNvSpPr>
              <p:nvPr/>
            </p:nvSpPr>
            <p:spPr bwMode="auto">
              <a:xfrm>
                <a:off x="60848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196"/>
              <p:cNvSpPr>
                <a:spLocks noChangeArrowheads="1"/>
              </p:cNvSpPr>
              <p:nvPr/>
            </p:nvSpPr>
            <p:spPr bwMode="auto">
              <a:xfrm>
                <a:off x="647382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197"/>
              <p:cNvSpPr>
                <a:spLocks noChangeArrowheads="1"/>
              </p:cNvSpPr>
              <p:nvPr/>
            </p:nvSpPr>
            <p:spPr bwMode="auto">
              <a:xfrm>
                <a:off x="6862763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Oval 198"/>
              <p:cNvSpPr>
                <a:spLocks noChangeArrowheads="1"/>
              </p:cNvSpPr>
              <p:nvPr/>
            </p:nvSpPr>
            <p:spPr bwMode="auto">
              <a:xfrm>
                <a:off x="72532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199"/>
              <p:cNvSpPr>
                <a:spLocks noChangeArrowheads="1"/>
              </p:cNvSpPr>
              <p:nvPr/>
            </p:nvSpPr>
            <p:spPr bwMode="auto">
              <a:xfrm>
                <a:off x="764222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200"/>
              <p:cNvSpPr>
                <a:spLocks noChangeArrowheads="1"/>
              </p:cNvSpPr>
              <p:nvPr/>
            </p:nvSpPr>
            <p:spPr bwMode="auto">
              <a:xfrm>
                <a:off x="80327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Oval 201"/>
              <p:cNvSpPr>
                <a:spLocks noChangeArrowheads="1"/>
              </p:cNvSpPr>
              <p:nvPr/>
            </p:nvSpPr>
            <p:spPr bwMode="auto">
              <a:xfrm>
                <a:off x="84216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202"/>
              <p:cNvSpPr>
                <a:spLocks noChangeArrowheads="1"/>
              </p:cNvSpPr>
              <p:nvPr/>
            </p:nvSpPr>
            <p:spPr bwMode="auto">
              <a:xfrm>
                <a:off x="8810625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3" name="Group 312"/>
            <p:cNvGrpSpPr/>
            <p:nvPr userDrawn="1"/>
          </p:nvGrpSpPr>
          <p:grpSpPr>
            <a:xfrm>
              <a:off x="244475" y="1950112"/>
              <a:ext cx="8655050" cy="87312"/>
              <a:chOff x="244475" y="1959883"/>
              <a:chExt cx="8655050" cy="87312"/>
            </a:xfrm>
          </p:grpSpPr>
          <p:sp>
            <p:nvSpPr>
              <p:cNvPr id="101" name="Oval 210"/>
              <p:cNvSpPr>
                <a:spLocks noChangeArrowheads="1"/>
              </p:cNvSpPr>
              <p:nvPr/>
            </p:nvSpPr>
            <p:spPr bwMode="auto">
              <a:xfrm>
                <a:off x="2444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211"/>
              <p:cNvSpPr>
                <a:spLocks noChangeArrowheads="1"/>
              </p:cNvSpPr>
              <p:nvPr/>
            </p:nvSpPr>
            <p:spPr bwMode="auto">
              <a:xfrm>
                <a:off x="6334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212"/>
              <p:cNvSpPr>
                <a:spLocks noChangeArrowheads="1"/>
              </p:cNvSpPr>
              <p:nvPr/>
            </p:nvSpPr>
            <p:spPr bwMode="auto">
              <a:xfrm>
                <a:off x="102393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213"/>
              <p:cNvSpPr>
                <a:spLocks noChangeArrowheads="1"/>
              </p:cNvSpPr>
              <p:nvPr/>
            </p:nvSpPr>
            <p:spPr bwMode="auto">
              <a:xfrm>
                <a:off x="14128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214"/>
              <p:cNvSpPr>
                <a:spLocks noChangeArrowheads="1"/>
              </p:cNvSpPr>
              <p:nvPr/>
            </p:nvSpPr>
            <p:spPr bwMode="auto">
              <a:xfrm>
                <a:off x="1801813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215"/>
              <p:cNvSpPr>
                <a:spLocks noChangeArrowheads="1"/>
              </p:cNvSpPr>
              <p:nvPr/>
            </p:nvSpPr>
            <p:spPr bwMode="auto">
              <a:xfrm>
                <a:off x="219233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216"/>
              <p:cNvSpPr>
                <a:spLocks noChangeArrowheads="1"/>
              </p:cNvSpPr>
              <p:nvPr/>
            </p:nvSpPr>
            <p:spPr bwMode="auto">
              <a:xfrm>
                <a:off x="25812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Oval 217"/>
              <p:cNvSpPr>
                <a:spLocks noChangeArrowheads="1"/>
              </p:cNvSpPr>
              <p:nvPr/>
            </p:nvSpPr>
            <p:spPr bwMode="auto">
              <a:xfrm>
                <a:off x="29702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Oval 218"/>
              <p:cNvSpPr>
                <a:spLocks noChangeArrowheads="1"/>
              </p:cNvSpPr>
              <p:nvPr/>
            </p:nvSpPr>
            <p:spPr bwMode="auto">
              <a:xfrm>
                <a:off x="33591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219"/>
              <p:cNvSpPr>
                <a:spLocks noChangeArrowheads="1"/>
              </p:cNvSpPr>
              <p:nvPr/>
            </p:nvSpPr>
            <p:spPr bwMode="auto">
              <a:xfrm>
                <a:off x="3748088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220"/>
              <p:cNvSpPr>
                <a:spLocks noChangeArrowheads="1"/>
              </p:cNvSpPr>
              <p:nvPr/>
            </p:nvSpPr>
            <p:spPr bwMode="auto">
              <a:xfrm>
                <a:off x="41386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21"/>
              <p:cNvSpPr>
                <a:spLocks noChangeArrowheads="1"/>
              </p:cNvSpPr>
              <p:nvPr/>
            </p:nvSpPr>
            <p:spPr bwMode="auto">
              <a:xfrm>
                <a:off x="45275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222"/>
              <p:cNvSpPr>
                <a:spLocks noChangeArrowheads="1"/>
              </p:cNvSpPr>
              <p:nvPr/>
            </p:nvSpPr>
            <p:spPr bwMode="auto">
              <a:xfrm>
                <a:off x="49180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223"/>
              <p:cNvSpPr>
                <a:spLocks noChangeArrowheads="1"/>
              </p:cNvSpPr>
              <p:nvPr/>
            </p:nvSpPr>
            <p:spPr bwMode="auto">
              <a:xfrm>
                <a:off x="53070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224"/>
              <p:cNvSpPr>
                <a:spLocks noChangeArrowheads="1"/>
              </p:cNvSpPr>
              <p:nvPr/>
            </p:nvSpPr>
            <p:spPr bwMode="auto">
              <a:xfrm>
                <a:off x="56959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225"/>
              <p:cNvSpPr>
                <a:spLocks noChangeArrowheads="1"/>
              </p:cNvSpPr>
              <p:nvPr/>
            </p:nvSpPr>
            <p:spPr bwMode="auto">
              <a:xfrm>
                <a:off x="60848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226"/>
              <p:cNvSpPr>
                <a:spLocks noChangeArrowheads="1"/>
              </p:cNvSpPr>
              <p:nvPr/>
            </p:nvSpPr>
            <p:spPr bwMode="auto">
              <a:xfrm>
                <a:off x="647382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227"/>
              <p:cNvSpPr>
                <a:spLocks noChangeArrowheads="1"/>
              </p:cNvSpPr>
              <p:nvPr/>
            </p:nvSpPr>
            <p:spPr bwMode="auto">
              <a:xfrm>
                <a:off x="6862763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228"/>
              <p:cNvSpPr>
                <a:spLocks noChangeArrowheads="1"/>
              </p:cNvSpPr>
              <p:nvPr/>
            </p:nvSpPr>
            <p:spPr bwMode="auto">
              <a:xfrm>
                <a:off x="72532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229"/>
              <p:cNvSpPr>
                <a:spLocks noChangeArrowheads="1"/>
              </p:cNvSpPr>
              <p:nvPr/>
            </p:nvSpPr>
            <p:spPr bwMode="auto">
              <a:xfrm>
                <a:off x="764222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230"/>
              <p:cNvSpPr>
                <a:spLocks noChangeArrowheads="1"/>
              </p:cNvSpPr>
              <p:nvPr/>
            </p:nvSpPr>
            <p:spPr bwMode="auto">
              <a:xfrm>
                <a:off x="80327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231"/>
              <p:cNvSpPr>
                <a:spLocks noChangeArrowheads="1"/>
              </p:cNvSpPr>
              <p:nvPr/>
            </p:nvSpPr>
            <p:spPr bwMode="auto">
              <a:xfrm>
                <a:off x="84216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232"/>
              <p:cNvSpPr>
                <a:spLocks noChangeArrowheads="1"/>
              </p:cNvSpPr>
              <p:nvPr/>
            </p:nvSpPr>
            <p:spPr bwMode="auto">
              <a:xfrm>
                <a:off x="8810625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2" name="Group 311"/>
            <p:cNvGrpSpPr/>
            <p:nvPr userDrawn="1"/>
          </p:nvGrpSpPr>
          <p:grpSpPr>
            <a:xfrm>
              <a:off x="244475" y="2333431"/>
              <a:ext cx="8655050" cy="87312"/>
              <a:chOff x="244475" y="2347233"/>
              <a:chExt cx="8655050" cy="87312"/>
            </a:xfrm>
          </p:grpSpPr>
          <p:sp>
            <p:nvSpPr>
              <p:cNvPr id="124" name="Oval 239"/>
              <p:cNvSpPr>
                <a:spLocks noChangeArrowheads="1"/>
              </p:cNvSpPr>
              <p:nvPr/>
            </p:nvSpPr>
            <p:spPr bwMode="auto">
              <a:xfrm>
                <a:off x="2444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Oval 240"/>
              <p:cNvSpPr>
                <a:spLocks noChangeArrowheads="1"/>
              </p:cNvSpPr>
              <p:nvPr/>
            </p:nvSpPr>
            <p:spPr bwMode="auto">
              <a:xfrm>
                <a:off x="6334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241"/>
              <p:cNvSpPr>
                <a:spLocks noChangeArrowheads="1"/>
              </p:cNvSpPr>
              <p:nvPr/>
            </p:nvSpPr>
            <p:spPr bwMode="auto">
              <a:xfrm>
                <a:off x="102393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242"/>
              <p:cNvSpPr>
                <a:spLocks noChangeArrowheads="1"/>
              </p:cNvSpPr>
              <p:nvPr/>
            </p:nvSpPr>
            <p:spPr bwMode="auto">
              <a:xfrm>
                <a:off x="14128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243"/>
              <p:cNvSpPr>
                <a:spLocks noChangeArrowheads="1"/>
              </p:cNvSpPr>
              <p:nvPr/>
            </p:nvSpPr>
            <p:spPr bwMode="auto">
              <a:xfrm>
                <a:off x="1801813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Oval 244"/>
              <p:cNvSpPr>
                <a:spLocks noChangeArrowheads="1"/>
              </p:cNvSpPr>
              <p:nvPr/>
            </p:nvSpPr>
            <p:spPr bwMode="auto">
              <a:xfrm>
                <a:off x="219233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245"/>
              <p:cNvSpPr>
                <a:spLocks noChangeArrowheads="1"/>
              </p:cNvSpPr>
              <p:nvPr/>
            </p:nvSpPr>
            <p:spPr bwMode="auto">
              <a:xfrm>
                <a:off x="25812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Oval 246"/>
              <p:cNvSpPr>
                <a:spLocks noChangeArrowheads="1"/>
              </p:cNvSpPr>
              <p:nvPr/>
            </p:nvSpPr>
            <p:spPr bwMode="auto">
              <a:xfrm>
                <a:off x="29702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247"/>
              <p:cNvSpPr>
                <a:spLocks noChangeArrowheads="1"/>
              </p:cNvSpPr>
              <p:nvPr/>
            </p:nvSpPr>
            <p:spPr bwMode="auto">
              <a:xfrm>
                <a:off x="33591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Oval 248"/>
              <p:cNvSpPr>
                <a:spLocks noChangeArrowheads="1"/>
              </p:cNvSpPr>
              <p:nvPr/>
            </p:nvSpPr>
            <p:spPr bwMode="auto">
              <a:xfrm>
                <a:off x="3748088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Oval 249"/>
              <p:cNvSpPr>
                <a:spLocks noChangeArrowheads="1"/>
              </p:cNvSpPr>
              <p:nvPr/>
            </p:nvSpPr>
            <p:spPr bwMode="auto">
              <a:xfrm>
                <a:off x="41386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250"/>
              <p:cNvSpPr>
                <a:spLocks noChangeArrowheads="1"/>
              </p:cNvSpPr>
              <p:nvPr/>
            </p:nvSpPr>
            <p:spPr bwMode="auto">
              <a:xfrm>
                <a:off x="45275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Oval 251"/>
              <p:cNvSpPr>
                <a:spLocks noChangeArrowheads="1"/>
              </p:cNvSpPr>
              <p:nvPr/>
            </p:nvSpPr>
            <p:spPr bwMode="auto">
              <a:xfrm>
                <a:off x="49180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Oval 252"/>
              <p:cNvSpPr>
                <a:spLocks noChangeArrowheads="1"/>
              </p:cNvSpPr>
              <p:nvPr/>
            </p:nvSpPr>
            <p:spPr bwMode="auto">
              <a:xfrm>
                <a:off x="53070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253"/>
              <p:cNvSpPr>
                <a:spLocks noChangeArrowheads="1"/>
              </p:cNvSpPr>
              <p:nvPr/>
            </p:nvSpPr>
            <p:spPr bwMode="auto">
              <a:xfrm>
                <a:off x="56959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Oval 254"/>
              <p:cNvSpPr>
                <a:spLocks noChangeArrowheads="1"/>
              </p:cNvSpPr>
              <p:nvPr/>
            </p:nvSpPr>
            <p:spPr bwMode="auto">
              <a:xfrm>
                <a:off x="60848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255"/>
              <p:cNvSpPr>
                <a:spLocks noChangeArrowheads="1"/>
              </p:cNvSpPr>
              <p:nvPr/>
            </p:nvSpPr>
            <p:spPr bwMode="auto">
              <a:xfrm>
                <a:off x="647382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256"/>
              <p:cNvSpPr>
                <a:spLocks noChangeArrowheads="1"/>
              </p:cNvSpPr>
              <p:nvPr/>
            </p:nvSpPr>
            <p:spPr bwMode="auto">
              <a:xfrm>
                <a:off x="6862763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257"/>
              <p:cNvSpPr>
                <a:spLocks noChangeArrowheads="1"/>
              </p:cNvSpPr>
              <p:nvPr/>
            </p:nvSpPr>
            <p:spPr bwMode="auto">
              <a:xfrm>
                <a:off x="72532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258"/>
              <p:cNvSpPr>
                <a:spLocks noChangeArrowheads="1"/>
              </p:cNvSpPr>
              <p:nvPr/>
            </p:nvSpPr>
            <p:spPr bwMode="auto">
              <a:xfrm>
                <a:off x="764222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Oval 259"/>
              <p:cNvSpPr>
                <a:spLocks noChangeArrowheads="1"/>
              </p:cNvSpPr>
              <p:nvPr/>
            </p:nvSpPr>
            <p:spPr bwMode="auto">
              <a:xfrm>
                <a:off x="80327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Oval 260"/>
              <p:cNvSpPr>
                <a:spLocks noChangeArrowheads="1"/>
              </p:cNvSpPr>
              <p:nvPr/>
            </p:nvSpPr>
            <p:spPr bwMode="auto">
              <a:xfrm>
                <a:off x="84216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261"/>
              <p:cNvSpPr>
                <a:spLocks noChangeArrowheads="1"/>
              </p:cNvSpPr>
              <p:nvPr/>
            </p:nvSpPr>
            <p:spPr bwMode="auto">
              <a:xfrm>
                <a:off x="8810625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1" name="Group 310"/>
            <p:cNvGrpSpPr/>
            <p:nvPr userDrawn="1"/>
          </p:nvGrpSpPr>
          <p:grpSpPr>
            <a:xfrm>
              <a:off x="244475" y="2716750"/>
              <a:ext cx="8655050" cy="88900"/>
              <a:chOff x="244475" y="2732996"/>
              <a:chExt cx="8655050" cy="88900"/>
            </a:xfrm>
          </p:grpSpPr>
          <p:sp>
            <p:nvSpPr>
              <p:cNvPr id="147" name="Oval 268"/>
              <p:cNvSpPr>
                <a:spLocks noChangeArrowheads="1"/>
              </p:cNvSpPr>
              <p:nvPr/>
            </p:nvSpPr>
            <p:spPr bwMode="auto">
              <a:xfrm>
                <a:off x="2444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269"/>
              <p:cNvSpPr>
                <a:spLocks noChangeArrowheads="1"/>
              </p:cNvSpPr>
              <p:nvPr/>
            </p:nvSpPr>
            <p:spPr bwMode="auto">
              <a:xfrm>
                <a:off x="65246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270"/>
              <p:cNvSpPr>
                <a:spLocks noChangeArrowheads="1"/>
              </p:cNvSpPr>
              <p:nvPr/>
            </p:nvSpPr>
            <p:spPr bwMode="auto">
              <a:xfrm>
                <a:off x="102393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271"/>
              <p:cNvSpPr>
                <a:spLocks noChangeArrowheads="1"/>
              </p:cNvSpPr>
              <p:nvPr/>
            </p:nvSpPr>
            <p:spPr bwMode="auto">
              <a:xfrm>
                <a:off x="14128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272"/>
              <p:cNvSpPr>
                <a:spLocks noChangeArrowheads="1"/>
              </p:cNvSpPr>
              <p:nvPr/>
            </p:nvSpPr>
            <p:spPr bwMode="auto">
              <a:xfrm>
                <a:off x="1801813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273"/>
              <p:cNvSpPr>
                <a:spLocks noChangeArrowheads="1"/>
              </p:cNvSpPr>
              <p:nvPr/>
            </p:nvSpPr>
            <p:spPr bwMode="auto">
              <a:xfrm>
                <a:off x="219233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274"/>
              <p:cNvSpPr>
                <a:spLocks noChangeArrowheads="1"/>
              </p:cNvSpPr>
              <p:nvPr/>
            </p:nvSpPr>
            <p:spPr bwMode="auto">
              <a:xfrm>
                <a:off x="25812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275"/>
              <p:cNvSpPr>
                <a:spLocks noChangeArrowheads="1"/>
              </p:cNvSpPr>
              <p:nvPr/>
            </p:nvSpPr>
            <p:spPr bwMode="auto">
              <a:xfrm>
                <a:off x="29702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276"/>
              <p:cNvSpPr>
                <a:spLocks noChangeArrowheads="1"/>
              </p:cNvSpPr>
              <p:nvPr/>
            </p:nvSpPr>
            <p:spPr bwMode="auto">
              <a:xfrm>
                <a:off x="33591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277"/>
              <p:cNvSpPr>
                <a:spLocks noChangeArrowheads="1"/>
              </p:cNvSpPr>
              <p:nvPr/>
            </p:nvSpPr>
            <p:spPr bwMode="auto">
              <a:xfrm>
                <a:off x="3748088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278"/>
              <p:cNvSpPr>
                <a:spLocks noChangeArrowheads="1"/>
              </p:cNvSpPr>
              <p:nvPr/>
            </p:nvSpPr>
            <p:spPr bwMode="auto">
              <a:xfrm>
                <a:off x="41386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279"/>
              <p:cNvSpPr>
                <a:spLocks noChangeArrowheads="1"/>
              </p:cNvSpPr>
              <p:nvPr/>
            </p:nvSpPr>
            <p:spPr bwMode="auto">
              <a:xfrm>
                <a:off x="45275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280"/>
              <p:cNvSpPr>
                <a:spLocks noChangeArrowheads="1"/>
              </p:cNvSpPr>
              <p:nvPr/>
            </p:nvSpPr>
            <p:spPr bwMode="auto">
              <a:xfrm>
                <a:off x="49180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281"/>
              <p:cNvSpPr>
                <a:spLocks noChangeArrowheads="1"/>
              </p:cNvSpPr>
              <p:nvPr/>
            </p:nvSpPr>
            <p:spPr bwMode="auto">
              <a:xfrm>
                <a:off x="53070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282"/>
              <p:cNvSpPr>
                <a:spLocks noChangeArrowheads="1"/>
              </p:cNvSpPr>
              <p:nvPr/>
            </p:nvSpPr>
            <p:spPr bwMode="auto">
              <a:xfrm>
                <a:off x="56959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283"/>
              <p:cNvSpPr>
                <a:spLocks noChangeArrowheads="1"/>
              </p:cNvSpPr>
              <p:nvPr/>
            </p:nvSpPr>
            <p:spPr bwMode="auto">
              <a:xfrm>
                <a:off x="60848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284"/>
              <p:cNvSpPr>
                <a:spLocks noChangeArrowheads="1"/>
              </p:cNvSpPr>
              <p:nvPr/>
            </p:nvSpPr>
            <p:spPr bwMode="auto">
              <a:xfrm>
                <a:off x="647382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285"/>
              <p:cNvSpPr>
                <a:spLocks noChangeArrowheads="1"/>
              </p:cNvSpPr>
              <p:nvPr/>
            </p:nvSpPr>
            <p:spPr bwMode="auto">
              <a:xfrm>
                <a:off x="6862763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286"/>
              <p:cNvSpPr>
                <a:spLocks noChangeArrowheads="1"/>
              </p:cNvSpPr>
              <p:nvPr/>
            </p:nvSpPr>
            <p:spPr bwMode="auto">
              <a:xfrm>
                <a:off x="72532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287"/>
              <p:cNvSpPr>
                <a:spLocks noChangeArrowheads="1"/>
              </p:cNvSpPr>
              <p:nvPr/>
            </p:nvSpPr>
            <p:spPr bwMode="auto">
              <a:xfrm>
                <a:off x="764222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288"/>
              <p:cNvSpPr>
                <a:spLocks noChangeArrowheads="1"/>
              </p:cNvSpPr>
              <p:nvPr/>
            </p:nvSpPr>
            <p:spPr bwMode="auto">
              <a:xfrm>
                <a:off x="80327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289"/>
              <p:cNvSpPr>
                <a:spLocks noChangeArrowheads="1"/>
              </p:cNvSpPr>
              <p:nvPr/>
            </p:nvSpPr>
            <p:spPr bwMode="auto">
              <a:xfrm>
                <a:off x="84216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290"/>
              <p:cNvSpPr>
                <a:spLocks noChangeArrowheads="1"/>
              </p:cNvSpPr>
              <p:nvPr/>
            </p:nvSpPr>
            <p:spPr bwMode="auto">
              <a:xfrm>
                <a:off x="8810625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0" name="Group 309"/>
            <p:cNvGrpSpPr/>
            <p:nvPr userDrawn="1"/>
          </p:nvGrpSpPr>
          <p:grpSpPr>
            <a:xfrm>
              <a:off x="244475" y="3101657"/>
              <a:ext cx="8655050" cy="88900"/>
              <a:chOff x="244475" y="3118758"/>
              <a:chExt cx="8655050" cy="88900"/>
            </a:xfrm>
          </p:grpSpPr>
          <p:sp>
            <p:nvSpPr>
              <p:cNvPr id="170" name="Oval 297"/>
              <p:cNvSpPr>
                <a:spLocks noChangeArrowheads="1"/>
              </p:cNvSpPr>
              <p:nvPr/>
            </p:nvSpPr>
            <p:spPr bwMode="auto">
              <a:xfrm>
                <a:off x="2444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298"/>
              <p:cNvSpPr>
                <a:spLocks noChangeArrowheads="1"/>
              </p:cNvSpPr>
              <p:nvPr/>
            </p:nvSpPr>
            <p:spPr bwMode="auto">
              <a:xfrm>
                <a:off x="6334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299"/>
              <p:cNvSpPr>
                <a:spLocks noChangeArrowheads="1"/>
              </p:cNvSpPr>
              <p:nvPr/>
            </p:nvSpPr>
            <p:spPr bwMode="auto">
              <a:xfrm>
                <a:off x="102393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300"/>
              <p:cNvSpPr>
                <a:spLocks noChangeArrowheads="1"/>
              </p:cNvSpPr>
              <p:nvPr/>
            </p:nvSpPr>
            <p:spPr bwMode="auto">
              <a:xfrm>
                <a:off x="14128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301"/>
              <p:cNvSpPr>
                <a:spLocks noChangeArrowheads="1"/>
              </p:cNvSpPr>
              <p:nvPr/>
            </p:nvSpPr>
            <p:spPr bwMode="auto">
              <a:xfrm>
                <a:off x="1801813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302"/>
              <p:cNvSpPr>
                <a:spLocks noChangeArrowheads="1"/>
              </p:cNvSpPr>
              <p:nvPr/>
            </p:nvSpPr>
            <p:spPr bwMode="auto">
              <a:xfrm>
                <a:off x="219233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303"/>
              <p:cNvSpPr>
                <a:spLocks noChangeArrowheads="1"/>
              </p:cNvSpPr>
              <p:nvPr/>
            </p:nvSpPr>
            <p:spPr bwMode="auto">
              <a:xfrm>
                <a:off x="25812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304"/>
              <p:cNvSpPr>
                <a:spLocks noChangeArrowheads="1"/>
              </p:cNvSpPr>
              <p:nvPr/>
            </p:nvSpPr>
            <p:spPr bwMode="auto">
              <a:xfrm>
                <a:off x="29702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305"/>
              <p:cNvSpPr>
                <a:spLocks noChangeArrowheads="1"/>
              </p:cNvSpPr>
              <p:nvPr/>
            </p:nvSpPr>
            <p:spPr bwMode="auto">
              <a:xfrm>
                <a:off x="33591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306"/>
              <p:cNvSpPr>
                <a:spLocks noChangeArrowheads="1"/>
              </p:cNvSpPr>
              <p:nvPr/>
            </p:nvSpPr>
            <p:spPr bwMode="auto">
              <a:xfrm>
                <a:off x="3748088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307"/>
              <p:cNvSpPr>
                <a:spLocks noChangeArrowheads="1"/>
              </p:cNvSpPr>
              <p:nvPr/>
            </p:nvSpPr>
            <p:spPr bwMode="auto">
              <a:xfrm>
                <a:off x="41386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308"/>
              <p:cNvSpPr>
                <a:spLocks noChangeArrowheads="1"/>
              </p:cNvSpPr>
              <p:nvPr/>
            </p:nvSpPr>
            <p:spPr bwMode="auto">
              <a:xfrm>
                <a:off x="45275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309"/>
              <p:cNvSpPr>
                <a:spLocks noChangeArrowheads="1"/>
              </p:cNvSpPr>
              <p:nvPr/>
            </p:nvSpPr>
            <p:spPr bwMode="auto">
              <a:xfrm>
                <a:off x="49180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310"/>
              <p:cNvSpPr>
                <a:spLocks noChangeArrowheads="1"/>
              </p:cNvSpPr>
              <p:nvPr/>
            </p:nvSpPr>
            <p:spPr bwMode="auto">
              <a:xfrm>
                <a:off x="53070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311"/>
              <p:cNvSpPr>
                <a:spLocks noChangeArrowheads="1"/>
              </p:cNvSpPr>
              <p:nvPr/>
            </p:nvSpPr>
            <p:spPr bwMode="auto">
              <a:xfrm>
                <a:off x="56959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312"/>
              <p:cNvSpPr>
                <a:spLocks noChangeArrowheads="1"/>
              </p:cNvSpPr>
              <p:nvPr/>
            </p:nvSpPr>
            <p:spPr bwMode="auto">
              <a:xfrm>
                <a:off x="60848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313"/>
              <p:cNvSpPr>
                <a:spLocks noChangeArrowheads="1"/>
              </p:cNvSpPr>
              <p:nvPr/>
            </p:nvSpPr>
            <p:spPr bwMode="auto">
              <a:xfrm>
                <a:off x="647382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314"/>
              <p:cNvSpPr>
                <a:spLocks noChangeArrowheads="1"/>
              </p:cNvSpPr>
              <p:nvPr/>
            </p:nvSpPr>
            <p:spPr bwMode="auto">
              <a:xfrm>
                <a:off x="6862763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315"/>
              <p:cNvSpPr>
                <a:spLocks noChangeArrowheads="1"/>
              </p:cNvSpPr>
              <p:nvPr/>
            </p:nvSpPr>
            <p:spPr bwMode="auto">
              <a:xfrm>
                <a:off x="72532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316"/>
              <p:cNvSpPr>
                <a:spLocks noChangeArrowheads="1"/>
              </p:cNvSpPr>
              <p:nvPr/>
            </p:nvSpPr>
            <p:spPr bwMode="auto">
              <a:xfrm>
                <a:off x="764222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317"/>
              <p:cNvSpPr>
                <a:spLocks noChangeArrowheads="1"/>
              </p:cNvSpPr>
              <p:nvPr/>
            </p:nvSpPr>
            <p:spPr bwMode="auto">
              <a:xfrm>
                <a:off x="80327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318"/>
              <p:cNvSpPr>
                <a:spLocks noChangeArrowheads="1"/>
              </p:cNvSpPr>
              <p:nvPr/>
            </p:nvSpPr>
            <p:spPr bwMode="auto">
              <a:xfrm>
                <a:off x="84216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19"/>
              <p:cNvSpPr>
                <a:spLocks noChangeArrowheads="1"/>
              </p:cNvSpPr>
              <p:nvPr/>
            </p:nvSpPr>
            <p:spPr bwMode="auto">
              <a:xfrm>
                <a:off x="8810625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9" name="Group 308"/>
            <p:cNvGrpSpPr/>
            <p:nvPr userDrawn="1"/>
          </p:nvGrpSpPr>
          <p:grpSpPr>
            <a:xfrm>
              <a:off x="244475" y="3486564"/>
              <a:ext cx="8655050" cy="87312"/>
              <a:chOff x="244475" y="3507696"/>
              <a:chExt cx="8655050" cy="87312"/>
            </a:xfrm>
          </p:grpSpPr>
          <p:sp>
            <p:nvSpPr>
              <p:cNvPr id="193" name="Oval 326"/>
              <p:cNvSpPr>
                <a:spLocks noChangeArrowheads="1"/>
              </p:cNvSpPr>
              <p:nvPr/>
            </p:nvSpPr>
            <p:spPr bwMode="auto">
              <a:xfrm>
                <a:off x="2444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327"/>
              <p:cNvSpPr>
                <a:spLocks noChangeArrowheads="1"/>
              </p:cNvSpPr>
              <p:nvPr/>
            </p:nvSpPr>
            <p:spPr bwMode="auto">
              <a:xfrm>
                <a:off x="6334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328"/>
              <p:cNvSpPr>
                <a:spLocks noChangeArrowheads="1"/>
              </p:cNvSpPr>
              <p:nvPr/>
            </p:nvSpPr>
            <p:spPr bwMode="auto">
              <a:xfrm>
                <a:off x="102393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329"/>
              <p:cNvSpPr>
                <a:spLocks noChangeArrowheads="1"/>
              </p:cNvSpPr>
              <p:nvPr/>
            </p:nvSpPr>
            <p:spPr bwMode="auto">
              <a:xfrm>
                <a:off x="14128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330"/>
              <p:cNvSpPr>
                <a:spLocks noChangeArrowheads="1"/>
              </p:cNvSpPr>
              <p:nvPr/>
            </p:nvSpPr>
            <p:spPr bwMode="auto">
              <a:xfrm>
                <a:off x="1801813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331"/>
              <p:cNvSpPr>
                <a:spLocks noChangeArrowheads="1"/>
              </p:cNvSpPr>
              <p:nvPr/>
            </p:nvSpPr>
            <p:spPr bwMode="auto">
              <a:xfrm>
                <a:off x="219233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332"/>
              <p:cNvSpPr>
                <a:spLocks noChangeArrowheads="1"/>
              </p:cNvSpPr>
              <p:nvPr/>
            </p:nvSpPr>
            <p:spPr bwMode="auto">
              <a:xfrm>
                <a:off x="25812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333"/>
              <p:cNvSpPr>
                <a:spLocks noChangeArrowheads="1"/>
              </p:cNvSpPr>
              <p:nvPr/>
            </p:nvSpPr>
            <p:spPr bwMode="auto">
              <a:xfrm>
                <a:off x="29702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334"/>
              <p:cNvSpPr>
                <a:spLocks noChangeArrowheads="1"/>
              </p:cNvSpPr>
              <p:nvPr/>
            </p:nvSpPr>
            <p:spPr bwMode="auto">
              <a:xfrm>
                <a:off x="33591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335"/>
              <p:cNvSpPr>
                <a:spLocks noChangeArrowheads="1"/>
              </p:cNvSpPr>
              <p:nvPr/>
            </p:nvSpPr>
            <p:spPr bwMode="auto">
              <a:xfrm>
                <a:off x="3748088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336"/>
              <p:cNvSpPr>
                <a:spLocks noChangeArrowheads="1"/>
              </p:cNvSpPr>
              <p:nvPr/>
            </p:nvSpPr>
            <p:spPr bwMode="auto">
              <a:xfrm>
                <a:off x="41386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337"/>
              <p:cNvSpPr>
                <a:spLocks noChangeArrowheads="1"/>
              </p:cNvSpPr>
              <p:nvPr/>
            </p:nvSpPr>
            <p:spPr bwMode="auto">
              <a:xfrm>
                <a:off x="45275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338"/>
              <p:cNvSpPr>
                <a:spLocks noChangeArrowheads="1"/>
              </p:cNvSpPr>
              <p:nvPr/>
            </p:nvSpPr>
            <p:spPr bwMode="auto">
              <a:xfrm>
                <a:off x="49180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339"/>
              <p:cNvSpPr>
                <a:spLocks noChangeArrowheads="1"/>
              </p:cNvSpPr>
              <p:nvPr/>
            </p:nvSpPr>
            <p:spPr bwMode="auto">
              <a:xfrm>
                <a:off x="53070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340"/>
              <p:cNvSpPr>
                <a:spLocks noChangeArrowheads="1"/>
              </p:cNvSpPr>
              <p:nvPr/>
            </p:nvSpPr>
            <p:spPr bwMode="auto">
              <a:xfrm>
                <a:off x="56959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341"/>
              <p:cNvSpPr>
                <a:spLocks noChangeArrowheads="1"/>
              </p:cNvSpPr>
              <p:nvPr/>
            </p:nvSpPr>
            <p:spPr bwMode="auto">
              <a:xfrm>
                <a:off x="60848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342"/>
              <p:cNvSpPr>
                <a:spLocks noChangeArrowheads="1"/>
              </p:cNvSpPr>
              <p:nvPr/>
            </p:nvSpPr>
            <p:spPr bwMode="auto">
              <a:xfrm>
                <a:off x="647382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343"/>
              <p:cNvSpPr>
                <a:spLocks noChangeArrowheads="1"/>
              </p:cNvSpPr>
              <p:nvPr/>
            </p:nvSpPr>
            <p:spPr bwMode="auto">
              <a:xfrm>
                <a:off x="6862763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344"/>
              <p:cNvSpPr>
                <a:spLocks noChangeArrowheads="1"/>
              </p:cNvSpPr>
              <p:nvPr/>
            </p:nvSpPr>
            <p:spPr bwMode="auto">
              <a:xfrm>
                <a:off x="72532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345"/>
              <p:cNvSpPr>
                <a:spLocks noChangeArrowheads="1"/>
              </p:cNvSpPr>
              <p:nvPr/>
            </p:nvSpPr>
            <p:spPr bwMode="auto">
              <a:xfrm>
                <a:off x="764222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346"/>
              <p:cNvSpPr>
                <a:spLocks noChangeArrowheads="1"/>
              </p:cNvSpPr>
              <p:nvPr/>
            </p:nvSpPr>
            <p:spPr bwMode="auto">
              <a:xfrm>
                <a:off x="80327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347"/>
              <p:cNvSpPr>
                <a:spLocks noChangeArrowheads="1"/>
              </p:cNvSpPr>
              <p:nvPr/>
            </p:nvSpPr>
            <p:spPr bwMode="auto">
              <a:xfrm>
                <a:off x="84216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348"/>
              <p:cNvSpPr>
                <a:spLocks noChangeArrowheads="1"/>
              </p:cNvSpPr>
              <p:nvPr/>
            </p:nvSpPr>
            <p:spPr bwMode="auto">
              <a:xfrm>
                <a:off x="8810625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8" name="Group 307"/>
            <p:cNvGrpSpPr/>
            <p:nvPr userDrawn="1"/>
          </p:nvGrpSpPr>
          <p:grpSpPr>
            <a:xfrm>
              <a:off x="244475" y="3869883"/>
              <a:ext cx="8655050" cy="87312"/>
              <a:chOff x="244475" y="3893458"/>
              <a:chExt cx="8655050" cy="87312"/>
            </a:xfrm>
          </p:grpSpPr>
          <p:sp>
            <p:nvSpPr>
              <p:cNvPr id="216" name="Oval 355"/>
              <p:cNvSpPr>
                <a:spLocks noChangeArrowheads="1"/>
              </p:cNvSpPr>
              <p:nvPr/>
            </p:nvSpPr>
            <p:spPr bwMode="auto">
              <a:xfrm>
                <a:off x="2444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356"/>
              <p:cNvSpPr>
                <a:spLocks noChangeArrowheads="1"/>
              </p:cNvSpPr>
              <p:nvPr/>
            </p:nvSpPr>
            <p:spPr bwMode="auto">
              <a:xfrm>
                <a:off x="6334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357"/>
              <p:cNvSpPr>
                <a:spLocks noChangeArrowheads="1"/>
              </p:cNvSpPr>
              <p:nvPr/>
            </p:nvSpPr>
            <p:spPr bwMode="auto">
              <a:xfrm>
                <a:off x="102393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358"/>
              <p:cNvSpPr>
                <a:spLocks noChangeArrowheads="1"/>
              </p:cNvSpPr>
              <p:nvPr/>
            </p:nvSpPr>
            <p:spPr bwMode="auto">
              <a:xfrm>
                <a:off x="14128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359"/>
              <p:cNvSpPr>
                <a:spLocks noChangeArrowheads="1"/>
              </p:cNvSpPr>
              <p:nvPr/>
            </p:nvSpPr>
            <p:spPr bwMode="auto">
              <a:xfrm>
                <a:off x="1801813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360"/>
              <p:cNvSpPr>
                <a:spLocks noChangeArrowheads="1"/>
              </p:cNvSpPr>
              <p:nvPr/>
            </p:nvSpPr>
            <p:spPr bwMode="auto">
              <a:xfrm>
                <a:off x="219233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361"/>
              <p:cNvSpPr>
                <a:spLocks noChangeArrowheads="1"/>
              </p:cNvSpPr>
              <p:nvPr/>
            </p:nvSpPr>
            <p:spPr bwMode="auto">
              <a:xfrm>
                <a:off x="25812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362"/>
              <p:cNvSpPr>
                <a:spLocks noChangeArrowheads="1"/>
              </p:cNvSpPr>
              <p:nvPr/>
            </p:nvSpPr>
            <p:spPr bwMode="auto">
              <a:xfrm>
                <a:off x="29702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363"/>
              <p:cNvSpPr>
                <a:spLocks noChangeArrowheads="1"/>
              </p:cNvSpPr>
              <p:nvPr/>
            </p:nvSpPr>
            <p:spPr bwMode="auto">
              <a:xfrm>
                <a:off x="33591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364"/>
              <p:cNvSpPr>
                <a:spLocks noChangeArrowheads="1"/>
              </p:cNvSpPr>
              <p:nvPr/>
            </p:nvSpPr>
            <p:spPr bwMode="auto">
              <a:xfrm>
                <a:off x="3748088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365"/>
              <p:cNvSpPr>
                <a:spLocks noChangeArrowheads="1"/>
              </p:cNvSpPr>
              <p:nvPr/>
            </p:nvSpPr>
            <p:spPr bwMode="auto">
              <a:xfrm>
                <a:off x="41386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366"/>
              <p:cNvSpPr>
                <a:spLocks noChangeArrowheads="1"/>
              </p:cNvSpPr>
              <p:nvPr/>
            </p:nvSpPr>
            <p:spPr bwMode="auto">
              <a:xfrm>
                <a:off x="45275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367"/>
              <p:cNvSpPr>
                <a:spLocks noChangeArrowheads="1"/>
              </p:cNvSpPr>
              <p:nvPr/>
            </p:nvSpPr>
            <p:spPr bwMode="auto">
              <a:xfrm>
                <a:off x="49180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368"/>
              <p:cNvSpPr>
                <a:spLocks noChangeArrowheads="1"/>
              </p:cNvSpPr>
              <p:nvPr/>
            </p:nvSpPr>
            <p:spPr bwMode="auto">
              <a:xfrm>
                <a:off x="53070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56959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370"/>
              <p:cNvSpPr>
                <a:spLocks noChangeArrowheads="1"/>
              </p:cNvSpPr>
              <p:nvPr/>
            </p:nvSpPr>
            <p:spPr bwMode="auto">
              <a:xfrm>
                <a:off x="60848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371"/>
              <p:cNvSpPr>
                <a:spLocks noChangeArrowheads="1"/>
              </p:cNvSpPr>
              <p:nvPr/>
            </p:nvSpPr>
            <p:spPr bwMode="auto">
              <a:xfrm>
                <a:off x="647382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372"/>
              <p:cNvSpPr>
                <a:spLocks noChangeArrowheads="1"/>
              </p:cNvSpPr>
              <p:nvPr/>
            </p:nvSpPr>
            <p:spPr bwMode="auto">
              <a:xfrm>
                <a:off x="6862763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373"/>
              <p:cNvSpPr>
                <a:spLocks noChangeArrowheads="1"/>
              </p:cNvSpPr>
              <p:nvPr/>
            </p:nvSpPr>
            <p:spPr bwMode="auto">
              <a:xfrm>
                <a:off x="72532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374"/>
              <p:cNvSpPr>
                <a:spLocks noChangeArrowheads="1"/>
              </p:cNvSpPr>
              <p:nvPr/>
            </p:nvSpPr>
            <p:spPr bwMode="auto">
              <a:xfrm>
                <a:off x="764222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375"/>
              <p:cNvSpPr>
                <a:spLocks noChangeArrowheads="1"/>
              </p:cNvSpPr>
              <p:nvPr/>
            </p:nvSpPr>
            <p:spPr bwMode="auto">
              <a:xfrm>
                <a:off x="80327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376"/>
              <p:cNvSpPr>
                <a:spLocks noChangeArrowheads="1"/>
              </p:cNvSpPr>
              <p:nvPr/>
            </p:nvSpPr>
            <p:spPr bwMode="auto">
              <a:xfrm>
                <a:off x="84216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377"/>
              <p:cNvSpPr>
                <a:spLocks noChangeArrowheads="1"/>
              </p:cNvSpPr>
              <p:nvPr/>
            </p:nvSpPr>
            <p:spPr bwMode="auto">
              <a:xfrm>
                <a:off x="8810625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244475" y="4253202"/>
              <a:ext cx="8655050" cy="87312"/>
              <a:chOff x="244475" y="4279221"/>
              <a:chExt cx="8655050" cy="87312"/>
            </a:xfrm>
          </p:grpSpPr>
          <p:sp>
            <p:nvSpPr>
              <p:cNvPr id="239" name="Oval 384"/>
              <p:cNvSpPr>
                <a:spLocks noChangeArrowheads="1"/>
              </p:cNvSpPr>
              <p:nvPr/>
            </p:nvSpPr>
            <p:spPr bwMode="auto">
              <a:xfrm>
                <a:off x="2444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385"/>
              <p:cNvSpPr>
                <a:spLocks noChangeArrowheads="1"/>
              </p:cNvSpPr>
              <p:nvPr/>
            </p:nvSpPr>
            <p:spPr bwMode="auto">
              <a:xfrm>
                <a:off x="6334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386"/>
              <p:cNvSpPr>
                <a:spLocks noChangeArrowheads="1"/>
              </p:cNvSpPr>
              <p:nvPr/>
            </p:nvSpPr>
            <p:spPr bwMode="auto">
              <a:xfrm>
                <a:off x="102393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387"/>
              <p:cNvSpPr>
                <a:spLocks noChangeArrowheads="1"/>
              </p:cNvSpPr>
              <p:nvPr/>
            </p:nvSpPr>
            <p:spPr bwMode="auto">
              <a:xfrm>
                <a:off x="14319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388"/>
              <p:cNvSpPr>
                <a:spLocks noChangeArrowheads="1"/>
              </p:cNvSpPr>
              <p:nvPr/>
            </p:nvSpPr>
            <p:spPr bwMode="auto">
              <a:xfrm>
                <a:off x="1801813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389"/>
              <p:cNvSpPr>
                <a:spLocks noChangeArrowheads="1"/>
              </p:cNvSpPr>
              <p:nvPr/>
            </p:nvSpPr>
            <p:spPr bwMode="auto">
              <a:xfrm>
                <a:off x="219233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390"/>
              <p:cNvSpPr>
                <a:spLocks noChangeArrowheads="1"/>
              </p:cNvSpPr>
              <p:nvPr/>
            </p:nvSpPr>
            <p:spPr bwMode="auto">
              <a:xfrm>
                <a:off x="25812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391"/>
              <p:cNvSpPr>
                <a:spLocks noChangeArrowheads="1"/>
              </p:cNvSpPr>
              <p:nvPr/>
            </p:nvSpPr>
            <p:spPr bwMode="auto">
              <a:xfrm>
                <a:off x="29702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392"/>
              <p:cNvSpPr>
                <a:spLocks noChangeArrowheads="1"/>
              </p:cNvSpPr>
              <p:nvPr/>
            </p:nvSpPr>
            <p:spPr bwMode="auto">
              <a:xfrm>
                <a:off x="33591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393"/>
              <p:cNvSpPr>
                <a:spLocks noChangeArrowheads="1"/>
              </p:cNvSpPr>
              <p:nvPr/>
            </p:nvSpPr>
            <p:spPr bwMode="auto">
              <a:xfrm>
                <a:off x="3748088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394"/>
              <p:cNvSpPr>
                <a:spLocks noChangeArrowheads="1"/>
              </p:cNvSpPr>
              <p:nvPr/>
            </p:nvSpPr>
            <p:spPr bwMode="auto">
              <a:xfrm>
                <a:off x="415766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395"/>
              <p:cNvSpPr>
                <a:spLocks noChangeArrowheads="1"/>
              </p:cNvSpPr>
              <p:nvPr/>
            </p:nvSpPr>
            <p:spPr bwMode="auto">
              <a:xfrm>
                <a:off x="45275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396"/>
              <p:cNvSpPr>
                <a:spLocks noChangeArrowheads="1"/>
              </p:cNvSpPr>
              <p:nvPr/>
            </p:nvSpPr>
            <p:spPr bwMode="auto">
              <a:xfrm>
                <a:off x="49180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397"/>
              <p:cNvSpPr>
                <a:spLocks noChangeArrowheads="1"/>
              </p:cNvSpPr>
              <p:nvPr/>
            </p:nvSpPr>
            <p:spPr bwMode="auto">
              <a:xfrm>
                <a:off x="53070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398"/>
              <p:cNvSpPr>
                <a:spLocks noChangeArrowheads="1"/>
              </p:cNvSpPr>
              <p:nvPr/>
            </p:nvSpPr>
            <p:spPr bwMode="auto">
              <a:xfrm>
                <a:off x="56959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399"/>
              <p:cNvSpPr>
                <a:spLocks noChangeArrowheads="1"/>
              </p:cNvSpPr>
              <p:nvPr/>
            </p:nvSpPr>
            <p:spPr bwMode="auto">
              <a:xfrm>
                <a:off x="60848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400"/>
              <p:cNvSpPr>
                <a:spLocks noChangeArrowheads="1"/>
              </p:cNvSpPr>
              <p:nvPr/>
            </p:nvSpPr>
            <p:spPr bwMode="auto">
              <a:xfrm>
                <a:off x="64738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401"/>
              <p:cNvSpPr>
                <a:spLocks noChangeArrowheads="1"/>
              </p:cNvSpPr>
              <p:nvPr/>
            </p:nvSpPr>
            <p:spPr bwMode="auto">
              <a:xfrm>
                <a:off x="6862763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402"/>
              <p:cNvSpPr>
                <a:spLocks noChangeArrowheads="1"/>
              </p:cNvSpPr>
              <p:nvPr/>
            </p:nvSpPr>
            <p:spPr bwMode="auto">
              <a:xfrm>
                <a:off x="72532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403"/>
              <p:cNvSpPr>
                <a:spLocks noChangeArrowheads="1"/>
              </p:cNvSpPr>
              <p:nvPr/>
            </p:nvSpPr>
            <p:spPr bwMode="auto">
              <a:xfrm>
                <a:off x="76422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404"/>
              <p:cNvSpPr>
                <a:spLocks noChangeArrowheads="1"/>
              </p:cNvSpPr>
              <p:nvPr/>
            </p:nvSpPr>
            <p:spPr bwMode="auto">
              <a:xfrm>
                <a:off x="80327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405"/>
              <p:cNvSpPr>
                <a:spLocks noChangeArrowheads="1"/>
              </p:cNvSpPr>
              <p:nvPr/>
            </p:nvSpPr>
            <p:spPr bwMode="auto">
              <a:xfrm>
                <a:off x="84216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Oval 406"/>
              <p:cNvSpPr>
                <a:spLocks noChangeArrowheads="1"/>
              </p:cNvSpPr>
              <p:nvPr/>
            </p:nvSpPr>
            <p:spPr bwMode="auto">
              <a:xfrm>
                <a:off x="8810625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/>
            <p:cNvGrpSpPr/>
            <p:nvPr userDrawn="1"/>
          </p:nvGrpSpPr>
          <p:grpSpPr>
            <a:xfrm>
              <a:off x="244475" y="4636521"/>
              <a:ext cx="8655050" cy="87312"/>
              <a:chOff x="244475" y="4636521"/>
              <a:chExt cx="8655050" cy="87312"/>
            </a:xfrm>
          </p:grpSpPr>
          <p:sp>
            <p:nvSpPr>
              <p:cNvPr id="262" name="Oval 384"/>
              <p:cNvSpPr>
                <a:spLocks noChangeArrowheads="1"/>
              </p:cNvSpPr>
              <p:nvPr userDrawn="1"/>
            </p:nvSpPr>
            <p:spPr bwMode="auto">
              <a:xfrm>
                <a:off x="2444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385"/>
              <p:cNvSpPr>
                <a:spLocks noChangeArrowheads="1"/>
              </p:cNvSpPr>
              <p:nvPr userDrawn="1"/>
            </p:nvSpPr>
            <p:spPr bwMode="auto">
              <a:xfrm>
                <a:off x="6334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386"/>
              <p:cNvSpPr>
                <a:spLocks noChangeArrowheads="1"/>
              </p:cNvSpPr>
              <p:nvPr userDrawn="1"/>
            </p:nvSpPr>
            <p:spPr bwMode="auto">
              <a:xfrm>
                <a:off x="102393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387"/>
              <p:cNvSpPr>
                <a:spLocks noChangeArrowheads="1"/>
              </p:cNvSpPr>
              <p:nvPr userDrawn="1"/>
            </p:nvSpPr>
            <p:spPr bwMode="auto">
              <a:xfrm>
                <a:off x="14319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388"/>
              <p:cNvSpPr>
                <a:spLocks noChangeArrowheads="1"/>
              </p:cNvSpPr>
              <p:nvPr userDrawn="1"/>
            </p:nvSpPr>
            <p:spPr bwMode="auto">
              <a:xfrm>
                <a:off x="1801813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389"/>
              <p:cNvSpPr>
                <a:spLocks noChangeArrowheads="1"/>
              </p:cNvSpPr>
              <p:nvPr userDrawn="1"/>
            </p:nvSpPr>
            <p:spPr bwMode="auto">
              <a:xfrm>
                <a:off x="219233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390"/>
              <p:cNvSpPr>
                <a:spLocks noChangeArrowheads="1"/>
              </p:cNvSpPr>
              <p:nvPr userDrawn="1"/>
            </p:nvSpPr>
            <p:spPr bwMode="auto">
              <a:xfrm>
                <a:off x="25812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391"/>
              <p:cNvSpPr>
                <a:spLocks noChangeArrowheads="1"/>
              </p:cNvSpPr>
              <p:nvPr userDrawn="1"/>
            </p:nvSpPr>
            <p:spPr bwMode="auto">
              <a:xfrm>
                <a:off x="29702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392"/>
              <p:cNvSpPr>
                <a:spLocks noChangeArrowheads="1"/>
              </p:cNvSpPr>
              <p:nvPr userDrawn="1"/>
            </p:nvSpPr>
            <p:spPr bwMode="auto">
              <a:xfrm>
                <a:off x="33591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393"/>
              <p:cNvSpPr>
                <a:spLocks noChangeArrowheads="1"/>
              </p:cNvSpPr>
              <p:nvPr userDrawn="1"/>
            </p:nvSpPr>
            <p:spPr bwMode="auto">
              <a:xfrm>
                <a:off x="3748088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394"/>
              <p:cNvSpPr>
                <a:spLocks noChangeArrowheads="1"/>
              </p:cNvSpPr>
              <p:nvPr userDrawn="1"/>
            </p:nvSpPr>
            <p:spPr bwMode="auto">
              <a:xfrm>
                <a:off x="415766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395"/>
              <p:cNvSpPr>
                <a:spLocks noChangeArrowheads="1"/>
              </p:cNvSpPr>
              <p:nvPr userDrawn="1"/>
            </p:nvSpPr>
            <p:spPr bwMode="auto">
              <a:xfrm>
                <a:off x="45275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396"/>
              <p:cNvSpPr>
                <a:spLocks noChangeArrowheads="1"/>
              </p:cNvSpPr>
              <p:nvPr userDrawn="1"/>
            </p:nvSpPr>
            <p:spPr bwMode="auto">
              <a:xfrm>
                <a:off x="49180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397"/>
              <p:cNvSpPr>
                <a:spLocks noChangeArrowheads="1"/>
              </p:cNvSpPr>
              <p:nvPr userDrawn="1"/>
            </p:nvSpPr>
            <p:spPr bwMode="auto">
              <a:xfrm>
                <a:off x="53070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398"/>
              <p:cNvSpPr>
                <a:spLocks noChangeArrowheads="1"/>
              </p:cNvSpPr>
              <p:nvPr userDrawn="1"/>
            </p:nvSpPr>
            <p:spPr bwMode="auto">
              <a:xfrm>
                <a:off x="56959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399"/>
              <p:cNvSpPr>
                <a:spLocks noChangeArrowheads="1"/>
              </p:cNvSpPr>
              <p:nvPr userDrawn="1"/>
            </p:nvSpPr>
            <p:spPr bwMode="auto">
              <a:xfrm>
                <a:off x="60848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400"/>
              <p:cNvSpPr>
                <a:spLocks noChangeArrowheads="1"/>
              </p:cNvSpPr>
              <p:nvPr userDrawn="1"/>
            </p:nvSpPr>
            <p:spPr bwMode="auto">
              <a:xfrm>
                <a:off x="64738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401"/>
              <p:cNvSpPr>
                <a:spLocks noChangeArrowheads="1"/>
              </p:cNvSpPr>
              <p:nvPr userDrawn="1"/>
            </p:nvSpPr>
            <p:spPr bwMode="auto">
              <a:xfrm>
                <a:off x="6862763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402"/>
              <p:cNvSpPr>
                <a:spLocks noChangeArrowheads="1"/>
              </p:cNvSpPr>
              <p:nvPr userDrawn="1"/>
            </p:nvSpPr>
            <p:spPr bwMode="auto">
              <a:xfrm>
                <a:off x="72532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403"/>
              <p:cNvSpPr>
                <a:spLocks noChangeArrowheads="1"/>
              </p:cNvSpPr>
              <p:nvPr userDrawn="1"/>
            </p:nvSpPr>
            <p:spPr bwMode="auto">
              <a:xfrm>
                <a:off x="76422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404"/>
              <p:cNvSpPr>
                <a:spLocks noChangeArrowheads="1"/>
              </p:cNvSpPr>
              <p:nvPr userDrawn="1"/>
            </p:nvSpPr>
            <p:spPr bwMode="auto">
              <a:xfrm>
                <a:off x="80327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405"/>
              <p:cNvSpPr>
                <a:spLocks noChangeArrowheads="1"/>
              </p:cNvSpPr>
              <p:nvPr userDrawn="1"/>
            </p:nvSpPr>
            <p:spPr bwMode="auto">
              <a:xfrm>
                <a:off x="84216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406"/>
              <p:cNvSpPr>
                <a:spLocks noChangeArrowheads="1"/>
              </p:cNvSpPr>
              <p:nvPr userDrawn="1"/>
            </p:nvSpPr>
            <p:spPr bwMode="auto">
              <a:xfrm>
                <a:off x="8810625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Text Placeholder 9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0" y="2233197"/>
            <a:ext cx="9144000" cy="677108"/>
          </a:xfrm>
          <a:solidFill>
            <a:schemeClr val="bg1"/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888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225502"/>
            <a:ext cx="9144000" cy="692497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/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759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257961"/>
            <a:ext cx="9144000" cy="4398556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715529"/>
            <a:ext cx="4564063" cy="400110"/>
          </a:xfrm>
          <a:solidFill>
            <a:srgbClr val="0000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548640" tIns="91440" bIns="91440" rtlCol="0" anchor="t" anchorCtr="0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b="1" kern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85000"/>
              </a:lnSpc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457201" y="4857864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© 2015 Teradata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523556"/>
            <a:ext cx="5847397" cy="996427"/>
          </a:xfrm>
          <a:solidFill>
            <a:schemeClr val="accent1">
              <a:alpha val="90000"/>
            </a:schemeClr>
          </a:solidFill>
        </p:spPr>
        <p:txBody>
          <a:bodyPr wrap="square" lIns="548640" tIns="320040" rIns="182880" bIns="320040" anchor="b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6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3846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71052" y="4931654"/>
            <a:ext cx="1154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247" y="4918131"/>
            <a:ext cx="133221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gray">
          <a:xfrm>
            <a:off x="2742406" y="215820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158875"/>
            <a:ext cx="3886200" cy="33972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198882"/>
            <a:ext cx="3886200" cy="6694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0" y="4892040"/>
            <a:ext cx="236220" cy="1771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158876"/>
            <a:ext cx="8229600" cy="33972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70643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150938"/>
            <a:ext cx="3886200" cy="3248664"/>
          </a:xfrm>
        </p:spPr>
        <p:txBody>
          <a:bodyPr/>
          <a:lstStyle/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158876"/>
            <a:ext cx="38862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4"/>
            <a:ext cx="8229600" cy="706439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158875"/>
            <a:ext cx="3886200" cy="3397250"/>
          </a:xfrm>
        </p:spPr>
        <p:txBody>
          <a:bodyPr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158876"/>
            <a:ext cx="3886200" cy="339724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706437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15887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15887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15887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706437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158875"/>
            <a:ext cx="2438400" cy="3195090"/>
          </a:xfrm>
        </p:spPr>
        <p:txBody>
          <a:bodyPr/>
          <a:lstStyle/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150938"/>
            <a:ext cx="5334000" cy="340518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4"/>
            <a:ext cx="8229600" cy="706439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145284"/>
            <a:ext cx="2438400" cy="3210015"/>
          </a:xfrm>
        </p:spPr>
        <p:txBody>
          <a:bodyPr/>
          <a:lstStyle/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158875"/>
            <a:ext cx="53340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706437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1576"/>
            <a:ext cx="8229600" cy="3384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53247" y="4918131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014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 bwMode="auto">
          <a:xfrm>
            <a:off x="7772401" y="4762918"/>
            <a:ext cx="914400" cy="204717"/>
            <a:chOff x="5137" y="4139"/>
            <a:chExt cx="335" cy="75"/>
          </a:xfrm>
          <a:solidFill>
            <a:schemeClr val="accent1"/>
          </a:solidFill>
        </p:grpSpPr>
        <p:sp>
          <p:nvSpPr>
            <p:cNvPr id="2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2" r:id="rId2"/>
    <p:sldLayoutId id="2147483667" r:id="rId3"/>
    <p:sldLayoutId id="2147483650" r:id="rId4"/>
    <p:sldLayoutId id="2147483658" r:id="rId5"/>
    <p:sldLayoutId id="2147483709" r:id="rId6"/>
    <p:sldLayoutId id="2147483659" r:id="rId7"/>
    <p:sldLayoutId id="2147483662" r:id="rId8"/>
    <p:sldLayoutId id="2147483663" r:id="rId9"/>
    <p:sldLayoutId id="2147483654" r:id="rId10"/>
    <p:sldLayoutId id="2147483715" r:id="rId11"/>
    <p:sldLayoutId id="2147483655" r:id="rId12"/>
    <p:sldLayoutId id="2147483716" r:id="rId13"/>
    <p:sldLayoutId id="2147483719" r:id="rId14"/>
    <p:sldLayoutId id="2147483670" r:id="rId15"/>
    <p:sldLayoutId id="2147483710" r:id="rId16"/>
    <p:sldLayoutId id="2147483660" r:id="rId17"/>
    <p:sldLayoutId id="2147483720" r:id="rId18"/>
    <p:sldLayoutId id="2147483714" r:id="rId19"/>
    <p:sldLayoutId id="2147483661" r:id="rId2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2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200"/>
        </a:spcBef>
        <a:spcAft>
          <a:spcPts val="2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" y="-2429"/>
            <a:ext cx="9144509" cy="514835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90567"/>
            <a:ext cx="9144000" cy="1162369"/>
          </a:xfrm>
        </p:spPr>
        <p:txBody>
          <a:bodyPr/>
          <a:lstStyle/>
          <a:p>
            <a:r>
              <a:rPr lang="en-US" dirty="0" smtClean="0"/>
              <a:t>Teradata UDA</a:t>
            </a:r>
            <a:r>
              <a:rPr lang="zh-CN" altLang="en-US" dirty="0" smtClean="0"/>
              <a:t>解决方案介绍</a:t>
            </a:r>
            <a:endParaRPr lang="en-US" dirty="0" smtClean="0"/>
          </a:p>
          <a:p>
            <a:pPr lvl="2"/>
            <a:r>
              <a:rPr lang="en-US" dirty="0" smtClean="0"/>
              <a:t>Yao Ran Senior Solution Architect</a:t>
            </a:r>
            <a:endParaRPr lang="en-US" dirty="0"/>
          </a:p>
          <a:p>
            <a:pPr lvl="2"/>
            <a:r>
              <a:rPr lang="en-US" dirty="0" smtClean="0"/>
              <a:t>Feb 2017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98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r>
              <a:rPr lang="en-US" dirty="0" smtClean="0"/>
              <a:t>Fonts</a:t>
            </a:r>
          </a:p>
          <a:p>
            <a:pPr lvl="3"/>
            <a:r>
              <a:rPr lang="en-US" dirty="0" smtClean="0"/>
              <a:t>Standard layouts</a:t>
            </a:r>
          </a:p>
          <a:p>
            <a:pPr lvl="3"/>
            <a:r>
              <a:rPr lang="en-US" dirty="0" smtClean="0"/>
              <a:t>Optional layouts</a:t>
            </a:r>
          </a:p>
          <a:p>
            <a:pPr lvl="3"/>
            <a:r>
              <a:rPr lang="en-US" dirty="0" smtClean="0"/>
              <a:t>Tables and charts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0" y="0"/>
            <a:ext cx="3886200" cy="66948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6058" y="4918131"/>
            <a:ext cx="6041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2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65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Divider/Segue Slide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987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" t="15870" r="1027" b="20863"/>
          <a:stretch/>
        </p:blipFill>
        <p:spPr>
          <a:xfrm>
            <a:off x="-1" y="246887"/>
            <a:ext cx="9144001" cy="439768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" y="1657350"/>
            <a:ext cx="9144001" cy="16002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800" kern="0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1492" y="1047750"/>
            <a:ext cx="7571163" cy="1864521"/>
            <a:chOff x="311512" y="3120826"/>
            <a:chExt cx="2667423" cy="1864521"/>
          </a:xfrm>
        </p:grpSpPr>
        <p:sp>
          <p:nvSpPr>
            <p:cNvPr id="17" name="TextBox 16"/>
            <p:cNvSpPr txBox="1"/>
            <p:nvPr/>
          </p:nvSpPr>
          <p:spPr>
            <a:xfrm>
              <a:off x="558628" y="4070738"/>
              <a:ext cx="2374424" cy="91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</a:pPr>
              <a:r>
                <a:rPr lang="en-US" sz="2800" dirty="0" smtClean="0">
                  <a:solidFill>
                    <a:schemeClr val="bg1"/>
                  </a:solidFill>
                </a:rPr>
                <a:t>Analytics and data unleash </a:t>
              </a:r>
              <a:r>
                <a:rPr lang="en-US" sz="2800" dirty="0">
                  <a:solidFill>
                    <a:schemeClr val="bg1"/>
                  </a:solidFill>
                </a:rPr>
                <a:t>the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potential </a:t>
              </a:r>
              <a:r>
                <a:rPr lang="en-US" sz="2800" dirty="0">
                  <a:solidFill>
                    <a:schemeClr val="bg1"/>
                  </a:solidFill>
                </a:rPr>
                <a:t>of great </a:t>
              </a:r>
              <a:r>
                <a:rPr lang="en-US" sz="2800" dirty="0" smtClean="0">
                  <a:solidFill>
                    <a:schemeClr val="bg1"/>
                  </a:solidFill>
                </a:rPr>
                <a:t>companies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1512" y="3120826"/>
              <a:ext cx="2667423" cy="44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45720" tIns="0" rIns="0" bIns="45720" rtlCol="0" anchor="b" anchorCtr="0">
              <a:prstTxWarp prst="textNoShape">
                <a:avLst/>
              </a:prstTxWarp>
              <a:noAutofit/>
            </a:bodyPr>
            <a:lstStyle/>
            <a:p>
              <a:r>
                <a:rPr lang="en-US" sz="2400" kern="0" dirty="0" smtClean="0">
                  <a:solidFill>
                    <a:schemeClr val="accent6"/>
                  </a:solidFill>
                </a:rPr>
                <a:t>We believe…</a:t>
              </a:r>
              <a:endParaRPr lang="en-US" sz="2400" kern="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500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22222E-6 L 0 0.0296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391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C_PPT_Branded_0516_full">
  <a:themeElements>
    <a:clrScheme name="TeradataPPT2014 2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TDC_PPT_Branded_16-9_1116_full</Template>
  <TotalTime>30</TotalTime>
  <Words>91</Words>
  <Application>Microsoft Macintosh PowerPoint</Application>
  <PresentationFormat>全屏显示(16:9)</PresentationFormat>
  <Paragraphs>32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TDC_PPT_Branded_0516_full</vt:lpstr>
      <vt:lpstr>PowerPoint 演示文稿</vt:lpstr>
      <vt:lpstr>目录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cp:lastPrinted>2015-10-07T18:54:40Z</cp:lastPrinted>
  <dcterms:created xsi:type="dcterms:W3CDTF">2017-02-23T03:08:34Z</dcterms:created>
  <dcterms:modified xsi:type="dcterms:W3CDTF">2017-02-23T04:04:11Z</dcterms:modified>
</cp:coreProperties>
</file>