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5"/>
    <p:restoredTop sz="94674"/>
  </p:normalViewPr>
  <p:slideViewPr>
    <p:cSldViewPr snapToGrid="0" snapToObjects="1">
      <p:cViewPr>
        <p:scale>
          <a:sx n="100" d="100"/>
          <a:sy n="100" d="100"/>
        </p:scale>
        <p:origin x="248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203-F1A7-E542-BA88-F4B6AFFB7EAC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ED16-EDE2-D64E-ACCB-F673948010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72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203-F1A7-E542-BA88-F4B6AFFB7EAC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ED16-EDE2-D64E-ACCB-F673948010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61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203-F1A7-E542-BA88-F4B6AFFB7EAC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ED16-EDE2-D64E-ACCB-F673948010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75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203-F1A7-E542-BA88-F4B6AFFB7EAC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ED16-EDE2-D64E-ACCB-F673948010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88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203-F1A7-E542-BA88-F4B6AFFB7EAC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ED16-EDE2-D64E-ACCB-F673948010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5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203-F1A7-E542-BA88-F4B6AFFB7EAC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ED16-EDE2-D64E-ACCB-F673948010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89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203-F1A7-E542-BA88-F4B6AFFB7EAC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ED16-EDE2-D64E-ACCB-F673948010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60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203-F1A7-E542-BA88-F4B6AFFB7EAC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ED16-EDE2-D64E-ACCB-F673948010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465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203-F1A7-E542-BA88-F4B6AFFB7EAC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ED16-EDE2-D64E-ACCB-F673948010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15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203-F1A7-E542-BA88-F4B6AFFB7EAC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ED16-EDE2-D64E-ACCB-F673948010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6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3203-F1A7-E542-BA88-F4B6AFFB7EAC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ED16-EDE2-D64E-ACCB-F673948010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95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3203-F1A7-E542-BA88-F4B6AFFB7EAC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6ED16-EDE2-D64E-ACCB-F673948010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2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tiff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microsoft.com/office/2007/relationships/hdphoto" Target="../media/hdphoto3.wdp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759104" y="2864058"/>
            <a:ext cx="1223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BAR Server</a:t>
            </a:r>
            <a:endParaRPr kumimoji="1" lang="zh-CN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59104" y="3562995"/>
            <a:ext cx="1223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BAR Server</a:t>
            </a:r>
            <a:endParaRPr kumimoji="1" lang="zh-CN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40686" y="2853250"/>
            <a:ext cx="1223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BAR Server</a:t>
            </a:r>
            <a:endParaRPr kumimoji="1" lang="zh-CN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40686" y="3552187"/>
            <a:ext cx="1223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BAR Server</a:t>
            </a:r>
            <a:endParaRPr kumimoji="1" lang="zh-CN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989737" y="572447"/>
            <a:ext cx="1929497" cy="3581005"/>
          </a:xfrm>
          <a:prstGeom prst="roundRect">
            <a:avLst>
              <a:gd name="adj" fmla="val 11765"/>
            </a:avLst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3" b="99778" l="194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22" y="2452007"/>
            <a:ext cx="691978" cy="151496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30" b="95634" l="3766" r="958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41" y="1757223"/>
            <a:ext cx="850930" cy="126393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761" y="1317431"/>
            <a:ext cx="978014" cy="280364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761" y="1574584"/>
            <a:ext cx="978014" cy="280364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761" y="1831737"/>
            <a:ext cx="978014" cy="28036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761" y="2088888"/>
            <a:ext cx="978014" cy="28036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70" y="1378859"/>
            <a:ext cx="774564" cy="642372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50" y="3056697"/>
            <a:ext cx="550591" cy="33920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46" y="3346146"/>
            <a:ext cx="550591" cy="339204"/>
          </a:xfrm>
          <a:prstGeom prst="rect">
            <a:avLst/>
          </a:prstGeom>
        </p:spPr>
      </p:pic>
      <p:cxnSp>
        <p:nvCxnSpPr>
          <p:cNvPr id="50" name="直线连接符 49"/>
          <p:cNvCxnSpPr/>
          <p:nvPr/>
        </p:nvCxnSpPr>
        <p:spPr>
          <a:xfrm flipV="1">
            <a:off x="5077818" y="1765801"/>
            <a:ext cx="180000" cy="2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/>
          <p:nvPr/>
        </p:nvCxnSpPr>
        <p:spPr>
          <a:xfrm>
            <a:off x="6194063" y="2310696"/>
            <a:ext cx="14529" cy="12600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V="1">
            <a:off x="6226506" y="2389191"/>
            <a:ext cx="144000" cy="5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V="1">
            <a:off x="6230299" y="3262111"/>
            <a:ext cx="268719" cy="5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V="1">
            <a:off x="6230299" y="3518343"/>
            <a:ext cx="268719" cy="5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3911758" y="150766"/>
            <a:ext cx="3299371" cy="4051460"/>
          </a:xfrm>
          <a:prstGeom prst="roundRect">
            <a:avLst>
              <a:gd name="adj" fmla="val 6343"/>
            </a:avLst>
          </a:prstGeom>
          <a:noFill/>
          <a:ln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257818" y="1149242"/>
            <a:ext cx="53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smtClean="0">
                <a:latin typeface="Times New Roman" charset="0"/>
                <a:ea typeface="Times New Roman" charset="0"/>
                <a:cs typeface="Times New Roman" charset="0"/>
              </a:rPr>
              <a:t>SWS</a:t>
            </a:r>
            <a:endParaRPr kumimoji="1" lang="zh-CN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099804" y="3924929"/>
            <a:ext cx="978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6N2800</a:t>
            </a:r>
            <a:endParaRPr kumimoji="1" lang="zh-CN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159829" y="1202761"/>
            <a:ext cx="97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SL500</a:t>
            </a:r>
          </a:p>
          <a:p>
            <a:pPr algn="ctr"/>
            <a:r>
              <a:rPr kumimoji="1"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kumimoji="1"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kumimoji="1"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LTO3</a:t>
            </a:r>
          </a:p>
          <a:p>
            <a:pPr algn="ctr"/>
            <a:r>
              <a:rPr kumimoji="1"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kumimoji="1"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kumimoji="1"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LTO5</a:t>
            </a:r>
            <a:endParaRPr kumimoji="1" lang="zh-CN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05629" y="161581"/>
            <a:ext cx="3232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外高桥生产系统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(Teradata 15.0)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761" y="1060278"/>
            <a:ext cx="978014" cy="280364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761" y="809303"/>
            <a:ext cx="978014" cy="280364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4102551" y="572448"/>
            <a:ext cx="978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charset="0"/>
                <a:ea typeface="Times New Roman" charset="0"/>
                <a:cs typeface="Times New Roman" charset="0"/>
              </a:rPr>
              <a:t>6</a:t>
            </a:r>
            <a:r>
              <a:rPr kumimoji="1"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kumimoji="1"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Ultra48</a:t>
            </a:r>
            <a:endParaRPr kumimoji="1" lang="zh-CN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7" name="肘形连接符 66"/>
          <p:cNvCxnSpPr/>
          <p:nvPr/>
        </p:nvCxnSpPr>
        <p:spPr>
          <a:xfrm flipV="1">
            <a:off x="4921777" y="2058314"/>
            <a:ext cx="597152" cy="114621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/>
          <p:cNvCxnSpPr/>
          <p:nvPr/>
        </p:nvCxnSpPr>
        <p:spPr>
          <a:xfrm>
            <a:off x="4554771" y="2353790"/>
            <a:ext cx="0" cy="14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889302" y="2310937"/>
            <a:ext cx="369332" cy="7720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1200" smtClean="0">
                <a:latin typeface="Times New Roman" charset="0"/>
                <a:ea typeface="Times New Roman" charset="0"/>
                <a:cs typeface="Times New Roman" charset="0"/>
              </a:rPr>
              <a:t>GB </a:t>
            </a:r>
            <a:r>
              <a:rPr kumimoji="1"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Switch</a:t>
            </a:r>
            <a:endParaRPr kumimoji="1" lang="zh-CN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00" name="组 99"/>
          <p:cNvGrpSpPr/>
          <p:nvPr/>
        </p:nvGrpSpPr>
        <p:grpSpPr>
          <a:xfrm>
            <a:off x="534458" y="161992"/>
            <a:ext cx="3299371" cy="4051460"/>
            <a:chOff x="59531" y="84084"/>
            <a:chExt cx="3299371" cy="4051460"/>
          </a:xfrm>
        </p:grpSpPr>
        <p:sp>
          <p:nvSpPr>
            <p:cNvPr id="47" name="圆角矩形 46"/>
            <p:cNvSpPr/>
            <p:nvPr/>
          </p:nvSpPr>
          <p:spPr>
            <a:xfrm>
              <a:off x="137510" y="771957"/>
              <a:ext cx="1929497" cy="3314813"/>
            </a:xfrm>
            <a:prstGeom prst="roundRect">
              <a:avLst>
                <a:gd name="adj" fmla="val 11220"/>
              </a:avLst>
            </a:prstGeom>
            <a:solidFill>
              <a:srgbClr val="FFC000"/>
            </a:solidFill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3" b="99778" l="1942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595" y="2343285"/>
              <a:ext cx="691978" cy="151496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930" b="95634" l="3766" r="9581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214" y="1690541"/>
              <a:ext cx="850930" cy="126393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443" y="1312177"/>
              <a:ext cx="774564" cy="64237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423" y="2990015"/>
              <a:ext cx="550591" cy="339204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119" y="3279464"/>
              <a:ext cx="550591" cy="339204"/>
            </a:xfrm>
            <a:prstGeom prst="rect">
              <a:avLst/>
            </a:prstGeom>
          </p:spPr>
        </p:pic>
        <p:cxnSp>
          <p:nvCxnSpPr>
            <p:cNvPr id="28" name="直线连接符 27"/>
            <p:cNvCxnSpPr>
              <a:endCxn id="8" idx="0"/>
            </p:cNvCxnSpPr>
            <p:nvPr/>
          </p:nvCxnSpPr>
          <p:spPr>
            <a:xfrm>
              <a:off x="736584" y="2151580"/>
              <a:ext cx="0" cy="19170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/>
            <p:nvPr/>
          </p:nvCxnSpPr>
          <p:spPr>
            <a:xfrm flipV="1">
              <a:off x="1225591" y="1699119"/>
              <a:ext cx="180000" cy="2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8" idx="3"/>
              <a:endCxn id="22" idx="2"/>
            </p:cNvCxnSpPr>
            <p:nvPr/>
          </p:nvCxnSpPr>
          <p:spPr>
            <a:xfrm flipV="1">
              <a:off x="1082573" y="1954549"/>
              <a:ext cx="597152" cy="1146217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/>
            <p:cNvCxnSpPr/>
            <p:nvPr/>
          </p:nvCxnSpPr>
          <p:spPr>
            <a:xfrm>
              <a:off x="2341836" y="2244014"/>
              <a:ext cx="14529" cy="126000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 flipV="1">
              <a:off x="2374279" y="2322509"/>
              <a:ext cx="144000" cy="5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/>
            <p:nvPr/>
          </p:nvCxnSpPr>
          <p:spPr>
            <a:xfrm flipV="1">
              <a:off x="2378072" y="3195429"/>
              <a:ext cx="268719" cy="5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/>
            <p:cNvCxnSpPr/>
            <p:nvPr/>
          </p:nvCxnSpPr>
          <p:spPr>
            <a:xfrm flipV="1">
              <a:off x="2378072" y="3451661"/>
              <a:ext cx="268719" cy="5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圆角矩形 1"/>
            <p:cNvSpPr/>
            <p:nvPr/>
          </p:nvSpPr>
          <p:spPr>
            <a:xfrm>
              <a:off x="59531" y="84084"/>
              <a:ext cx="3299371" cy="4051460"/>
            </a:xfrm>
            <a:prstGeom prst="roundRect">
              <a:avLst>
                <a:gd name="adj" fmla="val 6343"/>
              </a:avLst>
            </a:prstGeom>
            <a:noFill/>
            <a:ln>
              <a:prstDash val="lg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405591" y="1082560"/>
              <a:ext cx="538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smtClean="0">
                  <a:latin typeface="Times New Roman" charset="0"/>
                  <a:ea typeface="Times New Roman" charset="0"/>
                  <a:cs typeface="Times New Roman" charset="0"/>
                </a:rPr>
                <a:t>SWS</a:t>
              </a:r>
              <a:endParaRPr kumimoji="1" lang="zh-CN" alt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7577" y="3826717"/>
              <a:ext cx="978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smtClean="0">
                  <a:latin typeface="Times New Roman" charset="0"/>
                  <a:ea typeface="Times New Roman" charset="0"/>
                  <a:cs typeface="Times New Roman" charset="0"/>
                </a:rPr>
                <a:t>3N5555</a:t>
              </a:r>
              <a:endParaRPr kumimoji="1" lang="zh-CN" alt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42323" y="815517"/>
              <a:ext cx="978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r>
                <a:rPr kumimoji="1"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kumimoji="1"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6843</a:t>
              </a:r>
              <a:endParaRPr kumimoji="1" lang="zh-CN" alt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07602" y="1136079"/>
              <a:ext cx="978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SL500</a:t>
              </a:r>
            </a:p>
            <a:p>
              <a:pPr algn="ctr"/>
              <a:r>
                <a:rPr kumimoji="1"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r>
                <a:rPr kumimoji="1"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kumimoji="1"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LTO3</a:t>
              </a:r>
            </a:p>
            <a:p>
              <a:pPr algn="ctr"/>
              <a:r>
                <a:rPr kumimoji="1"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r>
                <a:rPr kumimoji="1"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kumimoji="1"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LTO5</a:t>
              </a:r>
              <a:endParaRPr kumimoji="1" lang="zh-CN" alt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6490" y="105111"/>
              <a:ext cx="31101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陆家嘴生产系统</a:t>
              </a:r>
              <a:r>
                <a:rPr kumimoji="1" lang="en-US" altLang="zh-CN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(Teradata 13.0)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029080" y="2238697"/>
              <a:ext cx="369332" cy="7720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1200" smtClean="0">
                  <a:latin typeface="Times New Roman" charset="0"/>
                  <a:ea typeface="Times New Roman" charset="0"/>
                  <a:cs typeface="Times New Roman" charset="0"/>
                </a:rPr>
                <a:t>GB </a:t>
              </a:r>
              <a:r>
                <a:rPr kumimoji="1"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Switch</a:t>
              </a:r>
              <a:endParaRPr kumimoji="1" lang="zh-CN" alt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71" name="Picture 5" descr="DrivModFront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76" y="1895050"/>
              <a:ext cx="979200" cy="253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5" descr="DrivModFront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76" y="1630541"/>
              <a:ext cx="979200" cy="253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5" descr="DrivModFront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76" y="1366031"/>
              <a:ext cx="979200" cy="253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5" descr="DrivModFront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76" y="1101521"/>
              <a:ext cx="979200" cy="253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 16"/>
          <p:cNvGrpSpPr/>
          <p:nvPr/>
        </p:nvGrpSpPr>
        <p:grpSpPr>
          <a:xfrm>
            <a:off x="7464214" y="697415"/>
            <a:ext cx="1929497" cy="3314813"/>
            <a:chOff x="6993569" y="634355"/>
            <a:chExt cx="1929497" cy="3314813"/>
          </a:xfrm>
        </p:grpSpPr>
        <p:sp>
          <p:nvSpPr>
            <p:cNvPr id="75" name="圆角矩形 74"/>
            <p:cNvSpPr/>
            <p:nvPr/>
          </p:nvSpPr>
          <p:spPr>
            <a:xfrm>
              <a:off x="6993569" y="634355"/>
              <a:ext cx="1929497" cy="3314813"/>
            </a:xfrm>
            <a:prstGeom prst="roundRect">
              <a:avLst>
                <a:gd name="adj" fmla="val 11220"/>
              </a:avLst>
            </a:prstGeom>
            <a:noFill/>
            <a:ln w="12700">
              <a:solidFill>
                <a:srgbClr val="002060"/>
              </a:solidFill>
              <a:prstDash val="soli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3" b="99778" l="1942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654" y="2058537"/>
              <a:ext cx="691978" cy="1514962"/>
            </a:xfrm>
            <a:prstGeom prst="rect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502" y="1174575"/>
              <a:ext cx="774564" cy="642372"/>
            </a:xfrm>
            <a:prstGeom prst="rect">
              <a:avLst/>
            </a:prstGeom>
          </p:spPr>
        </p:pic>
        <p:cxnSp>
          <p:nvCxnSpPr>
            <p:cNvPr id="78" name="直线连接符 77"/>
            <p:cNvCxnSpPr>
              <a:endCxn id="76" idx="0"/>
            </p:cNvCxnSpPr>
            <p:nvPr/>
          </p:nvCxnSpPr>
          <p:spPr>
            <a:xfrm>
              <a:off x="7592643" y="1709182"/>
              <a:ext cx="0" cy="3493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/>
            <p:nvPr/>
          </p:nvCxnSpPr>
          <p:spPr>
            <a:xfrm flipV="1">
              <a:off x="8081650" y="1561517"/>
              <a:ext cx="180000" cy="2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/>
            <p:cNvCxnSpPr>
              <a:stCxn id="76" idx="3"/>
              <a:endCxn id="77" idx="2"/>
            </p:cNvCxnSpPr>
            <p:nvPr/>
          </p:nvCxnSpPr>
          <p:spPr>
            <a:xfrm flipV="1">
              <a:off x="7938632" y="1816947"/>
              <a:ext cx="597152" cy="99907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8261650" y="944958"/>
              <a:ext cx="538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smtClean="0">
                  <a:latin typeface="Times New Roman" charset="0"/>
                  <a:ea typeface="Times New Roman" charset="0"/>
                  <a:cs typeface="Times New Roman" charset="0"/>
                </a:rPr>
                <a:t>SWS</a:t>
              </a:r>
              <a:endParaRPr kumimoji="1" lang="zh-CN" alt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7103636" y="3541971"/>
              <a:ext cx="978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2N5450</a:t>
              </a:r>
              <a:endParaRPr kumimoji="1" lang="zh-CN" alt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7098382" y="1171896"/>
              <a:ext cx="978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kumimoji="1"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kumimoji="1"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6842</a:t>
              </a:r>
              <a:endParaRPr kumimoji="1" lang="zh-CN" alt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84" name="Picture 5" descr="DrivModFront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535" y="1463163"/>
              <a:ext cx="979200" cy="253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组 22"/>
          <p:cNvGrpSpPr/>
          <p:nvPr/>
        </p:nvGrpSpPr>
        <p:grpSpPr>
          <a:xfrm>
            <a:off x="9546199" y="699993"/>
            <a:ext cx="1929497" cy="3314813"/>
            <a:chOff x="9075554" y="654294"/>
            <a:chExt cx="1929497" cy="3314813"/>
          </a:xfrm>
        </p:grpSpPr>
        <p:sp>
          <p:nvSpPr>
            <p:cNvPr id="88" name="圆角矩形 87"/>
            <p:cNvSpPr/>
            <p:nvPr/>
          </p:nvSpPr>
          <p:spPr>
            <a:xfrm>
              <a:off x="9075554" y="654294"/>
              <a:ext cx="1929497" cy="3314813"/>
            </a:xfrm>
            <a:prstGeom prst="roundRect">
              <a:avLst>
                <a:gd name="adj" fmla="val 11220"/>
              </a:avLst>
            </a:prstGeom>
            <a:noFill/>
            <a:ln w="12700">
              <a:solidFill>
                <a:srgbClr val="002060"/>
              </a:solidFill>
              <a:prstDash val="soli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3" b="99778" l="1942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8639" y="2078476"/>
              <a:ext cx="691978" cy="1514962"/>
            </a:xfrm>
            <a:prstGeom prst="rect">
              <a:avLst/>
            </a:pr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0487" y="1194514"/>
              <a:ext cx="774564" cy="642372"/>
            </a:xfrm>
            <a:prstGeom prst="rect">
              <a:avLst/>
            </a:prstGeom>
          </p:spPr>
        </p:pic>
        <p:cxnSp>
          <p:nvCxnSpPr>
            <p:cNvPr id="91" name="直线连接符 90"/>
            <p:cNvCxnSpPr/>
            <p:nvPr/>
          </p:nvCxnSpPr>
          <p:spPr>
            <a:xfrm>
              <a:off x="9674628" y="1729121"/>
              <a:ext cx="0" cy="3493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/>
            <p:nvPr/>
          </p:nvCxnSpPr>
          <p:spPr>
            <a:xfrm flipV="1">
              <a:off x="10163635" y="1581456"/>
              <a:ext cx="180000" cy="2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肘形连接符 92"/>
            <p:cNvCxnSpPr/>
            <p:nvPr/>
          </p:nvCxnSpPr>
          <p:spPr>
            <a:xfrm flipV="1">
              <a:off x="10020617" y="1836886"/>
              <a:ext cx="597152" cy="99907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10343635" y="964897"/>
              <a:ext cx="538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smtClean="0">
                  <a:latin typeface="Times New Roman" charset="0"/>
                  <a:ea typeface="Times New Roman" charset="0"/>
                  <a:cs typeface="Times New Roman" charset="0"/>
                </a:rPr>
                <a:t>SWS</a:t>
              </a:r>
              <a:endParaRPr kumimoji="1" lang="zh-CN" alt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9185621" y="3561910"/>
              <a:ext cx="978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1N680</a:t>
              </a:r>
              <a:endParaRPr kumimoji="1" lang="zh-CN" alt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9180367" y="1191835"/>
              <a:ext cx="978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kumimoji="1"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kumimoji="1"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Ultra48</a:t>
              </a:r>
              <a:endParaRPr kumimoji="1" lang="zh-CN" alt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8" name="圆角矩形 97"/>
          <p:cNvSpPr/>
          <p:nvPr/>
        </p:nvSpPr>
        <p:spPr>
          <a:xfrm>
            <a:off x="7354680" y="161580"/>
            <a:ext cx="4228249" cy="3991871"/>
          </a:xfrm>
          <a:prstGeom prst="roundRect">
            <a:avLst>
              <a:gd name="adj" fmla="val 6343"/>
            </a:avLst>
          </a:prstGeom>
          <a:noFill/>
          <a:ln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8728873" y="172069"/>
            <a:ext cx="1417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开发系统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7822401" y="720927"/>
            <a:ext cx="1161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smtClean="0">
                <a:latin typeface="Times New Roman" charset="0"/>
                <a:ea typeface="Times New Roman" charset="0"/>
                <a:cs typeface="Times New Roman" charset="0"/>
              </a:rPr>
              <a:t>Teradata 13.0</a:t>
            </a:r>
            <a:endParaRPr kumimoji="1" lang="zh-CN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9919211" y="726186"/>
            <a:ext cx="1161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Teradata 15.0</a:t>
            </a:r>
            <a:endParaRPr kumimoji="1" lang="zh-CN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5" name="直线连接符 104"/>
          <p:cNvCxnSpPr/>
          <p:nvPr/>
        </p:nvCxnSpPr>
        <p:spPr>
          <a:xfrm flipV="1">
            <a:off x="608155" y="4393321"/>
            <a:ext cx="10867541" cy="84083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/>
          <p:cNvCxnSpPr/>
          <p:nvPr/>
        </p:nvCxnSpPr>
        <p:spPr>
          <a:xfrm flipV="1">
            <a:off x="1552116" y="3420011"/>
            <a:ext cx="1188000" cy="108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/>
          <p:cNvCxnSpPr/>
          <p:nvPr/>
        </p:nvCxnSpPr>
        <p:spPr>
          <a:xfrm flipV="1">
            <a:off x="4931179" y="3399868"/>
            <a:ext cx="1188000" cy="108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/>
          <p:cNvCxnSpPr/>
          <p:nvPr/>
        </p:nvCxnSpPr>
        <p:spPr>
          <a:xfrm>
            <a:off x="4931179" y="4153451"/>
            <a:ext cx="0" cy="253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/>
          <p:cNvCxnSpPr/>
          <p:nvPr/>
        </p:nvCxnSpPr>
        <p:spPr>
          <a:xfrm>
            <a:off x="1535677" y="4179185"/>
            <a:ext cx="0" cy="253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/>
          <p:cNvCxnSpPr/>
          <p:nvPr/>
        </p:nvCxnSpPr>
        <p:spPr>
          <a:xfrm>
            <a:off x="8382346" y="4016490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/>
          <p:cNvCxnSpPr/>
          <p:nvPr/>
        </p:nvCxnSpPr>
        <p:spPr>
          <a:xfrm>
            <a:off x="10525585" y="4012635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 146"/>
          <p:cNvGrpSpPr/>
          <p:nvPr/>
        </p:nvGrpSpPr>
        <p:grpSpPr>
          <a:xfrm>
            <a:off x="1580033" y="5030731"/>
            <a:ext cx="4609525" cy="964115"/>
            <a:chOff x="420759" y="5030731"/>
            <a:chExt cx="4609525" cy="964115"/>
          </a:xfrm>
        </p:grpSpPr>
        <p:pic>
          <p:nvPicPr>
            <p:cNvPr id="133" name="图片 13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0759" y="5030731"/>
              <a:ext cx="592371" cy="964115"/>
            </a:xfrm>
            <a:prstGeom prst="rect">
              <a:avLst/>
            </a:prstGeom>
          </p:spPr>
        </p:pic>
        <p:pic>
          <p:nvPicPr>
            <p:cNvPr id="134" name="图片 13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90285" y="5030731"/>
              <a:ext cx="592371" cy="964115"/>
            </a:xfrm>
            <a:prstGeom prst="rect">
              <a:avLst/>
            </a:prstGeom>
          </p:spPr>
        </p:pic>
        <p:pic>
          <p:nvPicPr>
            <p:cNvPr id="135" name="图片 13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59811" y="5030731"/>
              <a:ext cx="592371" cy="964115"/>
            </a:xfrm>
            <a:prstGeom prst="rect">
              <a:avLst/>
            </a:prstGeom>
          </p:spPr>
        </p:pic>
        <p:pic>
          <p:nvPicPr>
            <p:cNvPr id="136" name="图片 13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29337" y="5030731"/>
              <a:ext cx="592371" cy="964115"/>
            </a:xfrm>
            <a:prstGeom prst="rect">
              <a:avLst/>
            </a:prstGeom>
          </p:spPr>
        </p:pic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98863" y="5030731"/>
              <a:ext cx="592371" cy="964115"/>
            </a:xfrm>
            <a:prstGeom prst="rect">
              <a:avLst/>
            </a:prstGeom>
          </p:spPr>
        </p:pic>
        <p:pic>
          <p:nvPicPr>
            <p:cNvPr id="138" name="图片 13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68389" y="5030731"/>
              <a:ext cx="592371" cy="964115"/>
            </a:xfrm>
            <a:prstGeom prst="rect">
              <a:avLst/>
            </a:prstGeom>
          </p:spPr>
        </p:pic>
        <p:pic>
          <p:nvPicPr>
            <p:cNvPr id="139" name="图片 13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37913" y="5030731"/>
              <a:ext cx="592371" cy="964115"/>
            </a:xfrm>
            <a:prstGeom prst="rect">
              <a:avLst/>
            </a:prstGeom>
          </p:spPr>
        </p:pic>
      </p:grpSp>
      <p:grpSp>
        <p:nvGrpSpPr>
          <p:cNvPr id="148" name="组 147"/>
          <p:cNvGrpSpPr/>
          <p:nvPr/>
        </p:nvGrpSpPr>
        <p:grpSpPr>
          <a:xfrm>
            <a:off x="6993049" y="5047663"/>
            <a:ext cx="4609525" cy="964115"/>
            <a:chOff x="6522404" y="5047663"/>
            <a:chExt cx="4609525" cy="964115"/>
          </a:xfrm>
        </p:grpSpPr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22404" y="5047663"/>
              <a:ext cx="592371" cy="964115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91930" y="5047663"/>
              <a:ext cx="592371" cy="964115"/>
            </a:xfrm>
            <a:prstGeom prst="rect">
              <a:avLst/>
            </a:prstGeom>
          </p:spPr>
        </p:pic>
        <p:pic>
          <p:nvPicPr>
            <p:cNvPr id="142" name="图片 14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61456" y="5047663"/>
              <a:ext cx="592371" cy="964115"/>
            </a:xfrm>
            <a:prstGeom prst="rect">
              <a:avLst/>
            </a:prstGeom>
          </p:spPr>
        </p:pic>
        <p:pic>
          <p:nvPicPr>
            <p:cNvPr id="143" name="图片 14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0982" y="5047663"/>
              <a:ext cx="592371" cy="964115"/>
            </a:xfrm>
            <a:prstGeom prst="rect">
              <a:avLst/>
            </a:prstGeom>
          </p:spPr>
        </p:pic>
        <p:pic>
          <p:nvPicPr>
            <p:cNvPr id="144" name="图片 14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00508" y="5047663"/>
              <a:ext cx="592371" cy="964115"/>
            </a:xfrm>
            <a:prstGeom prst="rect">
              <a:avLst/>
            </a:prstGeom>
          </p:spPr>
        </p:pic>
        <p:pic>
          <p:nvPicPr>
            <p:cNvPr id="145" name="图片 14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70034" y="5047663"/>
              <a:ext cx="592371" cy="964115"/>
            </a:xfrm>
            <a:prstGeom prst="rect">
              <a:avLst/>
            </a:prstGeom>
          </p:spPr>
        </p:pic>
        <p:pic>
          <p:nvPicPr>
            <p:cNvPr id="146" name="图片 14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539558" y="5047663"/>
              <a:ext cx="592371" cy="964115"/>
            </a:xfrm>
            <a:prstGeom prst="rect">
              <a:avLst/>
            </a:prstGeom>
          </p:spPr>
        </p:pic>
      </p:grpSp>
      <p:pic>
        <p:nvPicPr>
          <p:cNvPr id="149" name="图片 14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5" y="6028081"/>
            <a:ext cx="2285381" cy="895108"/>
          </a:xfrm>
          <a:prstGeom prst="rect">
            <a:avLst/>
          </a:prstGeom>
        </p:spPr>
      </p:pic>
      <p:pic>
        <p:nvPicPr>
          <p:cNvPr id="151" name="图片 1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664" y="6200077"/>
            <a:ext cx="1360309" cy="532788"/>
          </a:xfrm>
          <a:prstGeom prst="rect">
            <a:avLst/>
          </a:prstGeom>
        </p:spPr>
      </p:pic>
      <p:pic>
        <p:nvPicPr>
          <p:cNvPr id="152" name="图片 15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353" y="6194431"/>
            <a:ext cx="1360309" cy="532788"/>
          </a:xfrm>
          <a:prstGeom prst="rect">
            <a:avLst/>
          </a:prstGeom>
        </p:spPr>
      </p:pic>
      <p:pic>
        <p:nvPicPr>
          <p:cNvPr id="153" name="图片 15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8" y="4552612"/>
            <a:ext cx="1360309" cy="532788"/>
          </a:xfrm>
          <a:prstGeom prst="rect">
            <a:avLst/>
          </a:prstGeom>
        </p:spPr>
      </p:pic>
      <p:sp>
        <p:nvSpPr>
          <p:cNvPr id="154" name="文本框 153"/>
          <p:cNvSpPr txBox="1"/>
          <p:nvPr/>
        </p:nvSpPr>
        <p:spPr>
          <a:xfrm>
            <a:off x="1501810" y="5960979"/>
            <a:ext cx="63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smtClean="0">
                <a:latin typeface="Times New Roman" charset="0"/>
                <a:ea typeface="Times New Roman" charset="0"/>
                <a:cs typeface="Times New Roman" charset="0"/>
              </a:rPr>
              <a:t>ETL ¾ ETL-JM</a:t>
            </a:r>
            <a:endParaRPr kumimoji="1" lang="zh-CN" alt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052077" y="5966622"/>
            <a:ext cx="83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Times New Roman" charset="0"/>
                <a:ea typeface="Times New Roman" charset="0"/>
                <a:cs typeface="Times New Roman" charset="0"/>
              </a:rPr>
              <a:t>ORA MID</a:t>
            </a:r>
          </a:p>
          <a:p>
            <a:pPr algn="ctr"/>
            <a:r>
              <a:rPr kumimoji="1" lang="en-US" altLang="zh-CN" sz="1000" dirty="0" smtClean="0">
                <a:latin typeface="Times New Roman" charset="0"/>
                <a:ea typeface="Times New Roman" charset="0"/>
                <a:cs typeface="Times New Roman" charset="0"/>
              </a:rPr>
              <a:t>BDRS</a:t>
            </a:r>
          </a:p>
        </p:txBody>
      </p:sp>
      <p:sp>
        <p:nvSpPr>
          <p:cNvPr id="156" name="文本框 155"/>
          <p:cNvSpPr txBox="1"/>
          <p:nvPr/>
        </p:nvSpPr>
        <p:spPr>
          <a:xfrm>
            <a:off x="2777460" y="5972265"/>
            <a:ext cx="74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smtClean="0">
                <a:latin typeface="Times New Roman" charset="0"/>
                <a:ea typeface="Times New Roman" charset="0"/>
                <a:cs typeface="Times New Roman" charset="0"/>
              </a:rPr>
              <a:t>COGNOS ¾ </a:t>
            </a:r>
            <a:endParaRPr kumimoji="1" lang="zh-CN" alt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3483020" y="5977908"/>
            <a:ext cx="636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Times New Roman" charset="0"/>
                <a:ea typeface="Times New Roman" charset="0"/>
                <a:cs typeface="Times New Roman" charset="0"/>
              </a:rPr>
              <a:t>META</a:t>
            </a:r>
            <a:endParaRPr kumimoji="1" lang="zh-CN" alt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4093177" y="5972262"/>
            <a:ext cx="75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smtClean="0">
                <a:latin typeface="Times New Roman" charset="0"/>
                <a:ea typeface="Times New Roman" charset="0"/>
                <a:cs typeface="Times New Roman" charset="0"/>
              </a:rPr>
              <a:t>PORTAL 3</a:t>
            </a:r>
            <a:endParaRPr kumimoji="1" lang="zh-CN" alt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4679682" y="5977905"/>
            <a:ext cx="928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Times New Roman" charset="0"/>
                <a:ea typeface="Times New Roman" charset="0"/>
                <a:cs typeface="Times New Roman" charset="0"/>
              </a:rPr>
              <a:t>BAR-MGR ½</a:t>
            </a:r>
          </a:p>
          <a:p>
            <a:pPr algn="ctr"/>
            <a:r>
              <a:rPr kumimoji="1" lang="en-US" altLang="zh-CN" sz="1000" dirty="0" smtClean="0">
                <a:latin typeface="Times New Roman" charset="0"/>
                <a:ea typeface="Times New Roman" charset="0"/>
                <a:cs typeface="Times New Roman" charset="0"/>
              </a:rPr>
              <a:t>BAR-MEDIA</a:t>
            </a:r>
          </a:p>
          <a:p>
            <a:pPr algn="ctr"/>
            <a:r>
              <a:rPr kumimoji="1" lang="en-US" altLang="zh-CN" sz="1000" dirty="0" smtClean="0">
                <a:latin typeface="Times New Roman" charset="0"/>
                <a:ea typeface="Times New Roman" charset="0"/>
                <a:cs typeface="Times New Roman" charset="0"/>
              </a:rPr>
              <a:t>1/2/3</a:t>
            </a:r>
            <a:endParaRPr kumimoji="1" lang="zh-CN" alt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498095" y="5972259"/>
            <a:ext cx="63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Times New Roman" charset="0"/>
                <a:ea typeface="Times New Roman" charset="0"/>
                <a:cs typeface="Times New Roman" charset="0"/>
              </a:rPr>
              <a:t>ORION</a:t>
            </a:r>
          </a:p>
          <a:p>
            <a:pPr algn="ctr"/>
            <a:r>
              <a:rPr kumimoji="1" lang="en-US" altLang="zh-CN" sz="1000" dirty="0" smtClean="0">
                <a:latin typeface="Times New Roman" charset="0"/>
                <a:ea typeface="Times New Roman" charset="0"/>
                <a:cs typeface="Times New Roman" charset="0"/>
              </a:rPr>
              <a:t>MGT2</a:t>
            </a:r>
            <a:endParaRPr kumimoji="1" lang="zh-CN" alt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6880971" y="5966622"/>
            <a:ext cx="63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smtClean="0">
                <a:latin typeface="Times New Roman" charset="0"/>
                <a:ea typeface="Times New Roman" charset="0"/>
                <a:cs typeface="Times New Roman" charset="0"/>
              </a:rPr>
              <a:t>ETL ¾ ETL-JM</a:t>
            </a:r>
            <a:endParaRPr kumimoji="1" lang="zh-CN" alt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7450927" y="5976081"/>
            <a:ext cx="83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Times New Roman" charset="0"/>
                <a:ea typeface="Times New Roman" charset="0"/>
                <a:cs typeface="Times New Roman" charset="0"/>
              </a:rPr>
              <a:t>ORA MID</a:t>
            </a:r>
          </a:p>
          <a:p>
            <a:pPr algn="ctr"/>
            <a:r>
              <a:rPr kumimoji="1" lang="en-US" altLang="zh-CN" sz="1000" dirty="0" smtClean="0">
                <a:latin typeface="Times New Roman" charset="0"/>
                <a:ea typeface="Times New Roman" charset="0"/>
                <a:cs typeface="Times New Roman" charset="0"/>
              </a:rPr>
              <a:t>BDRS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8153900" y="5978918"/>
            <a:ext cx="74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smtClean="0">
                <a:latin typeface="Times New Roman" charset="0"/>
                <a:ea typeface="Times New Roman" charset="0"/>
                <a:cs typeface="Times New Roman" charset="0"/>
              </a:rPr>
              <a:t>COGNOS ¾ </a:t>
            </a:r>
            <a:endParaRPr kumimoji="1" lang="zh-CN" alt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8917975" y="6029300"/>
            <a:ext cx="636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Times New Roman" charset="0"/>
                <a:ea typeface="Times New Roman" charset="0"/>
                <a:cs typeface="Times New Roman" charset="0"/>
              </a:rPr>
              <a:t>META</a:t>
            </a:r>
            <a:endParaRPr kumimoji="1" lang="zh-CN" alt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9528132" y="6023654"/>
            <a:ext cx="75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Times New Roman" charset="0"/>
                <a:ea typeface="Times New Roman" charset="0"/>
                <a:cs typeface="Times New Roman" charset="0"/>
              </a:rPr>
              <a:t>PORTAL 1/2</a:t>
            </a:r>
            <a:endParaRPr kumimoji="1" lang="zh-CN" alt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0148504" y="6025096"/>
            <a:ext cx="778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Times New Roman" charset="0"/>
                <a:ea typeface="Times New Roman" charset="0"/>
                <a:cs typeface="Times New Roman" charset="0"/>
              </a:rPr>
              <a:t>BAR-MGR ½</a:t>
            </a:r>
          </a:p>
        </p:txBody>
      </p:sp>
      <p:sp>
        <p:nvSpPr>
          <p:cNvPr id="167" name="文本框 166"/>
          <p:cNvSpPr txBox="1"/>
          <p:nvPr/>
        </p:nvSpPr>
        <p:spPr>
          <a:xfrm>
            <a:off x="10933050" y="6023651"/>
            <a:ext cx="973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smtClean="0">
                <a:latin typeface="Times New Roman" charset="0"/>
                <a:ea typeface="Times New Roman" charset="0"/>
                <a:cs typeface="Times New Roman" charset="0"/>
              </a:rPr>
              <a:t>BAR-MEDIA 1/2/3</a:t>
            </a:r>
            <a:endParaRPr kumimoji="1" lang="en-US" altLang="zh-CN" sz="1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9" name="直线连接符 168"/>
          <p:cNvCxnSpPr>
            <a:stCxn id="154" idx="0"/>
          </p:cNvCxnSpPr>
          <p:nvPr/>
        </p:nvCxnSpPr>
        <p:spPr>
          <a:xfrm flipH="1">
            <a:off x="1805237" y="5960979"/>
            <a:ext cx="0" cy="4180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/>
          <p:cNvCxnSpPr/>
          <p:nvPr/>
        </p:nvCxnSpPr>
        <p:spPr>
          <a:xfrm flipH="1">
            <a:off x="2462382" y="5959764"/>
            <a:ext cx="0" cy="4180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/>
          <p:cNvCxnSpPr/>
          <p:nvPr/>
        </p:nvCxnSpPr>
        <p:spPr>
          <a:xfrm flipH="1">
            <a:off x="3126843" y="5965805"/>
            <a:ext cx="0" cy="4180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/>
          <p:cNvCxnSpPr/>
          <p:nvPr/>
        </p:nvCxnSpPr>
        <p:spPr>
          <a:xfrm flipH="1">
            <a:off x="7200188" y="5979277"/>
            <a:ext cx="0" cy="4180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/>
          <p:cNvCxnSpPr/>
          <p:nvPr/>
        </p:nvCxnSpPr>
        <p:spPr>
          <a:xfrm flipH="1">
            <a:off x="8547209" y="5984194"/>
            <a:ext cx="0" cy="4180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/>
          <p:cNvCxnSpPr/>
          <p:nvPr/>
        </p:nvCxnSpPr>
        <p:spPr>
          <a:xfrm>
            <a:off x="1149071" y="4880296"/>
            <a:ext cx="0" cy="604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/>
          <p:cNvCxnSpPr>
            <a:endCxn id="133" idx="1"/>
          </p:cNvCxnSpPr>
          <p:nvPr/>
        </p:nvCxnSpPr>
        <p:spPr>
          <a:xfrm>
            <a:off x="1149071" y="5479026"/>
            <a:ext cx="439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/>
          <p:cNvCxnSpPr/>
          <p:nvPr/>
        </p:nvCxnSpPr>
        <p:spPr>
          <a:xfrm flipH="1">
            <a:off x="1968061" y="4508400"/>
            <a:ext cx="753" cy="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连接符 182"/>
          <p:cNvCxnSpPr/>
          <p:nvPr/>
        </p:nvCxnSpPr>
        <p:spPr>
          <a:xfrm flipH="1">
            <a:off x="2637068" y="4510986"/>
            <a:ext cx="753" cy="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/>
          <p:cNvCxnSpPr/>
          <p:nvPr/>
        </p:nvCxnSpPr>
        <p:spPr>
          <a:xfrm flipH="1">
            <a:off x="3306077" y="4508406"/>
            <a:ext cx="753" cy="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/>
          <p:cNvCxnSpPr/>
          <p:nvPr/>
        </p:nvCxnSpPr>
        <p:spPr>
          <a:xfrm flipH="1">
            <a:off x="3975086" y="4492796"/>
            <a:ext cx="753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>
            <a:off x="4649263" y="4489599"/>
            <a:ext cx="753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H="1">
            <a:off x="5313106" y="4483087"/>
            <a:ext cx="753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 flipH="1">
            <a:off x="5979571" y="4475169"/>
            <a:ext cx="753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/>
          <p:cNvCxnSpPr/>
          <p:nvPr/>
        </p:nvCxnSpPr>
        <p:spPr>
          <a:xfrm flipH="1">
            <a:off x="7374845" y="4462869"/>
            <a:ext cx="753" cy="61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线连接符 189"/>
          <p:cNvCxnSpPr/>
          <p:nvPr/>
        </p:nvCxnSpPr>
        <p:spPr>
          <a:xfrm flipH="1">
            <a:off x="8046526" y="4457227"/>
            <a:ext cx="753" cy="61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连接符 190"/>
          <p:cNvCxnSpPr/>
          <p:nvPr/>
        </p:nvCxnSpPr>
        <p:spPr>
          <a:xfrm flipH="1">
            <a:off x="8712566" y="4457234"/>
            <a:ext cx="753" cy="61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/>
          <p:cNvCxnSpPr/>
          <p:nvPr/>
        </p:nvCxnSpPr>
        <p:spPr>
          <a:xfrm flipH="1">
            <a:off x="9372959" y="4457242"/>
            <a:ext cx="753" cy="61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/>
          <p:cNvCxnSpPr/>
          <p:nvPr/>
        </p:nvCxnSpPr>
        <p:spPr>
          <a:xfrm flipH="1">
            <a:off x="10050284" y="4451605"/>
            <a:ext cx="753" cy="6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/>
          <p:cNvCxnSpPr/>
          <p:nvPr/>
        </p:nvCxnSpPr>
        <p:spPr>
          <a:xfrm flipH="1">
            <a:off x="10721965" y="4451609"/>
            <a:ext cx="753" cy="6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/>
          <p:cNvCxnSpPr/>
          <p:nvPr/>
        </p:nvCxnSpPr>
        <p:spPr>
          <a:xfrm flipH="1">
            <a:off x="11393513" y="4429493"/>
            <a:ext cx="753" cy="6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655481" y="4479404"/>
            <a:ext cx="91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SAN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副存储</a:t>
            </a:r>
            <a:endParaRPr kumimoji="1" lang="zh-CN" altLang="en-US" sz="120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659964" y="6312681"/>
            <a:ext cx="91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SAN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主存储</a:t>
            </a:r>
            <a:endParaRPr kumimoji="1" lang="zh-CN" altLang="en-US" sz="120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5828119" y="6317164"/>
            <a:ext cx="91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SAN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存储</a:t>
            </a: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1</a:t>
            </a:r>
            <a:endParaRPr kumimoji="1" lang="zh-CN" altLang="en-US" sz="120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9032999" y="6308200"/>
            <a:ext cx="91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SAN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存储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2</a:t>
            </a:r>
            <a:endParaRPr kumimoji="1" lang="zh-CN" altLang="en-US" sz="1200" dirty="0">
              <a:latin typeface="SimSun" charset="-122"/>
              <a:ea typeface="SimSun" charset="-122"/>
              <a:cs typeface="SimSun" charset="-122"/>
            </a:endParaRPr>
          </a:p>
        </p:txBody>
      </p:sp>
      <p:pic>
        <p:nvPicPr>
          <p:cNvPr id="200" name="图片 19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95" y="1512239"/>
            <a:ext cx="978014" cy="2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110</Words>
  <Application>Microsoft Macintosh PowerPoint</Application>
  <PresentationFormat>宽屏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DengXian</vt:lpstr>
      <vt:lpstr>DengXian Light</vt:lpstr>
      <vt:lpstr>Microsoft YaHei</vt:lpstr>
      <vt:lpstr>SimSun</vt:lpstr>
      <vt:lpstr>Times New Roman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55</cp:revision>
  <dcterms:created xsi:type="dcterms:W3CDTF">2017-03-29T08:03:44Z</dcterms:created>
  <dcterms:modified xsi:type="dcterms:W3CDTF">2017-03-30T07:52:26Z</dcterms:modified>
</cp:coreProperties>
</file>