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9"/>
    <p:restoredTop sz="94691"/>
  </p:normalViewPr>
  <p:slideViewPr>
    <p:cSldViewPr snapToGrid="0" snapToObjects="1">
      <p:cViewPr>
        <p:scale>
          <a:sx n="110" d="100"/>
          <a:sy n="110" d="100"/>
        </p:scale>
        <p:origin x="91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6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36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6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47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52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04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19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5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13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91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A2C6-A31F-5A4E-B9B8-DEF6D3DB96C2}" type="datetimeFigureOut">
              <a:rPr kumimoji="1" lang="zh-CN" altLang="en-US" smtClean="0"/>
              <a:t>2017/3/29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2701-31CA-3045-A470-FEA8265C4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97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71501"/>
              </p:ext>
            </p:extLst>
          </p:nvPr>
        </p:nvGraphicFramePr>
        <p:xfrm>
          <a:off x="197707" y="92597"/>
          <a:ext cx="11677134" cy="631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88"/>
                <a:gridCol w="1594021"/>
                <a:gridCol w="2360141"/>
                <a:gridCol w="2594919"/>
                <a:gridCol w="4695565"/>
              </a:tblGrid>
              <a:tr h="415482">
                <a:tc rowSpan="6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重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点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工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咨询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制定蓝图与实施规划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数据仓库双活方案规划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大数据规划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814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应用迁移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smtClean="0"/>
                        <a:t>与建设</a:t>
                      </a:r>
                      <a:endParaRPr lang="zh-CN" altLang="en-U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数据模型建设</a:t>
                      </a:r>
                      <a:endParaRPr lang="zh-CN" altLang="en-U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386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平台建设</a:t>
                      </a:r>
                      <a:endParaRPr lang="zh-CN" altLang="en-U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80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运营管理</a:t>
                      </a:r>
                      <a:endParaRPr lang="zh-CN" altLang="en-U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006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项目管理和流程保障</a:t>
                      </a:r>
                      <a:endParaRPr lang="zh-CN" altLang="en-U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22535" y="567532"/>
            <a:ext cx="7253999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零售应用、分行应用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2534" y="1002778"/>
            <a:ext cx="4644000" cy="79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批发应用、同业应用、风险应用、监管审计、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统计报表、管理驾驶舱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0534" y="2824212"/>
            <a:ext cx="9576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统一基础数据模型、业务领域模型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03362" y="3264052"/>
            <a:ext cx="48348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灵活查询平台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2534" y="3264049"/>
            <a:ext cx="4644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统一调度平台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22535" y="3705818"/>
            <a:ext cx="7253999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数据实验室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0534" y="4145657"/>
            <a:ext cx="9576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统一数据交换平台、数据管控平台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2535" y="5038081"/>
            <a:ext cx="7253999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运维增强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00534" y="5508057"/>
            <a:ext cx="9576000" cy="3946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开发测试流程与工具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0534" y="5976730"/>
            <a:ext cx="9576000" cy="3946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项目管理 技术管理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45620" y="1319514"/>
            <a:ext cx="228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管理会计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信用卡应用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信用卡营销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22599" y="1805645"/>
            <a:ext cx="304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反洗钱系统、征信系统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绩效管理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零售市场营销模型应用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00523" y="1791422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信用卡应用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历史交易查询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19108" y="461828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mtClean="0"/>
              <a:t>运维管理平台</a:t>
            </a:r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68899" y="4571989"/>
            <a:ext cx="2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mtClean="0"/>
              <a:t>双活系统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562580" y="6429723"/>
            <a:ext cx="135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2013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年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5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月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14173" y="6429723"/>
            <a:ext cx="135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2014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年</a:t>
            </a:r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月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08835" y="6429723"/>
            <a:ext cx="135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2015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年</a:t>
            </a:r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月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29875" y="6429723"/>
            <a:ext cx="135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2016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年</a:t>
            </a:r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月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7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136</Words>
  <Application>Microsoft Macintosh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SimHei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20</cp:revision>
  <dcterms:created xsi:type="dcterms:W3CDTF">2017-03-29T03:12:00Z</dcterms:created>
  <dcterms:modified xsi:type="dcterms:W3CDTF">2017-03-29T07:38:25Z</dcterms:modified>
</cp:coreProperties>
</file>