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5"/>
  </p:notesMasterIdLst>
  <p:sldIdLst>
    <p:sldId id="284" r:id="rId2"/>
    <p:sldId id="285" r:id="rId3"/>
    <p:sldId id="362" r:id="rId4"/>
    <p:sldId id="410" r:id="rId5"/>
    <p:sldId id="411" r:id="rId6"/>
    <p:sldId id="412" r:id="rId7"/>
    <p:sldId id="413" r:id="rId8"/>
    <p:sldId id="414" r:id="rId9"/>
    <p:sldId id="398" r:id="rId10"/>
    <p:sldId id="415" r:id="rId11"/>
    <p:sldId id="388" r:id="rId12"/>
    <p:sldId id="389" r:id="rId13"/>
    <p:sldId id="399" r:id="rId14"/>
    <p:sldId id="392" r:id="rId15"/>
    <p:sldId id="405" r:id="rId16"/>
    <p:sldId id="404" r:id="rId17"/>
    <p:sldId id="401" r:id="rId18"/>
    <p:sldId id="400" r:id="rId19"/>
    <p:sldId id="402" r:id="rId20"/>
    <p:sldId id="403" r:id="rId21"/>
    <p:sldId id="397" r:id="rId22"/>
    <p:sldId id="342" r:id="rId23"/>
    <p:sldId id="406" r:id="rId24"/>
    <p:sldId id="407" r:id="rId25"/>
    <p:sldId id="417" r:id="rId26"/>
    <p:sldId id="418" r:id="rId27"/>
    <p:sldId id="333" r:id="rId28"/>
    <p:sldId id="346" r:id="rId29"/>
    <p:sldId id="347" r:id="rId30"/>
    <p:sldId id="409" r:id="rId31"/>
    <p:sldId id="350" r:id="rId32"/>
    <p:sldId id="287" r:id="rId33"/>
    <p:sldId id="408" r:id="rId34"/>
    <p:sldId id="332" r:id="rId35"/>
    <p:sldId id="351" r:id="rId36"/>
    <p:sldId id="354" r:id="rId37"/>
    <p:sldId id="419" r:id="rId38"/>
    <p:sldId id="357" r:id="rId39"/>
    <p:sldId id="336" r:id="rId40"/>
    <p:sldId id="358" r:id="rId41"/>
    <p:sldId id="359" r:id="rId42"/>
    <p:sldId id="360" r:id="rId43"/>
    <p:sldId id="307" r:id="rId44"/>
  </p:sldIdLst>
  <p:sldSz cx="9144000" cy="6858000" type="screen4x3"/>
  <p:notesSz cx="6858000" cy="9144000"/>
  <p:defaultTextStyle>
    <a:defPPr>
      <a:defRPr lang="en-US"/>
    </a:defPPr>
    <a:lvl1pPr algn="l" rtl="0" eaLnBrk="0" fontAlgn="base" hangingPunct="0">
      <a:spcBef>
        <a:spcPct val="20000"/>
      </a:spcBef>
      <a:spcAft>
        <a:spcPct val="0"/>
      </a:spcAft>
      <a:buClr>
        <a:schemeClr val="accent1"/>
      </a:buClr>
      <a:buFont typeface="Times" pitchFamily="18" charset="0"/>
      <a:buChar char="•"/>
      <a:defRPr sz="2000" kern="1200">
        <a:solidFill>
          <a:schemeClr val="tx1"/>
        </a:solidFill>
        <a:latin typeface="Verdana" pitchFamily="34" charset="0"/>
        <a:ea typeface="微软雅黑" pitchFamily="34" charset="-122"/>
        <a:cs typeface="+mn-cs"/>
      </a:defRPr>
    </a:lvl1pPr>
    <a:lvl2pPr marL="457200" algn="l" rtl="0" eaLnBrk="0" fontAlgn="base" hangingPunct="0">
      <a:spcBef>
        <a:spcPct val="20000"/>
      </a:spcBef>
      <a:spcAft>
        <a:spcPct val="0"/>
      </a:spcAft>
      <a:buClr>
        <a:schemeClr val="accent1"/>
      </a:buClr>
      <a:buFont typeface="Times" pitchFamily="18" charset="0"/>
      <a:buChar char="•"/>
      <a:defRPr sz="2000" kern="1200">
        <a:solidFill>
          <a:schemeClr val="tx1"/>
        </a:solidFill>
        <a:latin typeface="Verdana" pitchFamily="34" charset="0"/>
        <a:ea typeface="微软雅黑" pitchFamily="34" charset="-122"/>
        <a:cs typeface="+mn-cs"/>
      </a:defRPr>
    </a:lvl2pPr>
    <a:lvl3pPr marL="914400" algn="l" rtl="0" eaLnBrk="0" fontAlgn="base" hangingPunct="0">
      <a:spcBef>
        <a:spcPct val="20000"/>
      </a:spcBef>
      <a:spcAft>
        <a:spcPct val="0"/>
      </a:spcAft>
      <a:buClr>
        <a:schemeClr val="accent1"/>
      </a:buClr>
      <a:buFont typeface="Times" pitchFamily="18" charset="0"/>
      <a:buChar char="•"/>
      <a:defRPr sz="2000" kern="1200">
        <a:solidFill>
          <a:schemeClr val="tx1"/>
        </a:solidFill>
        <a:latin typeface="Verdana" pitchFamily="34" charset="0"/>
        <a:ea typeface="微软雅黑" pitchFamily="34" charset="-122"/>
        <a:cs typeface="+mn-cs"/>
      </a:defRPr>
    </a:lvl3pPr>
    <a:lvl4pPr marL="1371600" algn="l" rtl="0" eaLnBrk="0" fontAlgn="base" hangingPunct="0">
      <a:spcBef>
        <a:spcPct val="20000"/>
      </a:spcBef>
      <a:spcAft>
        <a:spcPct val="0"/>
      </a:spcAft>
      <a:buClr>
        <a:schemeClr val="accent1"/>
      </a:buClr>
      <a:buFont typeface="Times" pitchFamily="18" charset="0"/>
      <a:buChar char="•"/>
      <a:defRPr sz="2000" kern="1200">
        <a:solidFill>
          <a:schemeClr val="tx1"/>
        </a:solidFill>
        <a:latin typeface="Verdana" pitchFamily="34" charset="0"/>
        <a:ea typeface="微软雅黑" pitchFamily="34" charset="-122"/>
        <a:cs typeface="+mn-cs"/>
      </a:defRPr>
    </a:lvl4pPr>
    <a:lvl5pPr marL="1828800" algn="l" rtl="0" eaLnBrk="0" fontAlgn="base" hangingPunct="0">
      <a:spcBef>
        <a:spcPct val="20000"/>
      </a:spcBef>
      <a:spcAft>
        <a:spcPct val="0"/>
      </a:spcAft>
      <a:buClr>
        <a:schemeClr val="accent1"/>
      </a:buClr>
      <a:buFont typeface="Times" pitchFamily="18" charset="0"/>
      <a:buChar char="•"/>
      <a:defRPr sz="2000" kern="1200">
        <a:solidFill>
          <a:schemeClr val="tx1"/>
        </a:solidFill>
        <a:latin typeface="Verdana" pitchFamily="34" charset="0"/>
        <a:ea typeface="微软雅黑" pitchFamily="34" charset="-122"/>
        <a:cs typeface="+mn-cs"/>
      </a:defRPr>
    </a:lvl5pPr>
    <a:lvl6pPr marL="2286000" algn="l" defTabSz="914400" rtl="0" eaLnBrk="1" latinLnBrk="0" hangingPunct="1">
      <a:defRPr sz="2000" kern="1200">
        <a:solidFill>
          <a:schemeClr val="tx1"/>
        </a:solidFill>
        <a:latin typeface="Verdana" pitchFamily="34" charset="0"/>
        <a:ea typeface="微软雅黑" pitchFamily="34" charset="-122"/>
        <a:cs typeface="+mn-cs"/>
      </a:defRPr>
    </a:lvl6pPr>
    <a:lvl7pPr marL="2743200" algn="l" defTabSz="914400" rtl="0" eaLnBrk="1" latinLnBrk="0" hangingPunct="1">
      <a:defRPr sz="2000" kern="1200">
        <a:solidFill>
          <a:schemeClr val="tx1"/>
        </a:solidFill>
        <a:latin typeface="Verdana" pitchFamily="34" charset="0"/>
        <a:ea typeface="微软雅黑" pitchFamily="34" charset="-122"/>
        <a:cs typeface="+mn-cs"/>
      </a:defRPr>
    </a:lvl7pPr>
    <a:lvl8pPr marL="3200400" algn="l" defTabSz="914400" rtl="0" eaLnBrk="1" latinLnBrk="0" hangingPunct="1">
      <a:defRPr sz="2000" kern="1200">
        <a:solidFill>
          <a:schemeClr val="tx1"/>
        </a:solidFill>
        <a:latin typeface="Verdana" pitchFamily="34" charset="0"/>
        <a:ea typeface="微软雅黑" pitchFamily="34" charset="-122"/>
        <a:cs typeface="+mn-cs"/>
      </a:defRPr>
    </a:lvl8pPr>
    <a:lvl9pPr marL="3657600" algn="l" defTabSz="914400" rtl="0" eaLnBrk="1" latinLnBrk="0" hangingPunct="1">
      <a:defRPr sz="2000" kern="1200">
        <a:solidFill>
          <a:schemeClr val="tx1"/>
        </a:solidFill>
        <a:latin typeface="Verdana" pitchFamily="34" charset="0"/>
        <a:ea typeface="微软雅黑"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5B45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76" autoAdjust="0"/>
    <p:restoredTop sz="94677" autoAdjust="0"/>
  </p:normalViewPr>
  <p:slideViewPr>
    <p:cSldViewPr>
      <p:cViewPr>
        <p:scale>
          <a:sx n="75" d="100"/>
          <a:sy n="75" d="100"/>
        </p:scale>
        <p:origin x="-966" y="-4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E31064-D048-4D23-93D1-0F0118053630}" type="doc">
      <dgm:prSet loTypeId="urn:microsoft.com/office/officeart/2005/8/layout/vList5" loCatId="list" qsTypeId="urn:microsoft.com/office/officeart/2005/8/quickstyle/simple1" qsCatId="simple" csTypeId="urn:microsoft.com/office/officeart/2005/8/colors/accent2_5" csCatId="accent2" phldr="1"/>
      <dgm:spPr/>
      <dgm:t>
        <a:bodyPr/>
        <a:lstStyle/>
        <a:p>
          <a:endParaRPr lang="zh-CN" altLang="en-US"/>
        </a:p>
      </dgm:t>
    </dgm:pt>
    <dgm:pt modelId="{5F6784DB-BCB4-4436-B02E-8657538EF8EA}">
      <dgm:prSet phldrT="[文本]"/>
      <dgm:spPr/>
      <dgm:t>
        <a:bodyPr/>
        <a:lstStyle/>
        <a:p>
          <a:r>
            <a:rPr lang="zh-CN" altLang="en-US" dirty="0" smtClean="0">
              <a:latin typeface="微软雅黑" pitchFamily="34" charset="-122"/>
              <a:ea typeface="微软雅黑" pitchFamily="34" charset="-122"/>
            </a:rPr>
            <a:t>项目工作资源分配</a:t>
          </a:r>
          <a:endParaRPr lang="zh-CN" altLang="en-US" dirty="0">
            <a:latin typeface="微软雅黑" pitchFamily="34" charset="-122"/>
            <a:ea typeface="微软雅黑" pitchFamily="34" charset="-122"/>
          </a:endParaRPr>
        </a:p>
      </dgm:t>
    </dgm:pt>
    <dgm:pt modelId="{757602D2-1F1C-4CB9-A66D-B3CDCDB59AD3}" type="parTrans" cxnId="{655BF1C1-13CD-4BD2-ADAD-7F62DD5DBA69}">
      <dgm:prSet/>
      <dgm:spPr/>
      <dgm:t>
        <a:bodyPr/>
        <a:lstStyle/>
        <a:p>
          <a:endParaRPr lang="zh-CN" altLang="en-US">
            <a:latin typeface="微软雅黑" pitchFamily="34" charset="-122"/>
            <a:ea typeface="微软雅黑" pitchFamily="34" charset="-122"/>
          </a:endParaRPr>
        </a:p>
      </dgm:t>
    </dgm:pt>
    <dgm:pt modelId="{99FD241A-E600-4B4D-8CBD-30075C238CFA}" type="sibTrans" cxnId="{655BF1C1-13CD-4BD2-ADAD-7F62DD5DBA69}">
      <dgm:prSet/>
      <dgm:spPr/>
      <dgm:t>
        <a:bodyPr/>
        <a:lstStyle/>
        <a:p>
          <a:endParaRPr lang="zh-CN" altLang="en-US">
            <a:latin typeface="微软雅黑" pitchFamily="34" charset="-122"/>
            <a:ea typeface="微软雅黑" pitchFamily="34" charset="-122"/>
          </a:endParaRPr>
        </a:p>
      </dgm:t>
    </dgm:pt>
    <dgm:pt modelId="{734AE07E-1DDD-4F90-86F3-51632E62FE44}">
      <dgm:prSet phldrT="[文本]"/>
      <dgm:spPr/>
      <dgm:t>
        <a:bodyPr/>
        <a:lstStyle/>
        <a:p>
          <a:r>
            <a:rPr lang="zh-CN" altLang="en-US" dirty="0" smtClean="0">
              <a:latin typeface="微软雅黑" pitchFamily="34" charset="-122"/>
              <a:ea typeface="微软雅黑" pitchFamily="34" charset="-122"/>
            </a:rPr>
            <a:t>本年度工作总结</a:t>
          </a:r>
          <a:endParaRPr lang="zh-CN" altLang="en-US" dirty="0">
            <a:latin typeface="微软雅黑" pitchFamily="34" charset="-122"/>
            <a:ea typeface="微软雅黑" pitchFamily="34" charset="-122"/>
          </a:endParaRPr>
        </a:p>
      </dgm:t>
    </dgm:pt>
    <dgm:pt modelId="{1EF41CB4-82F0-42F2-86CE-651E3AD62875}" type="parTrans" cxnId="{5F233342-BC98-4799-977E-951C5DE8ED3C}">
      <dgm:prSet/>
      <dgm:spPr/>
      <dgm:t>
        <a:bodyPr/>
        <a:lstStyle/>
        <a:p>
          <a:endParaRPr lang="zh-CN" altLang="en-US">
            <a:latin typeface="微软雅黑" pitchFamily="34" charset="-122"/>
            <a:ea typeface="微软雅黑" pitchFamily="34" charset="-122"/>
          </a:endParaRPr>
        </a:p>
      </dgm:t>
    </dgm:pt>
    <dgm:pt modelId="{8DAB1E6E-3ECB-4B91-93DE-5FDB24CA8D5F}" type="sibTrans" cxnId="{5F233342-BC98-4799-977E-951C5DE8ED3C}">
      <dgm:prSet/>
      <dgm:spPr/>
      <dgm:t>
        <a:bodyPr/>
        <a:lstStyle/>
        <a:p>
          <a:endParaRPr lang="zh-CN" altLang="en-US">
            <a:latin typeface="微软雅黑" pitchFamily="34" charset="-122"/>
            <a:ea typeface="微软雅黑" pitchFamily="34" charset="-122"/>
          </a:endParaRPr>
        </a:p>
      </dgm:t>
    </dgm:pt>
    <dgm:pt modelId="{28896A9C-7BA6-4756-94AA-24B47D10F81F}">
      <dgm:prSet phldrT="[文本]"/>
      <dgm:spPr/>
      <dgm:t>
        <a:bodyPr/>
        <a:lstStyle/>
        <a:p>
          <a:r>
            <a:rPr lang="zh-CN" altLang="en-US" dirty="0" smtClean="0">
              <a:latin typeface="微软雅黑" pitchFamily="34" charset="-122"/>
              <a:ea typeface="微软雅黑" pitchFamily="34" charset="-122"/>
            </a:rPr>
            <a:t>全年工作总结</a:t>
          </a:r>
          <a:endParaRPr lang="zh-CN" altLang="en-US" dirty="0">
            <a:latin typeface="微软雅黑" pitchFamily="34" charset="-122"/>
            <a:ea typeface="微软雅黑" pitchFamily="34" charset="-122"/>
          </a:endParaRPr>
        </a:p>
      </dgm:t>
    </dgm:pt>
    <dgm:pt modelId="{0C379889-DB48-42B1-AD7D-BAFE4E964EDE}" type="parTrans" cxnId="{F33B23A5-4152-4AF1-A19C-19E8233AE042}">
      <dgm:prSet/>
      <dgm:spPr/>
      <dgm:t>
        <a:bodyPr/>
        <a:lstStyle/>
        <a:p>
          <a:endParaRPr lang="zh-CN" altLang="en-US">
            <a:latin typeface="微软雅黑" pitchFamily="34" charset="-122"/>
            <a:ea typeface="微软雅黑" pitchFamily="34" charset="-122"/>
          </a:endParaRPr>
        </a:p>
      </dgm:t>
    </dgm:pt>
    <dgm:pt modelId="{F6535379-698D-4400-AAD2-7FE6A0F67BED}" type="sibTrans" cxnId="{F33B23A5-4152-4AF1-A19C-19E8233AE042}">
      <dgm:prSet/>
      <dgm:spPr/>
      <dgm:t>
        <a:bodyPr/>
        <a:lstStyle/>
        <a:p>
          <a:endParaRPr lang="zh-CN" altLang="en-US">
            <a:latin typeface="微软雅黑" pitchFamily="34" charset="-122"/>
            <a:ea typeface="微软雅黑" pitchFamily="34" charset="-122"/>
          </a:endParaRPr>
        </a:p>
      </dgm:t>
    </dgm:pt>
    <dgm:pt modelId="{562EEDA8-F659-45E6-BBFD-542CD53FD405}">
      <dgm:prSet phldrT="[文本]"/>
      <dgm:spPr/>
      <dgm:t>
        <a:bodyPr/>
        <a:lstStyle/>
        <a:p>
          <a:r>
            <a:rPr lang="zh-CN" altLang="en-US" dirty="0" smtClean="0">
              <a:latin typeface="微软雅黑" pitchFamily="34" charset="-122"/>
              <a:ea typeface="微软雅黑" pitchFamily="34" charset="-122"/>
            </a:rPr>
            <a:t>运维工作资源分配</a:t>
          </a:r>
          <a:endParaRPr lang="zh-CN" altLang="en-US" dirty="0">
            <a:latin typeface="微软雅黑" pitchFamily="34" charset="-122"/>
            <a:ea typeface="微软雅黑" pitchFamily="34" charset="-122"/>
          </a:endParaRPr>
        </a:p>
      </dgm:t>
    </dgm:pt>
    <dgm:pt modelId="{0D4703D0-8F2B-4DD4-B4EA-D20AFAEAEAFD}" type="parTrans" cxnId="{C42CD480-010D-4926-BA99-3BD7EC5A234E}">
      <dgm:prSet/>
      <dgm:spPr/>
      <dgm:t>
        <a:bodyPr/>
        <a:lstStyle/>
        <a:p>
          <a:endParaRPr lang="zh-CN" altLang="en-US">
            <a:latin typeface="微软雅黑" pitchFamily="34" charset="-122"/>
            <a:ea typeface="微软雅黑" pitchFamily="34" charset="-122"/>
          </a:endParaRPr>
        </a:p>
      </dgm:t>
    </dgm:pt>
    <dgm:pt modelId="{F71B0535-A354-4E62-BB6C-55CBC1B22414}" type="sibTrans" cxnId="{C42CD480-010D-4926-BA99-3BD7EC5A234E}">
      <dgm:prSet/>
      <dgm:spPr/>
      <dgm:t>
        <a:bodyPr/>
        <a:lstStyle/>
        <a:p>
          <a:endParaRPr lang="zh-CN" altLang="en-US">
            <a:latin typeface="微软雅黑" pitchFamily="34" charset="-122"/>
            <a:ea typeface="微软雅黑" pitchFamily="34" charset="-122"/>
          </a:endParaRPr>
        </a:p>
      </dgm:t>
    </dgm:pt>
    <dgm:pt modelId="{5EBECB19-515C-46B3-A991-E8077B45C4BF}">
      <dgm:prSet phldrT="[文本]"/>
      <dgm:spPr/>
      <dgm:t>
        <a:bodyPr/>
        <a:lstStyle/>
        <a:p>
          <a:r>
            <a:rPr lang="zh-CN" altLang="en-US" dirty="0" smtClean="0">
              <a:latin typeface="微软雅黑" pitchFamily="34" charset="-122"/>
              <a:ea typeface="微软雅黑" pitchFamily="34" charset="-122"/>
            </a:rPr>
            <a:t>下阶段工作计划</a:t>
          </a:r>
          <a:endParaRPr lang="zh-CN" altLang="en-US" dirty="0">
            <a:latin typeface="微软雅黑" pitchFamily="34" charset="-122"/>
            <a:ea typeface="微软雅黑" pitchFamily="34" charset="-122"/>
          </a:endParaRPr>
        </a:p>
      </dgm:t>
    </dgm:pt>
    <dgm:pt modelId="{9A38B0B7-D425-40D8-9B6E-4A86B5B1D5F4}" type="parTrans" cxnId="{79AA082A-DFA0-4743-B903-964ED5B0DFC9}">
      <dgm:prSet/>
      <dgm:spPr/>
      <dgm:t>
        <a:bodyPr/>
        <a:lstStyle/>
        <a:p>
          <a:endParaRPr lang="zh-CN" altLang="en-US">
            <a:latin typeface="微软雅黑" pitchFamily="34" charset="-122"/>
            <a:ea typeface="微软雅黑" pitchFamily="34" charset="-122"/>
          </a:endParaRPr>
        </a:p>
      </dgm:t>
    </dgm:pt>
    <dgm:pt modelId="{CE3C6AB5-BAE9-4FAD-83DF-D88B9852D352}" type="sibTrans" cxnId="{79AA082A-DFA0-4743-B903-964ED5B0DFC9}">
      <dgm:prSet/>
      <dgm:spPr/>
      <dgm:t>
        <a:bodyPr/>
        <a:lstStyle/>
        <a:p>
          <a:endParaRPr lang="zh-CN" altLang="en-US">
            <a:latin typeface="微软雅黑" pitchFamily="34" charset="-122"/>
            <a:ea typeface="微软雅黑" pitchFamily="34" charset="-122"/>
          </a:endParaRPr>
        </a:p>
      </dgm:t>
    </dgm:pt>
    <dgm:pt modelId="{DD5606F0-C6EF-46A2-B3B6-C1D6AC42DA58}">
      <dgm:prSet phldrT="[文本]"/>
      <dgm:spPr>
        <a:ln>
          <a:solidFill>
            <a:schemeClr val="accent1"/>
          </a:solidFill>
        </a:ln>
      </dgm:spPr>
      <dgm:t>
        <a:bodyPr/>
        <a:lstStyle/>
        <a:p>
          <a:r>
            <a:rPr lang="zh-CN" altLang="en-US" dirty="0" smtClean="0">
              <a:latin typeface="微软雅黑" pitchFamily="34" charset="-122"/>
              <a:ea typeface="微软雅黑" pitchFamily="34" charset="-122"/>
            </a:rPr>
            <a:t>概述</a:t>
          </a:r>
          <a:endParaRPr lang="zh-CN" altLang="en-US" dirty="0">
            <a:latin typeface="微软雅黑" pitchFamily="34" charset="-122"/>
            <a:ea typeface="微软雅黑" pitchFamily="34" charset="-122"/>
          </a:endParaRPr>
        </a:p>
      </dgm:t>
    </dgm:pt>
    <dgm:pt modelId="{B3A4EC6A-5FFF-4E7C-940C-02AF038E529F}" type="parTrans" cxnId="{D4B46909-1DF1-4C39-B320-63D443AC2608}">
      <dgm:prSet/>
      <dgm:spPr/>
      <dgm:t>
        <a:bodyPr/>
        <a:lstStyle/>
        <a:p>
          <a:endParaRPr lang="zh-CN" altLang="en-US"/>
        </a:p>
      </dgm:t>
    </dgm:pt>
    <dgm:pt modelId="{07D7B3F8-71DD-4A87-AEBF-E9BF23B0CA18}" type="sibTrans" cxnId="{D4B46909-1DF1-4C39-B320-63D443AC2608}">
      <dgm:prSet/>
      <dgm:spPr/>
      <dgm:t>
        <a:bodyPr/>
        <a:lstStyle/>
        <a:p>
          <a:endParaRPr lang="zh-CN" altLang="en-US"/>
        </a:p>
      </dgm:t>
    </dgm:pt>
    <dgm:pt modelId="{DEF1B574-E70B-4F0D-91BB-8E49B3BB6B58}">
      <dgm:prSet phldrT="[文本]"/>
      <dgm:spPr>
        <a:ln>
          <a:solidFill>
            <a:schemeClr val="accent1">
              <a:alpha val="90000"/>
            </a:schemeClr>
          </a:solidFill>
        </a:ln>
      </dgm:spPr>
      <dgm:t>
        <a:bodyPr/>
        <a:lstStyle/>
        <a:p>
          <a:r>
            <a:rPr lang="zh-CN" altLang="en-US" dirty="0" smtClean="0">
              <a:latin typeface="微软雅黑" pitchFamily="34" charset="-122"/>
              <a:ea typeface="微软雅黑" pitchFamily="34" charset="-122"/>
            </a:rPr>
            <a:t>系统概况</a:t>
          </a:r>
          <a:endParaRPr lang="zh-CN" altLang="en-US" dirty="0">
            <a:latin typeface="微软雅黑" pitchFamily="34" charset="-122"/>
            <a:ea typeface="微软雅黑" pitchFamily="34" charset="-122"/>
          </a:endParaRPr>
        </a:p>
      </dgm:t>
    </dgm:pt>
    <dgm:pt modelId="{75F2EB4E-A7A4-447D-8446-1ECECE5D4545}" type="parTrans" cxnId="{21D70C28-865C-4451-AF42-C6A778C75690}">
      <dgm:prSet/>
      <dgm:spPr/>
      <dgm:t>
        <a:bodyPr/>
        <a:lstStyle/>
        <a:p>
          <a:endParaRPr lang="zh-CN" altLang="en-US"/>
        </a:p>
      </dgm:t>
    </dgm:pt>
    <dgm:pt modelId="{8BB32AB7-9C5E-4461-8838-8F406B70AC85}" type="sibTrans" cxnId="{21D70C28-865C-4451-AF42-C6A778C75690}">
      <dgm:prSet/>
      <dgm:spPr/>
      <dgm:t>
        <a:bodyPr/>
        <a:lstStyle/>
        <a:p>
          <a:endParaRPr lang="zh-CN" altLang="en-US"/>
        </a:p>
      </dgm:t>
    </dgm:pt>
    <dgm:pt modelId="{AB25032A-5938-4E8F-8602-5638B91F8E5F}">
      <dgm:prSet phldrT="[文本]"/>
      <dgm:spPr>
        <a:ln>
          <a:solidFill>
            <a:schemeClr val="accent1">
              <a:alpha val="90000"/>
            </a:schemeClr>
          </a:solidFill>
        </a:ln>
      </dgm:spPr>
      <dgm:t>
        <a:bodyPr/>
        <a:lstStyle/>
        <a:p>
          <a:r>
            <a:rPr lang="zh-CN" altLang="en-US" dirty="0" smtClean="0">
              <a:latin typeface="微软雅黑" pitchFamily="34" charset="-122"/>
              <a:ea typeface="微软雅黑" pitchFamily="34" charset="-122"/>
            </a:rPr>
            <a:t>项目工作内容</a:t>
          </a:r>
          <a:endParaRPr lang="zh-CN" altLang="en-US" dirty="0">
            <a:latin typeface="微软雅黑" pitchFamily="34" charset="-122"/>
            <a:ea typeface="微软雅黑" pitchFamily="34" charset="-122"/>
          </a:endParaRPr>
        </a:p>
      </dgm:t>
    </dgm:pt>
    <dgm:pt modelId="{2219C07F-B51F-4D46-8F9D-727C8C09B1DD}" type="parTrans" cxnId="{E746C08E-7447-4B2D-AFA2-29A1F709D480}">
      <dgm:prSet/>
      <dgm:spPr/>
      <dgm:t>
        <a:bodyPr/>
        <a:lstStyle/>
        <a:p>
          <a:endParaRPr lang="zh-CN" altLang="en-US"/>
        </a:p>
      </dgm:t>
    </dgm:pt>
    <dgm:pt modelId="{FF5C7ED3-9B05-469F-8B4B-2691F4A9ADE0}" type="sibTrans" cxnId="{E746C08E-7447-4B2D-AFA2-29A1F709D480}">
      <dgm:prSet/>
      <dgm:spPr/>
      <dgm:t>
        <a:bodyPr/>
        <a:lstStyle/>
        <a:p>
          <a:endParaRPr lang="zh-CN" altLang="en-US"/>
        </a:p>
      </dgm:t>
    </dgm:pt>
    <dgm:pt modelId="{E4DD4A7A-96CE-41EC-9065-53D829A73A79}">
      <dgm:prSet phldrT="[文本]"/>
      <dgm:spPr/>
      <dgm:t>
        <a:bodyPr/>
        <a:lstStyle/>
        <a:p>
          <a:r>
            <a:rPr lang="zh-CN" altLang="en-US" dirty="0" smtClean="0">
              <a:latin typeface="微软雅黑" pitchFamily="34" charset="-122"/>
              <a:ea typeface="微软雅黑" pitchFamily="34" charset="-122"/>
            </a:rPr>
            <a:t>开发工作资源分配</a:t>
          </a:r>
          <a:endParaRPr lang="zh-CN" altLang="en-US" dirty="0">
            <a:latin typeface="微软雅黑" pitchFamily="34" charset="-122"/>
            <a:ea typeface="微软雅黑" pitchFamily="34" charset="-122"/>
          </a:endParaRPr>
        </a:p>
      </dgm:t>
    </dgm:pt>
    <dgm:pt modelId="{1291E88B-D7C7-42A2-B7BC-694A4C949ED0}" type="parTrans" cxnId="{2CCC286B-79B7-401C-BCA6-A6CDEA34DB42}">
      <dgm:prSet/>
      <dgm:spPr/>
      <dgm:t>
        <a:bodyPr/>
        <a:lstStyle/>
        <a:p>
          <a:endParaRPr lang="zh-CN" altLang="en-US"/>
        </a:p>
      </dgm:t>
    </dgm:pt>
    <dgm:pt modelId="{E92DE6B8-3561-4A9D-97BD-E741171868F1}" type="sibTrans" cxnId="{2CCC286B-79B7-401C-BCA6-A6CDEA34DB42}">
      <dgm:prSet/>
      <dgm:spPr/>
      <dgm:t>
        <a:bodyPr/>
        <a:lstStyle/>
        <a:p>
          <a:endParaRPr lang="zh-CN" altLang="en-US"/>
        </a:p>
      </dgm:t>
    </dgm:pt>
    <dgm:pt modelId="{75E9C562-C934-4B71-BB78-6AD628BDFAD6}" type="pres">
      <dgm:prSet presAssocID="{34E31064-D048-4D23-93D1-0F0118053630}" presName="Name0" presStyleCnt="0">
        <dgm:presLayoutVars>
          <dgm:dir/>
          <dgm:animLvl val="lvl"/>
          <dgm:resizeHandles val="exact"/>
        </dgm:presLayoutVars>
      </dgm:prSet>
      <dgm:spPr/>
      <dgm:t>
        <a:bodyPr/>
        <a:lstStyle/>
        <a:p>
          <a:endParaRPr lang="zh-CN" altLang="en-US"/>
        </a:p>
      </dgm:t>
    </dgm:pt>
    <dgm:pt modelId="{82C646D3-7854-433C-BECC-9BDAD9B2B1FC}" type="pres">
      <dgm:prSet presAssocID="{DD5606F0-C6EF-46A2-B3B6-C1D6AC42DA58}" presName="linNode" presStyleCnt="0"/>
      <dgm:spPr/>
    </dgm:pt>
    <dgm:pt modelId="{CAC19781-FA64-4E29-A322-D5D8E0E8F924}" type="pres">
      <dgm:prSet presAssocID="{DD5606F0-C6EF-46A2-B3B6-C1D6AC42DA58}" presName="parentText" presStyleLbl="node1" presStyleIdx="0" presStyleCnt="3" custAng="0" custScaleY="64688">
        <dgm:presLayoutVars>
          <dgm:chMax val="1"/>
          <dgm:bulletEnabled val="1"/>
        </dgm:presLayoutVars>
      </dgm:prSet>
      <dgm:spPr/>
      <dgm:t>
        <a:bodyPr/>
        <a:lstStyle/>
        <a:p>
          <a:endParaRPr lang="zh-CN" altLang="en-US"/>
        </a:p>
      </dgm:t>
    </dgm:pt>
    <dgm:pt modelId="{AEABD099-7813-414E-895E-96C776B76FF4}" type="pres">
      <dgm:prSet presAssocID="{DD5606F0-C6EF-46A2-B3B6-C1D6AC42DA58}" presName="descendantText" presStyleLbl="alignAccFollowNode1" presStyleIdx="0" presStyleCnt="3" custScaleY="77078">
        <dgm:presLayoutVars>
          <dgm:bulletEnabled val="1"/>
        </dgm:presLayoutVars>
      </dgm:prSet>
      <dgm:spPr/>
      <dgm:t>
        <a:bodyPr/>
        <a:lstStyle/>
        <a:p>
          <a:endParaRPr lang="zh-CN" altLang="en-US"/>
        </a:p>
      </dgm:t>
    </dgm:pt>
    <dgm:pt modelId="{71FBB082-8670-4B77-87FE-3FDB562B35CB}" type="pres">
      <dgm:prSet presAssocID="{07D7B3F8-71DD-4A87-AEBF-E9BF23B0CA18}" presName="sp" presStyleCnt="0"/>
      <dgm:spPr/>
    </dgm:pt>
    <dgm:pt modelId="{770A1958-2CB7-4866-A9CE-95709ECE5A65}" type="pres">
      <dgm:prSet presAssocID="{5F6784DB-BCB4-4436-B02E-8657538EF8EA}" presName="linNode" presStyleCnt="0"/>
      <dgm:spPr/>
    </dgm:pt>
    <dgm:pt modelId="{AD486B3C-6A3D-4B36-8CFA-5FBA08FA8AB9}" type="pres">
      <dgm:prSet presAssocID="{5F6784DB-BCB4-4436-B02E-8657538EF8EA}" presName="parentText" presStyleLbl="node1" presStyleIdx="1" presStyleCnt="3" custAng="0" custScaleY="63033">
        <dgm:presLayoutVars>
          <dgm:chMax val="1"/>
          <dgm:bulletEnabled val="1"/>
        </dgm:presLayoutVars>
      </dgm:prSet>
      <dgm:spPr/>
      <dgm:t>
        <a:bodyPr/>
        <a:lstStyle/>
        <a:p>
          <a:endParaRPr lang="zh-CN" altLang="en-US"/>
        </a:p>
      </dgm:t>
    </dgm:pt>
    <dgm:pt modelId="{C1729EBB-5516-405E-BD17-57B513C2AC11}" type="pres">
      <dgm:prSet presAssocID="{5F6784DB-BCB4-4436-B02E-8657538EF8EA}" presName="descendantText" presStyleLbl="alignAccFollowNode1" presStyleIdx="1" presStyleCnt="3" custScaleY="76732">
        <dgm:presLayoutVars>
          <dgm:bulletEnabled val="1"/>
        </dgm:presLayoutVars>
      </dgm:prSet>
      <dgm:spPr/>
      <dgm:t>
        <a:bodyPr/>
        <a:lstStyle/>
        <a:p>
          <a:endParaRPr lang="zh-CN" altLang="en-US"/>
        </a:p>
      </dgm:t>
    </dgm:pt>
    <dgm:pt modelId="{E87EA0F2-DED6-4624-8908-0D842832F796}" type="pres">
      <dgm:prSet presAssocID="{99FD241A-E600-4B4D-8CBD-30075C238CFA}" presName="sp" presStyleCnt="0"/>
      <dgm:spPr/>
    </dgm:pt>
    <dgm:pt modelId="{30FAB83D-361B-4897-9E9C-3AFDFB85F712}" type="pres">
      <dgm:prSet presAssocID="{734AE07E-1DDD-4F90-86F3-51632E62FE44}" presName="linNode" presStyleCnt="0"/>
      <dgm:spPr/>
    </dgm:pt>
    <dgm:pt modelId="{58A68935-B967-49AE-9C2A-8D8E225EA096}" type="pres">
      <dgm:prSet presAssocID="{734AE07E-1DDD-4F90-86F3-51632E62FE44}" presName="parentText" presStyleLbl="node1" presStyleIdx="2" presStyleCnt="3" custAng="0" custScaleY="50155">
        <dgm:presLayoutVars>
          <dgm:chMax val="1"/>
          <dgm:bulletEnabled val="1"/>
        </dgm:presLayoutVars>
      </dgm:prSet>
      <dgm:spPr/>
      <dgm:t>
        <a:bodyPr/>
        <a:lstStyle/>
        <a:p>
          <a:endParaRPr lang="zh-CN" altLang="en-US"/>
        </a:p>
      </dgm:t>
    </dgm:pt>
    <dgm:pt modelId="{059E677D-0269-4781-A32D-8B70BCDEC8C2}" type="pres">
      <dgm:prSet presAssocID="{734AE07E-1DDD-4F90-86F3-51632E62FE44}" presName="descendantText" presStyleLbl="alignAccFollowNode1" presStyleIdx="2" presStyleCnt="3" custScaleY="62563">
        <dgm:presLayoutVars>
          <dgm:bulletEnabled val="1"/>
        </dgm:presLayoutVars>
      </dgm:prSet>
      <dgm:spPr/>
      <dgm:t>
        <a:bodyPr/>
        <a:lstStyle/>
        <a:p>
          <a:endParaRPr lang="zh-CN" altLang="en-US"/>
        </a:p>
      </dgm:t>
    </dgm:pt>
  </dgm:ptLst>
  <dgm:cxnLst>
    <dgm:cxn modelId="{7B0BC14F-977D-4E6A-A5A1-89DB43EA987A}" type="presOf" srcId="{DEF1B574-E70B-4F0D-91BB-8E49B3BB6B58}" destId="{AEABD099-7813-414E-895E-96C776B76FF4}" srcOrd="0" destOrd="0" presId="urn:microsoft.com/office/officeart/2005/8/layout/vList5"/>
    <dgm:cxn modelId="{72954DD6-4BD8-4029-BC43-F7FB09CDB029}" type="presOf" srcId="{562EEDA8-F659-45E6-BBFD-542CD53FD405}" destId="{C1729EBB-5516-405E-BD17-57B513C2AC11}" srcOrd="0" destOrd="0" presId="urn:microsoft.com/office/officeart/2005/8/layout/vList5"/>
    <dgm:cxn modelId="{3E8B77BB-F8E7-4DCE-AA90-05803207AA0A}" type="presOf" srcId="{28896A9C-7BA6-4756-94AA-24B47D10F81F}" destId="{059E677D-0269-4781-A32D-8B70BCDEC8C2}" srcOrd="0" destOrd="0" presId="urn:microsoft.com/office/officeart/2005/8/layout/vList5"/>
    <dgm:cxn modelId="{21D70C28-865C-4451-AF42-C6A778C75690}" srcId="{DD5606F0-C6EF-46A2-B3B6-C1D6AC42DA58}" destId="{DEF1B574-E70B-4F0D-91BB-8E49B3BB6B58}" srcOrd="0" destOrd="0" parTransId="{75F2EB4E-A7A4-447D-8446-1ECECE5D4545}" sibTransId="{8BB32AB7-9C5E-4461-8838-8F406B70AC85}"/>
    <dgm:cxn modelId="{DCF4714B-A312-4918-B894-B7604ADC6087}" type="presOf" srcId="{34E31064-D048-4D23-93D1-0F0118053630}" destId="{75E9C562-C934-4B71-BB78-6AD628BDFAD6}" srcOrd="0" destOrd="0" presId="urn:microsoft.com/office/officeart/2005/8/layout/vList5"/>
    <dgm:cxn modelId="{70BD73AA-264D-47C5-91D0-79CAB027D3A6}" type="presOf" srcId="{E4DD4A7A-96CE-41EC-9065-53D829A73A79}" destId="{C1729EBB-5516-405E-BD17-57B513C2AC11}" srcOrd="0" destOrd="1" presId="urn:microsoft.com/office/officeart/2005/8/layout/vList5"/>
    <dgm:cxn modelId="{2CCC286B-79B7-401C-BCA6-A6CDEA34DB42}" srcId="{5F6784DB-BCB4-4436-B02E-8657538EF8EA}" destId="{E4DD4A7A-96CE-41EC-9065-53D829A73A79}" srcOrd="1" destOrd="0" parTransId="{1291E88B-D7C7-42A2-B7BC-694A4C949ED0}" sibTransId="{E92DE6B8-3561-4A9D-97BD-E741171868F1}"/>
    <dgm:cxn modelId="{FCF08081-D68E-4DBF-ABA6-611374D5694E}" type="presOf" srcId="{5F6784DB-BCB4-4436-B02E-8657538EF8EA}" destId="{AD486B3C-6A3D-4B36-8CFA-5FBA08FA8AB9}" srcOrd="0" destOrd="0" presId="urn:microsoft.com/office/officeart/2005/8/layout/vList5"/>
    <dgm:cxn modelId="{F33B23A5-4152-4AF1-A19C-19E8233AE042}" srcId="{734AE07E-1DDD-4F90-86F3-51632E62FE44}" destId="{28896A9C-7BA6-4756-94AA-24B47D10F81F}" srcOrd="0" destOrd="0" parTransId="{0C379889-DB48-42B1-AD7D-BAFE4E964EDE}" sibTransId="{F6535379-698D-4400-AAD2-7FE6A0F67BED}"/>
    <dgm:cxn modelId="{D4B46909-1DF1-4C39-B320-63D443AC2608}" srcId="{34E31064-D048-4D23-93D1-0F0118053630}" destId="{DD5606F0-C6EF-46A2-B3B6-C1D6AC42DA58}" srcOrd="0" destOrd="0" parTransId="{B3A4EC6A-5FFF-4E7C-940C-02AF038E529F}" sibTransId="{07D7B3F8-71DD-4A87-AEBF-E9BF23B0CA18}"/>
    <dgm:cxn modelId="{B81277CE-B24C-4890-A813-EC8FF7E8289B}" type="presOf" srcId="{5EBECB19-515C-46B3-A991-E8077B45C4BF}" destId="{059E677D-0269-4781-A32D-8B70BCDEC8C2}" srcOrd="0" destOrd="1" presId="urn:microsoft.com/office/officeart/2005/8/layout/vList5"/>
    <dgm:cxn modelId="{5F233342-BC98-4799-977E-951C5DE8ED3C}" srcId="{34E31064-D048-4D23-93D1-0F0118053630}" destId="{734AE07E-1DDD-4F90-86F3-51632E62FE44}" srcOrd="2" destOrd="0" parTransId="{1EF41CB4-82F0-42F2-86CE-651E3AD62875}" sibTransId="{8DAB1E6E-3ECB-4B91-93DE-5FDB24CA8D5F}"/>
    <dgm:cxn modelId="{C42CD480-010D-4926-BA99-3BD7EC5A234E}" srcId="{5F6784DB-BCB4-4436-B02E-8657538EF8EA}" destId="{562EEDA8-F659-45E6-BBFD-542CD53FD405}" srcOrd="0" destOrd="0" parTransId="{0D4703D0-8F2B-4DD4-B4EA-D20AFAEAEAFD}" sibTransId="{F71B0535-A354-4E62-BB6C-55CBC1B22414}"/>
    <dgm:cxn modelId="{8A51BEFA-916B-4222-AF61-AE073C6C92E8}" type="presOf" srcId="{AB25032A-5938-4E8F-8602-5638B91F8E5F}" destId="{AEABD099-7813-414E-895E-96C776B76FF4}" srcOrd="0" destOrd="1" presId="urn:microsoft.com/office/officeart/2005/8/layout/vList5"/>
    <dgm:cxn modelId="{45488ABE-05D7-479C-88B1-B2879C4E9128}" type="presOf" srcId="{DD5606F0-C6EF-46A2-B3B6-C1D6AC42DA58}" destId="{CAC19781-FA64-4E29-A322-D5D8E0E8F924}" srcOrd="0" destOrd="0" presId="urn:microsoft.com/office/officeart/2005/8/layout/vList5"/>
    <dgm:cxn modelId="{79AA082A-DFA0-4743-B903-964ED5B0DFC9}" srcId="{734AE07E-1DDD-4F90-86F3-51632E62FE44}" destId="{5EBECB19-515C-46B3-A991-E8077B45C4BF}" srcOrd="1" destOrd="0" parTransId="{9A38B0B7-D425-40D8-9B6E-4A86B5B1D5F4}" sibTransId="{CE3C6AB5-BAE9-4FAD-83DF-D88B9852D352}"/>
    <dgm:cxn modelId="{E746C08E-7447-4B2D-AFA2-29A1F709D480}" srcId="{DD5606F0-C6EF-46A2-B3B6-C1D6AC42DA58}" destId="{AB25032A-5938-4E8F-8602-5638B91F8E5F}" srcOrd="1" destOrd="0" parTransId="{2219C07F-B51F-4D46-8F9D-727C8C09B1DD}" sibTransId="{FF5C7ED3-9B05-469F-8B4B-2691F4A9ADE0}"/>
    <dgm:cxn modelId="{4001EA71-3197-477A-8376-60F829AA8760}" type="presOf" srcId="{734AE07E-1DDD-4F90-86F3-51632E62FE44}" destId="{58A68935-B967-49AE-9C2A-8D8E225EA096}" srcOrd="0" destOrd="0" presId="urn:microsoft.com/office/officeart/2005/8/layout/vList5"/>
    <dgm:cxn modelId="{655BF1C1-13CD-4BD2-ADAD-7F62DD5DBA69}" srcId="{34E31064-D048-4D23-93D1-0F0118053630}" destId="{5F6784DB-BCB4-4436-B02E-8657538EF8EA}" srcOrd="1" destOrd="0" parTransId="{757602D2-1F1C-4CB9-A66D-B3CDCDB59AD3}" sibTransId="{99FD241A-E600-4B4D-8CBD-30075C238CFA}"/>
    <dgm:cxn modelId="{87AA5E54-54C8-447F-B2CF-E91D29D24B57}" type="presParOf" srcId="{75E9C562-C934-4B71-BB78-6AD628BDFAD6}" destId="{82C646D3-7854-433C-BECC-9BDAD9B2B1FC}" srcOrd="0" destOrd="0" presId="urn:microsoft.com/office/officeart/2005/8/layout/vList5"/>
    <dgm:cxn modelId="{32C3B93B-CB55-403B-8688-3383FBD32B12}" type="presParOf" srcId="{82C646D3-7854-433C-BECC-9BDAD9B2B1FC}" destId="{CAC19781-FA64-4E29-A322-D5D8E0E8F924}" srcOrd="0" destOrd="0" presId="urn:microsoft.com/office/officeart/2005/8/layout/vList5"/>
    <dgm:cxn modelId="{4740A699-E59F-4FEE-8C3E-B28B22E422B9}" type="presParOf" srcId="{82C646D3-7854-433C-BECC-9BDAD9B2B1FC}" destId="{AEABD099-7813-414E-895E-96C776B76FF4}" srcOrd="1" destOrd="0" presId="urn:microsoft.com/office/officeart/2005/8/layout/vList5"/>
    <dgm:cxn modelId="{CBB80E99-1459-4234-AF29-ADB16A8C2924}" type="presParOf" srcId="{75E9C562-C934-4B71-BB78-6AD628BDFAD6}" destId="{71FBB082-8670-4B77-87FE-3FDB562B35CB}" srcOrd="1" destOrd="0" presId="urn:microsoft.com/office/officeart/2005/8/layout/vList5"/>
    <dgm:cxn modelId="{E5929F64-132E-429D-92A6-F3F04C3425C9}" type="presParOf" srcId="{75E9C562-C934-4B71-BB78-6AD628BDFAD6}" destId="{770A1958-2CB7-4866-A9CE-95709ECE5A65}" srcOrd="2" destOrd="0" presId="urn:microsoft.com/office/officeart/2005/8/layout/vList5"/>
    <dgm:cxn modelId="{82D55975-4E83-4281-9856-5C5F08BC74FB}" type="presParOf" srcId="{770A1958-2CB7-4866-A9CE-95709ECE5A65}" destId="{AD486B3C-6A3D-4B36-8CFA-5FBA08FA8AB9}" srcOrd="0" destOrd="0" presId="urn:microsoft.com/office/officeart/2005/8/layout/vList5"/>
    <dgm:cxn modelId="{99BA44CF-9B72-4485-85DE-AD3D40DA981F}" type="presParOf" srcId="{770A1958-2CB7-4866-A9CE-95709ECE5A65}" destId="{C1729EBB-5516-405E-BD17-57B513C2AC11}" srcOrd="1" destOrd="0" presId="urn:microsoft.com/office/officeart/2005/8/layout/vList5"/>
    <dgm:cxn modelId="{77CD415B-EB2D-4F0C-86CF-1CCB3E71B9DF}" type="presParOf" srcId="{75E9C562-C934-4B71-BB78-6AD628BDFAD6}" destId="{E87EA0F2-DED6-4624-8908-0D842832F796}" srcOrd="3" destOrd="0" presId="urn:microsoft.com/office/officeart/2005/8/layout/vList5"/>
    <dgm:cxn modelId="{C66FFC07-821B-4F7A-8328-42CFF7B10514}" type="presParOf" srcId="{75E9C562-C934-4B71-BB78-6AD628BDFAD6}" destId="{30FAB83D-361B-4897-9E9C-3AFDFB85F712}" srcOrd="4" destOrd="0" presId="urn:microsoft.com/office/officeart/2005/8/layout/vList5"/>
    <dgm:cxn modelId="{9DB376C0-B4F0-431E-A81C-78ACCABA88AD}" type="presParOf" srcId="{30FAB83D-361B-4897-9E9C-3AFDFB85F712}" destId="{58A68935-B967-49AE-9C2A-8D8E225EA096}" srcOrd="0" destOrd="0" presId="urn:microsoft.com/office/officeart/2005/8/layout/vList5"/>
    <dgm:cxn modelId="{C3EF3500-3FD6-4677-BCA6-29F39E690D9F}" type="presParOf" srcId="{30FAB83D-361B-4897-9E9C-3AFDFB85F712}" destId="{059E677D-0269-4781-A32D-8B70BCDEC8C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F73E49-13A5-4EFF-A559-6751266B5F1F}" type="doc">
      <dgm:prSet loTypeId="urn:microsoft.com/office/officeart/2005/8/layout/chevron2" loCatId="list" qsTypeId="urn:microsoft.com/office/officeart/2005/8/quickstyle/simple1" qsCatId="simple" csTypeId="urn:microsoft.com/office/officeart/2005/8/colors/accent2_1" csCatId="accent2" phldr="1"/>
      <dgm:spPr/>
      <dgm:t>
        <a:bodyPr/>
        <a:lstStyle/>
        <a:p>
          <a:endParaRPr lang="zh-CN" altLang="en-US"/>
        </a:p>
      </dgm:t>
    </dgm:pt>
    <dgm:pt modelId="{A83D0C37-A9F2-44DA-B8D0-97E67FD1E9FB}">
      <dgm:prSet phldrT="[文本]" custT="1"/>
      <dgm:spPr/>
      <dgm:t>
        <a:bodyPr/>
        <a:lstStyle/>
        <a:p>
          <a:r>
            <a:rPr lang="zh-CN" altLang="en-US" sz="1400" dirty="0" smtClean="0">
              <a:latin typeface="微软雅黑" pitchFamily="34" charset="-122"/>
              <a:ea typeface="微软雅黑" pitchFamily="34" charset="-122"/>
            </a:rPr>
            <a:t>维护</a:t>
          </a:r>
          <a:endParaRPr lang="zh-CN" altLang="en-US" sz="1400" dirty="0">
            <a:latin typeface="微软雅黑" pitchFamily="34" charset="-122"/>
            <a:ea typeface="微软雅黑" pitchFamily="34" charset="-122"/>
          </a:endParaRPr>
        </a:p>
      </dgm:t>
    </dgm:pt>
    <dgm:pt modelId="{358A9C0B-05A3-44BE-8654-47C555716759}" type="parTrans" cxnId="{BE26FF95-32B0-49AB-BAFB-144D1FCA9CF4}">
      <dgm:prSet/>
      <dgm:spPr/>
      <dgm:t>
        <a:bodyPr/>
        <a:lstStyle/>
        <a:p>
          <a:endParaRPr lang="zh-CN" altLang="en-US" sz="2000">
            <a:latin typeface="微软雅黑" pitchFamily="34" charset="-122"/>
            <a:ea typeface="微软雅黑" pitchFamily="34" charset="-122"/>
          </a:endParaRPr>
        </a:p>
      </dgm:t>
    </dgm:pt>
    <dgm:pt modelId="{94D59C78-66C1-4EFE-8E72-7D9288FD270E}" type="sibTrans" cxnId="{BE26FF95-32B0-49AB-BAFB-144D1FCA9CF4}">
      <dgm:prSet/>
      <dgm:spPr/>
      <dgm:t>
        <a:bodyPr/>
        <a:lstStyle/>
        <a:p>
          <a:endParaRPr lang="zh-CN" altLang="en-US" sz="2000">
            <a:latin typeface="微软雅黑" pitchFamily="34" charset="-122"/>
            <a:ea typeface="微软雅黑" pitchFamily="34" charset="-122"/>
          </a:endParaRPr>
        </a:p>
      </dgm:t>
    </dgm:pt>
    <dgm:pt modelId="{F710BBB9-3EBC-4478-AE2A-E3F5D5426B9A}">
      <dgm:prSet phldrT="[文本]" custT="1"/>
      <dgm:spPr>
        <a:solidFill>
          <a:srgbClr val="FFC000">
            <a:alpha val="90000"/>
          </a:srgbClr>
        </a:solidFill>
      </dgm:spPr>
      <dgm:t>
        <a:bodyPr/>
        <a:lstStyle/>
        <a:p>
          <a:r>
            <a:rPr lang="zh-CN" altLang="en-US" sz="1400" dirty="0" smtClean="0">
              <a:latin typeface="微软雅黑" pitchFamily="34" charset="-122"/>
              <a:ea typeface="微软雅黑" pitchFamily="34" charset="-122"/>
            </a:rPr>
            <a:t>系统日常运维：</a:t>
          </a:r>
          <a:r>
            <a:rPr lang="en-US" altLang="zh-CN" sz="1400" dirty="0" smtClean="0">
              <a:latin typeface="微软雅黑" pitchFamily="34" charset="-122"/>
              <a:ea typeface="微软雅黑" pitchFamily="34" charset="-122"/>
            </a:rPr>
            <a:t>ETL</a:t>
          </a:r>
          <a:r>
            <a:rPr lang="zh-CN" altLang="en-US" sz="1400" dirty="0" smtClean="0">
              <a:latin typeface="微软雅黑" pitchFamily="34" charset="-122"/>
              <a:ea typeface="微软雅黑" pitchFamily="34" charset="-122"/>
            </a:rPr>
            <a:t>流程、备份系统日常运维，数据库系统、前端系统日常运维，服务子系统日常运维</a:t>
          </a:r>
          <a:endParaRPr lang="zh-CN" altLang="en-US" sz="1400" dirty="0">
            <a:latin typeface="微软雅黑" pitchFamily="34" charset="-122"/>
            <a:ea typeface="微软雅黑" pitchFamily="34" charset="-122"/>
          </a:endParaRPr>
        </a:p>
      </dgm:t>
    </dgm:pt>
    <dgm:pt modelId="{9AB08DC0-8D0B-421D-BD7F-6BA6125291A6}" type="parTrans" cxnId="{CE17BC58-9D0F-47AD-8586-A189BB60E11F}">
      <dgm:prSet/>
      <dgm:spPr/>
      <dgm:t>
        <a:bodyPr/>
        <a:lstStyle/>
        <a:p>
          <a:endParaRPr lang="zh-CN" altLang="en-US" sz="2000">
            <a:latin typeface="微软雅黑" pitchFamily="34" charset="-122"/>
            <a:ea typeface="微软雅黑" pitchFamily="34" charset="-122"/>
          </a:endParaRPr>
        </a:p>
      </dgm:t>
    </dgm:pt>
    <dgm:pt modelId="{7758448A-B2EF-45CF-9FA4-7717DB15B999}" type="sibTrans" cxnId="{CE17BC58-9D0F-47AD-8586-A189BB60E11F}">
      <dgm:prSet/>
      <dgm:spPr/>
      <dgm:t>
        <a:bodyPr/>
        <a:lstStyle/>
        <a:p>
          <a:endParaRPr lang="zh-CN" altLang="en-US" sz="2000">
            <a:latin typeface="微软雅黑" pitchFamily="34" charset="-122"/>
            <a:ea typeface="微软雅黑" pitchFamily="34" charset="-122"/>
          </a:endParaRPr>
        </a:p>
      </dgm:t>
    </dgm:pt>
    <dgm:pt modelId="{9817239D-E562-4EC7-93B1-43BC7B094C18}">
      <dgm:prSet phldrT="[文本]" custT="1"/>
      <dgm:spPr>
        <a:solidFill>
          <a:srgbClr val="FFC000">
            <a:alpha val="90000"/>
          </a:srgbClr>
        </a:solidFill>
      </dgm:spPr>
      <dgm:t>
        <a:bodyPr/>
        <a:lstStyle/>
        <a:p>
          <a:r>
            <a:rPr lang="zh-CN" altLang="en-US" sz="1400" dirty="0" smtClean="0">
              <a:latin typeface="微软雅黑" pitchFamily="34" charset="-122"/>
              <a:ea typeface="微软雅黑" pitchFamily="34" charset="-122"/>
            </a:rPr>
            <a:t>灾备系统运维：主从系统一致性运维</a:t>
          </a:r>
          <a:endParaRPr lang="zh-CN" altLang="en-US" sz="1400" dirty="0">
            <a:latin typeface="微软雅黑" pitchFamily="34" charset="-122"/>
            <a:ea typeface="微软雅黑" pitchFamily="34" charset="-122"/>
          </a:endParaRPr>
        </a:p>
      </dgm:t>
    </dgm:pt>
    <dgm:pt modelId="{06C7327C-B25C-48A8-8314-F180DAB385DA}" type="parTrans" cxnId="{93629799-A0F1-4E97-8E91-A5BD947B1984}">
      <dgm:prSet/>
      <dgm:spPr/>
      <dgm:t>
        <a:bodyPr/>
        <a:lstStyle/>
        <a:p>
          <a:endParaRPr lang="zh-CN" altLang="en-US" sz="2000">
            <a:latin typeface="微软雅黑" pitchFamily="34" charset="-122"/>
            <a:ea typeface="微软雅黑" pitchFamily="34" charset="-122"/>
          </a:endParaRPr>
        </a:p>
      </dgm:t>
    </dgm:pt>
    <dgm:pt modelId="{04FCCD78-571F-4100-83B1-D7EB90BBFD6E}" type="sibTrans" cxnId="{93629799-A0F1-4E97-8E91-A5BD947B1984}">
      <dgm:prSet/>
      <dgm:spPr/>
      <dgm:t>
        <a:bodyPr/>
        <a:lstStyle/>
        <a:p>
          <a:endParaRPr lang="zh-CN" altLang="en-US" sz="2000">
            <a:latin typeface="微软雅黑" pitchFamily="34" charset="-122"/>
            <a:ea typeface="微软雅黑" pitchFamily="34" charset="-122"/>
          </a:endParaRPr>
        </a:p>
      </dgm:t>
    </dgm:pt>
    <dgm:pt modelId="{EDDA45C6-3C9F-48A8-A440-EE7034849AF0}">
      <dgm:prSet phldrT="[文本]" custT="1"/>
      <dgm:spPr/>
      <dgm:t>
        <a:bodyPr/>
        <a:lstStyle/>
        <a:p>
          <a:r>
            <a:rPr lang="zh-CN" altLang="en-US" sz="1400" dirty="0" smtClean="0">
              <a:latin typeface="微软雅黑" pitchFamily="34" charset="-122"/>
              <a:ea typeface="微软雅黑" pitchFamily="34" charset="-122"/>
            </a:rPr>
            <a:t>开发工作</a:t>
          </a:r>
          <a:endParaRPr lang="en-US" altLang="zh-CN"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更新调整</a:t>
          </a:r>
          <a:endParaRPr lang="zh-CN" altLang="en-US" sz="1400" dirty="0">
            <a:latin typeface="微软雅黑" pitchFamily="34" charset="-122"/>
            <a:ea typeface="微软雅黑" pitchFamily="34" charset="-122"/>
          </a:endParaRPr>
        </a:p>
      </dgm:t>
    </dgm:pt>
    <dgm:pt modelId="{B29B447A-1B65-4E4B-A833-6257AE2E569A}" type="parTrans" cxnId="{180F7D33-9BBC-49BA-81C9-C6565ADAC126}">
      <dgm:prSet/>
      <dgm:spPr/>
      <dgm:t>
        <a:bodyPr/>
        <a:lstStyle/>
        <a:p>
          <a:endParaRPr lang="zh-CN" altLang="en-US" sz="2000">
            <a:latin typeface="微软雅黑" pitchFamily="34" charset="-122"/>
            <a:ea typeface="微软雅黑" pitchFamily="34" charset="-122"/>
          </a:endParaRPr>
        </a:p>
      </dgm:t>
    </dgm:pt>
    <dgm:pt modelId="{E15F77E9-524F-4926-8D86-CBF304B87555}" type="sibTrans" cxnId="{180F7D33-9BBC-49BA-81C9-C6565ADAC126}">
      <dgm:prSet/>
      <dgm:spPr/>
      <dgm:t>
        <a:bodyPr/>
        <a:lstStyle/>
        <a:p>
          <a:endParaRPr lang="zh-CN" altLang="en-US" sz="2000">
            <a:latin typeface="微软雅黑" pitchFamily="34" charset="-122"/>
            <a:ea typeface="微软雅黑" pitchFamily="34" charset="-122"/>
          </a:endParaRPr>
        </a:p>
      </dgm:t>
    </dgm:pt>
    <dgm:pt modelId="{515F93E5-EF83-4C8A-95B9-77B0D9F7F339}">
      <dgm:prSet phldrT="[文本]" custT="1"/>
      <dgm:spPr>
        <a:solidFill>
          <a:srgbClr val="92D050">
            <a:alpha val="90000"/>
          </a:srgbClr>
        </a:solidFill>
      </dgm:spPr>
      <dgm:t>
        <a:bodyPr/>
        <a:lstStyle/>
        <a:p>
          <a:r>
            <a:rPr lang="zh-CN" altLang="en-US" sz="1400" dirty="0" smtClean="0">
              <a:latin typeface="微软雅黑" pitchFamily="34" charset="-122"/>
              <a:ea typeface="微软雅黑" pitchFamily="34" charset="-122"/>
            </a:rPr>
            <a:t>系统变更调整：上游数据源接口变更调整，业务规则变更调整，模型、</a:t>
          </a:r>
          <a:r>
            <a:rPr lang="en-US" altLang="zh-CN" sz="1400" dirty="0" smtClean="0">
              <a:latin typeface="微软雅黑" pitchFamily="34" charset="-122"/>
              <a:ea typeface="微软雅黑" pitchFamily="34" charset="-122"/>
            </a:rPr>
            <a:t>ETL</a:t>
          </a:r>
          <a:r>
            <a:rPr lang="zh-CN" altLang="en-US" sz="1400" dirty="0" smtClean="0">
              <a:latin typeface="微软雅黑" pitchFamily="34" charset="-122"/>
              <a:ea typeface="微软雅黑" pitchFamily="34" charset="-122"/>
            </a:rPr>
            <a:t>、系统调整，接口维护，输出系统变更调整，新业务和原有业务变更影响调整</a:t>
          </a:r>
          <a:endParaRPr lang="zh-CN" altLang="en-US" sz="1400" dirty="0">
            <a:latin typeface="微软雅黑" pitchFamily="34" charset="-122"/>
            <a:ea typeface="微软雅黑" pitchFamily="34" charset="-122"/>
          </a:endParaRPr>
        </a:p>
      </dgm:t>
    </dgm:pt>
    <dgm:pt modelId="{6E87521C-055E-4B81-A51E-AA367B67190D}" type="parTrans" cxnId="{BDFFCF87-E8D1-470F-93D3-2C97D94302B2}">
      <dgm:prSet/>
      <dgm:spPr/>
      <dgm:t>
        <a:bodyPr/>
        <a:lstStyle/>
        <a:p>
          <a:endParaRPr lang="zh-CN" altLang="en-US" sz="2000">
            <a:latin typeface="微软雅黑" pitchFamily="34" charset="-122"/>
            <a:ea typeface="微软雅黑" pitchFamily="34" charset="-122"/>
          </a:endParaRPr>
        </a:p>
      </dgm:t>
    </dgm:pt>
    <dgm:pt modelId="{3E1192B2-E1AA-4B10-AD8B-A8A26FFB03AD}" type="sibTrans" cxnId="{BDFFCF87-E8D1-470F-93D3-2C97D94302B2}">
      <dgm:prSet/>
      <dgm:spPr/>
      <dgm:t>
        <a:bodyPr/>
        <a:lstStyle/>
        <a:p>
          <a:endParaRPr lang="zh-CN" altLang="en-US" sz="2000">
            <a:latin typeface="微软雅黑" pitchFamily="34" charset="-122"/>
            <a:ea typeface="微软雅黑" pitchFamily="34" charset="-122"/>
          </a:endParaRPr>
        </a:p>
      </dgm:t>
    </dgm:pt>
    <dgm:pt modelId="{646A406B-7D47-4797-A5D6-43825AE948D5}">
      <dgm:prSet phldrT="[文本]" custT="1"/>
      <dgm:spPr>
        <a:solidFill>
          <a:srgbClr val="92D050">
            <a:alpha val="90000"/>
          </a:srgbClr>
        </a:solidFill>
      </dgm:spPr>
      <dgm:t>
        <a:bodyPr/>
        <a:lstStyle/>
        <a:p>
          <a:r>
            <a:rPr lang="zh-CN" altLang="en-US" sz="1400" dirty="0" smtClean="0">
              <a:latin typeface="微软雅黑" pitchFamily="34" charset="-122"/>
              <a:ea typeface="微软雅黑" pitchFamily="34" charset="-122"/>
            </a:rPr>
            <a:t>数据查询服务：所内业务数据支持</a:t>
          </a:r>
          <a:r>
            <a:rPr lang="zh-CN" altLang="en-US" sz="1400" dirty="0" smtClean="0">
              <a:latin typeface="微软雅黑" pitchFamily="34" charset="-122"/>
              <a:ea typeface="微软雅黑" pitchFamily="34" charset="-122"/>
            </a:rPr>
            <a:t>，数据查询</a:t>
          </a:r>
          <a:endParaRPr lang="zh-CN" altLang="en-US" sz="1400" dirty="0">
            <a:latin typeface="微软雅黑" pitchFamily="34" charset="-122"/>
            <a:ea typeface="微软雅黑" pitchFamily="34" charset="-122"/>
          </a:endParaRPr>
        </a:p>
      </dgm:t>
    </dgm:pt>
    <dgm:pt modelId="{0FD7F43A-C1DB-411F-89EE-D353F88A63D9}" type="parTrans" cxnId="{8FA44EDC-8554-4691-B1D7-3F8535EE5EEE}">
      <dgm:prSet/>
      <dgm:spPr/>
      <dgm:t>
        <a:bodyPr/>
        <a:lstStyle/>
        <a:p>
          <a:endParaRPr lang="zh-CN" altLang="en-US" sz="2000">
            <a:latin typeface="微软雅黑" pitchFamily="34" charset="-122"/>
            <a:ea typeface="微软雅黑" pitchFamily="34" charset="-122"/>
          </a:endParaRPr>
        </a:p>
      </dgm:t>
    </dgm:pt>
    <dgm:pt modelId="{6EC4E354-B0E7-464C-8561-526934F53885}" type="sibTrans" cxnId="{8FA44EDC-8554-4691-B1D7-3F8535EE5EEE}">
      <dgm:prSet/>
      <dgm:spPr/>
      <dgm:t>
        <a:bodyPr/>
        <a:lstStyle/>
        <a:p>
          <a:endParaRPr lang="zh-CN" altLang="en-US" sz="2000">
            <a:latin typeface="微软雅黑" pitchFamily="34" charset="-122"/>
            <a:ea typeface="微软雅黑" pitchFamily="34" charset="-122"/>
          </a:endParaRPr>
        </a:p>
      </dgm:t>
    </dgm:pt>
    <dgm:pt modelId="{6EEFB243-640B-4CD9-816E-C5F2148A0C95}">
      <dgm:prSet phldrT="[文本]" custT="1"/>
      <dgm:spPr/>
      <dgm:t>
        <a:bodyPr/>
        <a:lstStyle/>
        <a:p>
          <a:r>
            <a:rPr lang="zh-CN" altLang="en-US" sz="1400" dirty="0" smtClean="0">
              <a:latin typeface="微软雅黑" pitchFamily="34" charset="-122"/>
              <a:ea typeface="微软雅黑" pitchFamily="34" charset="-122"/>
            </a:rPr>
            <a:t>开发工作</a:t>
          </a:r>
          <a:endParaRPr lang="en-US" altLang="zh-CN"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新增需求</a:t>
          </a:r>
          <a:endParaRPr lang="zh-CN" altLang="en-US" sz="1400" dirty="0">
            <a:latin typeface="微软雅黑" pitchFamily="34" charset="-122"/>
            <a:ea typeface="微软雅黑" pitchFamily="34" charset="-122"/>
          </a:endParaRPr>
        </a:p>
      </dgm:t>
    </dgm:pt>
    <dgm:pt modelId="{9EF367C8-19F4-4EAA-94B8-0C3775F5AF5D}" type="parTrans" cxnId="{38C84D22-D267-44C8-A00A-DC1810578B10}">
      <dgm:prSet/>
      <dgm:spPr/>
      <dgm:t>
        <a:bodyPr/>
        <a:lstStyle/>
        <a:p>
          <a:endParaRPr lang="zh-CN" altLang="en-US" sz="2000">
            <a:latin typeface="微软雅黑" pitchFamily="34" charset="-122"/>
            <a:ea typeface="微软雅黑" pitchFamily="34" charset="-122"/>
          </a:endParaRPr>
        </a:p>
      </dgm:t>
    </dgm:pt>
    <dgm:pt modelId="{1FAEF3C4-FA2E-4B61-A6B4-EDC319BE27D0}" type="sibTrans" cxnId="{38C84D22-D267-44C8-A00A-DC1810578B10}">
      <dgm:prSet/>
      <dgm:spPr/>
      <dgm:t>
        <a:bodyPr/>
        <a:lstStyle/>
        <a:p>
          <a:endParaRPr lang="zh-CN" altLang="en-US" sz="2000">
            <a:latin typeface="微软雅黑" pitchFamily="34" charset="-122"/>
            <a:ea typeface="微软雅黑" pitchFamily="34" charset="-122"/>
          </a:endParaRPr>
        </a:p>
      </dgm:t>
    </dgm:pt>
    <dgm:pt modelId="{7E460930-A01B-4BB3-BEAD-F129F27C0998}">
      <dgm:prSet phldrT="[文本]" custT="1"/>
      <dgm:spPr>
        <a:solidFill>
          <a:srgbClr val="00B0F0">
            <a:alpha val="90000"/>
          </a:srgbClr>
        </a:solidFill>
      </dgm:spPr>
      <dgm:t>
        <a:bodyPr/>
        <a:lstStyle/>
        <a:p>
          <a:r>
            <a:rPr lang="zh-CN" altLang="en-US" sz="1400" dirty="0" smtClean="0">
              <a:latin typeface="微软雅黑" pitchFamily="34" charset="-122"/>
              <a:ea typeface="微软雅黑" pitchFamily="34" charset="-122"/>
            </a:rPr>
            <a:t>专项工作：前端、后端系统优化、设备更新、数据仓库服务台系统</a:t>
          </a:r>
          <a:endParaRPr lang="zh-CN" altLang="en-US" sz="1400" dirty="0">
            <a:latin typeface="微软雅黑" pitchFamily="34" charset="-122"/>
            <a:ea typeface="微软雅黑" pitchFamily="34" charset="-122"/>
          </a:endParaRPr>
        </a:p>
      </dgm:t>
    </dgm:pt>
    <dgm:pt modelId="{1C1CB77D-CF78-47D4-A227-5471AD8D2944}" type="parTrans" cxnId="{00C7A01D-373E-4435-B053-C95BB66FF43C}">
      <dgm:prSet/>
      <dgm:spPr/>
      <dgm:t>
        <a:bodyPr/>
        <a:lstStyle/>
        <a:p>
          <a:endParaRPr lang="zh-CN" altLang="en-US" sz="2000">
            <a:latin typeface="微软雅黑" pitchFamily="34" charset="-122"/>
            <a:ea typeface="微软雅黑" pitchFamily="34" charset="-122"/>
          </a:endParaRPr>
        </a:p>
      </dgm:t>
    </dgm:pt>
    <dgm:pt modelId="{01E00DB7-A336-416D-AF7D-DFDFCA4F5928}" type="sibTrans" cxnId="{00C7A01D-373E-4435-B053-C95BB66FF43C}">
      <dgm:prSet/>
      <dgm:spPr/>
      <dgm:t>
        <a:bodyPr/>
        <a:lstStyle/>
        <a:p>
          <a:endParaRPr lang="zh-CN" altLang="en-US" sz="2000">
            <a:latin typeface="微软雅黑" pitchFamily="34" charset="-122"/>
            <a:ea typeface="微软雅黑" pitchFamily="34" charset="-122"/>
          </a:endParaRPr>
        </a:p>
      </dgm:t>
    </dgm:pt>
    <dgm:pt modelId="{F5B85F74-B44C-4F6B-A49E-67001086EAE7}">
      <dgm:prSet phldrT="[文本]" custT="1"/>
      <dgm:spPr>
        <a:solidFill>
          <a:srgbClr val="00B0F0">
            <a:alpha val="90000"/>
          </a:srgbClr>
        </a:solidFill>
      </dgm:spPr>
      <dgm:t>
        <a:bodyPr/>
        <a:lstStyle/>
        <a:p>
          <a:r>
            <a:rPr lang="zh-CN" altLang="en-US" sz="1400" dirty="0" smtClean="0">
              <a:latin typeface="微软雅黑" pitchFamily="34" charset="-122"/>
              <a:ea typeface="微软雅黑" pitchFamily="34" charset="-122"/>
            </a:rPr>
            <a:t>部门新增需求：所内所有部门业务，数据需求（文件供数，可视报表页面，多维报表等）</a:t>
          </a:r>
          <a:endParaRPr lang="zh-CN" altLang="en-US" sz="1400" dirty="0">
            <a:latin typeface="微软雅黑" pitchFamily="34" charset="-122"/>
            <a:ea typeface="微软雅黑" pitchFamily="34" charset="-122"/>
          </a:endParaRPr>
        </a:p>
      </dgm:t>
    </dgm:pt>
    <dgm:pt modelId="{0145F0F9-077B-4373-AF29-8A4445EFFDB1}" type="parTrans" cxnId="{F2C8551D-4096-462F-83F2-A0AFAA6CB32E}">
      <dgm:prSet/>
      <dgm:spPr/>
      <dgm:t>
        <a:bodyPr/>
        <a:lstStyle/>
        <a:p>
          <a:endParaRPr lang="zh-CN" altLang="en-US" sz="2000">
            <a:latin typeface="微软雅黑" pitchFamily="34" charset="-122"/>
            <a:ea typeface="微软雅黑" pitchFamily="34" charset="-122"/>
          </a:endParaRPr>
        </a:p>
      </dgm:t>
    </dgm:pt>
    <dgm:pt modelId="{F7E2EE46-AD71-4F17-ABD5-4621753582DB}" type="sibTrans" cxnId="{F2C8551D-4096-462F-83F2-A0AFAA6CB32E}">
      <dgm:prSet/>
      <dgm:spPr/>
      <dgm:t>
        <a:bodyPr/>
        <a:lstStyle/>
        <a:p>
          <a:endParaRPr lang="zh-CN" altLang="en-US" sz="2000">
            <a:latin typeface="微软雅黑" pitchFamily="34" charset="-122"/>
            <a:ea typeface="微软雅黑" pitchFamily="34" charset="-122"/>
          </a:endParaRPr>
        </a:p>
      </dgm:t>
    </dgm:pt>
    <dgm:pt modelId="{88D5A3D9-F8BF-4654-862A-35038D59F726}">
      <dgm:prSet phldrT="[文本]" custT="1"/>
      <dgm:spPr/>
      <dgm:t>
        <a:bodyPr/>
        <a:lstStyle/>
        <a:p>
          <a:r>
            <a:rPr lang="zh-CN" altLang="en-US" sz="1400" dirty="0" smtClean="0">
              <a:latin typeface="微软雅黑" pitchFamily="34" charset="-122"/>
              <a:ea typeface="微软雅黑" pitchFamily="34" charset="-122"/>
            </a:rPr>
            <a:t>信息公司相关</a:t>
          </a:r>
          <a:endParaRPr lang="zh-CN" altLang="en-US" sz="1400" dirty="0">
            <a:latin typeface="微软雅黑" pitchFamily="34" charset="-122"/>
            <a:ea typeface="微软雅黑" pitchFamily="34" charset="-122"/>
          </a:endParaRPr>
        </a:p>
      </dgm:t>
    </dgm:pt>
    <dgm:pt modelId="{3530C517-C030-4701-9760-905D6132DB41}" type="parTrans" cxnId="{4BCBD835-5CE0-48E2-B9DA-052F84FC1C69}">
      <dgm:prSet/>
      <dgm:spPr/>
      <dgm:t>
        <a:bodyPr/>
        <a:lstStyle/>
        <a:p>
          <a:endParaRPr lang="zh-CN" altLang="en-US" sz="2000">
            <a:latin typeface="微软雅黑" pitchFamily="34" charset="-122"/>
            <a:ea typeface="微软雅黑" pitchFamily="34" charset="-122"/>
          </a:endParaRPr>
        </a:p>
      </dgm:t>
    </dgm:pt>
    <dgm:pt modelId="{CD4F587A-DCE6-409B-A741-06435495B27B}" type="sibTrans" cxnId="{4BCBD835-5CE0-48E2-B9DA-052F84FC1C69}">
      <dgm:prSet/>
      <dgm:spPr/>
      <dgm:t>
        <a:bodyPr/>
        <a:lstStyle/>
        <a:p>
          <a:endParaRPr lang="zh-CN" altLang="en-US" sz="2000">
            <a:latin typeface="微软雅黑" pitchFamily="34" charset="-122"/>
            <a:ea typeface="微软雅黑" pitchFamily="34" charset="-122"/>
          </a:endParaRPr>
        </a:p>
      </dgm:t>
    </dgm:pt>
    <dgm:pt modelId="{1A7953E0-332B-4141-A156-4AD1914766C9}">
      <dgm:prSet phldrT="[文本]" custT="1"/>
      <dgm:spPr>
        <a:solidFill>
          <a:srgbClr val="FFC000">
            <a:alpha val="90000"/>
          </a:srgbClr>
        </a:solidFill>
      </dgm:spPr>
      <dgm:t>
        <a:bodyPr/>
        <a:lstStyle/>
        <a:p>
          <a:r>
            <a:rPr lang="zh-CN" altLang="en-US" sz="1400" dirty="0" smtClean="0">
              <a:latin typeface="微软雅黑" pitchFamily="34" charset="-122"/>
              <a:ea typeface="微软雅黑" pitchFamily="34" charset="-122"/>
            </a:rPr>
            <a:t>运维项目管理：知识推广培训，应用数据答疑，项目例会，各类周月报表，工作培训</a:t>
          </a:r>
          <a:endParaRPr lang="zh-CN" altLang="en-US" sz="1400" dirty="0">
            <a:latin typeface="微软雅黑" pitchFamily="34" charset="-122"/>
            <a:ea typeface="微软雅黑" pitchFamily="34" charset="-122"/>
          </a:endParaRPr>
        </a:p>
      </dgm:t>
    </dgm:pt>
    <dgm:pt modelId="{1E6B44E5-2127-40FD-998B-0DB15D94299C}" type="parTrans" cxnId="{45B4676E-D99D-4CB1-9167-1E4D7248A0BA}">
      <dgm:prSet/>
      <dgm:spPr/>
      <dgm:t>
        <a:bodyPr/>
        <a:lstStyle/>
        <a:p>
          <a:endParaRPr lang="zh-CN" altLang="en-US" sz="2000">
            <a:latin typeface="微软雅黑" pitchFamily="34" charset="-122"/>
            <a:ea typeface="微软雅黑" pitchFamily="34" charset="-122"/>
          </a:endParaRPr>
        </a:p>
      </dgm:t>
    </dgm:pt>
    <dgm:pt modelId="{F8273C8C-0112-4098-B97C-51CA39F84E49}" type="sibTrans" cxnId="{45B4676E-D99D-4CB1-9167-1E4D7248A0BA}">
      <dgm:prSet/>
      <dgm:spPr/>
      <dgm:t>
        <a:bodyPr/>
        <a:lstStyle/>
        <a:p>
          <a:endParaRPr lang="zh-CN" altLang="en-US" sz="2000">
            <a:latin typeface="微软雅黑" pitchFamily="34" charset="-122"/>
            <a:ea typeface="微软雅黑" pitchFamily="34" charset="-122"/>
          </a:endParaRPr>
        </a:p>
      </dgm:t>
    </dgm:pt>
    <dgm:pt modelId="{71DCCD2B-D9CC-4C85-9BA9-2F493239F37D}">
      <dgm:prSet phldrT="[文本]" custT="1"/>
      <dgm:spPr>
        <a:solidFill>
          <a:srgbClr val="00B0F0">
            <a:alpha val="90000"/>
          </a:srgbClr>
        </a:solidFill>
      </dgm:spPr>
      <dgm:t>
        <a:bodyPr/>
        <a:lstStyle/>
        <a:p>
          <a:r>
            <a:rPr lang="zh-CN" altLang="en-US" sz="1400" dirty="0" smtClean="0">
              <a:latin typeface="微软雅黑" pitchFamily="34" charset="-122"/>
              <a:ea typeface="微软雅黑" pitchFamily="34" charset="-122"/>
            </a:rPr>
            <a:t>开发项目管理：项目日志，需求管理跟踪，年中、年终总结汇报，资源协调，人员沟通</a:t>
          </a:r>
          <a:endParaRPr lang="zh-CN" altLang="en-US" sz="1400" dirty="0">
            <a:latin typeface="微软雅黑" pitchFamily="34" charset="-122"/>
            <a:ea typeface="微软雅黑" pitchFamily="34" charset="-122"/>
          </a:endParaRPr>
        </a:p>
      </dgm:t>
    </dgm:pt>
    <dgm:pt modelId="{572F5469-0F27-4878-9BA6-7C768C14C3AC}" type="parTrans" cxnId="{3418F2EA-A9ED-49F8-ABC7-61DAD86B5C2E}">
      <dgm:prSet/>
      <dgm:spPr/>
      <dgm:t>
        <a:bodyPr/>
        <a:lstStyle/>
        <a:p>
          <a:endParaRPr lang="zh-CN" altLang="en-US" sz="2000">
            <a:latin typeface="微软雅黑" pitchFamily="34" charset="-122"/>
            <a:ea typeface="微软雅黑" pitchFamily="34" charset="-122"/>
          </a:endParaRPr>
        </a:p>
      </dgm:t>
    </dgm:pt>
    <dgm:pt modelId="{4A7CDAB9-B9D6-41E9-A905-A0FB092C8AE0}" type="sibTrans" cxnId="{3418F2EA-A9ED-49F8-ABC7-61DAD86B5C2E}">
      <dgm:prSet/>
      <dgm:spPr/>
      <dgm:t>
        <a:bodyPr/>
        <a:lstStyle/>
        <a:p>
          <a:endParaRPr lang="zh-CN" altLang="en-US" sz="2000">
            <a:latin typeface="微软雅黑" pitchFamily="34" charset="-122"/>
            <a:ea typeface="微软雅黑" pitchFamily="34" charset="-122"/>
          </a:endParaRPr>
        </a:p>
      </dgm:t>
    </dgm:pt>
    <dgm:pt modelId="{79F5DD69-97BB-497D-95AD-E2DD91A9BEB3}">
      <dgm:prSet phldrT="[文本]" custT="1"/>
      <dgm:spPr>
        <a:solidFill>
          <a:srgbClr val="00B050">
            <a:alpha val="90000"/>
          </a:srgbClr>
        </a:solidFill>
      </dgm:spPr>
      <dgm:t>
        <a:bodyPr/>
        <a:lstStyle/>
        <a:p>
          <a:r>
            <a:rPr lang="zh-CN" altLang="en-US" sz="1400" dirty="0" smtClean="0">
              <a:latin typeface="微软雅黑" pitchFamily="34" charset="-122"/>
              <a:ea typeface="微软雅黑" pitchFamily="34" charset="-122"/>
            </a:rPr>
            <a:t>新增开发：新增业务需求开发</a:t>
          </a:r>
          <a:endParaRPr lang="zh-CN" altLang="en-US" sz="1400" dirty="0">
            <a:latin typeface="微软雅黑" pitchFamily="34" charset="-122"/>
            <a:ea typeface="微软雅黑" pitchFamily="34" charset="-122"/>
          </a:endParaRPr>
        </a:p>
      </dgm:t>
    </dgm:pt>
    <dgm:pt modelId="{9DAC3011-BF96-4054-BBDC-ED2F37268F82}" type="parTrans" cxnId="{B6A03DBE-204E-4B9F-B61C-F6A77B26708F}">
      <dgm:prSet/>
      <dgm:spPr/>
      <dgm:t>
        <a:bodyPr/>
        <a:lstStyle/>
        <a:p>
          <a:endParaRPr lang="zh-CN" altLang="en-US" sz="2000">
            <a:latin typeface="微软雅黑" pitchFamily="34" charset="-122"/>
            <a:ea typeface="微软雅黑" pitchFamily="34" charset="-122"/>
          </a:endParaRPr>
        </a:p>
      </dgm:t>
    </dgm:pt>
    <dgm:pt modelId="{AFBEDA77-E31A-4152-9278-281B5D64FE6C}" type="sibTrans" cxnId="{B6A03DBE-204E-4B9F-B61C-F6A77B26708F}">
      <dgm:prSet/>
      <dgm:spPr/>
      <dgm:t>
        <a:bodyPr/>
        <a:lstStyle/>
        <a:p>
          <a:endParaRPr lang="zh-CN" altLang="en-US" sz="2000">
            <a:latin typeface="微软雅黑" pitchFamily="34" charset="-122"/>
            <a:ea typeface="微软雅黑" pitchFamily="34" charset="-122"/>
          </a:endParaRPr>
        </a:p>
      </dgm:t>
    </dgm:pt>
    <dgm:pt modelId="{54195137-D06D-4BC2-A123-F390859A91C5}">
      <dgm:prSet phldrT="[文本]" custT="1"/>
      <dgm:spPr>
        <a:solidFill>
          <a:srgbClr val="00B050">
            <a:alpha val="90000"/>
          </a:srgbClr>
        </a:solidFill>
      </dgm:spPr>
      <dgm:t>
        <a:bodyPr/>
        <a:lstStyle/>
        <a:p>
          <a:r>
            <a:rPr lang="zh-CN" altLang="en-US" sz="1400" dirty="0" smtClean="0">
              <a:latin typeface="微软雅黑" pitchFamily="34" charset="-122"/>
              <a:ea typeface="微软雅黑" pitchFamily="34" charset="-122"/>
            </a:rPr>
            <a:t>项目管理：业务、数据答疑</a:t>
          </a:r>
          <a:endParaRPr lang="zh-CN" altLang="en-US" sz="1400" dirty="0">
            <a:latin typeface="微软雅黑" pitchFamily="34" charset="-122"/>
            <a:ea typeface="微软雅黑" pitchFamily="34" charset="-122"/>
          </a:endParaRPr>
        </a:p>
      </dgm:t>
    </dgm:pt>
    <dgm:pt modelId="{0A81B9FB-0DE2-4997-9463-6643D3EE57B0}" type="parTrans" cxnId="{FF458000-5EE1-4837-BB4D-7A02892F41BD}">
      <dgm:prSet/>
      <dgm:spPr/>
      <dgm:t>
        <a:bodyPr/>
        <a:lstStyle/>
        <a:p>
          <a:endParaRPr lang="zh-CN" altLang="en-US" sz="2000">
            <a:latin typeface="微软雅黑" pitchFamily="34" charset="-122"/>
            <a:ea typeface="微软雅黑" pitchFamily="34" charset="-122"/>
          </a:endParaRPr>
        </a:p>
      </dgm:t>
    </dgm:pt>
    <dgm:pt modelId="{C30B1439-ABDE-42FC-A8DD-14CDB6AFB2B5}" type="sibTrans" cxnId="{FF458000-5EE1-4837-BB4D-7A02892F41BD}">
      <dgm:prSet/>
      <dgm:spPr/>
      <dgm:t>
        <a:bodyPr/>
        <a:lstStyle/>
        <a:p>
          <a:endParaRPr lang="zh-CN" altLang="en-US" sz="2000">
            <a:latin typeface="微软雅黑" pitchFamily="34" charset="-122"/>
            <a:ea typeface="微软雅黑" pitchFamily="34" charset="-122"/>
          </a:endParaRPr>
        </a:p>
      </dgm:t>
    </dgm:pt>
    <dgm:pt modelId="{9DD5B904-C0E5-4E5A-9F9D-E84F0C8AB58A}">
      <dgm:prSet phldrT="[文本]" custT="1"/>
      <dgm:spPr>
        <a:solidFill>
          <a:srgbClr val="00B050">
            <a:alpha val="90000"/>
          </a:srgbClr>
        </a:solidFill>
      </dgm:spPr>
      <dgm:t>
        <a:bodyPr/>
        <a:lstStyle/>
        <a:p>
          <a:r>
            <a:rPr lang="zh-CN" altLang="en-US" sz="1400" dirty="0" smtClean="0">
              <a:latin typeface="微软雅黑" pitchFamily="34" charset="-122"/>
              <a:ea typeface="微软雅黑" pitchFamily="34" charset="-122"/>
            </a:rPr>
            <a:t>日常运维：每日流程值班监控</a:t>
          </a:r>
          <a:endParaRPr lang="zh-CN" altLang="en-US" sz="1400" dirty="0">
            <a:latin typeface="微软雅黑" pitchFamily="34" charset="-122"/>
            <a:ea typeface="微软雅黑" pitchFamily="34" charset="-122"/>
          </a:endParaRPr>
        </a:p>
      </dgm:t>
    </dgm:pt>
    <dgm:pt modelId="{D239AFAC-208B-43C8-B707-F1842DD68767}" type="parTrans" cxnId="{B6392A81-40AA-4853-B279-D21A2AC608AE}">
      <dgm:prSet/>
      <dgm:spPr/>
      <dgm:t>
        <a:bodyPr/>
        <a:lstStyle/>
        <a:p>
          <a:endParaRPr lang="zh-CN" altLang="en-US" sz="2000">
            <a:latin typeface="微软雅黑" pitchFamily="34" charset="-122"/>
            <a:ea typeface="微软雅黑" pitchFamily="34" charset="-122"/>
          </a:endParaRPr>
        </a:p>
      </dgm:t>
    </dgm:pt>
    <dgm:pt modelId="{146C0FBA-8A65-41A6-A6CA-AA3AD3D2B884}" type="sibTrans" cxnId="{B6392A81-40AA-4853-B279-D21A2AC608AE}">
      <dgm:prSet/>
      <dgm:spPr/>
      <dgm:t>
        <a:bodyPr/>
        <a:lstStyle/>
        <a:p>
          <a:endParaRPr lang="zh-CN" altLang="en-US" sz="2000">
            <a:latin typeface="微软雅黑" pitchFamily="34" charset="-122"/>
            <a:ea typeface="微软雅黑" pitchFamily="34" charset="-122"/>
          </a:endParaRPr>
        </a:p>
      </dgm:t>
    </dgm:pt>
    <dgm:pt modelId="{9D94662E-5DE3-4646-B4DC-C69BAB6EE8A3}">
      <dgm:prSet phldrT="[文本]" custT="1"/>
      <dgm:spPr>
        <a:solidFill>
          <a:srgbClr val="00B050">
            <a:alpha val="90000"/>
          </a:srgbClr>
        </a:solidFill>
      </dgm:spPr>
      <dgm:t>
        <a:bodyPr/>
        <a:lstStyle/>
        <a:p>
          <a:r>
            <a:rPr lang="zh-CN" altLang="en-US" sz="1400" dirty="0" smtClean="0">
              <a:latin typeface="微软雅黑" pitchFamily="34" charset="-122"/>
              <a:ea typeface="微软雅黑" pitchFamily="34" charset="-122"/>
            </a:rPr>
            <a:t>变更维护：信息产品变更调整</a:t>
          </a:r>
          <a:endParaRPr lang="zh-CN" altLang="en-US" sz="1400" dirty="0">
            <a:latin typeface="微软雅黑" pitchFamily="34" charset="-122"/>
            <a:ea typeface="微软雅黑" pitchFamily="34" charset="-122"/>
          </a:endParaRPr>
        </a:p>
      </dgm:t>
    </dgm:pt>
    <dgm:pt modelId="{DE0145EB-24D8-4F78-9776-D1C97464627E}" type="parTrans" cxnId="{94779CFC-6CEA-42C9-965B-A4E47639D705}">
      <dgm:prSet/>
      <dgm:spPr/>
      <dgm:t>
        <a:bodyPr/>
        <a:lstStyle/>
        <a:p>
          <a:endParaRPr lang="zh-CN" altLang="en-US" sz="2000">
            <a:latin typeface="微软雅黑" pitchFamily="34" charset="-122"/>
            <a:ea typeface="微软雅黑" pitchFamily="34" charset="-122"/>
          </a:endParaRPr>
        </a:p>
      </dgm:t>
    </dgm:pt>
    <dgm:pt modelId="{8522D1D0-074C-493C-B554-15F1927AAB4A}" type="sibTrans" cxnId="{94779CFC-6CEA-42C9-965B-A4E47639D705}">
      <dgm:prSet/>
      <dgm:spPr/>
      <dgm:t>
        <a:bodyPr/>
        <a:lstStyle/>
        <a:p>
          <a:endParaRPr lang="zh-CN" altLang="en-US" sz="2000">
            <a:latin typeface="微软雅黑" pitchFamily="34" charset="-122"/>
            <a:ea typeface="微软雅黑" pitchFamily="34" charset="-122"/>
          </a:endParaRPr>
        </a:p>
      </dgm:t>
    </dgm:pt>
    <dgm:pt modelId="{0608CF7A-95AF-4FF8-8764-2681DA542C41}" type="pres">
      <dgm:prSet presAssocID="{99F73E49-13A5-4EFF-A559-6751266B5F1F}" presName="linearFlow" presStyleCnt="0">
        <dgm:presLayoutVars>
          <dgm:dir/>
          <dgm:animLvl val="lvl"/>
          <dgm:resizeHandles val="exact"/>
        </dgm:presLayoutVars>
      </dgm:prSet>
      <dgm:spPr/>
      <dgm:t>
        <a:bodyPr/>
        <a:lstStyle/>
        <a:p>
          <a:endParaRPr lang="zh-CN" altLang="en-US"/>
        </a:p>
      </dgm:t>
    </dgm:pt>
    <dgm:pt modelId="{FA303EE5-429B-4C19-9600-D4CD80F1E301}" type="pres">
      <dgm:prSet presAssocID="{A83D0C37-A9F2-44DA-B8D0-97E67FD1E9FB}" presName="composite" presStyleCnt="0"/>
      <dgm:spPr/>
    </dgm:pt>
    <dgm:pt modelId="{D95CE4A7-15CD-48BB-9147-0282A499573E}" type="pres">
      <dgm:prSet presAssocID="{A83D0C37-A9F2-44DA-B8D0-97E67FD1E9FB}" presName="parentText" presStyleLbl="alignNode1" presStyleIdx="0" presStyleCnt="4">
        <dgm:presLayoutVars>
          <dgm:chMax val="1"/>
          <dgm:bulletEnabled val="1"/>
        </dgm:presLayoutVars>
      </dgm:prSet>
      <dgm:spPr/>
      <dgm:t>
        <a:bodyPr/>
        <a:lstStyle/>
        <a:p>
          <a:endParaRPr lang="zh-CN" altLang="en-US"/>
        </a:p>
      </dgm:t>
    </dgm:pt>
    <dgm:pt modelId="{BB1645EF-3978-48F4-ABE5-E03AF26624E0}" type="pres">
      <dgm:prSet presAssocID="{A83D0C37-A9F2-44DA-B8D0-97E67FD1E9FB}" presName="descendantText" presStyleLbl="alignAcc1" presStyleIdx="0" presStyleCnt="4" custScaleY="135328">
        <dgm:presLayoutVars>
          <dgm:bulletEnabled val="1"/>
        </dgm:presLayoutVars>
      </dgm:prSet>
      <dgm:spPr/>
      <dgm:t>
        <a:bodyPr/>
        <a:lstStyle/>
        <a:p>
          <a:endParaRPr lang="zh-CN" altLang="en-US"/>
        </a:p>
      </dgm:t>
    </dgm:pt>
    <dgm:pt modelId="{AC82D7EF-7719-4ADC-ACCE-BE834D904113}" type="pres">
      <dgm:prSet presAssocID="{94D59C78-66C1-4EFE-8E72-7D9288FD270E}" presName="sp" presStyleCnt="0"/>
      <dgm:spPr/>
    </dgm:pt>
    <dgm:pt modelId="{FF3AFB48-E066-487B-AC7C-69A65054FA83}" type="pres">
      <dgm:prSet presAssocID="{EDDA45C6-3C9F-48A8-A440-EE7034849AF0}" presName="composite" presStyleCnt="0"/>
      <dgm:spPr/>
    </dgm:pt>
    <dgm:pt modelId="{51345994-9FE6-4CF4-A824-8FA705548A9F}" type="pres">
      <dgm:prSet presAssocID="{EDDA45C6-3C9F-48A8-A440-EE7034849AF0}" presName="parentText" presStyleLbl="alignNode1" presStyleIdx="1" presStyleCnt="4">
        <dgm:presLayoutVars>
          <dgm:chMax val="1"/>
          <dgm:bulletEnabled val="1"/>
        </dgm:presLayoutVars>
      </dgm:prSet>
      <dgm:spPr/>
      <dgm:t>
        <a:bodyPr/>
        <a:lstStyle/>
        <a:p>
          <a:endParaRPr lang="zh-CN" altLang="en-US"/>
        </a:p>
      </dgm:t>
    </dgm:pt>
    <dgm:pt modelId="{57CF9D75-DAEE-427F-92D2-0A595547FEC1}" type="pres">
      <dgm:prSet presAssocID="{EDDA45C6-3C9F-48A8-A440-EE7034849AF0}" presName="descendantText" presStyleLbl="alignAcc1" presStyleIdx="1" presStyleCnt="4">
        <dgm:presLayoutVars>
          <dgm:bulletEnabled val="1"/>
        </dgm:presLayoutVars>
      </dgm:prSet>
      <dgm:spPr/>
      <dgm:t>
        <a:bodyPr/>
        <a:lstStyle/>
        <a:p>
          <a:endParaRPr lang="zh-CN" altLang="en-US"/>
        </a:p>
      </dgm:t>
    </dgm:pt>
    <dgm:pt modelId="{B17001B2-46B7-4768-9423-F0540C6322B7}" type="pres">
      <dgm:prSet presAssocID="{E15F77E9-524F-4926-8D86-CBF304B87555}" presName="sp" presStyleCnt="0"/>
      <dgm:spPr/>
    </dgm:pt>
    <dgm:pt modelId="{C05C4D46-6055-48E2-A2EA-595477336981}" type="pres">
      <dgm:prSet presAssocID="{6EEFB243-640B-4CD9-816E-C5F2148A0C95}" presName="composite" presStyleCnt="0"/>
      <dgm:spPr/>
    </dgm:pt>
    <dgm:pt modelId="{D65FE1DD-D3DD-491E-A9FF-4C0F1DAD1078}" type="pres">
      <dgm:prSet presAssocID="{6EEFB243-640B-4CD9-816E-C5F2148A0C95}" presName="parentText" presStyleLbl="alignNode1" presStyleIdx="2" presStyleCnt="4">
        <dgm:presLayoutVars>
          <dgm:chMax val="1"/>
          <dgm:bulletEnabled val="1"/>
        </dgm:presLayoutVars>
      </dgm:prSet>
      <dgm:spPr/>
      <dgm:t>
        <a:bodyPr/>
        <a:lstStyle/>
        <a:p>
          <a:endParaRPr lang="zh-CN" altLang="en-US"/>
        </a:p>
      </dgm:t>
    </dgm:pt>
    <dgm:pt modelId="{AF53F6AC-92FF-4FC7-B7AD-4EC29BC3859B}" type="pres">
      <dgm:prSet presAssocID="{6EEFB243-640B-4CD9-816E-C5F2148A0C95}" presName="descendantText" presStyleLbl="alignAcc1" presStyleIdx="2" presStyleCnt="4">
        <dgm:presLayoutVars>
          <dgm:bulletEnabled val="1"/>
        </dgm:presLayoutVars>
      </dgm:prSet>
      <dgm:spPr/>
      <dgm:t>
        <a:bodyPr/>
        <a:lstStyle/>
        <a:p>
          <a:endParaRPr lang="zh-CN" altLang="en-US"/>
        </a:p>
      </dgm:t>
    </dgm:pt>
    <dgm:pt modelId="{C0574C28-2BD8-4D96-A189-3BA61A75DFC6}" type="pres">
      <dgm:prSet presAssocID="{1FAEF3C4-FA2E-4B61-A6B4-EDC319BE27D0}" presName="sp" presStyleCnt="0"/>
      <dgm:spPr/>
    </dgm:pt>
    <dgm:pt modelId="{E9CEA963-FCAB-4BC3-93CB-D0311DE5C9C2}" type="pres">
      <dgm:prSet presAssocID="{88D5A3D9-F8BF-4654-862A-35038D59F726}" presName="composite" presStyleCnt="0"/>
      <dgm:spPr/>
    </dgm:pt>
    <dgm:pt modelId="{753FA525-12D0-4DB1-AEA3-ACFFBD75729E}" type="pres">
      <dgm:prSet presAssocID="{88D5A3D9-F8BF-4654-862A-35038D59F726}" presName="parentText" presStyleLbl="alignNode1" presStyleIdx="3" presStyleCnt="4">
        <dgm:presLayoutVars>
          <dgm:chMax val="1"/>
          <dgm:bulletEnabled val="1"/>
        </dgm:presLayoutVars>
      </dgm:prSet>
      <dgm:spPr/>
      <dgm:t>
        <a:bodyPr/>
        <a:lstStyle/>
        <a:p>
          <a:endParaRPr lang="zh-CN" altLang="en-US"/>
        </a:p>
      </dgm:t>
    </dgm:pt>
    <dgm:pt modelId="{9C472D6A-752F-4FE4-BFFD-0AF3928CE952}" type="pres">
      <dgm:prSet presAssocID="{88D5A3D9-F8BF-4654-862A-35038D59F726}" presName="descendantText" presStyleLbl="alignAcc1" presStyleIdx="3" presStyleCnt="4" custScaleY="133897">
        <dgm:presLayoutVars>
          <dgm:bulletEnabled val="1"/>
        </dgm:presLayoutVars>
      </dgm:prSet>
      <dgm:spPr/>
      <dgm:t>
        <a:bodyPr/>
        <a:lstStyle/>
        <a:p>
          <a:endParaRPr lang="zh-CN" altLang="en-US"/>
        </a:p>
      </dgm:t>
    </dgm:pt>
  </dgm:ptLst>
  <dgm:cxnLst>
    <dgm:cxn modelId="{F2C8551D-4096-462F-83F2-A0AFAA6CB32E}" srcId="{6EEFB243-640B-4CD9-816E-C5F2148A0C95}" destId="{F5B85F74-B44C-4F6B-A49E-67001086EAE7}" srcOrd="1" destOrd="0" parTransId="{0145F0F9-077B-4373-AF29-8A4445EFFDB1}" sibTransId="{F7E2EE46-AD71-4F17-ABD5-4621753582DB}"/>
    <dgm:cxn modelId="{4153BD44-3BED-4254-8D34-BFF096F2BFD6}" type="presOf" srcId="{EDDA45C6-3C9F-48A8-A440-EE7034849AF0}" destId="{51345994-9FE6-4CF4-A824-8FA705548A9F}" srcOrd="0" destOrd="0" presId="urn:microsoft.com/office/officeart/2005/8/layout/chevron2"/>
    <dgm:cxn modelId="{B6A03DBE-204E-4B9F-B61C-F6A77B26708F}" srcId="{88D5A3D9-F8BF-4654-862A-35038D59F726}" destId="{79F5DD69-97BB-497D-95AD-E2DD91A9BEB3}" srcOrd="2" destOrd="0" parTransId="{9DAC3011-BF96-4054-BBDC-ED2F37268F82}" sibTransId="{AFBEDA77-E31A-4152-9278-281B5D64FE6C}"/>
    <dgm:cxn modelId="{8FA44EDC-8554-4691-B1D7-3F8535EE5EEE}" srcId="{EDDA45C6-3C9F-48A8-A440-EE7034849AF0}" destId="{646A406B-7D47-4797-A5D6-43825AE948D5}" srcOrd="1" destOrd="0" parTransId="{0FD7F43A-C1DB-411F-89EE-D353F88A63D9}" sibTransId="{6EC4E354-B0E7-464C-8561-526934F53885}"/>
    <dgm:cxn modelId="{87E51373-1273-48B4-A5EF-CE0E7B002D82}" type="presOf" srcId="{9DD5B904-C0E5-4E5A-9F9D-E84F0C8AB58A}" destId="{9C472D6A-752F-4FE4-BFFD-0AF3928CE952}" srcOrd="0" destOrd="0" presId="urn:microsoft.com/office/officeart/2005/8/layout/chevron2"/>
    <dgm:cxn modelId="{0A94D228-9D3F-44FA-B675-C6966FC3FA91}" type="presOf" srcId="{A83D0C37-A9F2-44DA-B8D0-97E67FD1E9FB}" destId="{D95CE4A7-15CD-48BB-9147-0282A499573E}" srcOrd="0" destOrd="0" presId="urn:microsoft.com/office/officeart/2005/8/layout/chevron2"/>
    <dgm:cxn modelId="{E991DEA4-F877-4435-B8A5-D6F23C19261C}" type="presOf" srcId="{515F93E5-EF83-4C8A-95B9-77B0D9F7F339}" destId="{57CF9D75-DAEE-427F-92D2-0A595547FEC1}" srcOrd="0" destOrd="0" presId="urn:microsoft.com/office/officeart/2005/8/layout/chevron2"/>
    <dgm:cxn modelId="{38C84D22-D267-44C8-A00A-DC1810578B10}" srcId="{99F73E49-13A5-4EFF-A559-6751266B5F1F}" destId="{6EEFB243-640B-4CD9-816E-C5F2148A0C95}" srcOrd="2" destOrd="0" parTransId="{9EF367C8-19F4-4EAA-94B8-0C3775F5AF5D}" sibTransId="{1FAEF3C4-FA2E-4B61-A6B4-EDC319BE27D0}"/>
    <dgm:cxn modelId="{98C44123-0657-4CE9-A0C6-F5000C598AE7}" type="presOf" srcId="{F5B85F74-B44C-4F6B-A49E-67001086EAE7}" destId="{AF53F6AC-92FF-4FC7-B7AD-4EC29BC3859B}" srcOrd="0" destOrd="1" presId="urn:microsoft.com/office/officeart/2005/8/layout/chevron2"/>
    <dgm:cxn modelId="{B6392A81-40AA-4853-B279-D21A2AC608AE}" srcId="{88D5A3D9-F8BF-4654-862A-35038D59F726}" destId="{9DD5B904-C0E5-4E5A-9F9D-E84F0C8AB58A}" srcOrd="0" destOrd="0" parTransId="{D239AFAC-208B-43C8-B707-F1842DD68767}" sibTransId="{146C0FBA-8A65-41A6-A6CA-AA3AD3D2B884}"/>
    <dgm:cxn modelId="{CE17BC58-9D0F-47AD-8586-A189BB60E11F}" srcId="{A83D0C37-A9F2-44DA-B8D0-97E67FD1E9FB}" destId="{F710BBB9-3EBC-4478-AE2A-E3F5D5426B9A}" srcOrd="0" destOrd="0" parTransId="{9AB08DC0-8D0B-421D-BD7F-6BA6125291A6}" sibTransId="{7758448A-B2EF-45CF-9FA4-7717DB15B999}"/>
    <dgm:cxn modelId="{BE26FF95-32B0-49AB-BAFB-144D1FCA9CF4}" srcId="{99F73E49-13A5-4EFF-A559-6751266B5F1F}" destId="{A83D0C37-A9F2-44DA-B8D0-97E67FD1E9FB}" srcOrd="0" destOrd="0" parTransId="{358A9C0B-05A3-44BE-8654-47C555716759}" sibTransId="{94D59C78-66C1-4EFE-8E72-7D9288FD270E}"/>
    <dgm:cxn modelId="{3418F2EA-A9ED-49F8-ABC7-61DAD86B5C2E}" srcId="{6EEFB243-640B-4CD9-816E-C5F2148A0C95}" destId="{71DCCD2B-D9CC-4C85-9BA9-2F493239F37D}" srcOrd="2" destOrd="0" parTransId="{572F5469-0F27-4878-9BA6-7C768C14C3AC}" sibTransId="{4A7CDAB9-B9D6-41E9-A905-A0FB092C8AE0}"/>
    <dgm:cxn modelId="{0A97338A-A619-44BB-ADBD-B2CBF39099E6}" type="presOf" srcId="{F710BBB9-3EBC-4478-AE2A-E3F5D5426B9A}" destId="{BB1645EF-3978-48F4-ABE5-E03AF26624E0}" srcOrd="0" destOrd="0" presId="urn:microsoft.com/office/officeart/2005/8/layout/chevron2"/>
    <dgm:cxn modelId="{22834FE5-2E63-48B9-9A05-5B54BD189615}" type="presOf" srcId="{9D94662E-5DE3-4646-B4DC-C69BAB6EE8A3}" destId="{9C472D6A-752F-4FE4-BFFD-0AF3928CE952}" srcOrd="0" destOrd="1" presId="urn:microsoft.com/office/officeart/2005/8/layout/chevron2"/>
    <dgm:cxn modelId="{4BCBD835-5CE0-48E2-B9DA-052F84FC1C69}" srcId="{99F73E49-13A5-4EFF-A559-6751266B5F1F}" destId="{88D5A3D9-F8BF-4654-862A-35038D59F726}" srcOrd="3" destOrd="0" parTransId="{3530C517-C030-4701-9760-905D6132DB41}" sibTransId="{CD4F587A-DCE6-409B-A741-06435495B27B}"/>
    <dgm:cxn modelId="{8E2F082A-DB82-4A69-B53E-43A7D5604004}" type="presOf" srcId="{79F5DD69-97BB-497D-95AD-E2DD91A9BEB3}" destId="{9C472D6A-752F-4FE4-BFFD-0AF3928CE952}" srcOrd="0" destOrd="2" presId="urn:microsoft.com/office/officeart/2005/8/layout/chevron2"/>
    <dgm:cxn modelId="{BDFFCF87-E8D1-470F-93D3-2C97D94302B2}" srcId="{EDDA45C6-3C9F-48A8-A440-EE7034849AF0}" destId="{515F93E5-EF83-4C8A-95B9-77B0D9F7F339}" srcOrd="0" destOrd="0" parTransId="{6E87521C-055E-4B81-A51E-AA367B67190D}" sibTransId="{3E1192B2-E1AA-4B10-AD8B-A8A26FFB03AD}"/>
    <dgm:cxn modelId="{1663452C-9962-4C44-B01A-9A735188084D}" type="presOf" srcId="{9817239D-E562-4EC7-93B1-43BC7B094C18}" destId="{BB1645EF-3978-48F4-ABE5-E03AF26624E0}" srcOrd="0" destOrd="1" presId="urn:microsoft.com/office/officeart/2005/8/layout/chevron2"/>
    <dgm:cxn modelId="{940128AD-9C13-4CF6-B30F-F7E2A6607E62}" type="presOf" srcId="{99F73E49-13A5-4EFF-A559-6751266B5F1F}" destId="{0608CF7A-95AF-4FF8-8764-2681DA542C41}" srcOrd="0" destOrd="0" presId="urn:microsoft.com/office/officeart/2005/8/layout/chevron2"/>
    <dgm:cxn modelId="{180F7D33-9BBC-49BA-81C9-C6565ADAC126}" srcId="{99F73E49-13A5-4EFF-A559-6751266B5F1F}" destId="{EDDA45C6-3C9F-48A8-A440-EE7034849AF0}" srcOrd="1" destOrd="0" parTransId="{B29B447A-1B65-4E4B-A833-6257AE2E569A}" sibTransId="{E15F77E9-524F-4926-8D86-CBF304B87555}"/>
    <dgm:cxn modelId="{7565BB70-543E-4D9C-8333-233EA982DC9D}" type="presOf" srcId="{7E460930-A01B-4BB3-BEAD-F129F27C0998}" destId="{AF53F6AC-92FF-4FC7-B7AD-4EC29BC3859B}" srcOrd="0" destOrd="0" presId="urn:microsoft.com/office/officeart/2005/8/layout/chevron2"/>
    <dgm:cxn modelId="{00C7A01D-373E-4435-B053-C95BB66FF43C}" srcId="{6EEFB243-640B-4CD9-816E-C5F2148A0C95}" destId="{7E460930-A01B-4BB3-BEAD-F129F27C0998}" srcOrd="0" destOrd="0" parTransId="{1C1CB77D-CF78-47D4-A227-5471AD8D2944}" sibTransId="{01E00DB7-A336-416D-AF7D-DFDFCA4F5928}"/>
    <dgm:cxn modelId="{32159536-04F2-4AA0-A6CA-8FD45C8B8021}" type="presOf" srcId="{1A7953E0-332B-4141-A156-4AD1914766C9}" destId="{BB1645EF-3978-48F4-ABE5-E03AF26624E0}" srcOrd="0" destOrd="2" presId="urn:microsoft.com/office/officeart/2005/8/layout/chevron2"/>
    <dgm:cxn modelId="{FF458000-5EE1-4837-BB4D-7A02892F41BD}" srcId="{88D5A3D9-F8BF-4654-862A-35038D59F726}" destId="{54195137-D06D-4BC2-A123-F390859A91C5}" srcOrd="3" destOrd="0" parTransId="{0A81B9FB-0DE2-4997-9463-6643D3EE57B0}" sibTransId="{C30B1439-ABDE-42FC-A8DD-14CDB6AFB2B5}"/>
    <dgm:cxn modelId="{4E19BB36-B30E-4489-91D5-01052AF26F66}" type="presOf" srcId="{646A406B-7D47-4797-A5D6-43825AE948D5}" destId="{57CF9D75-DAEE-427F-92D2-0A595547FEC1}" srcOrd="0" destOrd="1" presId="urn:microsoft.com/office/officeart/2005/8/layout/chevron2"/>
    <dgm:cxn modelId="{016BCE78-F97E-4A1C-A59D-D0EA821D63F8}" type="presOf" srcId="{88D5A3D9-F8BF-4654-862A-35038D59F726}" destId="{753FA525-12D0-4DB1-AEA3-ACFFBD75729E}" srcOrd="0" destOrd="0" presId="urn:microsoft.com/office/officeart/2005/8/layout/chevron2"/>
    <dgm:cxn modelId="{93629799-A0F1-4E97-8E91-A5BD947B1984}" srcId="{A83D0C37-A9F2-44DA-B8D0-97E67FD1E9FB}" destId="{9817239D-E562-4EC7-93B1-43BC7B094C18}" srcOrd="1" destOrd="0" parTransId="{06C7327C-B25C-48A8-8314-F180DAB385DA}" sibTransId="{04FCCD78-571F-4100-83B1-D7EB90BBFD6E}"/>
    <dgm:cxn modelId="{737DAC68-9F18-4934-B56A-BA730F90ACD2}" type="presOf" srcId="{71DCCD2B-D9CC-4C85-9BA9-2F493239F37D}" destId="{AF53F6AC-92FF-4FC7-B7AD-4EC29BC3859B}" srcOrd="0" destOrd="2" presId="urn:microsoft.com/office/officeart/2005/8/layout/chevron2"/>
    <dgm:cxn modelId="{B5D5E209-5E86-4E7C-9187-8C2944382F0C}" type="presOf" srcId="{54195137-D06D-4BC2-A123-F390859A91C5}" destId="{9C472D6A-752F-4FE4-BFFD-0AF3928CE952}" srcOrd="0" destOrd="3" presId="urn:microsoft.com/office/officeart/2005/8/layout/chevron2"/>
    <dgm:cxn modelId="{375831FE-E3C6-4E1C-9621-D7A47AB1804E}" type="presOf" srcId="{6EEFB243-640B-4CD9-816E-C5F2148A0C95}" destId="{D65FE1DD-D3DD-491E-A9FF-4C0F1DAD1078}" srcOrd="0" destOrd="0" presId="urn:microsoft.com/office/officeart/2005/8/layout/chevron2"/>
    <dgm:cxn modelId="{45B4676E-D99D-4CB1-9167-1E4D7248A0BA}" srcId="{A83D0C37-A9F2-44DA-B8D0-97E67FD1E9FB}" destId="{1A7953E0-332B-4141-A156-4AD1914766C9}" srcOrd="2" destOrd="0" parTransId="{1E6B44E5-2127-40FD-998B-0DB15D94299C}" sibTransId="{F8273C8C-0112-4098-B97C-51CA39F84E49}"/>
    <dgm:cxn modelId="{94779CFC-6CEA-42C9-965B-A4E47639D705}" srcId="{88D5A3D9-F8BF-4654-862A-35038D59F726}" destId="{9D94662E-5DE3-4646-B4DC-C69BAB6EE8A3}" srcOrd="1" destOrd="0" parTransId="{DE0145EB-24D8-4F78-9776-D1C97464627E}" sibTransId="{8522D1D0-074C-493C-B554-15F1927AAB4A}"/>
    <dgm:cxn modelId="{1D7DB45F-C5A8-41A2-8E94-36C7BCE6D71C}" type="presParOf" srcId="{0608CF7A-95AF-4FF8-8764-2681DA542C41}" destId="{FA303EE5-429B-4C19-9600-D4CD80F1E301}" srcOrd="0" destOrd="0" presId="urn:microsoft.com/office/officeart/2005/8/layout/chevron2"/>
    <dgm:cxn modelId="{076BE10F-F1F4-49B2-9EB1-8A1EB6A9641D}" type="presParOf" srcId="{FA303EE5-429B-4C19-9600-D4CD80F1E301}" destId="{D95CE4A7-15CD-48BB-9147-0282A499573E}" srcOrd="0" destOrd="0" presId="urn:microsoft.com/office/officeart/2005/8/layout/chevron2"/>
    <dgm:cxn modelId="{221905EF-E7D4-4E22-9AC4-31429196EAC0}" type="presParOf" srcId="{FA303EE5-429B-4C19-9600-D4CD80F1E301}" destId="{BB1645EF-3978-48F4-ABE5-E03AF26624E0}" srcOrd="1" destOrd="0" presId="urn:microsoft.com/office/officeart/2005/8/layout/chevron2"/>
    <dgm:cxn modelId="{48613B0C-B815-444C-A367-F2C718E3B772}" type="presParOf" srcId="{0608CF7A-95AF-4FF8-8764-2681DA542C41}" destId="{AC82D7EF-7719-4ADC-ACCE-BE834D904113}" srcOrd="1" destOrd="0" presId="urn:microsoft.com/office/officeart/2005/8/layout/chevron2"/>
    <dgm:cxn modelId="{04ABCCF3-02BA-453B-B8D0-4E51CB8E7184}" type="presParOf" srcId="{0608CF7A-95AF-4FF8-8764-2681DA542C41}" destId="{FF3AFB48-E066-487B-AC7C-69A65054FA83}" srcOrd="2" destOrd="0" presId="urn:microsoft.com/office/officeart/2005/8/layout/chevron2"/>
    <dgm:cxn modelId="{E199DE0C-6620-4AAB-B4AE-D52E81CC37BB}" type="presParOf" srcId="{FF3AFB48-E066-487B-AC7C-69A65054FA83}" destId="{51345994-9FE6-4CF4-A824-8FA705548A9F}" srcOrd="0" destOrd="0" presId="urn:microsoft.com/office/officeart/2005/8/layout/chevron2"/>
    <dgm:cxn modelId="{8F2BC89A-E9E0-416B-9ED3-867015620465}" type="presParOf" srcId="{FF3AFB48-E066-487B-AC7C-69A65054FA83}" destId="{57CF9D75-DAEE-427F-92D2-0A595547FEC1}" srcOrd="1" destOrd="0" presId="urn:microsoft.com/office/officeart/2005/8/layout/chevron2"/>
    <dgm:cxn modelId="{D8A72624-69E3-4465-90E2-852BA5673493}" type="presParOf" srcId="{0608CF7A-95AF-4FF8-8764-2681DA542C41}" destId="{B17001B2-46B7-4768-9423-F0540C6322B7}" srcOrd="3" destOrd="0" presId="urn:microsoft.com/office/officeart/2005/8/layout/chevron2"/>
    <dgm:cxn modelId="{8768776C-9C98-4A68-87FA-4F2FD6DCD6E9}" type="presParOf" srcId="{0608CF7A-95AF-4FF8-8764-2681DA542C41}" destId="{C05C4D46-6055-48E2-A2EA-595477336981}" srcOrd="4" destOrd="0" presId="urn:microsoft.com/office/officeart/2005/8/layout/chevron2"/>
    <dgm:cxn modelId="{34B9A30F-95B7-4492-A285-6FA0402FBE26}" type="presParOf" srcId="{C05C4D46-6055-48E2-A2EA-595477336981}" destId="{D65FE1DD-D3DD-491E-A9FF-4C0F1DAD1078}" srcOrd="0" destOrd="0" presId="urn:microsoft.com/office/officeart/2005/8/layout/chevron2"/>
    <dgm:cxn modelId="{68F635B1-15DC-4E93-A9F0-D6EFB5517EE6}" type="presParOf" srcId="{C05C4D46-6055-48E2-A2EA-595477336981}" destId="{AF53F6AC-92FF-4FC7-B7AD-4EC29BC3859B}" srcOrd="1" destOrd="0" presId="urn:microsoft.com/office/officeart/2005/8/layout/chevron2"/>
    <dgm:cxn modelId="{C3A3D545-A93E-46C8-A219-6A536A2D2D42}" type="presParOf" srcId="{0608CF7A-95AF-4FF8-8764-2681DA542C41}" destId="{C0574C28-2BD8-4D96-A189-3BA61A75DFC6}" srcOrd="5" destOrd="0" presId="urn:microsoft.com/office/officeart/2005/8/layout/chevron2"/>
    <dgm:cxn modelId="{C1EA5E37-5CC2-4E6F-AC26-EA4CFF36B46A}" type="presParOf" srcId="{0608CF7A-95AF-4FF8-8764-2681DA542C41}" destId="{E9CEA963-FCAB-4BC3-93CB-D0311DE5C9C2}" srcOrd="6" destOrd="0" presId="urn:microsoft.com/office/officeart/2005/8/layout/chevron2"/>
    <dgm:cxn modelId="{8F48BD5F-464F-4DF2-A5C6-814EE32B3F51}" type="presParOf" srcId="{E9CEA963-FCAB-4BC3-93CB-D0311DE5C9C2}" destId="{753FA525-12D0-4DB1-AEA3-ACFFBD75729E}" srcOrd="0" destOrd="0" presId="urn:microsoft.com/office/officeart/2005/8/layout/chevron2"/>
    <dgm:cxn modelId="{6AA9547D-8370-4430-9841-C61300BF6C3F}" type="presParOf" srcId="{E9CEA963-FCAB-4BC3-93CB-D0311DE5C9C2}" destId="{9C472D6A-752F-4FE4-BFFD-0AF3928CE95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E31064-D048-4D23-93D1-0F0118053630}" type="doc">
      <dgm:prSet loTypeId="urn:microsoft.com/office/officeart/2005/8/layout/vList5" loCatId="list" qsTypeId="urn:microsoft.com/office/officeart/2005/8/quickstyle/simple1" qsCatId="simple" csTypeId="urn:microsoft.com/office/officeart/2005/8/colors/accent2_5" csCatId="accent2" phldr="1"/>
      <dgm:spPr/>
      <dgm:t>
        <a:bodyPr/>
        <a:lstStyle/>
        <a:p>
          <a:endParaRPr lang="zh-CN" altLang="en-US"/>
        </a:p>
      </dgm:t>
    </dgm:pt>
    <dgm:pt modelId="{5F6784DB-BCB4-4436-B02E-8657538EF8EA}">
      <dgm:prSet phldrT="[文本]"/>
      <dgm:spPr>
        <a:ln>
          <a:solidFill>
            <a:schemeClr val="accent5">
              <a:lumMod val="50000"/>
            </a:schemeClr>
          </a:solidFill>
        </a:ln>
      </dgm:spPr>
      <dgm:t>
        <a:bodyPr/>
        <a:lstStyle/>
        <a:p>
          <a:r>
            <a:rPr lang="zh-CN" altLang="en-US" dirty="0" smtClean="0">
              <a:latin typeface="微软雅黑" pitchFamily="34" charset="-122"/>
              <a:ea typeface="微软雅黑" pitchFamily="34" charset="-122"/>
            </a:rPr>
            <a:t>项目工作资源分配</a:t>
          </a:r>
          <a:endParaRPr lang="zh-CN" altLang="en-US" dirty="0">
            <a:latin typeface="微软雅黑" pitchFamily="34" charset="-122"/>
            <a:ea typeface="微软雅黑" pitchFamily="34" charset="-122"/>
          </a:endParaRPr>
        </a:p>
      </dgm:t>
    </dgm:pt>
    <dgm:pt modelId="{757602D2-1F1C-4CB9-A66D-B3CDCDB59AD3}" type="parTrans" cxnId="{655BF1C1-13CD-4BD2-ADAD-7F62DD5DBA69}">
      <dgm:prSet/>
      <dgm:spPr/>
      <dgm:t>
        <a:bodyPr/>
        <a:lstStyle/>
        <a:p>
          <a:endParaRPr lang="zh-CN" altLang="en-US">
            <a:latin typeface="微软雅黑" pitchFamily="34" charset="-122"/>
            <a:ea typeface="微软雅黑" pitchFamily="34" charset="-122"/>
          </a:endParaRPr>
        </a:p>
      </dgm:t>
    </dgm:pt>
    <dgm:pt modelId="{99FD241A-E600-4B4D-8CBD-30075C238CFA}" type="sibTrans" cxnId="{655BF1C1-13CD-4BD2-ADAD-7F62DD5DBA69}">
      <dgm:prSet/>
      <dgm:spPr/>
      <dgm:t>
        <a:bodyPr/>
        <a:lstStyle/>
        <a:p>
          <a:endParaRPr lang="zh-CN" altLang="en-US">
            <a:latin typeface="微软雅黑" pitchFamily="34" charset="-122"/>
            <a:ea typeface="微软雅黑" pitchFamily="34" charset="-122"/>
          </a:endParaRPr>
        </a:p>
      </dgm:t>
    </dgm:pt>
    <dgm:pt modelId="{734AE07E-1DDD-4F90-86F3-51632E62FE44}">
      <dgm:prSet phldrT="[文本]"/>
      <dgm:spPr/>
      <dgm:t>
        <a:bodyPr/>
        <a:lstStyle/>
        <a:p>
          <a:r>
            <a:rPr lang="zh-CN" altLang="en-US" dirty="0" smtClean="0">
              <a:latin typeface="微软雅黑" pitchFamily="34" charset="-122"/>
              <a:ea typeface="微软雅黑" pitchFamily="34" charset="-122"/>
            </a:rPr>
            <a:t>本年度工作总结</a:t>
          </a:r>
          <a:endParaRPr lang="zh-CN" altLang="en-US" dirty="0">
            <a:latin typeface="微软雅黑" pitchFamily="34" charset="-122"/>
            <a:ea typeface="微软雅黑" pitchFamily="34" charset="-122"/>
          </a:endParaRPr>
        </a:p>
      </dgm:t>
    </dgm:pt>
    <dgm:pt modelId="{1EF41CB4-82F0-42F2-86CE-651E3AD62875}" type="parTrans" cxnId="{5F233342-BC98-4799-977E-951C5DE8ED3C}">
      <dgm:prSet/>
      <dgm:spPr/>
      <dgm:t>
        <a:bodyPr/>
        <a:lstStyle/>
        <a:p>
          <a:endParaRPr lang="zh-CN" altLang="en-US">
            <a:latin typeface="微软雅黑" pitchFamily="34" charset="-122"/>
            <a:ea typeface="微软雅黑" pitchFamily="34" charset="-122"/>
          </a:endParaRPr>
        </a:p>
      </dgm:t>
    </dgm:pt>
    <dgm:pt modelId="{8DAB1E6E-3ECB-4B91-93DE-5FDB24CA8D5F}" type="sibTrans" cxnId="{5F233342-BC98-4799-977E-951C5DE8ED3C}">
      <dgm:prSet/>
      <dgm:spPr/>
      <dgm:t>
        <a:bodyPr/>
        <a:lstStyle/>
        <a:p>
          <a:endParaRPr lang="zh-CN" altLang="en-US">
            <a:latin typeface="微软雅黑" pitchFamily="34" charset="-122"/>
            <a:ea typeface="微软雅黑" pitchFamily="34" charset="-122"/>
          </a:endParaRPr>
        </a:p>
      </dgm:t>
    </dgm:pt>
    <dgm:pt modelId="{28896A9C-7BA6-4756-94AA-24B47D10F81F}">
      <dgm:prSet phldrT="[文本]"/>
      <dgm:spPr/>
      <dgm:t>
        <a:bodyPr/>
        <a:lstStyle/>
        <a:p>
          <a:r>
            <a:rPr lang="zh-CN" altLang="en-US" dirty="0" smtClean="0">
              <a:latin typeface="微软雅黑" pitchFamily="34" charset="-122"/>
              <a:ea typeface="微软雅黑" pitchFamily="34" charset="-122"/>
            </a:rPr>
            <a:t>全年工作总结</a:t>
          </a:r>
          <a:endParaRPr lang="zh-CN" altLang="en-US" dirty="0">
            <a:latin typeface="微软雅黑" pitchFamily="34" charset="-122"/>
            <a:ea typeface="微软雅黑" pitchFamily="34" charset="-122"/>
          </a:endParaRPr>
        </a:p>
      </dgm:t>
    </dgm:pt>
    <dgm:pt modelId="{0C379889-DB48-42B1-AD7D-BAFE4E964EDE}" type="parTrans" cxnId="{F33B23A5-4152-4AF1-A19C-19E8233AE042}">
      <dgm:prSet/>
      <dgm:spPr/>
      <dgm:t>
        <a:bodyPr/>
        <a:lstStyle/>
        <a:p>
          <a:endParaRPr lang="zh-CN" altLang="en-US">
            <a:latin typeface="微软雅黑" pitchFamily="34" charset="-122"/>
            <a:ea typeface="微软雅黑" pitchFamily="34" charset="-122"/>
          </a:endParaRPr>
        </a:p>
      </dgm:t>
    </dgm:pt>
    <dgm:pt modelId="{F6535379-698D-4400-AAD2-7FE6A0F67BED}" type="sibTrans" cxnId="{F33B23A5-4152-4AF1-A19C-19E8233AE042}">
      <dgm:prSet/>
      <dgm:spPr/>
      <dgm:t>
        <a:bodyPr/>
        <a:lstStyle/>
        <a:p>
          <a:endParaRPr lang="zh-CN" altLang="en-US">
            <a:latin typeface="微软雅黑" pitchFamily="34" charset="-122"/>
            <a:ea typeface="微软雅黑" pitchFamily="34" charset="-122"/>
          </a:endParaRPr>
        </a:p>
      </dgm:t>
    </dgm:pt>
    <dgm:pt modelId="{562EEDA8-F659-45E6-BBFD-542CD53FD405}">
      <dgm:prSet phldrT="[文本]"/>
      <dgm:spPr>
        <a:ln>
          <a:solidFill>
            <a:schemeClr val="accent5">
              <a:lumMod val="50000"/>
              <a:alpha val="90000"/>
            </a:schemeClr>
          </a:solidFill>
        </a:ln>
      </dgm:spPr>
      <dgm:t>
        <a:bodyPr/>
        <a:lstStyle/>
        <a:p>
          <a:r>
            <a:rPr lang="zh-CN" altLang="en-US" dirty="0" smtClean="0">
              <a:latin typeface="微软雅黑" pitchFamily="34" charset="-122"/>
              <a:ea typeface="微软雅黑" pitchFamily="34" charset="-122"/>
            </a:rPr>
            <a:t>运维工作资源分配</a:t>
          </a:r>
          <a:endParaRPr lang="zh-CN" altLang="en-US" dirty="0">
            <a:latin typeface="微软雅黑" pitchFamily="34" charset="-122"/>
            <a:ea typeface="微软雅黑" pitchFamily="34" charset="-122"/>
          </a:endParaRPr>
        </a:p>
      </dgm:t>
    </dgm:pt>
    <dgm:pt modelId="{0D4703D0-8F2B-4DD4-B4EA-D20AFAEAEAFD}" type="parTrans" cxnId="{C42CD480-010D-4926-BA99-3BD7EC5A234E}">
      <dgm:prSet/>
      <dgm:spPr/>
      <dgm:t>
        <a:bodyPr/>
        <a:lstStyle/>
        <a:p>
          <a:endParaRPr lang="zh-CN" altLang="en-US">
            <a:latin typeface="微软雅黑" pitchFamily="34" charset="-122"/>
            <a:ea typeface="微软雅黑" pitchFamily="34" charset="-122"/>
          </a:endParaRPr>
        </a:p>
      </dgm:t>
    </dgm:pt>
    <dgm:pt modelId="{F71B0535-A354-4E62-BB6C-55CBC1B22414}" type="sibTrans" cxnId="{C42CD480-010D-4926-BA99-3BD7EC5A234E}">
      <dgm:prSet/>
      <dgm:spPr/>
      <dgm:t>
        <a:bodyPr/>
        <a:lstStyle/>
        <a:p>
          <a:endParaRPr lang="zh-CN" altLang="en-US">
            <a:latin typeface="微软雅黑" pitchFamily="34" charset="-122"/>
            <a:ea typeface="微软雅黑" pitchFamily="34" charset="-122"/>
          </a:endParaRPr>
        </a:p>
      </dgm:t>
    </dgm:pt>
    <dgm:pt modelId="{5EBECB19-515C-46B3-A991-E8077B45C4BF}">
      <dgm:prSet phldrT="[文本]"/>
      <dgm:spPr/>
      <dgm:t>
        <a:bodyPr/>
        <a:lstStyle/>
        <a:p>
          <a:r>
            <a:rPr lang="zh-CN" altLang="en-US" dirty="0" smtClean="0">
              <a:latin typeface="微软雅黑" pitchFamily="34" charset="-122"/>
              <a:ea typeface="微软雅黑" pitchFamily="34" charset="-122"/>
            </a:rPr>
            <a:t>下阶段工作计划</a:t>
          </a:r>
          <a:endParaRPr lang="zh-CN" altLang="en-US" dirty="0">
            <a:latin typeface="微软雅黑" pitchFamily="34" charset="-122"/>
            <a:ea typeface="微软雅黑" pitchFamily="34" charset="-122"/>
          </a:endParaRPr>
        </a:p>
      </dgm:t>
    </dgm:pt>
    <dgm:pt modelId="{9A38B0B7-D425-40D8-9B6E-4A86B5B1D5F4}" type="parTrans" cxnId="{79AA082A-DFA0-4743-B903-964ED5B0DFC9}">
      <dgm:prSet/>
      <dgm:spPr/>
      <dgm:t>
        <a:bodyPr/>
        <a:lstStyle/>
        <a:p>
          <a:endParaRPr lang="zh-CN" altLang="en-US">
            <a:latin typeface="微软雅黑" pitchFamily="34" charset="-122"/>
            <a:ea typeface="微软雅黑" pitchFamily="34" charset="-122"/>
          </a:endParaRPr>
        </a:p>
      </dgm:t>
    </dgm:pt>
    <dgm:pt modelId="{CE3C6AB5-BAE9-4FAD-83DF-D88B9852D352}" type="sibTrans" cxnId="{79AA082A-DFA0-4743-B903-964ED5B0DFC9}">
      <dgm:prSet/>
      <dgm:spPr/>
      <dgm:t>
        <a:bodyPr/>
        <a:lstStyle/>
        <a:p>
          <a:endParaRPr lang="zh-CN" altLang="en-US">
            <a:latin typeface="微软雅黑" pitchFamily="34" charset="-122"/>
            <a:ea typeface="微软雅黑" pitchFamily="34" charset="-122"/>
          </a:endParaRPr>
        </a:p>
      </dgm:t>
    </dgm:pt>
    <dgm:pt modelId="{DD5606F0-C6EF-46A2-B3B6-C1D6AC42DA58}">
      <dgm:prSet phldrT="[文本]"/>
      <dgm:spPr>
        <a:ln>
          <a:solidFill>
            <a:schemeClr val="bg1"/>
          </a:solidFill>
        </a:ln>
      </dgm:spPr>
      <dgm:t>
        <a:bodyPr/>
        <a:lstStyle/>
        <a:p>
          <a:r>
            <a:rPr lang="zh-CN" altLang="en-US" dirty="0" smtClean="0">
              <a:latin typeface="微软雅黑" pitchFamily="34" charset="-122"/>
              <a:ea typeface="微软雅黑" pitchFamily="34" charset="-122"/>
            </a:rPr>
            <a:t>概述</a:t>
          </a:r>
          <a:endParaRPr lang="zh-CN" altLang="en-US" dirty="0">
            <a:latin typeface="微软雅黑" pitchFamily="34" charset="-122"/>
            <a:ea typeface="微软雅黑" pitchFamily="34" charset="-122"/>
          </a:endParaRPr>
        </a:p>
      </dgm:t>
    </dgm:pt>
    <dgm:pt modelId="{B3A4EC6A-5FFF-4E7C-940C-02AF038E529F}" type="parTrans" cxnId="{D4B46909-1DF1-4C39-B320-63D443AC2608}">
      <dgm:prSet/>
      <dgm:spPr/>
      <dgm:t>
        <a:bodyPr/>
        <a:lstStyle/>
        <a:p>
          <a:endParaRPr lang="zh-CN" altLang="en-US"/>
        </a:p>
      </dgm:t>
    </dgm:pt>
    <dgm:pt modelId="{07D7B3F8-71DD-4A87-AEBF-E9BF23B0CA18}" type="sibTrans" cxnId="{D4B46909-1DF1-4C39-B320-63D443AC2608}">
      <dgm:prSet/>
      <dgm:spPr/>
      <dgm:t>
        <a:bodyPr/>
        <a:lstStyle/>
        <a:p>
          <a:endParaRPr lang="zh-CN" altLang="en-US"/>
        </a:p>
      </dgm:t>
    </dgm:pt>
    <dgm:pt modelId="{DEF1B574-E70B-4F0D-91BB-8E49B3BB6B58}">
      <dgm:prSet phldrT="[文本]"/>
      <dgm:spPr>
        <a:ln>
          <a:solidFill>
            <a:schemeClr val="bg1"/>
          </a:solidFill>
        </a:ln>
      </dgm:spPr>
      <dgm:t>
        <a:bodyPr/>
        <a:lstStyle/>
        <a:p>
          <a:r>
            <a:rPr lang="zh-CN" altLang="en-US" dirty="0" smtClean="0">
              <a:latin typeface="微软雅黑" pitchFamily="34" charset="-122"/>
              <a:ea typeface="微软雅黑" pitchFamily="34" charset="-122"/>
            </a:rPr>
            <a:t>系统概况</a:t>
          </a:r>
          <a:endParaRPr lang="zh-CN" altLang="en-US" dirty="0">
            <a:latin typeface="微软雅黑" pitchFamily="34" charset="-122"/>
            <a:ea typeface="微软雅黑" pitchFamily="34" charset="-122"/>
          </a:endParaRPr>
        </a:p>
      </dgm:t>
    </dgm:pt>
    <dgm:pt modelId="{75F2EB4E-A7A4-447D-8446-1ECECE5D4545}" type="parTrans" cxnId="{21D70C28-865C-4451-AF42-C6A778C75690}">
      <dgm:prSet/>
      <dgm:spPr/>
      <dgm:t>
        <a:bodyPr/>
        <a:lstStyle/>
        <a:p>
          <a:endParaRPr lang="zh-CN" altLang="en-US"/>
        </a:p>
      </dgm:t>
    </dgm:pt>
    <dgm:pt modelId="{8BB32AB7-9C5E-4461-8838-8F406B70AC85}" type="sibTrans" cxnId="{21D70C28-865C-4451-AF42-C6A778C75690}">
      <dgm:prSet/>
      <dgm:spPr/>
      <dgm:t>
        <a:bodyPr/>
        <a:lstStyle/>
        <a:p>
          <a:endParaRPr lang="zh-CN" altLang="en-US"/>
        </a:p>
      </dgm:t>
    </dgm:pt>
    <dgm:pt modelId="{AB25032A-5938-4E8F-8602-5638B91F8E5F}">
      <dgm:prSet phldrT="[文本]"/>
      <dgm:spPr>
        <a:ln>
          <a:solidFill>
            <a:schemeClr val="bg1"/>
          </a:solidFill>
        </a:ln>
      </dgm:spPr>
      <dgm:t>
        <a:bodyPr/>
        <a:lstStyle/>
        <a:p>
          <a:r>
            <a:rPr lang="zh-CN" altLang="en-US" dirty="0" smtClean="0">
              <a:latin typeface="微软雅黑" pitchFamily="34" charset="-122"/>
              <a:ea typeface="微软雅黑" pitchFamily="34" charset="-122"/>
            </a:rPr>
            <a:t>项目工作内容</a:t>
          </a:r>
          <a:endParaRPr lang="zh-CN" altLang="en-US" dirty="0">
            <a:latin typeface="微软雅黑" pitchFamily="34" charset="-122"/>
            <a:ea typeface="微软雅黑" pitchFamily="34" charset="-122"/>
          </a:endParaRPr>
        </a:p>
      </dgm:t>
    </dgm:pt>
    <dgm:pt modelId="{2219C07F-B51F-4D46-8F9D-727C8C09B1DD}" type="parTrans" cxnId="{E746C08E-7447-4B2D-AFA2-29A1F709D480}">
      <dgm:prSet/>
      <dgm:spPr/>
      <dgm:t>
        <a:bodyPr/>
        <a:lstStyle/>
        <a:p>
          <a:endParaRPr lang="zh-CN" altLang="en-US"/>
        </a:p>
      </dgm:t>
    </dgm:pt>
    <dgm:pt modelId="{FF5C7ED3-9B05-469F-8B4B-2691F4A9ADE0}" type="sibTrans" cxnId="{E746C08E-7447-4B2D-AFA2-29A1F709D480}">
      <dgm:prSet/>
      <dgm:spPr/>
      <dgm:t>
        <a:bodyPr/>
        <a:lstStyle/>
        <a:p>
          <a:endParaRPr lang="zh-CN" altLang="en-US"/>
        </a:p>
      </dgm:t>
    </dgm:pt>
    <dgm:pt modelId="{E4DD4A7A-96CE-41EC-9065-53D829A73A79}">
      <dgm:prSet phldrT="[文本]"/>
      <dgm:spPr>
        <a:ln>
          <a:solidFill>
            <a:schemeClr val="accent5">
              <a:lumMod val="50000"/>
              <a:alpha val="90000"/>
            </a:schemeClr>
          </a:solidFill>
        </a:ln>
      </dgm:spPr>
      <dgm:t>
        <a:bodyPr/>
        <a:lstStyle/>
        <a:p>
          <a:r>
            <a:rPr lang="zh-CN" altLang="en-US" dirty="0" smtClean="0">
              <a:latin typeface="微软雅黑" pitchFamily="34" charset="-122"/>
              <a:ea typeface="微软雅黑" pitchFamily="34" charset="-122"/>
            </a:rPr>
            <a:t>开发工作资源分配</a:t>
          </a:r>
          <a:endParaRPr lang="zh-CN" altLang="en-US" dirty="0">
            <a:latin typeface="微软雅黑" pitchFamily="34" charset="-122"/>
            <a:ea typeface="微软雅黑" pitchFamily="34" charset="-122"/>
          </a:endParaRPr>
        </a:p>
      </dgm:t>
    </dgm:pt>
    <dgm:pt modelId="{1291E88B-D7C7-42A2-B7BC-694A4C949ED0}" type="parTrans" cxnId="{2CCC286B-79B7-401C-BCA6-A6CDEA34DB42}">
      <dgm:prSet/>
      <dgm:spPr/>
      <dgm:t>
        <a:bodyPr/>
        <a:lstStyle/>
        <a:p>
          <a:endParaRPr lang="zh-CN" altLang="en-US"/>
        </a:p>
      </dgm:t>
    </dgm:pt>
    <dgm:pt modelId="{E92DE6B8-3561-4A9D-97BD-E741171868F1}" type="sibTrans" cxnId="{2CCC286B-79B7-401C-BCA6-A6CDEA34DB42}">
      <dgm:prSet/>
      <dgm:spPr/>
      <dgm:t>
        <a:bodyPr/>
        <a:lstStyle/>
        <a:p>
          <a:endParaRPr lang="zh-CN" altLang="en-US"/>
        </a:p>
      </dgm:t>
    </dgm:pt>
    <dgm:pt modelId="{75E9C562-C934-4B71-BB78-6AD628BDFAD6}" type="pres">
      <dgm:prSet presAssocID="{34E31064-D048-4D23-93D1-0F0118053630}" presName="Name0" presStyleCnt="0">
        <dgm:presLayoutVars>
          <dgm:dir/>
          <dgm:animLvl val="lvl"/>
          <dgm:resizeHandles val="exact"/>
        </dgm:presLayoutVars>
      </dgm:prSet>
      <dgm:spPr/>
      <dgm:t>
        <a:bodyPr/>
        <a:lstStyle/>
        <a:p>
          <a:endParaRPr lang="zh-CN" altLang="en-US"/>
        </a:p>
      </dgm:t>
    </dgm:pt>
    <dgm:pt modelId="{82C646D3-7854-433C-BECC-9BDAD9B2B1FC}" type="pres">
      <dgm:prSet presAssocID="{DD5606F0-C6EF-46A2-B3B6-C1D6AC42DA58}" presName="linNode" presStyleCnt="0"/>
      <dgm:spPr/>
    </dgm:pt>
    <dgm:pt modelId="{CAC19781-FA64-4E29-A322-D5D8E0E8F924}" type="pres">
      <dgm:prSet presAssocID="{DD5606F0-C6EF-46A2-B3B6-C1D6AC42DA58}" presName="parentText" presStyleLbl="node1" presStyleIdx="0" presStyleCnt="3" custScaleY="68304">
        <dgm:presLayoutVars>
          <dgm:chMax val="1"/>
          <dgm:bulletEnabled val="1"/>
        </dgm:presLayoutVars>
      </dgm:prSet>
      <dgm:spPr/>
      <dgm:t>
        <a:bodyPr/>
        <a:lstStyle/>
        <a:p>
          <a:endParaRPr lang="zh-CN" altLang="en-US"/>
        </a:p>
      </dgm:t>
    </dgm:pt>
    <dgm:pt modelId="{AEABD099-7813-414E-895E-96C776B76FF4}" type="pres">
      <dgm:prSet presAssocID="{DD5606F0-C6EF-46A2-B3B6-C1D6AC42DA58}" presName="descendantText" presStyleLbl="alignAccFollowNode1" presStyleIdx="0" presStyleCnt="3" custScaleY="77078">
        <dgm:presLayoutVars>
          <dgm:bulletEnabled val="1"/>
        </dgm:presLayoutVars>
      </dgm:prSet>
      <dgm:spPr/>
      <dgm:t>
        <a:bodyPr/>
        <a:lstStyle/>
        <a:p>
          <a:endParaRPr lang="zh-CN" altLang="en-US"/>
        </a:p>
      </dgm:t>
    </dgm:pt>
    <dgm:pt modelId="{71FBB082-8670-4B77-87FE-3FDB562B35CB}" type="pres">
      <dgm:prSet presAssocID="{07D7B3F8-71DD-4A87-AEBF-E9BF23B0CA18}" presName="sp" presStyleCnt="0"/>
      <dgm:spPr/>
    </dgm:pt>
    <dgm:pt modelId="{770A1958-2CB7-4866-A9CE-95709ECE5A65}" type="pres">
      <dgm:prSet presAssocID="{5F6784DB-BCB4-4436-B02E-8657538EF8EA}" presName="linNode" presStyleCnt="0"/>
      <dgm:spPr/>
    </dgm:pt>
    <dgm:pt modelId="{AD486B3C-6A3D-4B36-8CFA-5FBA08FA8AB9}" type="pres">
      <dgm:prSet presAssocID="{5F6784DB-BCB4-4436-B02E-8657538EF8EA}" presName="parentText" presStyleLbl="node1" presStyleIdx="1" presStyleCnt="3" custScaleY="66557">
        <dgm:presLayoutVars>
          <dgm:chMax val="1"/>
          <dgm:bulletEnabled val="1"/>
        </dgm:presLayoutVars>
      </dgm:prSet>
      <dgm:spPr/>
      <dgm:t>
        <a:bodyPr/>
        <a:lstStyle/>
        <a:p>
          <a:endParaRPr lang="zh-CN" altLang="en-US"/>
        </a:p>
      </dgm:t>
    </dgm:pt>
    <dgm:pt modelId="{C1729EBB-5516-405E-BD17-57B513C2AC11}" type="pres">
      <dgm:prSet presAssocID="{5F6784DB-BCB4-4436-B02E-8657538EF8EA}" presName="descendantText" presStyleLbl="alignAccFollowNode1" presStyleIdx="1" presStyleCnt="3" custScaleY="76732">
        <dgm:presLayoutVars>
          <dgm:bulletEnabled val="1"/>
        </dgm:presLayoutVars>
      </dgm:prSet>
      <dgm:spPr/>
      <dgm:t>
        <a:bodyPr/>
        <a:lstStyle/>
        <a:p>
          <a:endParaRPr lang="zh-CN" altLang="en-US"/>
        </a:p>
      </dgm:t>
    </dgm:pt>
    <dgm:pt modelId="{E87EA0F2-DED6-4624-8908-0D842832F796}" type="pres">
      <dgm:prSet presAssocID="{99FD241A-E600-4B4D-8CBD-30075C238CFA}" presName="sp" presStyleCnt="0"/>
      <dgm:spPr/>
    </dgm:pt>
    <dgm:pt modelId="{30FAB83D-361B-4897-9E9C-3AFDFB85F712}" type="pres">
      <dgm:prSet presAssocID="{734AE07E-1DDD-4F90-86F3-51632E62FE44}" presName="linNode" presStyleCnt="0"/>
      <dgm:spPr/>
    </dgm:pt>
    <dgm:pt modelId="{58A68935-B967-49AE-9C2A-8D8E225EA096}" type="pres">
      <dgm:prSet presAssocID="{734AE07E-1DDD-4F90-86F3-51632E62FE44}" presName="parentText" presStyleLbl="node1" presStyleIdx="2" presStyleCnt="3" custScaleY="52958">
        <dgm:presLayoutVars>
          <dgm:chMax val="1"/>
          <dgm:bulletEnabled val="1"/>
        </dgm:presLayoutVars>
      </dgm:prSet>
      <dgm:spPr/>
      <dgm:t>
        <a:bodyPr/>
        <a:lstStyle/>
        <a:p>
          <a:endParaRPr lang="zh-CN" altLang="en-US"/>
        </a:p>
      </dgm:t>
    </dgm:pt>
    <dgm:pt modelId="{059E677D-0269-4781-A32D-8B70BCDEC8C2}" type="pres">
      <dgm:prSet presAssocID="{734AE07E-1DDD-4F90-86F3-51632E62FE44}" presName="descendantText" presStyleLbl="alignAccFollowNode1" presStyleIdx="2" presStyleCnt="3" custScaleY="62563">
        <dgm:presLayoutVars>
          <dgm:bulletEnabled val="1"/>
        </dgm:presLayoutVars>
      </dgm:prSet>
      <dgm:spPr/>
      <dgm:t>
        <a:bodyPr/>
        <a:lstStyle/>
        <a:p>
          <a:endParaRPr lang="zh-CN" altLang="en-US"/>
        </a:p>
      </dgm:t>
    </dgm:pt>
  </dgm:ptLst>
  <dgm:cxnLst>
    <dgm:cxn modelId="{B7E0228C-1A16-47C9-8BA4-3C07FD860829}" type="presOf" srcId="{AB25032A-5938-4E8F-8602-5638B91F8E5F}" destId="{AEABD099-7813-414E-895E-96C776B76FF4}" srcOrd="0" destOrd="1" presId="urn:microsoft.com/office/officeart/2005/8/layout/vList5"/>
    <dgm:cxn modelId="{6B1338EB-6711-4A26-A96D-F9447553DDA4}" type="presOf" srcId="{DEF1B574-E70B-4F0D-91BB-8E49B3BB6B58}" destId="{AEABD099-7813-414E-895E-96C776B76FF4}" srcOrd="0" destOrd="0" presId="urn:microsoft.com/office/officeart/2005/8/layout/vList5"/>
    <dgm:cxn modelId="{1DFB02CD-3E16-4F62-8361-9873CA67A234}" type="presOf" srcId="{5F6784DB-BCB4-4436-B02E-8657538EF8EA}" destId="{AD486B3C-6A3D-4B36-8CFA-5FBA08FA8AB9}" srcOrd="0" destOrd="0" presId="urn:microsoft.com/office/officeart/2005/8/layout/vList5"/>
    <dgm:cxn modelId="{5F233342-BC98-4799-977E-951C5DE8ED3C}" srcId="{34E31064-D048-4D23-93D1-0F0118053630}" destId="{734AE07E-1DDD-4F90-86F3-51632E62FE44}" srcOrd="2" destOrd="0" parTransId="{1EF41CB4-82F0-42F2-86CE-651E3AD62875}" sibTransId="{8DAB1E6E-3ECB-4B91-93DE-5FDB24CA8D5F}"/>
    <dgm:cxn modelId="{21D70C28-865C-4451-AF42-C6A778C75690}" srcId="{DD5606F0-C6EF-46A2-B3B6-C1D6AC42DA58}" destId="{DEF1B574-E70B-4F0D-91BB-8E49B3BB6B58}" srcOrd="0" destOrd="0" parTransId="{75F2EB4E-A7A4-447D-8446-1ECECE5D4545}" sibTransId="{8BB32AB7-9C5E-4461-8838-8F406B70AC85}"/>
    <dgm:cxn modelId="{D4B46909-1DF1-4C39-B320-63D443AC2608}" srcId="{34E31064-D048-4D23-93D1-0F0118053630}" destId="{DD5606F0-C6EF-46A2-B3B6-C1D6AC42DA58}" srcOrd="0" destOrd="0" parTransId="{B3A4EC6A-5FFF-4E7C-940C-02AF038E529F}" sibTransId="{07D7B3F8-71DD-4A87-AEBF-E9BF23B0CA18}"/>
    <dgm:cxn modelId="{655BF1C1-13CD-4BD2-ADAD-7F62DD5DBA69}" srcId="{34E31064-D048-4D23-93D1-0F0118053630}" destId="{5F6784DB-BCB4-4436-B02E-8657538EF8EA}" srcOrd="1" destOrd="0" parTransId="{757602D2-1F1C-4CB9-A66D-B3CDCDB59AD3}" sibTransId="{99FD241A-E600-4B4D-8CBD-30075C238CFA}"/>
    <dgm:cxn modelId="{BA8AC235-BF96-4D86-A710-EA540A35676F}" type="presOf" srcId="{562EEDA8-F659-45E6-BBFD-542CD53FD405}" destId="{C1729EBB-5516-405E-BD17-57B513C2AC11}" srcOrd="0" destOrd="0" presId="urn:microsoft.com/office/officeart/2005/8/layout/vList5"/>
    <dgm:cxn modelId="{E218CA2D-6BBB-4C9D-8EC2-B613A5ED72C8}" type="presOf" srcId="{DD5606F0-C6EF-46A2-B3B6-C1D6AC42DA58}" destId="{CAC19781-FA64-4E29-A322-D5D8E0E8F924}" srcOrd="0" destOrd="0" presId="urn:microsoft.com/office/officeart/2005/8/layout/vList5"/>
    <dgm:cxn modelId="{E17E1A14-C538-41C9-B4C2-B86E05FB207F}" type="presOf" srcId="{34E31064-D048-4D23-93D1-0F0118053630}" destId="{75E9C562-C934-4B71-BB78-6AD628BDFAD6}" srcOrd="0" destOrd="0" presId="urn:microsoft.com/office/officeart/2005/8/layout/vList5"/>
    <dgm:cxn modelId="{E746C08E-7447-4B2D-AFA2-29A1F709D480}" srcId="{DD5606F0-C6EF-46A2-B3B6-C1D6AC42DA58}" destId="{AB25032A-5938-4E8F-8602-5638B91F8E5F}" srcOrd="1" destOrd="0" parTransId="{2219C07F-B51F-4D46-8F9D-727C8C09B1DD}" sibTransId="{FF5C7ED3-9B05-469F-8B4B-2691F4A9ADE0}"/>
    <dgm:cxn modelId="{C42CD480-010D-4926-BA99-3BD7EC5A234E}" srcId="{5F6784DB-BCB4-4436-B02E-8657538EF8EA}" destId="{562EEDA8-F659-45E6-BBFD-542CD53FD405}" srcOrd="0" destOrd="0" parTransId="{0D4703D0-8F2B-4DD4-B4EA-D20AFAEAEAFD}" sibTransId="{F71B0535-A354-4E62-BB6C-55CBC1B22414}"/>
    <dgm:cxn modelId="{74D83A6C-20A7-4037-8A72-91804B59D57B}" type="presOf" srcId="{28896A9C-7BA6-4756-94AA-24B47D10F81F}" destId="{059E677D-0269-4781-A32D-8B70BCDEC8C2}" srcOrd="0" destOrd="0" presId="urn:microsoft.com/office/officeart/2005/8/layout/vList5"/>
    <dgm:cxn modelId="{65180D51-6D2D-461A-90C1-04E2F16B94C7}" type="presOf" srcId="{5EBECB19-515C-46B3-A991-E8077B45C4BF}" destId="{059E677D-0269-4781-A32D-8B70BCDEC8C2}" srcOrd="0" destOrd="1" presId="urn:microsoft.com/office/officeart/2005/8/layout/vList5"/>
    <dgm:cxn modelId="{2CCC286B-79B7-401C-BCA6-A6CDEA34DB42}" srcId="{5F6784DB-BCB4-4436-B02E-8657538EF8EA}" destId="{E4DD4A7A-96CE-41EC-9065-53D829A73A79}" srcOrd="1" destOrd="0" parTransId="{1291E88B-D7C7-42A2-B7BC-694A4C949ED0}" sibTransId="{E92DE6B8-3561-4A9D-97BD-E741171868F1}"/>
    <dgm:cxn modelId="{9D9A2366-6B9A-4279-8FD0-552AB913C17C}" type="presOf" srcId="{734AE07E-1DDD-4F90-86F3-51632E62FE44}" destId="{58A68935-B967-49AE-9C2A-8D8E225EA096}" srcOrd="0" destOrd="0" presId="urn:microsoft.com/office/officeart/2005/8/layout/vList5"/>
    <dgm:cxn modelId="{1FB0D1FF-5509-4142-9D63-9A502B0D3D7D}" type="presOf" srcId="{E4DD4A7A-96CE-41EC-9065-53D829A73A79}" destId="{C1729EBB-5516-405E-BD17-57B513C2AC11}" srcOrd="0" destOrd="1" presId="urn:microsoft.com/office/officeart/2005/8/layout/vList5"/>
    <dgm:cxn modelId="{79AA082A-DFA0-4743-B903-964ED5B0DFC9}" srcId="{734AE07E-1DDD-4F90-86F3-51632E62FE44}" destId="{5EBECB19-515C-46B3-A991-E8077B45C4BF}" srcOrd="1" destOrd="0" parTransId="{9A38B0B7-D425-40D8-9B6E-4A86B5B1D5F4}" sibTransId="{CE3C6AB5-BAE9-4FAD-83DF-D88B9852D352}"/>
    <dgm:cxn modelId="{F33B23A5-4152-4AF1-A19C-19E8233AE042}" srcId="{734AE07E-1DDD-4F90-86F3-51632E62FE44}" destId="{28896A9C-7BA6-4756-94AA-24B47D10F81F}" srcOrd="0" destOrd="0" parTransId="{0C379889-DB48-42B1-AD7D-BAFE4E964EDE}" sibTransId="{F6535379-698D-4400-AAD2-7FE6A0F67BED}"/>
    <dgm:cxn modelId="{985A0D03-C0B9-4A91-B83B-DC35412E1256}" type="presParOf" srcId="{75E9C562-C934-4B71-BB78-6AD628BDFAD6}" destId="{82C646D3-7854-433C-BECC-9BDAD9B2B1FC}" srcOrd="0" destOrd="0" presId="urn:microsoft.com/office/officeart/2005/8/layout/vList5"/>
    <dgm:cxn modelId="{09C08A20-17E9-44B9-AE13-A584936F0016}" type="presParOf" srcId="{82C646D3-7854-433C-BECC-9BDAD9B2B1FC}" destId="{CAC19781-FA64-4E29-A322-D5D8E0E8F924}" srcOrd="0" destOrd="0" presId="urn:microsoft.com/office/officeart/2005/8/layout/vList5"/>
    <dgm:cxn modelId="{3A84EC93-9935-4F98-B24A-036AC15FCDD2}" type="presParOf" srcId="{82C646D3-7854-433C-BECC-9BDAD9B2B1FC}" destId="{AEABD099-7813-414E-895E-96C776B76FF4}" srcOrd="1" destOrd="0" presId="urn:microsoft.com/office/officeart/2005/8/layout/vList5"/>
    <dgm:cxn modelId="{1F56CD92-7E6C-4846-B067-69C014776C78}" type="presParOf" srcId="{75E9C562-C934-4B71-BB78-6AD628BDFAD6}" destId="{71FBB082-8670-4B77-87FE-3FDB562B35CB}" srcOrd="1" destOrd="0" presId="urn:microsoft.com/office/officeart/2005/8/layout/vList5"/>
    <dgm:cxn modelId="{F0BAC01E-0759-45A8-B364-20A9C11F52EB}" type="presParOf" srcId="{75E9C562-C934-4B71-BB78-6AD628BDFAD6}" destId="{770A1958-2CB7-4866-A9CE-95709ECE5A65}" srcOrd="2" destOrd="0" presId="urn:microsoft.com/office/officeart/2005/8/layout/vList5"/>
    <dgm:cxn modelId="{67604B29-A917-49E1-8436-D6AD6803C265}" type="presParOf" srcId="{770A1958-2CB7-4866-A9CE-95709ECE5A65}" destId="{AD486B3C-6A3D-4B36-8CFA-5FBA08FA8AB9}" srcOrd="0" destOrd="0" presId="urn:microsoft.com/office/officeart/2005/8/layout/vList5"/>
    <dgm:cxn modelId="{8FA40749-1AED-4438-8508-655C1CB96F0E}" type="presParOf" srcId="{770A1958-2CB7-4866-A9CE-95709ECE5A65}" destId="{C1729EBB-5516-405E-BD17-57B513C2AC11}" srcOrd="1" destOrd="0" presId="urn:microsoft.com/office/officeart/2005/8/layout/vList5"/>
    <dgm:cxn modelId="{9438BD63-09A9-41BC-87B8-F7F72D7A088D}" type="presParOf" srcId="{75E9C562-C934-4B71-BB78-6AD628BDFAD6}" destId="{E87EA0F2-DED6-4624-8908-0D842832F796}" srcOrd="3" destOrd="0" presId="urn:microsoft.com/office/officeart/2005/8/layout/vList5"/>
    <dgm:cxn modelId="{F271CD4F-EDCE-461E-B252-0B1E0620070E}" type="presParOf" srcId="{75E9C562-C934-4B71-BB78-6AD628BDFAD6}" destId="{30FAB83D-361B-4897-9E9C-3AFDFB85F712}" srcOrd="4" destOrd="0" presId="urn:microsoft.com/office/officeart/2005/8/layout/vList5"/>
    <dgm:cxn modelId="{6892932F-FDBC-4DB8-945F-B33F7E811D7D}" type="presParOf" srcId="{30FAB83D-361B-4897-9E9C-3AFDFB85F712}" destId="{58A68935-B967-49AE-9C2A-8D8E225EA096}" srcOrd="0" destOrd="0" presId="urn:microsoft.com/office/officeart/2005/8/layout/vList5"/>
    <dgm:cxn modelId="{594A90C3-E19B-4701-B7B9-E0E2E1A5B1C5}" type="presParOf" srcId="{30FAB83D-361B-4897-9E9C-3AFDFB85F712}" destId="{059E677D-0269-4781-A32D-8B70BCDEC8C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E31064-D048-4D23-93D1-0F0118053630}" type="doc">
      <dgm:prSet loTypeId="urn:microsoft.com/office/officeart/2005/8/layout/vList5" loCatId="list" qsTypeId="urn:microsoft.com/office/officeart/2005/8/quickstyle/simple1" qsCatId="simple" csTypeId="urn:microsoft.com/office/officeart/2005/8/colors/accent2_5" csCatId="accent2" phldr="1"/>
      <dgm:spPr/>
      <dgm:t>
        <a:bodyPr/>
        <a:lstStyle/>
        <a:p>
          <a:endParaRPr lang="zh-CN" altLang="en-US"/>
        </a:p>
      </dgm:t>
    </dgm:pt>
    <dgm:pt modelId="{5F6784DB-BCB4-4436-B02E-8657538EF8EA}">
      <dgm:prSet phldrT="[文本]"/>
      <dgm:spPr>
        <a:ln>
          <a:solidFill>
            <a:schemeClr val="bg1"/>
          </a:solidFill>
        </a:ln>
      </dgm:spPr>
      <dgm:t>
        <a:bodyPr/>
        <a:lstStyle/>
        <a:p>
          <a:r>
            <a:rPr lang="zh-CN" altLang="en-US" dirty="0" smtClean="0">
              <a:latin typeface="微软雅黑" pitchFamily="34" charset="-122"/>
              <a:ea typeface="微软雅黑" pitchFamily="34" charset="-122"/>
            </a:rPr>
            <a:t>项目工作资源分配</a:t>
          </a:r>
          <a:endParaRPr lang="zh-CN" altLang="en-US" dirty="0">
            <a:latin typeface="微软雅黑" pitchFamily="34" charset="-122"/>
            <a:ea typeface="微软雅黑" pitchFamily="34" charset="-122"/>
          </a:endParaRPr>
        </a:p>
      </dgm:t>
    </dgm:pt>
    <dgm:pt modelId="{757602D2-1F1C-4CB9-A66D-B3CDCDB59AD3}" type="parTrans" cxnId="{655BF1C1-13CD-4BD2-ADAD-7F62DD5DBA69}">
      <dgm:prSet/>
      <dgm:spPr/>
      <dgm:t>
        <a:bodyPr/>
        <a:lstStyle/>
        <a:p>
          <a:endParaRPr lang="zh-CN" altLang="en-US">
            <a:latin typeface="微软雅黑" pitchFamily="34" charset="-122"/>
            <a:ea typeface="微软雅黑" pitchFamily="34" charset="-122"/>
          </a:endParaRPr>
        </a:p>
      </dgm:t>
    </dgm:pt>
    <dgm:pt modelId="{99FD241A-E600-4B4D-8CBD-30075C238CFA}" type="sibTrans" cxnId="{655BF1C1-13CD-4BD2-ADAD-7F62DD5DBA69}">
      <dgm:prSet/>
      <dgm:spPr/>
      <dgm:t>
        <a:bodyPr/>
        <a:lstStyle/>
        <a:p>
          <a:endParaRPr lang="zh-CN" altLang="en-US">
            <a:latin typeface="微软雅黑" pitchFamily="34" charset="-122"/>
            <a:ea typeface="微软雅黑" pitchFamily="34" charset="-122"/>
          </a:endParaRPr>
        </a:p>
      </dgm:t>
    </dgm:pt>
    <dgm:pt modelId="{734AE07E-1DDD-4F90-86F3-51632E62FE44}">
      <dgm:prSet phldrT="[文本]"/>
      <dgm:spPr>
        <a:ln>
          <a:solidFill>
            <a:schemeClr val="accent5">
              <a:lumMod val="75000"/>
              <a:alpha val="90000"/>
            </a:schemeClr>
          </a:solidFill>
        </a:ln>
      </dgm:spPr>
      <dgm:t>
        <a:bodyPr/>
        <a:lstStyle/>
        <a:p>
          <a:r>
            <a:rPr lang="zh-CN" altLang="en-US" dirty="0" smtClean="0">
              <a:latin typeface="微软雅黑" pitchFamily="34" charset="-122"/>
              <a:ea typeface="微软雅黑" pitchFamily="34" charset="-122"/>
            </a:rPr>
            <a:t>本年度工作总结</a:t>
          </a:r>
          <a:endParaRPr lang="zh-CN" altLang="en-US" dirty="0">
            <a:latin typeface="微软雅黑" pitchFamily="34" charset="-122"/>
            <a:ea typeface="微软雅黑" pitchFamily="34" charset="-122"/>
          </a:endParaRPr>
        </a:p>
      </dgm:t>
    </dgm:pt>
    <dgm:pt modelId="{1EF41CB4-82F0-42F2-86CE-651E3AD62875}" type="parTrans" cxnId="{5F233342-BC98-4799-977E-951C5DE8ED3C}">
      <dgm:prSet/>
      <dgm:spPr/>
      <dgm:t>
        <a:bodyPr/>
        <a:lstStyle/>
        <a:p>
          <a:endParaRPr lang="zh-CN" altLang="en-US">
            <a:latin typeface="微软雅黑" pitchFamily="34" charset="-122"/>
            <a:ea typeface="微软雅黑" pitchFamily="34" charset="-122"/>
          </a:endParaRPr>
        </a:p>
      </dgm:t>
    </dgm:pt>
    <dgm:pt modelId="{8DAB1E6E-3ECB-4B91-93DE-5FDB24CA8D5F}" type="sibTrans" cxnId="{5F233342-BC98-4799-977E-951C5DE8ED3C}">
      <dgm:prSet/>
      <dgm:spPr/>
      <dgm:t>
        <a:bodyPr/>
        <a:lstStyle/>
        <a:p>
          <a:endParaRPr lang="zh-CN" altLang="en-US">
            <a:latin typeface="微软雅黑" pitchFamily="34" charset="-122"/>
            <a:ea typeface="微软雅黑" pitchFamily="34" charset="-122"/>
          </a:endParaRPr>
        </a:p>
      </dgm:t>
    </dgm:pt>
    <dgm:pt modelId="{28896A9C-7BA6-4756-94AA-24B47D10F81F}">
      <dgm:prSet phldrT="[文本]"/>
      <dgm:spPr>
        <a:ln>
          <a:solidFill>
            <a:schemeClr val="accent5">
              <a:lumMod val="75000"/>
              <a:alpha val="90000"/>
            </a:schemeClr>
          </a:solidFill>
        </a:ln>
      </dgm:spPr>
      <dgm:t>
        <a:bodyPr/>
        <a:lstStyle/>
        <a:p>
          <a:r>
            <a:rPr lang="zh-CN" altLang="en-US" dirty="0" smtClean="0">
              <a:latin typeface="微软雅黑" pitchFamily="34" charset="-122"/>
              <a:ea typeface="微软雅黑" pitchFamily="34" charset="-122"/>
            </a:rPr>
            <a:t>全年工作总结</a:t>
          </a:r>
          <a:endParaRPr lang="zh-CN" altLang="en-US" dirty="0">
            <a:latin typeface="微软雅黑" pitchFamily="34" charset="-122"/>
            <a:ea typeface="微软雅黑" pitchFamily="34" charset="-122"/>
          </a:endParaRPr>
        </a:p>
      </dgm:t>
    </dgm:pt>
    <dgm:pt modelId="{0C379889-DB48-42B1-AD7D-BAFE4E964EDE}" type="parTrans" cxnId="{F33B23A5-4152-4AF1-A19C-19E8233AE042}">
      <dgm:prSet/>
      <dgm:spPr/>
      <dgm:t>
        <a:bodyPr/>
        <a:lstStyle/>
        <a:p>
          <a:endParaRPr lang="zh-CN" altLang="en-US">
            <a:latin typeface="微软雅黑" pitchFamily="34" charset="-122"/>
            <a:ea typeface="微软雅黑" pitchFamily="34" charset="-122"/>
          </a:endParaRPr>
        </a:p>
      </dgm:t>
    </dgm:pt>
    <dgm:pt modelId="{F6535379-698D-4400-AAD2-7FE6A0F67BED}" type="sibTrans" cxnId="{F33B23A5-4152-4AF1-A19C-19E8233AE042}">
      <dgm:prSet/>
      <dgm:spPr/>
      <dgm:t>
        <a:bodyPr/>
        <a:lstStyle/>
        <a:p>
          <a:endParaRPr lang="zh-CN" altLang="en-US">
            <a:latin typeface="微软雅黑" pitchFamily="34" charset="-122"/>
            <a:ea typeface="微软雅黑" pitchFamily="34" charset="-122"/>
          </a:endParaRPr>
        </a:p>
      </dgm:t>
    </dgm:pt>
    <dgm:pt modelId="{562EEDA8-F659-45E6-BBFD-542CD53FD405}">
      <dgm:prSet phldrT="[文本]"/>
      <dgm:spPr>
        <a:ln>
          <a:solidFill>
            <a:schemeClr val="bg1"/>
          </a:solidFill>
        </a:ln>
      </dgm:spPr>
      <dgm:t>
        <a:bodyPr/>
        <a:lstStyle/>
        <a:p>
          <a:r>
            <a:rPr lang="zh-CN" altLang="en-US" dirty="0" smtClean="0">
              <a:latin typeface="微软雅黑" pitchFamily="34" charset="-122"/>
              <a:ea typeface="微软雅黑" pitchFamily="34" charset="-122"/>
            </a:rPr>
            <a:t>运维工作资源分配</a:t>
          </a:r>
          <a:endParaRPr lang="zh-CN" altLang="en-US" dirty="0">
            <a:latin typeface="微软雅黑" pitchFamily="34" charset="-122"/>
            <a:ea typeface="微软雅黑" pitchFamily="34" charset="-122"/>
          </a:endParaRPr>
        </a:p>
      </dgm:t>
    </dgm:pt>
    <dgm:pt modelId="{0D4703D0-8F2B-4DD4-B4EA-D20AFAEAEAFD}" type="parTrans" cxnId="{C42CD480-010D-4926-BA99-3BD7EC5A234E}">
      <dgm:prSet/>
      <dgm:spPr/>
      <dgm:t>
        <a:bodyPr/>
        <a:lstStyle/>
        <a:p>
          <a:endParaRPr lang="zh-CN" altLang="en-US">
            <a:latin typeface="微软雅黑" pitchFamily="34" charset="-122"/>
            <a:ea typeface="微软雅黑" pitchFamily="34" charset="-122"/>
          </a:endParaRPr>
        </a:p>
      </dgm:t>
    </dgm:pt>
    <dgm:pt modelId="{F71B0535-A354-4E62-BB6C-55CBC1B22414}" type="sibTrans" cxnId="{C42CD480-010D-4926-BA99-3BD7EC5A234E}">
      <dgm:prSet/>
      <dgm:spPr/>
      <dgm:t>
        <a:bodyPr/>
        <a:lstStyle/>
        <a:p>
          <a:endParaRPr lang="zh-CN" altLang="en-US">
            <a:latin typeface="微软雅黑" pitchFamily="34" charset="-122"/>
            <a:ea typeface="微软雅黑" pitchFamily="34" charset="-122"/>
          </a:endParaRPr>
        </a:p>
      </dgm:t>
    </dgm:pt>
    <dgm:pt modelId="{5EBECB19-515C-46B3-A991-E8077B45C4BF}">
      <dgm:prSet phldrT="[文本]"/>
      <dgm:spPr>
        <a:ln>
          <a:solidFill>
            <a:schemeClr val="accent5">
              <a:lumMod val="75000"/>
              <a:alpha val="90000"/>
            </a:schemeClr>
          </a:solidFill>
        </a:ln>
      </dgm:spPr>
      <dgm:t>
        <a:bodyPr/>
        <a:lstStyle/>
        <a:p>
          <a:r>
            <a:rPr lang="zh-CN" altLang="en-US" dirty="0" smtClean="0">
              <a:latin typeface="微软雅黑" pitchFamily="34" charset="-122"/>
              <a:ea typeface="微软雅黑" pitchFamily="34" charset="-122"/>
            </a:rPr>
            <a:t>下阶段工作计划</a:t>
          </a:r>
          <a:endParaRPr lang="zh-CN" altLang="en-US" dirty="0">
            <a:latin typeface="微软雅黑" pitchFamily="34" charset="-122"/>
            <a:ea typeface="微软雅黑" pitchFamily="34" charset="-122"/>
          </a:endParaRPr>
        </a:p>
      </dgm:t>
    </dgm:pt>
    <dgm:pt modelId="{9A38B0B7-D425-40D8-9B6E-4A86B5B1D5F4}" type="parTrans" cxnId="{79AA082A-DFA0-4743-B903-964ED5B0DFC9}">
      <dgm:prSet/>
      <dgm:spPr/>
      <dgm:t>
        <a:bodyPr/>
        <a:lstStyle/>
        <a:p>
          <a:endParaRPr lang="zh-CN" altLang="en-US">
            <a:latin typeface="微软雅黑" pitchFamily="34" charset="-122"/>
            <a:ea typeface="微软雅黑" pitchFamily="34" charset="-122"/>
          </a:endParaRPr>
        </a:p>
      </dgm:t>
    </dgm:pt>
    <dgm:pt modelId="{CE3C6AB5-BAE9-4FAD-83DF-D88B9852D352}" type="sibTrans" cxnId="{79AA082A-DFA0-4743-B903-964ED5B0DFC9}">
      <dgm:prSet/>
      <dgm:spPr/>
      <dgm:t>
        <a:bodyPr/>
        <a:lstStyle/>
        <a:p>
          <a:endParaRPr lang="zh-CN" altLang="en-US">
            <a:latin typeface="微软雅黑" pitchFamily="34" charset="-122"/>
            <a:ea typeface="微软雅黑" pitchFamily="34" charset="-122"/>
          </a:endParaRPr>
        </a:p>
      </dgm:t>
    </dgm:pt>
    <dgm:pt modelId="{DD5606F0-C6EF-46A2-B3B6-C1D6AC42DA58}">
      <dgm:prSet phldrT="[文本]"/>
      <dgm:spPr>
        <a:ln>
          <a:solidFill>
            <a:schemeClr val="bg1"/>
          </a:solidFill>
        </a:ln>
      </dgm:spPr>
      <dgm:t>
        <a:bodyPr/>
        <a:lstStyle/>
        <a:p>
          <a:r>
            <a:rPr lang="zh-CN" altLang="en-US" dirty="0" smtClean="0">
              <a:latin typeface="微软雅黑" pitchFamily="34" charset="-122"/>
              <a:ea typeface="微软雅黑" pitchFamily="34" charset="-122"/>
            </a:rPr>
            <a:t>概述</a:t>
          </a:r>
          <a:endParaRPr lang="zh-CN" altLang="en-US" dirty="0">
            <a:latin typeface="微软雅黑" pitchFamily="34" charset="-122"/>
            <a:ea typeface="微软雅黑" pitchFamily="34" charset="-122"/>
          </a:endParaRPr>
        </a:p>
      </dgm:t>
    </dgm:pt>
    <dgm:pt modelId="{B3A4EC6A-5FFF-4E7C-940C-02AF038E529F}" type="parTrans" cxnId="{D4B46909-1DF1-4C39-B320-63D443AC2608}">
      <dgm:prSet/>
      <dgm:spPr/>
      <dgm:t>
        <a:bodyPr/>
        <a:lstStyle/>
        <a:p>
          <a:endParaRPr lang="zh-CN" altLang="en-US"/>
        </a:p>
      </dgm:t>
    </dgm:pt>
    <dgm:pt modelId="{07D7B3F8-71DD-4A87-AEBF-E9BF23B0CA18}" type="sibTrans" cxnId="{D4B46909-1DF1-4C39-B320-63D443AC2608}">
      <dgm:prSet/>
      <dgm:spPr/>
      <dgm:t>
        <a:bodyPr/>
        <a:lstStyle/>
        <a:p>
          <a:endParaRPr lang="zh-CN" altLang="en-US"/>
        </a:p>
      </dgm:t>
    </dgm:pt>
    <dgm:pt modelId="{DEF1B574-E70B-4F0D-91BB-8E49B3BB6B58}">
      <dgm:prSet phldrT="[文本]"/>
      <dgm:spPr>
        <a:ln>
          <a:solidFill>
            <a:schemeClr val="bg1"/>
          </a:solidFill>
        </a:ln>
      </dgm:spPr>
      <dgm:t>
        <a:bodyPr/>
        <a:lstStyle/>
        <a:p>
          <a:r>
            <a:rPr lang="zh-CN" altLang="en-US" dirty="0" smtClean="0">
              <a:latin typeface="微软雅黑" pitchFamily="34" charset="-122"/>
              <a:ea typeface="微软雅黑" pitchFamily="34" charset="-122"/>
            </a:rPr>
            <a:t>系统概况</a:t>
          </a:r>
          <a:endParaRPr lang="zh-CN" altLang="en-US" dirty="0">
            <a:latin typeface="微软雅黑" pitchFamily="34" charset="-122"/>
            <a:ea typeface="微软雅黑" pitchFamily="34" charset="-122"/>
          </a:endParaRPr>
        </a:p>
      </dgm:t>
    </dgm:pt>
    <dgm:pt modelId="{75F2EB4E-A7A4-447D-8446-1ECECE5D4545}" type="parTrans" cxnId="{21D70C28-865C-4451-AF42-C6A778C75690}">
      <dgm:prSet/>
      <dgm:spPr/>
      <dgm:t>
        <a:bodyPr/>
        <a:lstStyle/>
        <a:p>
          <a:endParaRPr lang="zh-CN" altLang="en-US"/>
        </a:p>
      </dgm:t>
    </dgm:pt>
    <dgm:pt modelId="{8BB32AB7-9C5E-4461-8838-8F406B70AC85}" type="sibTrans" cxnId="{21D70C28-865C-4451-AF42-C6A778C75690}">
      <dgm:prSet/>
      <dgm:spPr/>
      <dgm:t>
        <a:bodyPr/>
        <a:lstStyle/>
        <a:p>
          <a:endParaRPr lang="zh-CN" altLang="en-US"/>
        </a:p>
      </dgm:t>
    </dgm:pt>
    <dgm:pt modelId="{AB25032A-5938-4E8F-8602-5638B91F8E5F}">
      <dgm:prSet phldrT="[文本]"/>
      <dgm:spPr>
        <a:ln>
          <a:solidFill>
            <a:schemeClr val="bg1"/>
          </a:solidFill>
        </a:ln>
      </dgm:spPr>
      <dgm:t>
        <a:bodyPr/>
        <a:lstStyle/>
        <a:p>
          <a:r>
            <a:rPr lang="zh-CN" altLang="en-US" dirty="0" smtClean="0">
              <a:latin typeface="微软雅黑" pitchFamily="34" charset="-122"/>
              <a:ea typeface="微软雅黑" pitchFamily="34" charset="-122"/>
            </a:rPr>
            <a:t>项目工作内容</a:t>
          </a:r>
          <a:endParaRPr lang="zh-CN" altLang="en-US" dirty="0">
            <a:latin typeface="微软雅黑" pitchFamily="34" charset="-122"/>
            <a:ea typeface="微软雅黑" pitchFamily="34" charset="-122"/>
          </a:endParaRPr>
        </a:p>
      </dgm:t>
    </dgm:pt>
    <dgm:pt modelId="{2219C07F-B51F-4D46-8F9D-727C8C09B1DD}" type="parTrans" cxnId="{E746C08E-7447-4B2D-AFA2-29A1F709D480}">
      <dgm:prSet/>
      <dgm:spPr/>
      <dgm:t>
        <a:bodyPr/>
        <a:lstStyle/>
        <a:p>
          <a:endParaRPr lang="zh-CN" altLang="en-US"/>
        </a:p>
      </dgm:t>
    </dgm:pt>
    <dgm:pt modelId="{FF5C7ED3-9B05-469F-8B4B-2691F4A9ADE0}" type="sibTrans" cxnId="{E746C08E-7447-4B2D-AFA2-29A1F709D480}">
      <dgm:prSet/>
      <dgm:spPr/>
      <dgm:t>
        <a:bodyPr/>
        <a:lstStyle/>
        <a:p>
          <a:endParaRPr lang="zh-CN" altLang="en-US"/>
        </a:p>
      </dgm:t>
    </dgm:pt>
    <dgm:pt modelId="{E4DD4A7A-96CE-41EC-9065-53D829A73A79}">
      <dgm:prSet phldrT="[文本]"/>
      <dgm:spPr>
        <a:ln>
          <a:solidFill>
            <a:schemeClr val="bg1"/>
          </a:solidFill>
        </a:ln>
      </dgm:spPr>
      <dgm:t>
        <a:bodyPr/>
        <a:lstStyle/>
        <a:p>
          <a:r>
            <a:rPr lang="zh-CN" altLang="en-US" dirty="0" smtClean="0">
              <a:latin typeface="微软雅黑" pitchFamily="34" charset="-122"/>
              <a:ea typeface="微软雅黑" pitchFamily="34" charset="-122"/>
            </a:rPr>
            <a:t>开发工作资源分配</a:t>
          </a:r>
          <a:endParaRPr lang="zh-CN" altLang="en-US" dirty="0">
            <a:latin typeface="微软雅黑" pitchFamily="34" charset="-122"/>
            <a:ea typeface="微软雅黑" pitchFamily="34" charset="-122"/>
          </a:endParaRPr>
        </a:p>
      </dgm:t>
    </dgm:pt>
    <dgm:pt modelId="{1291E88B-D7C7-42A2-B7BC-694A4C949ED0}" type="parTrans" cxnId="{2CCC286B-79B7-401C-BCA6-A6CDEA34DB42}">
      <dgm:prSet/>
      <dgm:spPr/>
      <dgm:t>
        <a:bodyPr/>
        <a:lstStyle/>
        <a:p>
          <a:endParaRPr lang="zh-CN" altLang="en-US"/>
        </a:p>
      </dgm:t>
    </dgm:pt>
    <dgm:pt modelId="{E92DE6B8-3561-4A9D-97BD-E741171868F1}" type="sibTrans" cxnId="{2CCC286B-79B7-401C-BCA6-A6CDEA34DB42}">
      <dgm:prSet/>
      <dgm:spPr/>
      <dgm:t>
        <a:bodyPr/>
        <a:lstStyle/>
        <a:p>
          <a:endParaRPr lang="zh-CN" altLang="en-US"/>
        </a:p>
      </dgm:t>
    </dgm:pt>
    <dgm:pt modelId="{75E9C562-C934-4B71-BB78-6AD628BDFAD6}" type="pres">
      <dgm:prSet presAssocID="{34E31064-D048-4D23-93D1-0F0118053630}" presName="Name0" presStyleCnt="0">
        <dgm:presLayoutVars>
          <dgm:dir/>
          <dgm:animLvl val="lvl"/>
          <dgm:resizeHandles val="exact"/>
        </dgm:presLayoutVars>
      </dgm:prSet>
      <dgm:spPr/>
      <dgm:t>
        <a:bodyPr/>
        <a:lstStyle/>
        <a:p>
          <a:endParaRPr lang="zh-CN" altLang="en-US"/>
        </a:p>
      </dgm:t>
    </dgm:pt>
    <dgm:pt modelId="{82C646D3-7854-433C-BECC-9BDAD9B2B1FC}" type="pres">
      <dgm:prSet presAssocID="{DD5606F0-C6EF-46A2-B3B6-C1D6AC42DA58}" presName="linNode" presStyleCnt="0"/>
      <dgm:spPr/>
    </dgm:pt>
    <dgm:pt modelId="{CAC19781-FA64-4E29-A322-D5D8E0E8F924}" type="pres">
      <dgm:prSet presAssocID="{DD5606F0-C6EF-46A2-B3B6-C1D6AC42DA58}" presName="parentText" presStyleLbl="node1" presStyleIdx="0" presStyleCnt="3" custScaleY="68304">
        <dgm:presLayoutVars>
          <dgm:chMax val="1"/>
          <dgm:bulletEnabled val="1"/>
        </dgm:presLayoutVars>
      </dgm:prSet>
      <dgm:spPr/>
      <dgm:t>
        <a:bodyPr/>
        <a:lstStyle/>
        <a:p>
          <a:endParaRPr lang="zh-CN" altLang="en-US"/>
        </a:p>
      </dgm:t>
    </dgm:pt>
    <dgm:pt modelId="{AEABD099-7813-414E-895E-96C776B76FF4}" type="pres">
      <dgm:prSet presAssocID="{DD5606F0-C6EF-46A2-B3B6-C1D6AC42DA58}" presName="descendantText" presStyleLbl="alignAccFollowNode1" presStyleIdx="0" presStyleCnt="3" custScaleY="77078">
        <dgm:presLayoutVars>
          <dgm:bulletEnabled val="1"/>
        </dgm:presLayoutVars>
      </dgm:prSet>
      <dgm:spPr/>
      <dgm:t>
        <a:bodyPr/>
        <a:lstStyle/>
        <a:p>
          <a:endParaRPr lang="zh-CN" altLang="en-US"/>
        </a:p>
      </dgm:t>
    </dgm:pt>
    <dgm:pt modelId="{71FBB082-8670-4B77-87FE-3FDB562B35CB}" type="pres">
      <dgm:prSet presAssocID="{07D7B3F8-71DD-4A87-AEBF-E9BF23B0CA18}" presName="sp" presStyleCnt="0"/>
      <dgm:spPr/>
    </dgm:pt>
    <dgm:pt modelId="{770A1958-2CB7-4866-A9CE-95709ECE5A65}" type="pres">
      <dgm:prSet presAssocID="{5F6784DB-BCB4-4436-B02E-8657538EF8EA}" presName="linNode" presStyleCnt="0"/>
      <dgm:spPr/>
    </dgm:pt>
    <dgm:pt modelId="{AD486B3C-6A3D-4B36-8CFA-5FBA08FA8AB9}" type="pres">
      <dgm:prSet presAssocID="{5F6784DB-BCB4-4436-B02E-8657538EF8EA}" presName="parentText" presStyleLbl="node1" presStyleIdx="1" presStyleCnt="3" custScaleY="66557">
        <dgm:presLayoutVars>
          <dgm:chMax val="1"/>
          <dgm:bulletEnabled val="1"/>
        </dgm:presLayoutVars>
      </dgm:prSet>
      <dgm:spPr/>
      <dgm:t>
        <a:bodyPr/>
        <a:lstStyle/>
        <a:p>
          <a:endParaRPr lang="zh-CN" altLang="en-US"/>
        </a:p>
      </dgm:t>
    </dgm:pt>
    <dgm:pt modelId="{C1729EBB-5516-405E-BD17-57B513C2AC11}" type="pres">
      <dgm:prSet presAssocID="{5F6784DB-BCB4-4436-B02E-8657538EF8EA}" presName="descendantText" presStyleLbl="alignAccFollowNode1" presStyleIdx="1" presStyleCnt="3" custScaleY="76732">
        <dgm:presLayoutVars>
          <dgm:bulletEnabled val="1"/>
        </dgm:presLayoutVars>
      </dgm:prSet>
      <dgm:spPr/>
      <dgm:t>
        <a:bodyPr/>
        <a:lstStyle/>
        <a:p>
          <a:endParaRPr lang="zh-CN" altLang="en-US"/>
        </a:p>
      </dgm:t>
    </dgm:pt>
    <dgm:pt modelId="{E87EA0F2-DED6-4624-8908-0D842832F796}" type="pres">
      <dgm:prSet presAssocID="{99FD241A-E600-4B4D-8CBD-30075C238CFA}" presName="sp" presStyleCnt="0"/>
      <dgm:spPr/>
    </dgm:pt>
    <dgm:pt modelId="{30FAB83D-361B-4897-9E9C-3AFDFB85F712}" type="pres">
      <dgm:prSet presAssocID="{734AE07E-1DDD-4F90-86F3-51632E62FE44}" presName="linNode" presStyleCnt="0"/>
      <dgm:spPr/>
    </dgm:pt>
    <dgm:pt modelId="{58A68935-B967-49AE-9C2A-8D8E225EA096}" type="pres">
      <dgm:prSet presAssocID="{734AE07E-1DDD-4F90-86F3-51632E62FE44}" presName="parentText" presStyleLbl="node1" presStyleIdx="2" presStyleCnt="3" custScaleY="52958">
        <dgm:presLayoutVars>
          <dgm:chMax val="1"/>
          <dgm:bulletEnabled val="1"/>
        </dgm:presLayoutVars>
      </dgm:prSet>
      <dgm:spPr/>
      <dgm:t>
        <a:bodyPr/>
        <a:lstStyle/>
        <a:p>
          <a:endParaRPr lang="zh-CN" altLang="en-US"/>
        </a:p>
      </dgm:t>
    </dgm:pt>
    <dgm:pt modelId="{059E677D-0269-4781-A32D-8B70BCDEC8C2}" type="pres">
      <dgm:prSet presAssocID="{734AE07E-1DDD-4F90-86F3-51632E62FE44}" presName="descendantText" presStyleLbl="alignAccFollowNode1" presStyleIdx="2" presStyleCnt="3" custScaleY="62563">
        <dgm:presLayoutVars>
          <dgm:bulletEnabled val="1"/>
        </dgm:presLayoutVars>
      </dgm:prSet>
      <dgm:spPr/>
      <dgm:t>
        <a:bodyPr/>
        <a:lstStyle/>
        <a:p>
          <a:endParaRPr lang="zh-CN" altLang="en-US"/>
        </a:p>
      </dgm:t>
    </dgm:pt>
  </dgm:ptLst>
  <dgm:cxnLst>
    <dgm:cxn modelId="{890173A7-29ED-4B11-B9E9-A252BEDBFAAF}" type="presOf" srcId="{5EBECB19-515C-46B3-A991-E8077B45C4BF}" destId="{059E677D-0269-4781-A32D-8B70BCDEC8C2}" srcOrd="0" destOrd="1" presId="urn:microsoft.com/office/officeart/2005/8/layout/vList5"/>
    <dgm:cxn modelId="{F873B807-E2A7-4BA8-8E78-FB96A3A73EB3}" type="presOf" srcId="{562EEDA8-F659-45E6-BBFD-542CD53FD405}" destId="{C1729EBB-5516-405E-BD17-57B513C2AC11}" srcOrd="0" destOrd="0" presId="urn:microsoft.com/office/officeart/2005/8/layout/vList5"/>
    <dgm:cxn modelId="{21D70C28-865C-4451-AF42-C6A778C75690}" srcId="{DD5606F0-C6EF-46A2-B3B6-C1D6AC42DA58}" destId="{DEF1B574-E70B-4F0D-91BB-8E49B3BB6B58}" srcOrd="0" destOrd="0" parTransId="{75F2EB4E-A7A4-447D-8446-1ECECE5D4545}" sibTransId="{8BB32AB7-9C5E-4461-8838-8F406B70AC85}"/>
    <dgm:cxn modelId="{FF24EBBC-B67E-4FEF-8CD4-C2D45C205777}" type="presOf" srcId="{E4DD4A7A-96CE-41EC-9065-53D829A73A79}" destId="{C1729EBB-5516-405E-BD17-57B513C2AC11}" srcOrd="0" destOrd="1" presId="urn:microsoft.com/office/officeart/2005/8/layout/vList5"/>
    <dgm:cxn modelId="{2CCC286B-79B7-401C-BCA6-A6CDEA34DB42}" srcId="{5F6784DB-BCB4-4436-B02E-8657538EF8EA}" destId="{E4DD4A7A-96CE-41EC-9065-53D829A73A79}" srcOrd="1" destOrd="0" parTransId="{1291E88B-D7C7-42A2-B7BC-694A4C949ED0}" sibTransId="{E92DE6B8-3561-4A9D-97BD-E741171868F1}"/>
    <dgm:cxn modelId="{1B77CACF-F753-4649-92BE-EBBBDE7CDC0D}" type="presOf" srcId="{34E31064-D048-4D23-93D1-0F0118053630}" destId="{75E9C562-C934-4B71-BB78-6AD628BDFAD6}" srcOrd="0" destOrd="0" presId="urn:microsoft.com/office/officeart/2005/8/layout/vList5"/>
    <dgm:cxn modelId="{F33B23A5-4152-4AF1-A19C-19E8233AE042}" srcId="{734AE07E-1DDD-4F90-86F3-51632E62FE44}" destId="{28896A9C-7BA6-4756-94AA-24B47D10F81F}" srcOrd="0" destOrd="0" parTransId="{0C379889-DB48-42B1-AD7D-BAFE4E964EDE}" sibTransId="{F6535379-698D-4400-AAD2-7FE6A0F67BED}"/>
    <dgm:cxn modelId="{38749A90-D61D-4041-A740-895896BEDEA5}" type="presOf" srcId="{734AE07E-1DDD-4F90-86F3-51632E62FE44}" destId="{58A68935-B967-49AE-9C2A-8D8E225EA096}" srcOrd="0" destOrd="0" presId="urn:microsoft.com/office/officeart/2005/8/layout/vList5"/>
    <dgm:cxn modelId="{DEBDCBCE-2832-47E1-9C08-B1EC7CA17409}" type="presOf" srcId="{AB25032A-5938-4E8F-8602-5638B91F8E5F}" destId="{AEABD099-7813-414E-895E-96C776B76FF4}" srcOrd="0" destOrd="1" presId="urn:microsoft.com/office/officeart/2005/8/layout/vList5"/>
    <dgm:cxn modelId="{D4B46909-1DF1-4C39-B320-63D443AC2608}" srcId="{34E31064-D048-4D23-93D1-0F0118053630}" destId="{DD5606F0-C6EF-46A2-B3B6-C1D6AC42DA58}" srcOrd="0" destOrd="0" parTransId="{B3A4EC6A-5FFF-4E7C-940C-02AF038E529F}" sibTransId="{07D7B3F8-71DD-4A87-AEBF-E9BF23B0CA18}"/>
    <dgm:cxn modelId="{4A35F6A9-A78A-446C-80D6-66A56A37B8BF}" type="presOf" srcId="{DD5606F0-C6EF-46A2-B3B6-C1D6AC42DA58}" destId="{CAC19781-FA64-4E29-A322-D5D8E0E8F924}" srcOrd="0" destOrd="0" presId="urn:microsoft.com/office/officeart/2005/8/layout/vList5"/>
    <dgm:cxn modelId="{BBACB479-BA60-4FFD-82EB-D2523CF90062}" type="presOf" srcId="{5F6784DB-BCB4-4436-B02E-8657538EF8EA}" destId="{AD486B3C-6A3D-4B36-8CFA-5FBA08FA8AB9}" srcOrd="0" destOrd="0" presId="urn:microsoft.com/office/officeart/2005/8/layout/vList5"/>
    <dgm:cxn modelId="{5F233342-BC98-4799-977E-951C5DE8ED3C}" srcId="{34E31064-D048-4D23-93D1-0F0118053630}" destId="{734AE07E-1DDD-4F90-86F3-51632E62FE44}" srcOrd="2" destOrd="0" parTransId="{1EF41CB4-82F0-42F2-86CE-651E3AD62875}" sibTransId="{8DAB1E6E-3ECB-4B91-93DE-5FDB24CA8D5F}"/>
    <dgm:cxn modelId="{C42CD480-010D-4926-BA99-3BD7EC5A234E}" srcId="{5F6784DB-BCB4-4436-B02E-8657538EF8EA}" destId="{562EEDA8-F659-45E6-BBFD-542CD53FD405}" srcOrd="0" destOrd="0" parTransId="{0D4703D0-8F2B-4DD4-B4EA-D20AFAEAEAFD}" sibTransId="{F71B0535-A354-4E62-BB6C-55CBC1B22414}"/>
    <dgm:cxn modelId="{5B40A696-9C23-4836-AEFB-922CFC370F3F}" type="presOf" srcId="{DEF1B574-E70B-4F0D-91BB-8E49B3BB6B58}" destId="{AEABD099-7813-414E-895E-96C776B76FF4}" srcOrd="0" destOrd="0" presId="urn:microsoft.com/office/officeart/2005/8/layout/vList5"/>
    <dgm:cxn modelId="{639EEDF2-76C0-48AC-B633-ACBBBC1EEDD8}" type="presOf" srcId="{28896A9C-7BA6-4756-94AA-24B47D10F81F}" destId="{059E677D-0269-4781-A32D-8B70BCDEC8C2}" srcOrd="0" destOrd="0" presId="urn:microsoft.com/office/officeart/2005/8/layout/vList5"/>
    <dgm:cxn modelId="{79AA082A-DFA0-4743-B903-964ED5B0DFC9}" srcId="{734AE07E-1DDD-4F90-86F3-51632E62FE44}" destId="{5EBECB19-515C-46B3-A991-E8077B45C4BF}" srcOrd="1" destOrd="0" parTransId="{9A38B0B7-D425-40D8-9B6E-4A86B5B1D5F4}" sibTransId="{CE3C6AB5-BAE9-4FAD-83DF-D88B9852D352}"/>
    <dgm:cxn modelId="{E746C08E-7447-4B2D-AFA2-29A1F709D480}" srcId="{DD5606F0-C6EF-46A2-B3B6-C1D6AC42DA58}" destId="{AB25032A-5938-4E8F-8602-5638B91F8E5F}" srcOrd="1" destOrd="0" parTransId="{2219C07F-B51F-4D46-8F9D-727C8C09B1DD}" sibTransId="{FF5C7ED3-9B05-469F-8B4B-2691F4A9ADE0}"/>
    <dgm:cxn modelId="{655BF1C1-13CD-4BD2-ADAD-7F62DD5DBA69}" srcId="{34E31064-D048-4D23-93D1-0F0118053630}" destId="{5F6784DB-BCB4-4436-B02E-8657538EF8EA}" srcOrd="1" destOrd="0" parTransId="{757602D2-1F1C-4CB9-A66D-B3CDCDB59AD3}" sibTransId="{99FD241A-E600-4B4D-8CBD-30075C238CFA}"/>
    <dgm:cxn modelId="{8454E816-DE03-4AD5-92FC-8D9918385B08}" type="presParOf" srcId="{75E9C562-C934-4B71-BB78-6AD628BDFAD6}" destId="{82C646D3-7854-433C-BECC-9BDAD9B2B1FC}" srcOrd="0" destOrd="0" presId="urn:microsoft.com/office/officeart/2005/8/layout/vList5"/>
    <dgm:cxn modelId="{4EEEA336-7D7D-4710-BF9D-49A5B6A7984F}" type="presParOf" srcId="{82C646D3-7854-433C-BECC-9BDAD9B2B1FC}" destId="{CAC19781-FA64-4E29-A322-D5D8E0E8F924}" srcOrd="0" destOrd="0" presId="urn:microsoft.com/office/officeart/2005/8/layout/vList5"/>
    <dgm:cxn modelId="{6C8B3DEA-5F7A-4B79-BBA1-54DDD9D1D7C5}" type="presParOf" srcId="{82C646D3-7854-433C-BECC-9BDAD9B2B1FC}" destId="{AEABD099-7813-414E-895E-96C776B76FF4}" srcOrd="1" destOrd="0" presId="urn:microsoft.com/office/officeart/2005/8/layout/vList5"/>
    <dgm:cxn modelId="{7EBD3C01-C039-4A8C-9D6E-786A42F88611}" type="presParOf" srcId="{75E9C562-C934-4B71-BB78-6AD628BDFAD6}" destId="{71FBB082-8670-4B77-87FE-3FDB562B35CB}" srcOrd="1" destOrd="0" presId="urn:microsoft.com/office/officeart/2005/8/layout/vList5"/>
    <dgm:cxn modelId="{5EFDA922-F456-45CB-97D7-E71ADF04C511}" type="presParOf" srcId="{75E9C562-C934-4B71-BB78-6AD628BDFAD6}" destId="{770A1958-2CB7-4866-A9CE-95709ECE5A65}" srcOrd="2" destOrd="0" presId="urn:microsoft.com/office/officeart/2005/8/layout/vList5"/>
    <dgm:cxn modelId="{7EC206BF-C1DE-4A7C-B11F-4A0A16D50671}" type="presParOf" srcId="{770A1958-2CB7-4866-A9CE-95709ECE5A65}" destId="{AD486B3C-6A3D-4B36-8CFA-5FBA08FA8AB9}" srcOrd="0" destOrd="0" presId="urn:microsoft.com/office/officeart/2005/8/layout/vList5"/>
    <dgm:cxn modelId="{990228CE-7312-427E-8B56-0AAE458F84CB}" type="presParOf" srcId="{770A1958-2CB7-4866-A9CE-95709ECE5A65}" destId="{C1729EBB-5516-405E-BD17-57B513C2AC11}" srcOrd="1" destOrd="0" presId="urn:microsoft.com/office/officeart/2005/8/layout/vList5"/>
    <dgm:cxn modelId="{0439312A-AB0D-4314-8DA7-47C61526B97B}" type="presParOf" srcId="{75E9C562-C934-4B71-BB78-6AD628BDFAD6}" destId="{E87EA0F2-DED6-4624-8908-0D842832F796}" srcOrd="3" destOrd="0" presId="urn:microsoft.com/office/officeart/2005/8/layout/vList5"/>
    <dgm:cxn modelId="{79349A2C-54D7-4C5E-8C4F-FC59D933B733}" type="presParOf" srcId="{75E9C562-C934-4B71-BB78-6AD628BDFAD6}" destId="{30FAB83D-361B-4897-9E9C-3AFDFB85F712}" srcOrd="4" destOrd="0" presId="urn:microsoft.com/office/officeart/2005/8/layout/vList5"/>
    <dgm:cxn modelId="{B63E837E-3CE9-437C-841D-077B6C757296}" type="presParOf" srcId="{30FAB83D-361B-4897-9E9C-3AFDFB85F712}" destId="{58A68935-B967-49AE-9C2A-8D8E225EA096}" srcOrd="0" destOrd="0" presId="urn:microsoft.com/office/officeart/2005/8/layout/vList5"/>
    <dgm:cxn modelId="{A09345F9-7598-4030-AF49-F5CF9F358D7D}" type="presParOf" srcId="{30FAB83D-361B-4897-9E9C-3AFDFB85F712}" destId="{059E677D-0269-4781-A32D-8B70BCDEC8C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8FA939E-7D77-469B-B267-0564425CBA30}" type="doc">
      <dgm:prSet loTypeId="urn:microsoft.com/office/officeart/2005/8/layout/list1" loCatId="list" qsTypeId="urn:microsoft.com/office/officeart/2005/8/quickstyle/simple1" qsCatId="simple" csTypeId="urn:microsoft.com/office/officeart/2005/8/colors/accent2_5" csCatId="accent2" phldr="1"/>
      <dgm:spPr/>
      <dgm:t>
        <a:bodyPr/>
        <a:lstStyle/>
        <a:p>
          <a:endParaRPr lang="zh-CN" altLang="en-US"/>
        </a:p>
      </dgm:t>
    </dgm:pt>
    <dgm:pt modelId="{4AB2881D-E498-4E6B-A254-2282119E047A}">
      <dgm:prSet phldrT="[文本]"/>
      <dgm:spPr/>
      <dgm:t>
        <a:bodyPr/>
        <a:lstStyle/>
        <a:p>
          <a:r>
            <a:rPr lang="zh-CN" altLang="en-US" dirty="0" smtClean="0">
              <a:latin typeface="微软雅黑" pitchFamily="34" charset="-122"/>
              <a:ea typeface="微软雅黑" pitchFamily="34" charset="-122"/>
            </a:rPr>
            <a:t>重点应用性能优化</a:t>
          </a:r>
          <a:endParaRPr lang="zh-CN" altLang="en-US" dirty="0">
            <a:latin typeface="微软雅黑" pitchFamily="34" charset="-122"/>
            <a:ea typeface="微软雅黑" pitchFamily="34" charset="-122"/>
          </a:endParaRPr>
        </a:p>
      </dgm:t>
    </dgm:pt>
    <dgm:pt modelId="{99181840-9C4F-4A95-B8BA-1EDBB82DC37D}" type="parTrans" cxnId="{DB288DF0-45FB-4A4B-8317-AFF56D460C71}">
      <dgm:prSet/>
      <dgm:spPr/>
      <dgm:t>
        <a:bodyPr/>
        <a:lstStyle/>
        <a:p>
          <a:endParaRPr lang="zh-CN" altLang="en-US">
            <a:latin typeface="微软雅黑" pitchFamily="34" charset="-122"/>
            <a:ea typeface="微软雅黑" pitchFamily="34" charset="-122"/>
          </a:endParaRPr>
        </a:p>
      </dgm:t>
    </dgm:pt>
    <dgm:pt modelId="{BC17B0D7-F5EB-402B-8C27-5623FA187988}" type="sibTrans" cxnId="{DB288DF0-45FB-4A4B-8317-AFF56D460C71}">
      <dgm:prSet/>
      <dgm:spPr/>
      <dgm:t>
        <a:bodyPr/>
        <a:lstStyle/>
        <a:p>
          <a:endParaRPr lang="zh-CN" altLang="en-US">
            <a:latin typeface="微软雅黑" pitchFamily="34" charset="-122"/>
            <a:ea typeface="微软雅黑" pitchFamily="34" charset="-122"/>
          </a:endParaRPr>
        </a:p>
      </dgm:t>
    </dgm:pt>
    <dgm:pt modelId="{3AE3E6AB-D68D-49F3-B591-96908D6D03CD}">
      <dgm:prSet phldrT="[文本]"/>
      <dgm:spPr/>
      <dgm:t>
        <a:bodyPr/>
        <a:lstStyle/>
        <a:p>
          <a:r>
            <a:rPr lang="zh-CN" altLang="en-US" dirty="0" smtClean="0">
              <a:latin typeface="微软雅黑" pitchFamily="34" charset="-122"/>
              <a:ea typeface="微软雅黑" pitchFamily="34" charset="-122"/>
            </a:rPr>
            <a:t>应用处置</a:t>
          </a:r>
          <a:endParaRPr lang="zh-CN" altLang="en-US" dirty="0">
            <a:latin typeface="微软雅黑" pitchFamily="34" charset="-122"/>
            <a:ea typeface="微软雅黑" pitchFamily="34" charset="-122"/>
          </a:endParaRPr>
        </a:p>
      </dgm:t>
    </dgm:pt>
    <dgm:pt modelId="{0555DBF8-E12A-4395-82C2-B01A8D93CF7D}" type="parTrans" cxnId="{A66E74F2-E40B-480E-A3B1-AA4708CF46D8}">
      <dgm:prSet/>
      <dgm:spPr/>
      <dgm:t>
        <a:bodyPr/>
        <a:lstStyle/>
        <a:p>
          <a:endParaRPr lang="zh-CN" altLang="en-US">
            <a:latin typeface="微软雅黑" pitchFamily="34" charset="-122"/>
            <a:ea typeface="微软雅黑" pitchFamily="34" charset="-122"/>
          </a:endParaRPr>
        </a:p>
      </dgm:t>
    </dgm:pt>
    <dgm:pt modelId="{DE4F31E5-217B-4DAC-A33A-A65739F97944}" type="sibTrans" cxnId="{A66E74F2-E40B-480E-A3B1-AA4708CF46D8}">
      <dgm:prSet/>
      <dgm:spPr/>
      <dgm:t>
        <a:bodyPr/>
        <a:lstStyle/>
        <a:p>
          <a:endParaRPr lang="zh-CN" altLang="en-US">
            <a:latin typeface="微软雅黑" pitchFamily="34" charset="-122"/>
            <a:ea typeface="微软雅黑" pitchFamily="34" charset="-122"/>
          </a:endParaRPr>
        </a:p>
      </dgm:t>
    </dgm:pt>
    <dgm:pt modelId="{D9B934F8-DD60-4650-B1D4-59FB8FE6BA13}">
      <dgm:prSet phldrT="[文本]"/>
      <dgm:spPr/>
      <dgm:t>
        <a:bodyPr/>
        <a:lstStyle/>
        <a:p>
          <a:r>
            <a:rPr lang="en-US" altLang="zh-CN" dirty="0" smtClean="0">
              <a:latin typeface="微软雅黑" pitchFamily="34" charset="-122"/>
              <a:ea typeface="微软雅黑" pitchFamily="34" charset="-122"/>
            </a:rPr>
            <a:t>PORTAL</a:t>
          </a:r>
          <a:r>
            <a:rPr lang="zh-CN" altLang="en-US" dirty="0" smtClean="0">
              <a:latin typeface="微软雅黑" pitchFamily="34" charset="-122"/>
              <a:ea typeface="微软雅黑" pitchFamily="34" charset="-122"/>
            </a:rPr>
            <a:t>调整</a:t>
          </a:r>
          <a:endParaRPr lang="zh-CN" altLang="en-US" dirty="0">
            <a:latin typeface="微软雅黑" pitchFamily="34" charset="-122"/>
            <a:ea typeface="微软雅黑" pitchFamily="34" charset="-122"/>
          </a:endParaRPr>
        </a:p>
      </dgm:t>
    </dgm:pt>
    <dgm:pt modelId="{C7F6A0D6-AC68-4DB4-8F14-A74CC6CD05D2}" type="parTrans" cxnId="{079B3C0A-781B-4F1D-8BF3-95C5E7472999}">
      <dgm:prSet/>
      <dgm:spPr/>
      <dgm:t>
        <a:bodyPr/>
        <a:lstStyle/>
        <a:p>
          <a:endParaRPr lang="zh-CN" altLang="en-US">
            <a:latin typeface="微软雅黑" pitchFamily="34" charset="-122"/>
            <a:ea typeface="微软雅黑" pitchFamily="34" charset="-122"/>
          </a:endParaRPr>
        </a:p>
      </dgm:t>
    </dgm:pt>
    <dgm:pt modelId="{6D474062-B334-4D09-AAA3-DF517F2DC69B}" type="sibTrans" cxnId="{079B3C0A-781B-4F1D-8BF3-95C5E7472999}">
      <dgm:prSet/>
      <dgm:spPr/>
      <dgm:t>
        <a:bodyPr/>
        <a:lstStyle/>
        <a:p>
          <a:endParaRPr lang="zh-CN" altLang="en-US">
            <a:latin typeface="微软雅黑" pitchFamily="34" charset="-122"/>
            <a:ea typeface="微软雅黑" pitchFamily="34" charset="-122"/>
          </a:endParaRPr>
        </a:p>
      </dgm:t>
    </dgm:pt>
    <dgm:pt modelId="{65D2239B-C7AE-4AFF-B163-F2EACF4F2D41}">
      <dgm:prSet phldrT="[文本]" custT="1"/>
      <dgm:spPr/>
      <dgm:t>
        <a:bodyPr/>
        <a:lstStyle/>
        <a:p>
          <a:r>
            <a:rPr lang="zh-CN" altLang="en-US" sz="1400" dirty="0" smtClean="0">
              <a:latin typeface="微软雅黑" pitchFamily="34" charset="-122"/>
              <a:ea typeface="微软雅黑" pitchFamily="34" charset="-122"/>
            </a:rPr>
            <a:t>分</a:t>
          </a:r>
          <a:r>
            <a:rPr lang="en-US" altLang="zh-CN" sz="1400" dirty="0" smtClean="0">
              <a:latin typeface="微软雅黑" pitchFamily="34" charset="-122"/>
              <a:ea typeface="微软雅黑" pitchFamily="34" charset="-122"/>
            </a:rPr>
            <a:t>3</a:t>
          </a:r>
          <a:r>
            <a:rPr lang="zh-CN" altLang="en-US" sz="1400" dirty="0" smtClean="0">
              <a:latin typeface="微软雅黑" pitchFamily="34" charset="-122"/>
              <a:ea typeface="微软雅黑" pitchFamily="34" charset="-122"/>
            </a:rPr>
            <a:t>批次完成</a:t>
          </a:r>
          <a:r>
            <a:rPr lang="en-US" altLang="zh-CN" sz="1400" dirty="0" smtClean="0">
              <a:latin typeface="微软雅黑" pitchFamily="34" charset="-122"/>
              <a:ea typeface="微软雅黑" pitchFamily="34" charset="-122"/>
            </a:rPr>
            <a:t>16</a:t>
          </a:r>
          <a:r>
            <a:rPr lang="zh-CN" altLang="en-US" sz="1400" dirty="0" smtClean="0">
              <a:latin typeface="微软雅黑" pitchFamily="34" charset="-122"/>
              <a:ea typeface="微软雅黑" pitchFamily="34" charset="-122"/>
            </a:rPr>
            <a:t>个重点应用优化</a:t>
          </a:r>
          <a:r>
            <a:rPr lang="zh-CN" altLang="en-US" sz="1400" dirty="0" smtClean="0">
              <a:latin typeface="微软雅黑" pitchFamily="34" charset="-122"/>
              <a:ea typeface="微软雅黑" pitchFamily="34" charset="-122"/>
            </a:rPr>
            <a:t>，实施完成</a:t>
          </a:r>
          <a:endParaRPr lang="zh-CN" altLang="en-US" sz="1400" dirty="0">
            <a:latin typeface="微软雅黑" pitchFamily="34" charset="-122"/>
            <a:ea typeface="微软雅黑" pitchFamily="34" charset="-122"/>
          </a:endParaRPr>
        </a:p>
      </dgm:t>
    </dgm:pt>
    <dgm:pt modelId="{41416B2C-5188-403A-879A-84A170362FCD}" type="parTrans" cxnId="{83850772-C05A-4FAE-BB99-C5945BEF79CD}">
      <dgm:prSet/>
      <dgm:spPr/>
      <dgm:t>
        <a:bodyPr/>
        <a:lstStyle/>
        <a:p>
          <a:endParaRPr lang="zh-CN" altLang="en-US">
            <a:latin typeface="微软雅黑" pitchFamily="34" charset="-122"/>
            <a:ea typeface="微软雅黑" pitchFamily="34" charset="-122"/>
          </a:endParaRPr>
        </a:p>
      </dgm:t>
    </dgm:pt>
    <dgm:pt modelId="{D21E2E13-57A2-4224-BDD5-B2B9271D361A}" type="sibTrans" cxnId="{83850772-C05A-4FAE-BB99-C5945BEF79CD}">
      <dgm:prSet/>
      <dgm:spPr/>
      <dgm:t>
        <a:bodyPr/>
        <a:lstStyle/>
        <a:p>
          <a:endParaRPr lang="zh-CN" altLang="en-US">
            <a:latin typeface="微软雅黑" pitchFamily="34" charset="-122"/>
            <a:ea typeface="微软雅黑" pitchFamily="34" charset="-122"/>
          </a:endParaRPr>
        </a:p>
      </dgm:t>
    </dgm:pt>
    <dgm:pt modelId="{EDF56E2D-808E-4C01-B12E-A28D1C8AC5AC}">
      <dgm:prSet phldrT="[文本]"/>
      <dgm:spPr/>
      <dgm:t>
        <a:bodyPr/>
        <a:lstStyle/>
        <a:p>
          <a:r>
            <a:rPr lang="en-US" altLang="zh-CN" dirty="0" smtClean="0">
              <a:latin typeface="微软雅黑" pitchFamily="34" charset="-122"/>
              <a:ea typeface="微软雅黑" pitchFamily="34" charset="-122"/>
            </a:rPr>
            <a:t>COGNOS</a:t>
          </a:r>
          <a:r>
            <a:rPr lang="zh-CN" altLang="en-US" dirty="0" smtClean="0">
              <a:latin typeface="微软雅黑" pitchFamily="34" charset="-122"/>
              <a:ea typeface="微软雅黑" pitchFamily="34" charset="-122"/>
            </a:rPr>
            <a:t>改造</a:t>
          </a:r>
          <a:endParaRPr lang="zh-CN" altLang="en-US" dirty="0">
            <a:latin typeface="微软雅黑" pitchFamily="34" charset="-122"/>
            <a:ea typeface="微软雅黑" pitchFamily="34" charset="-122"/>
          </a:endParaRPr>
        </a:p>
      </dgm:t>
    </dgm:pt>
    <dgm:pt modelId="{5410C348-135D-49D8-B43D-D33D3B963B15}" type="parTrans" cxnId="{FF8399AC-FC68-4ADE-9F2C-824804300941}">
      <dgm:prSet/>
      <dgm:spPr/>
      <dgm:t>
        <a:bodyPr/>
        <a:lstStyle/>
        <a:p>
          <a:endParaRPr lang="zh-CN" altLang="en-US">
            <a:latin typeface="微软雅黑" pitchFamily="34" charset="-122"/>
            <a:ea typeface="微软雅黑" pitchFamily="34" charset="-122"/>
          </a:endParaRPr>
        </a:p>
      </dgm:t>
    </dgm:pt>
    <dgm:pt modelId="{0642B5EF-13FA-444F-8B25-CD2519028677}" type="sibTrans" cxnId="{FF8399AC-FC68-4ADE-9F2C-824804300941}">
      <dgm:prSet/>
      <dgm:spPr/>
      <dgm:t>
        <a:bodyPr/>
        <a:lstStyle/>
        <a:p>
          <a:endParaRPr lang="zh-CN" altLang="en-US">
            <a:latin typeface="微软雅黑" pitchFamily="34" charset="-122"/>
            <a:ea typeface="微软雅黑" pitchFamily="34" charset="-122"/>
          </a:endParaRPr>
        </a:p>
      </dgm:t>
    </dgm:pt>
    <dgm:pt modelId="{D464A7CD-5EB8-45D0-BC91-28B17CFDCD83}">
      <dgm:prSet phldrT="[文本]" custT="1"/>
      <dgm:spPr/>
      <dgm:t>
        <a:bodyPr/>
        <a:lstStyle/>
        <a:p>
          <a:r>
            <a:rPr lang="zh-CN" altLang="en-US" sz="1400" dirty="0" smtClean="0">
              <a:latin typeface="微软雅黑" pitchFamily="34" charset="-122"/>
              <a:ea typeface="微软雅黑" pitchFamily="34" charset="-122"/>
            </a:rPr>
            <a:t>计划休眠</a:t>
          </a:r>
          <a:r>
            <a:rPr lang="en-US" altLang="zh-CN" sz="1400" dirty="0" smtClean="0">
              <a:latin typeface="微软雅黑" pitchFamily="34" charset="-122"/>
              <a:ea typeface="微软雅黑" pitchFamily="34" charset="-122"/>
            </a:rPr>
            <a:t>89</a:t>
          </a:r>
          <a:r>
            <a:rPr lang="zh-CN" altLang="en-US" sz="1400" dirty="0" smtClean="0">
              <a:latin typeface="微软雅黑" pitchFamily="34" charset="-122"/>
              <a:ea typeface="微软雅黑" pitchFamily="34" charset="-122"/>
            </a:rPr>
            <a:t>个应用，下线</a:t>
          </a:r>
          <a:r>
            <a:rPr lang="en-US" altLang="zh-CN" sz="1400" dirty="0" smtClean="0">
              <a:latin typeface="微软雅黑" pitchFamily="34" charset="-122"/>
              <a:ea typeface="微软雅黑" pitchFamily="34" charset="-122"/>
            </a:rPr>
            <a:t>643</a:t>
          </a:r>
          <a:r>
            <a:rPr lang="zh-CN" altLang="en-US" sz="1400" dirty="0" smtClean="0">
              <a:latin typeface="微软雅黑" pitchFamily="34" charset="-122"/>
              <a:ea typeface="微软雅黑" pitchFamily="34" charset="-122"/>
            </a:rPr>
            <a:t>应用，调整</a:t>
          </a:r>
          <a:r>
            <a:rPr lang="en-US" altLang="zh-CN" sz="1400" dirty="0" smtClean="0">
              <a:latin typeface="微软雅黑" pitchFamily="34" charset="-122"/>
              <a:ea typeface="微软雅黑" pitchFamily="34" charset="-122"/>
            </a:rPr>
            <a:t>612</a:t>
          </a:r>
          <a:r>
            <a:rPr lang="zh-CN" altLang="en-US" sz="1400" dirty="0" smtClean="0">
              <a:latin typeface="微软雅黑" pitchFamily="34" charset="-122"/>
              <a:ea typeface="微软雅黑" pitchFamily="34" charset="-122"/>
            </a:rPr>
            <a:t>个为</a:t>
          </a:r>
          <a:r>
            <a:rPr lang="en-US" altLang="zh-CN" sz="1400" dirty="0" smtClean="0">
              <a:latin typeface="微软雅黑" pitchFamily="34" charset="-122"/>
              <a:ea typeface="微软雅黑" pitchFamily="34" charset="-122"/>
            </a:rPr>
            <a:t>2</a:t>
          </a:r>
          <a:r>
            <a:rPr lang="zh-CN" altLang="en-US" sz="1400" dirty="0" smtClean="0">
              <a:latin typeface="微软雅黑" pitchFamily="34" charset="-122"/>
              <a:ea typeface="微软雅黑" pitchFamily="34" charset="-122"/>
            </a:rPr>
            <a:t>个应用</a:t>
          </a:r>
          <a:r>
            <a:rPr lang="zh-CN" altLang="en-US" sz="1400" dirty="0" smtClean="0">
              <a:latin typeface="微软雅黑" pitchFamily="34" charset="-122"/>
              <a:ea typeface="微软雅黑" pitchFamily="34" charset="-122"/>
            </a:rPr>
            <a:t>，实施完成</a:t>
          </a:r>
          <a:endParaRPr lang="zh-CN" altLang="en-US" sz="1400" dirty="0">
            <a:latin typeface="微软雅黑" pitchFamily="34" charset="-122"/>
            <a:ea typeface="微软雅黑" pitchFamily="34" charset="-122"/>
          </a:endParaRPr>
        </a:p>
      </dgm:t>
    </dgm:pt>
    <dgm:pt modelId="{0CCB056B-6EC4-48CB-8683-CE5C53EF0463}" type="parTrans" cxnId="{6BDA15CA-0BA9-4721-8C5E-605266D5E17D}">
      <dgm:prSet/>
      <dgm:spPr/>
      <dgm:t>
        <a:bodyPr/>
        <a:lstStyle/>
        <a:p>
          <a:endParaRPr lang="zh-CN" altLang="en-US">
            <a:latin typeface="微软雅黑" pitchFamily="34" charset="-122"/>
            <a:ea typeface="微软雅黑" pitchFamily="34" charset="-122"/>
          </a:endParaRPr>
        </a:p>
      </dgm:t>
    </dgm:pt>
    <dgm:pt modelId="{FE8FAEE3-DE41-4F5E-AB75-4E93AE377F71}" type="sibTrans" cxnId="{6BDA15CA-0BA9-4721-8C5E-605266D5E17D}">
      <dgm:prSet/>
      <dgm:spPr/>
      <dgm:t>
        <a:bodyPr/>
        <a:lstStyle/>
        <a:p>
          <a:endParaRPr lang="zh-CN" altLang="en-US">
            <a:latin typeface="微软雅黑" pitchFamily="34" charset="-122"/>
            <a:ea typeface="微软雅黑" pitchFamily="34" charset="-122"/>
          </a:endParaRPr>
        </a:p>
      </dgm:t>
    </dgm:pt>
    <dgm:pt modelId="{90213AF1-D0BE-459C-A074-A44AF84A46FE}">
      <dgm:prSet phldrT="[文本]" custT="1"/>
      <dgm:spPr/>
      <dgm:t>
        <a:bodyPr/>
        <a:lstStyle/>
        <a:p>
          <a:r>
            <a:rPr lang="zh-CN" altLang="en-US" sz="1400" dirty="0" smtClean="0">
              <a:latin typeface="微软雅黑" pitchFamily="34" charset="-122"/>
              <a:ea typeface="微软雅黑" pitchFamily="34" charset="-122"/>
            </a:rPr>
            <a:t>将现有</a:t>
          </a:r>
          <a:r>
            <a:rPr lang="en-US" altLang="zh-CN" sz="1400" dirty="0" smtClean="0">
              <a:latin typeface="微软雅黑" pitchFamily="34" charset="-122"/>
              <a:ea typeface="微软雅黑" pitchFamily="34" charset="-122"/>
            </a:rPr>
            <a:t>PORTAL</a:t>
          </a:r>
          <a:r>
            <a:rPr lang="zh-CN" altLang="en-US" sz="1400" dirty="0" smtClean="0">
              <a:latin typeface="微软雅黑" pitchFamily="34" charset="-122"/>
              <a:ea typeface="微软雅黑" pitchFamily="34" charset="-122"/>
            </a:rPr>
            <a:t>主页约</a:t>
          </a:r>
          <a:r>
            <a:rPr lang="en-US" altLang="zh-CN" sz="1400" dirty="0" smtClean="0">
              <a:latin typeface="微软雅黑" pitchFamily="34" charset="-122"/>
              <a:ea typeface="微软雅黑" pitchFamily="34" charset="-122"/>
            </a:rPr>
            <a:t>26</a:t>
          </a:r>
          <a:r>
            <a:rPr lang="zh-CN" altLang="en-US" sz="1400" dirty="0" smtClean="0">
              <a:latin typeface="微软雅黑" pitchFamily="34" charset="-122"/>
              <a:ea typeface="微软雅黑" pitchFamily="34" charset="-122"/>
            </a:rPr>
            <a:t>个大模块整合为</a:t>
          </a:r>
          <a:r>
            <a:rPr lang="en-US" altLang="zh-CN" sz="1400" dirty="0" smtClean="0">
              <a:latin typeface="微软雅黑" pitchFamily="34" charset="-122"/>
              <a:ea typeface="微软雅黑" pitchFamily="34" charset="-122"/>
            </a:rPr>
            <a:t>10</a:t>
          </a:r>
          <a:r>
            <a:rPr lang="zh-CN" altLang="en-US" sz="1400" dirty="0" smtClean="0">
              <a:latin typeface="微软雅黑" pitchFamily="34" charset="-122"/>
              <a:ea typeface="微软雅黑" pitchFamily="34" charset="-122"/>
            </a:rPr>
            <a:t>个一级模块，调整页面菜单和布局，并提供新老切换功能</a:t>
          </a:r>
          <a:r>
            <a:rPr lang="zh-CN" altLang="en-US" sz="1400" dirty="0" smtClean="0">
              <a:latin typeface="微软雅黑" pitchFamily="34" charset="-122"/>
              <a:ea typeface="微软雅黑" pitchFamily="34" charset="-122"/>
            </a:rPr>
            <a:t>，实施完成</a:t>
          </a:r>
          <a:endParaRPr lang="zh-CN" altLang="en-US" sz="1400" dirty="0">
            <a:latin typeface="微软雅黑" pitchFamily="34" charset="-122"/>
            <a:ea typeface="微软雅黑" pitchFamily="34" charset="-122"/>
          </a:endParaRPr>
        </a:p>
      </dgm:t>
    </dgm:pt>
    <dgm:pt modelId="{DC181E12-0397-439D-A795-A99C6D410292}" type="parTrans" cxnId="{092DAF55-2117-4EA4-B77A-3531493288DB}">
      <dgm:prSet/>
      <dgm:spPr/>
      <dgm:t>
        <a:bodyPr/>
        <a:lstStyle/>
        <a:p>
          <a:endParaRPr lang="zh-CN" altLang="en-US">
            <a:latin typeface="微软雅黑" pitchFamily="34" charset="-122"/>
            <a:ea typeface="微软雅黑" pitchFamily="34" charset="-122"/>
          </a:endParaRPr>
        </a:p>
      </dgm:t>
    </dgm:pt>
    <dgm:pt modelId="{D185FC79-302D-4E7A-BD61-7F710ED415FA}" type="sibTrans" cxnId="{092DAF55-2117-4EA4-B77A-3531493288DB}">
      <dgm:prSet/>
      <dgm:spPr/>
      <dgm:t>
        <a:bodyPr/>
        <a:lstStyle/>
        <a:p>
          <a:endParaRPr lang="zh-CN" altLang="en-US">
            <a:latin typeface="微软雅黑" pitchFamily="34" charset="-122"/>
            <a:ea typeface="微软雅黑" pitchFamily="34" charset="-122"/>
          </a:endParaRPr>
        </a:p>
      </dgm:t>
    </dgm:pt>
    <dgm:pt modelId="{B9ED2FB8-94FD-417E-8B64-E266172A59E7}">
      <dgm:prSet phldrT="[文本]" custT="1"/>
      <dgm:spPr/>
      <dgm:t>
        <a:bodyPr/>
        <a:lstStyle/>
        <a:p>
          <a:r>
            <a:rPr lang="zh-CN" altLang="en-US" sz="1400" dirty="0" smtClean="0">
              <a:latin typeface="微软雅黑" pitchFamily="34" charset="-122"/>
              <a:ea typeface="微软雅黑" pitchFamily="34" charset="-122"/>
            </a:rPr>
            <a:t>将部分应用迁移改造到新报表平台，以实现负载</a:t>
          </a:r>
          <a:r>
            <a:rPr lang="zh-CN" altLang="en-US" sz="1400" dirty="0" smtClean="0">
              <a:latin typeface="微软雅黑" pitchFamily="34" charset="-122"/>
              <a:ea typeface="微软雅黑" pitchFamily="34" charset="-122"/>
            </a:rPr>
            <a:t>均衡，实施完成</a:t>
          </a:r>
          <a:endParaRPr lang="zh-CN" altLang="en-US" sz="1400" dirty="0">
            <a:latin typeface="微软雅黑" pitchFamily="34" charset="-122"/>
            <a:ea typeface="微软雅黑" pitchFamily="34" charset="-122"/>
          </a:endParaRPr>
        </a:p>
      </dgm:t>
    </dgm:pt>
    <dgm:pt modelId="{FBAE0341-2BD6-46FB-B61B-C5866725F3B7}" type="parTrans" cxnId="{E7E6E2C7-B663-4A17-A078-893B8A352DA2}">
      <dgm:prSet/>
      <dgm:spPr/>
      <dgm:t>
        <a:bodyPr/>
        <a:lstStyle/>
        <a:p>
          <a:endParaRPr lang="zh-CN" altLang="en-US">
            <a:latin typeface="微软雅黑" pitchFamily="34" charset="-122"/>
            <a:ea typeface="微软雅黑" pitchFamily="34" charset="-122"/>
          </a:endParaRPr>
        </a:p>
      </dgm:t>
    </dgm:pt>
    <dgm:pt modelId="{5156FDB9-1B0E-4388-977F-63BAB535EA8A}" type="sibTrans" cxnId="{E7E6E2C7-B663-4A17-A078-893B8A352DA2}">
      <dgm:prSet/>
      <dgm:spPr/>
      <dgm:t>
        <a:bodyPr/>
        <a:lstStyle/>
        <a:p>
          <a:endParaRPr lang="zh-CN" altLang="en-US">
            <a:latin typeface="微软雅黑" pitchFamily="34" charset="-122"/>
            <a:ea typeface="微软雅黑" pitchFamily="34" charset="-122"/>
          </a:endParaRPr>
        </a:p>
      </dgm:t>
    </dgm:pt>
    <dgm:pt modelId="{BCD2A019-8E77-4F1F-96AE-DDE1E691EE85}" type="pres">
      <dgm:prSet presAssocID="{48FA939E-7D77-469B-B267-0564425CBA30}" presName="linear" presStyleCnt="0">
        <dgm:presLayoutVars>
          <dgm:dir/>
          <dgm:animLvl val="lvl"/>
          <dgm:resizeHandles val="exact"/>
        </dgm:presLayoutVars>
      </dgm:prSet>
      <dgm:spPr/>
      <dgm:t>
        <a:bodyPr/>
        <a:lstStyle/>
        <a:p>
          <a:endParaRPr lang="zh-CN" altLang="en-US"/>
        </a:p>
      </dgm:t>
    </dgm:pt>
    <dgm:pt modelId="{E616EDB8-30D9-44EE-A8AD-6CC25DABA4D5}" type="pres">
      <dgm:prSet presAssocID="{4AB2881D-E498-4E6B-A254-2282119E047A}" presName="parentLin" presStyleCnt="0"/>
      <dgm:spPr/>
    </dgm:pt>
    <dgm:pt modelId="{28BE492B-D46D-497D-8DA4-5E2F1D3D4599}" type="pres">
      <dgm:prSet presAssocID="{4AB2881D-E498-4E6B-A254-2282119E047A}" presName="parentLeftMargin" presStyleLbl="node1" presStyleIdx="0" presStyleCnt="4"/>
      <dgm:spPr/>
      <dgm:t>
        <a:bodyPr/>
        <a:lstStyle/>
        <a:p>
          <a:endParaRPr lang="zh-CN" altLang="en-US"/>
        </a:p>
      </dgm:t>
    </dgm:pt>
    <dgm:pt modelId="{D65C2295-61C0-492C-B437-7C5E93BBBB78}" type="pres">
      <dgm:prSet presAssocID="{4AB2881D-E498-4E6B-A254-2282119E047A}" presName="parentText" presStyleLbl="node1" presStyleIdx="0" presStyleCnt="4">
        <dgm:presLayoutVars>
          <dgm:chMax val="0"/>
          <dgm:bulletEnabled val="1"/>
        </dgm:presLayoutVars>
      </dgm:prSet>
      <dgm:spPr/>
      <dgm:t>
        <a:bodyPr/>
        <a:lstStyle/>
        <a:p>
          <a:endParaRPr lang="zh-CN" altLang="en-US"/>
        </a:p>
      </dgm:t>
    </dgm:pt>
    <dgm:pt modelId="{A38AF878-C4FD-4519-BA93-3F1869BD3D47}" type="pres">
      <dgm:prSet presAssocID="{4AB2881D-E498-4E6B-A254-2282119E047A}" presName="negativeSpace" presStyleCnt="0"/>
      <dgm:spPr/>
    </dgm:pt>
    <dgm:pt modelId="{F0C98572-EAAF-4522-9F2C-49E24D252434}" type="pres">
      <dgm:prSet presAssocID="{4AB2881D-E498-4E6B-A254-2282119E047A}" presName="childText" presStyleLbl="conFgAcc1" presStyleIdx="0" presStyleCnt="4">
        <dgm:presLayoutVars>
          <dgm:bulletEnabled val="1"/>
        </dgm:presLayoutVars>
      </dgm:prSet>
      <dgm:spPr/>
      <dgm:t>
        <a:bodyPr/>
        <a:lstStyle/>
        <a:p>
          <a:endParaRPr lang="zh-CN" altLang="en-US"/>
        </a:p>
      </dgm:t>
    </dgm:pt>
    <dgm:pt modelId="{B7A079C9-F837-4F67-B2ED-91B632E2798C}" type="pres">
      <dgm:prSet presAssocID="{BC17B0D7-F5EB-402B-8C27-5623FA187988}" presName="spaceBetweenRectangles" presStyleCnt="0"/>
      <dgm:spPr/>
    </dgm:pt>
    <dgm:pt modelId="{F05D9578-A036-40EE-B7BE-C82EFF9C2F73}" type="pres">
      <dgm:prSet presAssocID="{3AE3E6AB-D68D-49F3-B591-96908D6D03CD}" presName="parentLin" presStyleCnt="0"/>
      <dgm:spPr/>
    </dgm:pt>
    <dgm:pt modelId="{146DBE3B-2F90-40C8-8CBC-A046C5E32EC5}" type="pres">
      <dgm:prSet presAssocID="{3AE3E6AB-D68D-49F3-B591-96908D6D03CD}" presName="parentLeftMargin" presStyleLbl="node1" presStyleIdx="0" presStyleCnt="4"/>
      <dgm:spPr/>
      <dgm:t>
        <a:bodyPr/>
        <a:lstStyle/>
        <a:p>
          <a:endParaRPr lang="zh-CN" altLang="en-US"/>
        </a:p>
      </dgm:t>
    </dgm:pt>
    <dgm:pt modelId="{47D6F244-AA8D-41EE-A9A3-B164E81E1DAB}" type="pres">
      <dgm:prSet presAssocID="{3AE3E6AB-D68D-49F3-B591-96908D6D03CD}" presName="parentText" presStyleLbl="node1" presStyleIdx="1" presStyleCnt="4">
        <dgm:presLayoutVars>
          <dgm:chMax val="0"/>
          <dgm:bulletEnabled val="1"/>
        </dgm:presLayoutVars>
      </dgm:prSet>
      <dgm:spPr/>
      <dgm:t>
        <a:bodyPr/>
        <a:lstStyle/>
        <a:p>
          <a:endParaRPr lang="zh-CN" altLang="en-US"/>
        </a:p>
      </dgm:t>
    </dgm:pt>
    <dgm:pt modelId="{32545517-47BD-49C3-9763-A4B4A91E666A}" type="pres">
      <dgm:prSet presAssocID="{3AE3E6AB-D68D-49F3-B591-96908D6D03CD}" presName="negativeSpace" presStyleCnt="0"/>
      <dgm:spPr/>
    </dgm:pt>
    <dgm:pt modelId="{D90B1297-BA2E-429C-9D44-9F1DFC4069AA}" type="pres">
      <dgm:prSet presAssocID="{3AE3E6AB-D68D-49F3-B591-96908D6D03CD}" presName="childText" presStyleLbl="conFgAcc1" presStyleIdx="1" presStyleCnt="4">
        <dgm:presLayoutVars>
          <dgm:bulletEnabled val="1"/>
        </dgm:presLayoutVars>
      </dgm:prSet>
      <dgm:spPr/>
      <dgm:t>
        <a:bodyPr/>
        <a:lstStyle/>
        <a:p>
          <a:endParaRPr lang="zh-CN" altLang="en-US"/>
        </a:p>
      </dgm:t>
    </dgm:pt>
    <dgm:pt modelId="{E4808E47-E7A1-4115-BCF5-929C58C6E8AE}" type="pres">
      <dgm:prSet presAssocID="{DE4F31E5-217B-4DAC-A33A-A65739F97944}" presName="spaceBetweenRectangles" presStyleCnt="0"/>
      <dgm:spPr/>
    </dgm:pt>
    <dgm:pt modelId="{90F7DD05-0706-441B-93EA-8F9F55293DEB}" type="pres">
      <dgm:prSet presAssocID="{D9B934F8-DD60-4650-B1D4-59FB8FE6BA13}" presName="parentLin" presStyleCnt="0"/>
      <dgm:spPr/>
    </dgm:pt>
    <dgm:pt modelId="{CE91510E-A39E-4741-9CDC-CD8445567992}" type="pres">
      <dgm:prSet presAssocID="{D9B934F8-DD60-4650-B1D4-59FB8FE6BA13}" presName="parentLeftMargin" presStyleLbl="node1" presStyleIdx="1" presStyleCnt="4"/>
      <dgm:spPr/>
      <dgm:t>
        <a:bodyPr/>
        <a:lstStyle/>
        <a:p>
          <a:endParaRPr lang="zh-CN" altLang="en-US"/>
        </a:p>
      </dgm:t>
    </dgm:pt>
    <dgm:pt modelId="{BF100A9B-545D-43AC-B4E6-2CF85A33A6FE}" type="pres">
      <dgm:prSet presAssocID="{D9B934F8-DD60-4650-B1D4-59FB8FE6BA13}" presName="parentText" presStyleLbl="node1" presStyleIdx="2" presStyleCnt="4">
        <dgm:presLayoutVars>
          <dgm:chMax val="0"/>
          <dgm:bulletEnabled val="1"/>
        </dgm:presLayoutVars>
      </dgm:prSet>
      <dgm:spPr/>
      <dgm:t>
        <a:bodyPr/>
        <a:lstStyle/>
        <a:p>
          <a:endParaRPr lang="zh-CN" altLang="en-US"/>
        </a:p>
      </dgm:t>
    </dgm:pt>
    <dgm:pt modelId="{9E8F91D5-BF32-4A1C-86BE-AFAEB912EF54}" type="pres">
      <dgm:prSet presAssocID="{D9B934F8-DD60-4650-B1D4-59FB8FE6BA13}" presName="negativeSpace" presStyleCnt="0"/>
      <dgm:spPr/>
    </dgm:pt>
    <dgm:pt modelId="{C6B08F4A-B58A-4640-9C5B-2E39A18F063D}" type="pres">
      <dgm:prSet presAssocID="{D9B934F8-DD60-4650-B1D4-59FB8FE6BA13}" presName="childText" presStyleLbl="conFgAcc1" presStyleIdx="2" presStyleCnt="4">
        <dgm:presLayoutVars>
          <dgm:bulletEnabled val="1"/>
        </dgm:presLayoutVars>
      </dgm:prSet>
      <dgm:spPr/>
      <dgm:t>
        <a:bodyPr/>
        <a:lstStyle/>
        <a:p>
          <a:endParaRPr lang="zh-CN" altLang="en-US"/>
        </a:p>
      </dgm:t>
    </dgm:pt>
    <dgm:pt modelId="{FEFB2E9F-5D3C-40ED-A14F-DA51070C81A0}" type="pres">
      <dgm:prSet presAssocID="{6D474062-B334-4D09-AAA3-DF517F2DC69B}" presName="spaceBetweenRectangles" presStyleCnt="0"/>
      <dgm:spPr/>
    </dgm:pt>
    <dgm:pt modelId="{2B8AF80C-245B-4EB6-84B0-82FB9B2EFE26}" type="pres">
      <dgm:prSet presAssocID="{EDF56E2D-808E-4C01-B12E-A28D1C8AC5AC}" presName="parentLin" presStyleCnt="0"/>
      <dgm:spPr/>
    </dgm:pt>
    <dgm:pt modelId="{252F94CE-E538-4607-84DA-AE7FEADD16EF}" type="pres">
      <dgm:prSet presAssocID="{EDF56E2D-808E-4C01-B12E-A28D1C8AC5AC}" presName="parentLeftMargin" presStyleLbl="node1" presStyleIdx="2" presStyleCnt="4"/>
      <dgm:spPr/>
      <dgm:t>
        <a:bodyPr/>
        <a:lstStyle/>
        <a:p>
          <a:endParaRPr lang="zh-CN" altLang="en-US"/>
        </a:p>
      </dgm:t>
    </dgm:pt>
    <dgm:pt modelId="{2AAF3791-7E2B-4C58-A214-74E9D7161842}" type="pres">
      <dgm:prSet presAssocID="{EDF56E2D-808E-4C01-B12E-A28D1C8AC5AC}" presName="parentText" presStyleLbl="node1" presStyleIdx="3" presStyleCnt="4">
        <dgm:presLayoutVars>
          <dgm:chMax val="0"/>
          <dgm:bulletEnabled val="1"/>
        </dgm:presLayoutVars>
      </dgm:prSet>
      <dgm:spPr/>
      <dgm:t>
        <a:bodyPr/>
        <a:lstStyle/>
        <a:p>
          <a:endParaRPr lang="zh-CN" altLang="en-US"/>
        </a:p>
      </dgm:t>
    </dgm:pt>
    <dgm:pt modelId="{36A8BFC8-0CBD-47A4-A3F9-E87D655651FC}" type="pres">
      <dgm:prSet presAssocID="{EDF56E2D-808E-4C01-B12E-A28D1C8AC5AC}" presName="negativeSpace" presStyleCnt="0"/>
      <dgm:spPr/>
    </dgm:pt>
    <dgm:pt modelId="{914E5AC3-8041-41B0-81C2-43DEFF8CCC3E}" type="pres">
      <dgm:prSet presAssocID="{EDF56E2D-808E-4C01-B12E-A28D1C8AC5AC}" presName="childText" presStyleLbl="conFgAcc1" presStyleIdx="3" presStyleCnt="4">
        <dgm:presLayoutVars>
          <dgm:bulletEnabled val="1"/>
        </dgm:presLayoutVars>
      </dgm:prSet>
      <dgm:spPr/>
      <dgm:t>
        <a:bodyPr/>
        <a:lstStyle/>
        <a:p>
          <a:endParaRPr lang="zh-CN" altLang="en-US"/>
        </a:p>
      </dgm:t>
    </dgm:pt>
  </dgm:ptLst>
  <dgm:cxnLst>
    <dgm:cxn modelId="{DB288DF0-45FB-4A4B-8317-AFF56D460C71}" srcId="{48FA939E-7D77-469B-B267-0564425CBA30}" destId="{4AB2881D-E498-4E6B-A254-2282119E047A}" srcOrd="0" destOrd="0" parTransId="{99181840-9C4F-4A95-B8BA-1EDBB82DC37D}" sibTransId="{BC17B0D7-F5EB-402B-8C27-5623FA187988}"/>
    <dgm:cxn modelId="{EAC138DF-96D3-4127-822C-3A0A375CF3BD}" type="presOf" srcId="{4AB2881D-E498-4E6B-A254-2282119E047A}" destId="{D65C2295-61C0-492C-B437-7C5E93BBBB78}" srcOrd="1" destOrd="0" presId="urn:microsoft.com/office/officeart/2005/8/layout/list1"/>
    <dgm:cxn modelId="{6BDA15CA-0BA9-4721-8C5E-605266D5E17D}" srcId="{3AE3E6AB-D68D-49F3-B591-96908D6D03CD}" destId="{D464A7CD-5EB8-45D0-BC91-28B17CFDCD83}" srcOrd="0" destOrd="0" parTransId="{0CCB056B-6EC4-48CB-8683-CE5C53EF0463}" sibTransId="{FE8FAEE3-DE41-4F5E-AB75-4E93AE377F71}"/>
    <dgm:cxn modelId="{6751FC6E-7348-42FB-A14C-E885223C0AB8}" type="presOf" srcId="{EDF56E2D-808E-4C01-B12E-A28D1C8AC5AC}" destId="{252F94CE-E538-4607-84DA-AE7FEADD16EF}" srcOrd="0" destOrd="0" presId="urn:microsoft.com/office/officeart/2005/8/layout/list1"/>
    <dgm:cxn modelId="{83850772-C05A-4FAE-BB99-C5945BEF79CD}" srcId="{4AB2881D-E498-4E6B-A254-2282119E047A}" destId="{65D2239B-C7AE-4AFF-B163-F2EACF4F2D41}" srcOrd="0" destOrd="0" parTransId="{41416B2C-5188-403A-879A-84A170362FCD}" sibTransId="{D21E2E13-57A2-4224-BDD5-B2B9271D361A}"/>
    <dgm:cxn modelId="{BE931F95-8683-416B-92B2-3DC4B795D16A}" type="presOf" srcId="{B9ED2FB8-94FD-417E-8B64-E266172A59E7}" destId="{914E5AC3-8041-41B0-81C2-43DEFF8CCC3E}" srcOrd="0" destOrd="0" presId="urn:microsoft.com/office/officeart/2005/8/layout/list1"/>
    <dgm:cxn modelId="{56D0687A-926F-4988-97A1-DB9D09736C4E}" type="presOf" srcId="{EDF56E2D-808E-4C01-B12E-A28D1C8AC5AC}" destId="{2AAF3791-7E2B-4C58-A214-74E9D7161842}" srcOrd="1" destOrd="0" presId="urn:microsoft.com/office/officeart/2005/8/layout/list1"/>
    <dgm:cxn modelId="{092DAF55-2117-4EA4-B77A-3531493288DB}" srcId="{D9B934F8-DD60-4650-B1D4-59FB8FE6BA13}" destId="{90213AF1-D0BE-459C-A074-A44AF84A46FE}" srcOrd="0" destOrd="0" parTransId="{DC181E12-0397-439D-A795-A99C6D410292}" sibTransId="{D185FC79-302D-4E7A-BD61-7F710ED415FA}"/>
    <dgm:cxn modelId="{836BC6AC-2679-4063-9187-17AB24DA011F}" type="presOf" srcId="{3AE3E6AB-D68D-49F3-B591-96908D6D03CD}" destId="{146DBE3B-2F90-40C8-8CBC-A046C5E32EC5}" srcOrd="0" destOrd="0" presId="urn:microsoft.com/office/officeart/2005/8/layout/list1"/>
    <dgm:cxn modelId="{6711E370-6427-41B4-A287-31FEC16A4E2E}" type="presOf" srcId="{90213AF1-D0BE-459C-A074-A44AF84A46FE}" destId="{C6B08F4A-B58A-4640-9C5B-2E39A18F063D}" srcOrd="0" destOrd="0" presId="urn:microsoft.com/office/officeart/2005/8/layout/list1"/>
    <dgm:cxn modelId="{E69764FD-8501-4A0F-B340-99FA93D42F30}" type="presOf" srcId="{48FA939E-7D77-469B-B267-0564425CBA30}" destId="{BCD2A019-8E77-4F1F-96AE-DDE1E691EE85}" srcOrd="0" destOrd="0" presId="urn:microsoft.com/office/officeart/2005/8/layout/list1"/>
    <dgm:cxn modelId="{F2D914E3-F437-42C5-B4AC-02E68DDC6E28}" type="presOf" srcId="{3AE3E6AB-D68D-49F3-B591-96908D6D03CD}" destId="{47D6F244-AA8D-41EE-A9A3-B164E81E1DAB}" srcOrd="1" destOrd="0" presId="urn:microsoft.com/office/officeart/2005/8/layout/list1"/>
    <dgm:cxn modelId="{6FADAD06-E01A-4CB3-9E74-A71861A5D6A1}" type="presOf" srcId="{D464A7CD-5EB8-45D0-BC91-28B17CFDCD83}" destId="{D90B1297-BA2E-429C-9D44-9F1DFC4069AA}" srcOrd="0" destOrd="0" presId="urn:microsoft.com/office/officeart/2005/8/layout/list1"/>
    <dgm:cxn modelId="{E7E6E2C7-B663-4A17-A078-893B8A352DA2}" srcId="{EDF56E2D-808E-4C01-B12E-A28D1C8AC5AC}" destId="{B9ED2FB8-94FD-417E-8B64-E266172A59E7}" srcOrd="0" destOrd="0" parTransId="{FBAE0341-2BD6-46FB-B61B-C5866725F3B7}" sibTransId="{5156FDB9-1B0E-4388-977F-63BAB535EA8A}"/>
    <dgm:cxn modelId="{079B3C0A-781B-4F1D-8BF3-95C5E7472999}" srcId="{48FA939E-7D77-469B-B267-0564425CBA30}" destId="{D9B934F8-DD60-4650-B1D4-59FB8FE6BA13}" srcOrd="2" destOrd="0" parTransId="{C7F6A0D6-AC68-4DB4-8F14-A74CC6CD05D2}" sibTransId="{6D474062-B334-4D09-AAA3-DF517F2DC69B}"/>
    <dgm:cxn modelId="{A66E74F2-E40B-480E-A3B1-AA4708CF46D8}" srcId="{48FA939E-7D77-469B-B267-0564425CBA30}" destId="{3AE3E6AB-D68D-49F3-B591-96908D6D03CD}" srcOrd="1" destOrd="0" parTransId="{0555DBF8-E12A-4395-82C2-B01A8D93CF7D}" sibTransId="{DE4F31E5-217B-4DAC-A33A-A65739F97944}"/>
    <dgm:cxn modelId="{FF8399AC-FC68-4ADE-9F2C-824804300941}" srcId="{48FA939E-7D77-469B-B267-0564425CBA30}" destId="{EDF56E2D-808E-4C01-B12E-A28D1C8AC5AC}" srcOrd="3" destOrd="0" parTransId="{5410C348-135D-49D8-B43D-D33D3B963B15}" sibTransId="{0642B5EF-13FA-444F-8B25-CD2519028677}"/>
    <dgm:cxn modelId="{988D89B6-9E0B-412D-96BE-7443D4809561}" type="presOf" srcId="{D9B934F8-DD60-4650-B1D4-59FB8FE6BA13}" destId="{CE91510E-A39E-4741-9CDC-CD8445567992}" srcOrd="0" destOrd="0" presId="urn:microsoft.com/office/officeart/2005/8/layout/list1"/>
    <dgm:cxn modelId="{2B5BA528-6F95-48E7-8694-6ADF2F4C3726}" type="presOf" srcId="{D9B934F8-DD60-4650-B1D4-59FB8FE6BA13}" destId="{BF100A9B-545D-43AC-B4E6-2CF85A33A6FE}" srcOrd="1" destOrd="0" presId="urn:microsoft.com/office/officeart/2005/8/layout/list1"/>
    <dgm:cxn modelId="{35E22E78-149C-4387-B353-E6C1F2A01FDE}" type="presOf" srcId="{65D2239B-C7AE-4AFF-B163-F2EACF4F2D41}" destId="{F0C98572-EAAF-4522-9F2C-49E24D252434}" srcOrd="0" destOrd="0" presId="urn:microsoft.com/office/officeart/2005/8/layout/list1"/>
    <dgm:cxn modelId="{1C8F1E08-6E02-4101-9814-49DCC60FB223}" type="presOf" srcId="{4AB2881D-E498-4E6B-A254-2282119E047A}" destId="{28BE492B-D46D-497D-8DA4-5E2F1D3D4599}" srcOrd="0" destOrd="0" presId="urn:microsoft.com/office/officeart/2005/8/layout/list1"/>
    <dgm:cxn modelId="{55E5F9C6-CA44-43E5-949E-63718CBE12DE}" type="presParOf" srcId="{BCD2A019-8E77-4F1F-96AE-DDE1E691EE85}" destId="{E616EDB8-30D9-44EE-A8AD-6CC25DABA4D5}" srcOrd="0" destOrd="0" presId="urn:microsoft.com/office/officeart/2005/8/layout/list1"/>
    <dgm:cxn modelId="{0C514F78-3C91-4753-B417-696CCF3A54AF}" type="presParOf" srcId="{E616EDB8-30D9-44EE-A8AD-6CC25DABA4D5}" destId="{28BE492B-D46D-497D-8DA4-5E2F1D3D4599}" srcOrd="0" destOrd="0" presId="urn:microsoft.com/office/officeart/2005/8/layout/list1"/>
    <dgm:cxn modelId="{975F378A-A1D4-495C-A352-7EFFC326223A}" type="presParOf" srcId="{E616EDB8-30D9-44EE-A8AD-6CC25DABA4D5}" destId="{D65C2295-61C0-492C-B437-7C5E93BBBB78}" srcOrd="1" destOrd="0" presId="urn:microsoft.com/office/officeart/2005/8/layout/list1"/>
    <dgm:cxn modelId="{628CC4CD-D5DE-4651-8C09-6E13FC748932}" type="presParOf" srcId="{BCD2A019-8E77-4F1F-96AE-DDE1E691EE85}" destId="{A38AF878-C4FD-4519-BA93-3F1869BD3D47}" srcOrd="1" destOrd="0" presId="urn:microsoft.com/office/officeart/2005/8/layout/list1"/>
    <dgm:cxn modelId="{C9E4D1F6-63F7-4EDF-9216-F4E7F6798197}" type="presParOf" srcId="{BCD2A019-8E77-4F1F-96AE-DDE1E691EE85}" destId="{F0C98572-EAAF-4522-9F2C-49E24D252434}" srcOrd="2" destOrd="0" presId="urn:microsoft.com/office/officeart/2005/8/layout/list1"/>
    <dgm:cxn modelId="{9C877005-4A0C-46B1-8549-32578FB0CBFF}" type="presParOf" srcId="{BCD2A019-8E77-4F1F-96AE-DDE1E691EE85}" destId="{B7A079C9-F837-4F67-B2ED-91B632E2798C}" srcOrd="3" destOrd="0" presId="urn:microsoft.com/office/officeart/2005/8/layout/list1"/>
    <dgm:cxn modelId="{31CDD36E-F6B6-4F70-A7B7-D67DB60EF4C3}" type="presParOf" srcId="{BCD2A019-8E77-4F1F-96AE-DDE1E691EE85}" destId="{F05D9578-A036-40EE-B7BE-C82EFF9C2F73}" srcOrd="4" destOrd="0" presId="urn:microsoft.com/office/officeart/2005/8/layout/list1"/>
    <dgm:cxn modelId="{9215DC84-29D2-4FA8-B16C-9C65E8FA891A}" type="presParOf" srcId="{F05D9578-A036-40EE-B7BE-C82EFF9C2F73}" destId="{146DBE3B-2F90-40C8-8CBC-A046C5E32EC5}" srcOrd="0" destOrd="0" presId="urn:microsoft.com/office/officeart/2005/8/layout/list1"/>
    <dgm:cxn modelId="{16BE32E3-16D4-4B4F-8A86-57A0872577E6}" type="presParOf" srcId="{F05D9578-A036-40EE-B7BE-C82EFF9C2F73}" destId="{47D6F244-AA8D-41EE-A9A3-B164E81E1DAB}" srcOrd="1" destOrd="0" presId="urn:microsoft.com/office/officeart/2005/8/layout/list1"/>
    <dgm:cxn modelId="{8BFC6B56-9DAC-47F4-98B9-33C52D35ACC8}" type="presParOf" srcId="{BCD2A019-8E77-4F1F-96AE-DDE1E691EE85}" destId="{32545517-47BD-49C3-9763-A4B4A91E666A}" srcOrd="5" destOrd="0" presId="urn:microsoft.com/office/officeart/2005/8/layout/list1"/>
    <dgm:cxn modelId="{FB1A539C-FC32-47F2-BC50-B7444A13B5AA}" type="presParOf" srcId="{BCD2A019-8E77-4F1F-96AE-DDE1E691EE85}" destId="{D90B1297-BA2E-429C-9D44-9F1DFC4069AA}" srcOrd="6" destOrd="0" presId="urn:microsoft.com/office/officeart/2005/8/layout/list1"/>
    <dgm:cxn modelId="{4EFE7940-49E4-43CC-89C4-10B92BE01FBB}" type="presParOf" srcId="{BCD2A019-8E77-4F1F-96AE-DDE1E691EE85}" destId="{E4808E47-E7A1-4115-BCF5-929C58C6E8AE}" srcOrd="7" destOrd="0" presId="urn:microsoft.com/office/officeart/2005/8/layout/list1"/>
    <dgm:cxn modelId="{2656877B-1B67-47EC-951A-FA644DD6A94A}" type="presParOf" srcId="{BCD2A019-8E77-4F1F-96AE-DDE1E691EE85}" destId="{90F7DD05-0706-441B-93EA-8F9F55293DEB}" srcOrd="8" destOrd="0" presId="urn:microsoft.com/office/officeart/2005/8/layout/list1"/>
    <dgm:cxn modelId="{6106245A-03E8-4741-BD71-F1D6F82D6984}" type="presParOf" srcId="{90F7DD05-0706-441B-93EA-8F9F55293DEB}" destId="{CE91510E-A39E-4741-9CDC-CD8445567992}" srcOrd="0" destOrd="0" presId="urn:microsoft.com/office/officeart/2005/8/layout/list1"/>
    <dgm:cxn modelId="{84820E60-00D3-4B04-B329-2E769D5D7559}" type="presParOf" srcId="{90F7DD05-0706-441B-93EA-8F9F55293DEB}" destId="{BF100A9B-545D-43AC-B4E6-2CF85A33A6FE}" srcOrd="1" destOrd="0" presId="urn:microsoft.com/office/officeart/2005/8/layout/list1"/>
    <dgm:cxn modelId="{02955B86-9AF2-4DBF-BC73-99D950249DEF}" type="presParOf" srcId="{BCD2A019-8E77-4F1F-96AE-DDE1E691EE85}" destId="{9E8F91D5-BF32-4A1C-86BE-AFAEB912EF54}" srcOrd="9" destOrd="0" presId="urn:microsoft.com/office/officeart/2005/8/layout/list1"/>
    <dgm:cxn modelId="{08063D87-4908-4169-8B33-6B2A2850968F}" type="presParOf" srcId="{BCD2A019-8E77-4F1F-96AE-DDE1E691EE85}" destId="{C6B08F4A-B58A-4640-9C5B-2E39A18F063D}" srcOrd="10" destOrd="0" presId="urn:microsoft.com/office/officeart/2005/8/layout/list1"/>
    <dgm:cxn modelId="{AFABF942-95D1-4EFB-8C70-7CAD4B4C8776}" type="presParOf" srcId="{BCD2A019-8E77-4F1F-96AE-DDE1E691EE85}" destId="{FEFB2E9F-5D3C-40ED-A14F-DA51070C81A0}" srcOrd="11" destOrd="0" presId="urn:microsoft.com/office/officeart/2005/8/layout/list1"/>
    <dgm:cxn modelId="{950C8465-BB50-4855-8A4F-BE4BA41E47FF}" type="presParOf" srcId="{BCD2A019-8E77-4F1F-96AE-DDE1E691EE85}" destId="{2B8AF80C-245B-4EB6-84B0-82FB9B2EFE26}" srcOrd="12" destOrd="0" presId="urn:microsoft.com/office/officeart/2005/8/layout/list1"/>
    <dgm:cxn modelId="{338461A2-E1D6-4CC1-8C28-14075C94CFDD}" type="presParOf" srcId="{2B8AF80C-245B-4EB6-84B0-82FB9B2EFE26}" destId="{252F94CE-E538-4607-84DA-AE7FEADD16EF}" srcOrd="0" destOrd="0" presId="urn:microsoft.com/office/officeart/2005/8/layout/list1"/>
    <dgm:cxn modelId="{ED25FE05-0E78-4293-8AE0-631355C0AA56}" type="presParOf" srcId="{2B8AF80C-245B-4EB6-84B0-82FB9B2EFE26}" destId="{2AAF3791-7E2B-4C58-A214-74E9D7161842}" srcOrd="1" destOrd="0" presId="urn:microsoft.com/office/officeart/2005/8/layout/list1"/>
    <dgm:cxn modelId="{62D73ACE-468D-4CC2-9366-093A810B6600}" type="presParOf" srcId="{BCD2A019-8E77-4F1F-96AE-DDE1E691EE85}" destId="{36A8BFC8-0CBD-47A4-A3F9-E87D655651FC}" srcOrd="13" destOrd="0" presId="urn:microsoft.com/office/officeart/2005/8/layout/list1"/>
    <dgm:cxn modelId="{0FAF6D64-ECA0-4D85-895D-BECB3F2A8A0C}" type="presParOf" srcId="{BCD2A019-8E77-4F1F-96AE-DDE1E691EE85}" destId="{914E5AC3-8041-41B0-81C2-43DEFF8CCC3E}"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8FA939E-7D77-469B-B267-0564425CBA30}" type="doc">
      <dgm:prSet loTypeId="urn:microsoft.com/office/officeart/2005/8/layout/list1" loCatId="list" qsTypeId="urn:microsoft.com/office/officeart/2005/8/quickstyle/simple1" qsCatId="simple" csTypeId="urn:microsoft.com/office/officeart/2005/8/colors/accent2_5" csCatId="accent2" phldr="1"/>
      <dgm:spPr/>
      <dgm:t>
        <a:bodyPr/>
        <a:lstStyle/>
        <a:p>
          <a:endParaRPr lang="zh-CN" altLang="en-US"/>
        </a:p>
      </dgm:t>
    </dgm:pt>
    <dgm:pt modelId="{4AB2881D-E498-4E6B-A254-2282119E047A}">
      <dgm:prSet phldrT="[文本]"/>
      <dgm:spPr/>
      <dgm:t>
        <a:bodyPr/>
        <a:lstStyle/>
        <a:p>
          <a:r>
            <a:rPr lang="zh-CN" altLang="en-US" dirty="0" smtClean="0">
              <a:latin typeface="微软雅黑" pitchFamily="34" charset="-122"/>
              <a:ea typeface="微软雅黑" pitchFamily="34" charset="-122"/>
            </a:rPr>
            <a:t>中间层数据表建设</a:t>
          </a:r>
          <a:endParaRPr lang="zh-CN" altLang="en-US" dirty="0">
            <a:latin typeface="微软雅黑" pitchFamily="34" charset="-122"/>
            <a:ea typeface="微软雅黑" pitchFamily="34" charset="-122"/>
          </a:endParaRPr>
        </a:p>
      </dgm:t>
    </dgm:pt>
    <dgm:pt modelId="{99181840-9C4F-4A95-B8BA-1EDBB82DC37D}" type="parTrans" cxnId="{DB288DF0-45FB-4A4B-8317-AFF56D460C71}">
      <dgm:prSet/>
      <dgm:spPr/>
      <dgm:t>
        <a:bodyPr/>
        <a:lstStyle/>
        <a:p>
          <a:endParaRPr lang="zh-CN" altLang="en-US">
            <a:latin typeface="微软雅黑" pitchFamily="34" charset="-122"/>
            <a:ea typeface="微软雅黑" pitchFamily="34" charset="-122"/>
          </a:endParaRPr>
        </a:p>
      </dgm:t>
    </dgm:pt>
    <dgm:pt modelId="{BC17B0D7-F5EB-402B-8C27-5623FA187988}" type="sibTrans" cxnId="{DB288DF0-45FB-4A4B-8317-AFF56D460C71}">
      <dgm:prSet/>
      <dgm:spPr/>
      <dgm:t>
        <a:bodyPr/>
        <a:lstStyle/>
        <a:p>
          <a:endParaRPr lang="zh-CN" altLang="en-US">
            <a:latin typeface="微软雅黑" pitchFamily="34" charset="-122"/>
            <a:ea typeface="微软雅黑" pitchFamily="34" charset="-122"/>
          </a:endParaRPr>
        </a:p>
      </dgm:t>
    </dgm:pt>
    <dgm:pt modelId="{3AE3E6AB-D68D-49F3-B591-96908D6D03CD}">
      <dgm:prSet phldrT="[文本]"/>
      <dgm:spPr/>
      <dgm:t>
        <a:bodyPr/>
        <a:lstStyle/>
        <a:p>
          <a:r>
            <a:rPr lang="zh-CN" altLang="en-US" dirty="0" smtClean="0">
              <a:latin typeface="微软雅黑" pitchFamily="34" charset="-122"/>
              <a:ea typeface="微软雅黑" pitchFamily="34" charset="-122"/>
            </a:rPr>
            <a:t>备份设备升级改造</a:t>
          </a:r>
          <a:endParaRPr lang="zh-CN" altLang="en-US" dirty="0">
            <a:latin typeface="微软雅黑" pitchFamily="34" charset="-122"/>
            <a:ea typeface="微软雅黑" pitchFamily="34" charset="-122"/>
          </a:endParaRPr>
        </a:p>
      </dgm:t>
    </dgm:pt>
    <dgm:pt modelId="{0555DBF8-E12A-4395-82C2-B01A8D93CF7D}" type="parTrans" cxnId="{A66E74F2-E40B-480E-A3B1-AA4708CF46D8}">
      <dgm:prSet/>
      <dgm:spPr/>
      <dgm:t>
        <a:bodyPr/>
        <a:lstStyle/>
        <a:p>
          <a:endParaRPr lang="zh-CN" altLang="en-US">
            <a:latin typeface="微软雅黑" pitchFamily="34" charset="-122"/>
            <a:ea typeface="微软雅黑" pitchFamily="34" charset="-122"/>
          </a:endParaRPr>
        </a:p>
      </dgm:t>
    </dgm:pt>
    <dgm:pt modelId="{DE4F31E5-217B-4DAC-A33A-A65739F97944}" type="sibTrans" cxnId="{A66E74F2-E40B-480E-A3B1-AA4708CF46D8}">
      <dgm:prSet/>
      <dgm:spPr/>
      <dgm:t>
        <a:bodyPr/>
        <a:lstStyle/>
        <a:p>
          <a:endParaRPr lang="zh-CN" altLang="en-US">
            <a:latin typeface="微软雅黑" pitchFamily="34" charset="-122"/>
            <a:ea typeface="微软雅黑" pitchFamily="34" charset="-122"/>
          </a:endParaRPr>
        </a:p>
      </dgm:t>
    </dgm:pt>
    <dgm:pt modelId="{D9B934F8-DD60-4650-B1D4-59FB8FE6BA13}">
      <dgm:prSet phldrT="[文本]"/>
      <dgm:spPr/>
      <dgm:t>
        <a:bodyPr/>
        <a:lstStyle/>
        <a:p>
          <a:r>
            <a:rPr lang="zh-CN" altLang="en-US" dirty="0" smtClean="0">
              <a:latin typeface="微软雅黑" pitchFamily="34" charset="-122"/>
              <a:ea typeface="微软雅黑" pitchFamily="34" charset="-122"/>
            </a:rPr>
            <a:t>输出信息入库</a:t>
          </a:r>
          <a:endParaRPr lang="zh-CN" altLang="en-US" dirty="0">
            <a:latin typeface="微软雅黑" pitchFamily="34" charset="-122"/>
            <a:ea typeface="微软雅黑" pitchFamily="34" charset="-122"/>
          </a:endParaRPr>
        </a:p>
      </dgm:t>
    </dgm:pt>
    <dgm:pt modelId="{C7F6A0D6-AC68-4DB4-8F14-A74CC6CD05D2}" type="parTrans" cxnId="{079B3C0A-781B-4F1D-8BF3-95C5E7472999}">
      <dgm:prSet/>
      <dgm:spPr/>
      <dgm:t>
        <a:bodyPr/>
        <a:lstStyle/>
        <a:p>
          <a:endParaRPr lang="zh-CN" altLang="en-US">
            <a:latin typeface="微软雅黑" pitchFamily="34" charset="-122"/>
            <a:ea typeface="微软雅黑" pitchFamily="34" charset="-122"/>
          </a:endParaRPr>
        </a:p>
      </dgm:t>
    </dgm:pt>
    <dgm:pt modelId="{6D474062-B334-4D09-AAA3-DF517F2DC69B}" type="sibTrans" cxnId="{079B3C0A-781B-4F1D-8BF3-95C5E7472999}">
      <dgm:prSet/>
      <dgm:spPr/>
      <dgm:t>
        <a:bodyPr/>
        <a:lstStyle/>
        <a:p>
          <a:endParaRPr lang="zh-CN" altLang="en-US">
            <a:latin typeface="微软雅黑" pitchFamily="34" charset="-122"/>
            <a:ea typeface="微软雅黑" pitchFamily="34" charset="-122"/>
          </a:endParaRPr>
        </a:p>
      </dgm:t>
    </dgm:pt>
    <dgm:pt modelId="{65D2239B-C7AE-4AFF-B163-F2EACF4F2D41}">
      <dgm:prSet phldrT="[文本]" custT="1"/>
      <dgm:spPr/>
      <dgm:t>
        <a:bodyPr/>
        <a:lstStyle/>
        <a:p>
          <a:r>
            <a:rPr lang="zh-CN" altLang="en-US" sz="1400" dirty="0" smtClean="0">
              <a:latin typeface="微软雅黑" pitchFamily="34" charset="-122"/>
              <a:ea typeface="微软雅黑" pitchFamily="34" charset="-122"/>
            </a:rPr>
            <a:t>已完成</a:t>
          </a:r>
          <a:r>
            <a:rPr lang="en-US" altLang="zh-CN" sz="1400" dirty="0" smtClean="0">
              <a:latin typeface="微软雅黑" pitchFamily="34" charset="-122"/>
              <a:ea typeface="微软雅黑" pitchFamily="34" charset="-122"/>
            </a:rPr>
            <a:t>10</a:t>
          </a:r>
          <a:r>
            <a:rPr lang="zh-CN" altLang="en-US" sz="1400" dirty="0" smtClean="0">
              <a:latin typeface="微软雅黑" pitchFamily="34" charset="-122"/>
              <a:ea typeface="微软雅黑" pitchFamily="34" charset="-122"/>
            </a:rPr>
            <a:t>张中间层表建设，</a:t>
          </a:r>
          <a:r>
            <a:rPr lang="zh-CN" altLang="en-US" sz="1400" dirty="0" smtClean="0">
              <a:latin typeface="微软雅黑" pitchFamily="34" charset="-122"/>
              <a:ea typeface="微软雅黑" pitchFamily="34" charset="-122"/>
            </a:rPr>
            <a:t>并投入</a:t>
          </a:r>
          <a:r>
            <a:rPr lang="zh-CN" altLang="en-US" sz="1400" dirty="0" smtClean="0">
              <a:latin typeface="微软雅黑" pitchFamily="34" charset="-122"/>
              <a:ea typeface="微软雅黑" pitchFamily="34" charset="-122"/>
            </a:rPr>
            <a:t>使用</a:t>
          </a:r>
          <a:endParaRPr lang="zh-CN" altLang="en-US" sz="1400" dirty="0">
            <a:latin typeface="微软雅黑" pitchFamily="34" charset="-122"/>
            <a:ea typeface="微软雅黑" pitchFamily="34" charset="-122"/>
          </a:endParaRPr>
        </a:p>
      </dgm:t>
    </dgm:pt>
    <dgm:pt modelId="{41416B2C-5188-403A-879A-84A170362FCD}" type="parTrans" cxnId="{83850772-C05A-4FAE-BB99-C5945BEF79CD}">
      <dgm:prSet/>
      <dgm:spPr/>
      <dgm:t>
        <a:bodyPr/>
        <a:lstStyle/>
        <a:p>
          <a:endParaRPr lang="zh-CN" altLang="en-US">
            <a:latin typeface="微软雅黑" pitchFamily="34" charset="-122"/>
            <a:ea typeface="微软雅黑" pitchFamily="34" charset="-122"/>
          </a:endParaRPr>
        </a:p>
      </dgm:t>
    </dgm:pt>
    <dgm:pt modelId="{D21E2E13-57A2-4224-BDD5-B2B9271D361A}" type="sibTrans" cxnId="{83850772-C05A-4FAE-BB99-C5945BEF79CD}">
      <dgm:prSet/>
      <dgm:spPr/>
      <dgm:t>
        <a:bodyPr/>
        <a:lstStyle/>
        <a:p>
          <a:endParaRPr lang="zh-CN" altLang="en-US">
            <a:latin typeface="微软雅黑" pitchFamily="34" charset="-122"/>
            <a:ea typeface="微软雅黑" pitchFamily="34" charset="-122"/>
          </a:endParaRPr>
        </a:p>
      </dgm:t>
    </dgm:pt>
    <dgm:pt modelId="{EDF56E2D-808E-4C01-B12E-A28D1C8AC5AC}">
      <dgm:prSet phldrT="[文本]"/>
      <dgm:spPr/>
      <dgm:t>
        <a:bodyPr/>
        <a:lstStyle/>
        <a:p>
          <a:r>
            <a:rPr lang="zh-CN" altLang="en-US" dirty="0" smtClean="0">
              <a:latin typeface="微软雅黑" pitchFamily="34" charset="-122"/>
              <a:ea typeface="微软雅黑" pitchFamily="34" charset="-122"/>
            </a:rPr>
            <a:t>作业优化</a:t>
          </a:r>
          <a:endParaRPr lang="zh-CN" altLang="en-US" dirty="0">
            <a:latin typeface="微软雅黑" pitchFamily="34" charset="-122"/>
            <a:ea typeface="微软雅黑" pitchFamily="34" charset="-122"/>
          </a:endParaRPr>
        </a:p>
      </dgm:t>
    </dgm:pt>
    <dgm:pt modelId="{5410C348-135D-49D8-B43D-D33D3B963B15}" type="parTrans" cxnId="{FF8399AC-FC68-4ADE-9F2C-824804300941}">
      <dgm:prSet/>
      <dgm:spPr/>
      <dgm:t>
        <a:bodyPr/>
        <a:lstStyle/>
        <a:p>
          <a:endParaRPr lang="zh-CN" altLang="en-US">
            <a:latin typeface="微软雅黑" pitchFamily="34" charset="-122"/>
            <a:ea typeface="微软雅黑" pitchFamily="34" charset="-122"/>
          </a:endParaRPr>
        </a:p>
      </dgm:t>
    </dgm:pt>
    <dgm:pt modelId="{0642B5EF-13FA-444F-8B25-CD2519028677}" type="sibTrans" cxnId="{FF8399AC-FC68-4ADE-9F2C-824804300941}">
      <dgm:prSet/>
      <dgm:spPr/>
      <dgm:t>
        <a:bodyPr/>
        <a:lstStyle/>
        <a:p>
          <a:endParaRPr lang="zh-CN" altLang="en-US">
            <a:latin typeface="微软雅黑" pitchFamily="34" charset="-122"/>
            <a:ea typeface="微软雅黑" pitchFamily="34" charset="-122"/>
          </a:endParaRPr>
        </a:p>
      </dgm:t>
    </dgm:pt>
    <dgm:pt modelId="{D464A7CD-5EB8-45D0-BC91-28B17CFDCD83}">
      <dgm:prSet phldrT="[文本]" custT="1"/>
      <dgm:spPr/>
      <dgm:t>
        <a:bodyPr/>
        <a:lstStyle/>
        <a:p>
          <a:r>
            <a:rPr lang="zh-CN" altLang="en-US" sz="1400" dirty="0" smtClean="0">
              <a:latin typeface="微软雅黑" pitchFamily="34" charset="-122"/>
              <a:ea typeface="微软雅黑" pitchFamily="34" charset="-122"/>
            </a:rPr>
            <a:t>陆家嘴系统带库升级，同时驱动器均升级到</a:t>
          </a:r>
          <a:r>
            <a:rPr lang="en-US" altLang="zh-CN" sz="1400" dirty="0" smtClean="0">
              <a:latin typeface="微软雅黑" pitchFamily="34" charset="-122"/>
              <a:ea typeface="微软雅黑" pitchFamily="34" charset="-122"/>
            </a:rPr>
            <a:t>LTO5</a:t>
          </a:r>
          <a:r>
            <a:rPr lang="zh-CN" altLang="en-US" sz="1400" dirty="0" smtClean="0">
              <a:latin typeface="微软雅黑" pitchFamily="34" charset="-122"/>
              <a:ea typeface="微软雅黑" pitchFamily="34" charset="-122"/>
            </a:rPr>
            <a:t>，实施完成</a:t>
          </a:r>
          <a:endParaRPr lang="zh-CN" altLang="en-US" sz="1400" dirty="0">
            <a:latin typeface="微软雅黑" pitchFamily="34" charset="-122"/>
            <a:ea typeface="微软雅黑" pitchFamily="34" charset="-122"/>
          </a:endParaRPr>
        </a:p>
      </dgm:t>
    </dgm:pt>
    <dgm:pt modelId="{0CCB056B-6EC4-48CB-8683-CE5C53EF0463}" type="parTrans" cxnId="{6BDA15CA-0BA9-4721-8C5E-605266D5E17D}">
      <dgm:prSet/>
      <dgm:spPr/>
      <dgm:t>
        <a:bodyPr/>
        <a:lstStyle/>
        <a:p>
          <a:endParaRPr lang="zh-CN" altLang="en-US">
            <a:latin typeface="微软雅黑" pitchFamily="34" charset="-122"/>
            <a:ea typeface="微软雅黑" pitchFamily="34" charset="-122"/>
          </a:endParaRPr>
        </a:p>
      </dgm:t>
    </dgm:pt>
    <dgm:pt modelId="{FE8FAEE3-DE41-4F5E-AB75-4E93AE377F71}" type="sibTrans" cxnId="{6BDA15CA-0BA9-4721-8C5E-605266D5E17D}">
      <dgm:prSet/>
      <dgm:spPr/>
      <dgm:t>
        <a:bodyPr/>
        <a:lstStyle/>
        <a:p>
          <a:endParaRPr lang="zh-CN" altLang="en-US">
            <a:latin typeface="微软雅黑" pitchFamily="34" charset="-122"/>
            <a:ea typeface="微软雅黑" pitchFamily="34" charset="-122"/>
          </a:endParaRPr>
        </a:p>
      </dgm:t>
    </dgm:pt>
    <dgm:pt modelId="{90213AF1-D0BE-459C-A074-A44AF84A46FE}">
      <dgm:prSet phldrT="[文本]" custT="1"/>
      <dgm:spPr/>
      <dgm:t>
        <a:bodyPr/>
        <a:lstStyle/>
        <a:p>
          <a:r>
            <a:rPr lang="zh-CN" altLang="en-US" sz="1400" dirty="0" smtClean="0">
              <a:latin typeface="微软雅黑" pitchFamily="34" charset="-122"/>
              <a:ea typeface="微软雅黑" pitchFamily="34" charset="-122"/>
            </a:rPr>
            <a:t>将现有仓库对外提供服务的数据输出信息入库，简化每月月报统计，并可基于此提供其他统计和校验功能</a:t>
          </a:r>
          <a:endParaRPr lang="zh-CN" altLang="en-US" sz="1400" dirty="0">
            <a:latin typeface="微软雅黑" pitchFamily="34" charset="-122"/>
            <a:ea typeface="微软雅黑" pitchFamily="34" charset="-122"/>
          </a:endParaRPr>
        </a:p>
      </dgm:t>
    </dgm:pt>
    <dgm:pt modelId="{DC181E12-0397-439D-A795-A99C6D410292}" type="parTrans" cxnId="{092DAF55-2117-4EA4-B77A-3531493288DB}">
      <dgm:prSet/>
      <dgm:spPr/>
      <dgm:t>
        <a:bodyPr/>
        <a:lstStyle/>
        <a:p>
          <a:endParaRPr lang="zh-CN" altLang="en-US">
            <a:latin typeface="微软雅黑" pitchFamily="34" charset="-122"/>
            <a:ea typeface="微软雅黑" pitchFamily="34" charset="-122"/>
          </a:endParaRPr>
        </a:p>
      </dgm:t>
    </dgm:pt>
    <dgm:pt modelId="{D185FC79-302D-4E7A-BD61-7F710ED415FA}" type="sibTrans" cxnId="{092DAF55-2117-4EA4-B77A-3531493288DB}">
      <dgm:prSet/>
      <dgm:spPr/>
      <dgm:t>
        <a:bodyPr/>
        <a:lstStyle/>
        <a:p>
          <a:endParaRPr lang="zh-CN" altLang="en-US">
            <a:latin typeface="微软雅黑" pitchFamily="34" charset="-122"/>
            <a:ea typeface="微软雅黑" pitchFamily="34" charset="-122"/>
          </a:endParaRPr>
        </a:p>
      </dgm:t>
    </dgm:pt>
    <dgm:pt modelId="{B9ED2FB8-94FD-417E-8B64-E266172A59E7}">
      <dgm:prSet phldrT="[文本]" custT="1"/>
      <dgm:spPr/>
      <dgm:t>
        <a:bodyPr/>
        <a:lstStyle/>
        <a:p>
          <a:r>
            <a:rPr lang="zh-CN" altLang="en-US" sz="1400" dirty="0" smtClean="0">
              <a:latin typeface="微软雅黑" pitchFamily="34" charset="-122"/>
              <a:ea typeface="微软雅黑" pitchFamily="34" charset="-122"/>
            </a:rPr>
            <a:t>总结运维经验，优化不合理流程，优化效率低下作业，增加流程数据校验</a:t>
          </a:r>
          <a:endParaRPr lang="zh-CN" altLang="en-US" sz="1400" dirty="0">
            <a:latin typeface="微软雅黑" pitchFamily="34" charset="-122"/>
            <a:ea typeface="微软雅黑" pitchFamily="34" charset="-122"/>
          </a:endParaRPr>
        </a:p>
      </dgm:t>
    </dgm:pt>
    <dgm:pt modelId="{FBAE0341-2BD6-46FB-B61B-C5866725F3B7}" type="parTrans" cxnId="{E7E6E2C7-B663-4A17-A078-893B8A352DA2}">
      <dgm:prSet/>
      <dgm:spPr/>
      <dgm:t>
        <a:bodyPr/>
        <a:lstStyle/>
        <a:p>
          <a:endParaRPr lang="zh-CN" altLang="en-US">
            <a:latin typeface="微软雅黑" pitchFamily="34" charset="-122"/>
            <a:ea typeface="微软雅黑" pitchFamily="34" charset="-122"/>
          </a:endParaRPr>
        </a:p>
      </dgm:t>
    </dgm:pt>
    <dgm:pt modelId="{5156FDB9-1B0E-4388-977F-63BAB535EA8A}" type="sibTrans" cxnId="{E7E6E2C7-B663-4A17-A078-893B8A352DA2}">
      <dgm:prSet/>
      <dgm:spPr/>
      <dgm:t>
        <a:bodyPr/>
        <a:lstStyle/>
        <a:p>
          <a:endParaRPr lang="zh-CN" altLang="en-US">
            <a:latin typeface="微软雅黑" pitchFamily="34" charset="-122"/>
            <a:ea typeface="微软雅黑" pitchFamily="34" charset="-122"/>
          </a:endParaRPr>
        </a:p>
      </dgm:t>
    </dgm:pt>
    <dgm:pt modelId="{BCD2A019-8E77-4F1F-96AE-DDE1E691EE85}" type="pres">
      <dgm:prSet presAssocID="{48FA939E-7D77-469B-B267-0564425CBA30}" presName="linear" presStyleCnt="0">
        <dgm:presLayoutVars>
          <dgm:dir/>
          <dgm:animLvl val="lvl"/>
          <dgm:resizeHandles val="exact"/>
        </dgm:presLayoutVars>
      </dgm:prSet>
      <dgm:spPr/>
      <dgm:t>
        <a:bodyPr/>
        <a:lstStyle/>
        <a:p>
          <a:endParaRPr lang="zh-CN" altLang="en-US"/>
        </a:p>
      </dgm:t>
    </dgm:pt>
    <dgm:pt modelId="{E616EDB8-30D9-44EE-A8AD-6CC25DABA4D5}" type="pres">
      <dgm:prSet presAssocID="{4AB2881D-E498-4E6B-A254-2282119E047A}" presName="parentLin" presStyleCnt="0"/>
      <dgm:spPr/>
    </dgm:pt>
    <dgm:pt modelId="{28BE492B-D46D-497D-8DA4-5E2F1D3D4599}" type="pres">
      <dgm:prSet presAssocID="{4AB2881D-E498-4E6B-A254-2282119E047A}" presName="parentLeftMargin" presStyleLbl="node1" presStyleIdx="0" presStyleCnt="4"/>
      <dgm:spPr/>
      <dgm:t>
        <a:bodyPr/>
        <a:lstStyle/>
        <a:p>
          <a:endParaRPr lang="zh-CN" altLang="en-US"/>
        </a:p>
      </dgm:t>
    </dgm:pt>
    <dgm:pt modelId="{D65C2295-61C0-492C-B437-7C5E93BBBB78}" type="pres">
      <dgm:prSet presAssocID="{4AB2881D-E498-4E6B-A254-2282119E047A}" presName="parentText" presStyleLbl="node1" presStyleIdx="0" presStyleCnt="4">
        <dgm:presLayoutVars>
          <dgm:chMax val="0"/>
          <dgm:bulletEnabled val="1"/>
        </dgm:presLayoutVars>
      </dgm:prSet>
      <dgm:spPr/>
      <dgm:t>
        <a:bodyPr/>
        <a:lstStyle/>
        <a:p>
          <a:endParaRPr lang="zh-CN" altLang="en-US"/>
        </a:p>
      </dgm:t>
    </dgm:pt>
    <dgm:pt modelId="{A38AF878-C4FD-4519-BA93-3F1869BD3D47}" type="pres">
      <dgm:prSet presAssocID="{4AB2881D-E498-4E6B-A254-2282119E047A}" presName="negativeSpace" presStyleCnt="0"/>
      <dgm:spPr/>
    </dgm:pt>
    <dgm:pt modelId="{F0C98572-EAAF-4522-9F2C-49E24D252434}" type="pres">
      <dgm:prSet presAssocID="{4AB2881D-E498-4E6B-A254-2282119E047A}" presName="childText" presStyleLbl="conFgAcc1" presStyleIdx="0" presStyleCnt="4">
        <dgm:presLayoutVars>
          <dgm:bulletEnabled val="1"/>
        </dgm:presLayoutVars>
      </dgm:prSet>
      <dgm:spPr/>
      <dgm:t>
        <a:bodyPr/>
        <a:lstStyle/>
        <a:p>
          <a:endParaRPr lang="zh-CN" altLang="en-US"/>
        </a:p>
      </dgm:t>
    </dgm:pt>
    <dgm:pt modelId="{B7A079C9-F837-4F67-B2ED-91B632E2798C}" type="pres">
      <dgm:prSet presAssocID="{BC17B0D7-F5EB-402B-8C27-5623FA187988}" presName="spaceBetweenRectangles" presStyleCnt="0"/>
      <dgm:spPr/>
    </dgm:pt>
    <dgm:pt modelId="{F05D9578-A036-40EE-B7BE-C82EFF9C2F73}" type="pres">
      <dgm:prSet presAssocID="{3AE3E6AB-D68D-49F3-B591-96908D6D03CD}" presName="parentLin" presStyleCnt="0"/>
      <dgm:spPr/>
    </dgm:pt>
    <dgm:pt modelId="{146DBE3B-2F90-40C8-8CBC-A046C5E32EC5}" type="pres">
      <dgm:prSet presAssocID="{3AE3E6AB-D68D-49F3-B591-96908D6D03CD}" presName="parentLeftMargin" presStyleLbl="node1" presStyleIdx="0" presStyleCnt="4"/>
      <dgm:spPr/>
      <dgm:t>
        <a:bodyPr/>
        <a:lstStyle/>
        <a:p>
          <a:endParaRPr lang="zh-CN" altLang="en-US"/>
        </a:p>
      </dgm:t>
    </dgm:pt>
    <dgm:pt modelId="{47D6F244-AA8D-41EE-A9A3-B164E81E1DAB}" type="pres">
      <dgm:prSet presAssocID="{3AE3E6AB-D68D-49F3-B591-96908D6D03CD}" presName="parentText" presStyleLbl="node1" presStyleIdx="1" presStyleCnt="4">
        <dgm:presLayoutVars>
          <dgm:chMax val="0"/>
          <dgm:bulletEnabled val="1"/>
        </dgm:presLayoutVars>
      </dgm:prSet>
      <dgm:spPr/>
      <dgm:t>
        <a:bodyPr/>
        <a:lstStyle/>
        <a:p>
          <a:endParaRPr lang="zh-CN" altLang="en-US"/>
        </a:p>
      </dgm:t>
    </dgm:pt>
    <dgm:pt modelId="{32545517-47BD-49C3-9763-A4B4A91E666A}" type="pres">
      <dgm:prSet presAssocID="{3AE3E6AB-D68D-49F3-B591-96908D6D03CD}" presName="negativeSpace" presStyleCnt="0"/>
      <dgm:spPr/>
    </dgm:pt>
    <dgm:pt modelId="{D90B1297-BA2E-429C-9D44-9F1DFC4069AA}" type="pres">
      <dgm:prSet presAssocID="{3AE3E6AB-D68D-49F3-B591-96908D6D03CD}" presName="childText" presStyleLbl="conFgAcc1" presStyleIdx="1" presStyleCnt="4">
        <dgm:presLayoutVars>
          <dgm:bulletEnabled val="1"/>
        </dgm:presLayoutVars>
      </dgm:prSet>
      <dgm:spPr/>
      <dgm:t>
        <a:bodyPr/>
        <a:lstStyle/>
        <a:p>
          <a:endParaRPr lang="zh-CN" altLang="en-US"/>
        </a:p>
      </dgm:t>
    </dgm:pt>
    <dgm:pt modelId="{E4808E47-E7A1-4115-BCF5-929C58C6E8AE}" type="pres">
      <dgm:prSet presAssocID="{DE4F31E5-217B-4DAC-A33A-A65739F97944}" presName="spaceBetweenRectangles" presStyleCnt="0"/>
      <dgm:spPr/>
    </dgm:pt>
    <dgm:pt modelId="{90F7DD05-0706-441B-93EA-8F9F55293DEB}" type="pres">
      <dgm:prSet presAssocID="{D9B934F8-DD60-4650-B1D4-59FB8FE6BA13}" presName="parentLin" presStyleCnt="0"/>
      <dgm:spPr/>
    </dgm:pt>
    <dgm:pt modelId="{CE91510E-A39E-4741-9CDC-CD8445567992}" type="pres">
      <dgm:prSet presAssocID="{D9B934F8-DD60-4650-B1D4-59FB8FE6BA13}" presName="parentLeftMargin" presStyleLbl="node1" presStyleIdx="1" presStyleCnt="4"/>
      <dgm:spPr/>
      <dgm:t>
        <a:bodyPr/>
        <a:lstStyle/>
        <a:p>
          <a:endParaRPr lang="zh-CN" altLang="en-US"/>
        </a:p>
      </dgm:t>
    </dgm:pt>
    <dgm:pt modelId="{BF100A9B-545D-43AC-B4E6-2CF85A33A6FE}" type="pres">
      <dgm:prSet presAssocID="{D9B934F8-DD60-4650-B1D4-59FB8FE6BA13}" presName="parentText" presStyleLbl="node1" presStyleIdx="2" presStyleCnt="4">
        <dgm:presLayoutVars>
          <dgm:chMax val="0"/>
          <dgm:bulletEnabled val="1"/>
        </dgm:presLayoutVars>
      </dgm:prSet>
      <dgm:spPr/>
      <dgm:t>
        <a:bodyPr/>
        <a:lstStyle/>
        <a:p>
          <a:endParaRPr lang="zh-CN" altLang="en-US"/>
        </a:p>
      </dgm:t>
    </dgm:pt>
    <dgm:pt modelId="{9E8F91D5-BF32-4A1C-86BE-AFAEB912EF54}" type="pres">
      <dgm:prSet presAssocID="{D9B934F8-DD60-4650-B1D4-59FB8FE6BA13}" presName="negativeSpace" presStyleCnt="0"/>
      <dgm:spPr/>
    </dgm:pt>
    <dgm:pt modelId="{C6B08F4A-B58A-4640-9C5B-2E39A18F063D}" type="pres">
      <dgm:prSet presAssocID="{D9B934F8-DD60-4650-B1D4-59FB8FE6BA13}" presName="childText" presStyleLbl="conFgAcc1" presStyleIdx="2" presStyleCnt="4">
        <dgm:presLayoutVars>
          <dgm:bulletEnabled val="1"/>
        </dgm:presLayoutVars>
      </dgm:prSet>
      <dgm:spPr/>
      <dgm:t>
        <a:bodyPr/>
        <a:lstStyle/>
        <a:p>
          <a:endParaRPr lang="zh-CN" altLang="en-US"/>
        </a:p>
      </dgm:t>
    </dgm:pt>
    <dgm:pt modelId="{FEFB2E9F-5D3C-40ED-A14F-DA51070C81A0}" type="pres">
      <dgm:prSet presAssocID="{6D474062-B334-4D09-AAA3-DF517F2DC69B}" presName="spaceBetweenRectangles" presStyleCnt="0"/>
      <dgm:spPr/>
    </dgm:pt>
    <dgm:pt modelId="{2B8AF80C-245B-4EB6-84B0-82FB9B2EFE26}" type="pres">
      <dgm:prSet presAssocID="{EDF56E2D-808E-4C01-B12E-A28D1C8AC5AC}" presName="parentLin" presStyleCnt="0"/>
      <dgm:spPr/>
    </dgm:pt>
    <dgm:pt modelId="{252F94CE-E538-4607-84DA-AE7FEADD16EF}" type="pres">
      <dgm:prSet presAssocID="{EDF56E2D-808E-4C01-B12E-A28D1C8AC5AC}" presName="parentLeftMargin" presStyleLbl="node1" presStyleIdx="2" presStyleCnt="4"/>
      <dgm:spPr/>
      <dgm:t>
        <a:bodyPr/>
        <a:lstStyle/>
        <a:p>
          <a:endParaRPr lang="zh-CN" altLang="en-US"/>
        </a:p>
      </dgm:t>
    </dgm:pt>
    <dgm:pt modelId="{2AAF3791-7E2B-4C58-A214-74E9D7161842}" type="pres">
      <dgm:prSet presAssocID="{EDF56E2D-808E-4C01-B12E-A28D1C8AC5AC}" presName="parentText" presStyleLbl="node1" presStyleIdx="3" presStyleCnt="4">
        <dgm:presLayoutVars>
          <dgm:chMax val="0"/>
          <dgm:bulletEnabled val="1"/>
        </dgm:presLayoutVars>
      </dgm:prSet>
      <dgm:spPr/>
      <dgm:t>
        <a:bodyPr/>
        <a:lstStyle/>
        <a:p>
          <a:endParaRPr lang="zh-CN" altLang="en-US"/>
        </a:p>
      </dgm:t>
    </dgm:pt>
    <dgm:pt modelId="{36A8BFC8-0CBD-47A4-A3F9-E87D655651FC}" type="pres">
      <dgm:prSet presAssocID="{EDF56E2D-808E-4C01-B12E-A28D1C8AC5AC}" presName="negativeSpace" presStyleCnt="0"/>
      <dgm:spPr/>
    </dgm:pt>
    <dgm:pt modelId="{914E5AC3-8041-41B0-81C2-43DEFF8CCC3E}" type="pres">
      <dgm:prSet presAssocID="{EDF56E2D-808E-4C01-B12E-A28D1C8AC5AC}" presName="childText" presStyleLbl="conFgAcc1" presStyleIdx="3" presStyleCnt="4">
        <dgm:presLayoutVars>
          <dgm:bulletEnabled val="1"/>
        </dgm:presLayoutVars>
      </dgm:prSet>
      <dgm:spPr/>
      <dgm:t>
        <a:bodyPr/>
        <a:lstStyle/>
        <a:p>
          <a:endParaRPr lang="zh-CN" altLang="en-US"/>
        </a:p>
      </dgm:t>
    </dgm:pt>
  </dgm:ptLst>
  <dgm:cxnLst>
    <dgm:cxn modelId="{58EF2D3F-45C4-45AE-924C-FA2E0829E089}" type="presOf" srcId="{65D2239B-C7AE-4AFF-B163-F2EACF4F2D41}" destId="{F0C98572-EAAF-4522-9F2C-49E24D252434}" srcOrd="0" destOrd="0" presId="urn:microsoft.com/office/officeart/2005/8/layout/list1"/>
    <dgm:cxn modelId="{F325E7CE-5B8A-443D-938D-8D8D0E0A8572}" type="presOf" srcId="{B9ED2FB8-94FD-417E-8B64-E266172A59E7}" destId="{914E5AC3-8041-41B0-81C2-43DEFF8CCC3E}" srcOrd="0" destOrd="0" presId="urn:microsoft.com/office/officeart/2005/8/layout/list1"/>
    <dgm:cxn modelId="{B83A1D8E-610F-49E4-94BB-462B32E284AF}" type="presOf" srcId="{3AE3E6AB-D68D-49F3-B591-96908D6D03CD}" destId="{146DBE3B-2F90-40C8-8CBC-A046C5E32EC5}" srcOrd="0" destOrd="0" presId="urn:microsoft.com/office/officeart/2005/8/layout/list1"/>
    <dgm:cxn modelId="{092DAF55-2117-4EA4-B77A-3531493288DB}" srcId="{D9B934F8-DD60-4650-B1D4-59FB8FE6BA13}" destId="{90213AF1-D0BE-459C-A074-A44AF84A46FE}" srcOrd="0" destOrd="0" parTransId="{DC181E12-0397-439D-A795-A99C6D410292}" sibTransId="{D185FC79-302D-4E7A-BD61-7F710ED415FA}"/>
    <dgm:cxn modelId="{A66E74F2-E40B-480E-A3B1-AA4708CF46D8}" srcId="{48FA939E-7D77-469B-B267-0564425CBA30}" destId="{3AE3E6AB-D68D-49F3-B591-96908D6D03CD}" srcOrd="1" destOrd="0" parTransId="{0555DBF8-E12A-4395-82C2-B01A8D93CF7D}" sibTransId="{DE4F31E5-217B-4DAC-A33A-A65739F97944}"/>
    <dgm:cxn modelId="{FF8399AC-FC68-4ADE-9F2C-824804300941}" srcId="{48FA939E-7D77-469B-B267-0564425CBA30}" destId="{EDF56E2D-808E-4C01-B12E-A28D1C8AC5AC}" srcOrd="3" destOrd="0" parTransId="{5410C348-135D-49D8-B43D-D33D3B963B15}" sibTransId="{0642B5EF-13FA-444F-8B25-CD2519028677}"/>
    <dgm:cxn modelId="{0664FD88-9683-4589-A825-ACC815291013}" type="presOf" srcId="{EDF56E2D-808E-4C01-B12E-A28D1C8AC5AC}" destId="{2AAF3791-7E2B-4C58-A214-74E9D7161842}" srcOrd="1" destOrd="0" presId="urn:microsoft.com/office/officeart/2005/8/layout/list1"/>
    <dgm:cxn modelId="{266CF36C-9B9E-44A2-8E0E-C0B361752A6F}" type="presOf" srcId="{D9B934F8-DD60-4650-B1D4-59FB8FE6BA13}" destId="{BF100A9B-545D-43AC-B4E6-2CF85A33A6FE}" srcOrd="1" destOrd="0" presId="urn:microsoft.com/office/officeart/2005/8/layout/list1"/>
    <dgm:cxn modelId="{079B3C0A-781B-4F1D-8BF3-95C5E7472999}" srcId="{48FA939E-7D77-469B-B267-0564425CBA30}" destId="{D9B934F8-DD60-4650-B1D4-59FB8FE6BA13}" srcOrd="2" destOrd="0" parTransId="{C7F6A0D6-AC68-4DB4-8F14-A74CC6CD05D2}" sibTransId="{6D474062-B334-4D09-AAA3-DF517F2DC69B}"/>
    <dgm:cxn modelId="{E5E2E257-FD65-4E01-99B2-E927A3F86581}" type="presOf" srcId="{EDF56E2D-808E-4C01-B12E-A28D1C8AC5AC}" destId="{252F94CE-E538-4607-84DA-AE7FEADD16EF}" srcOrd="0" destOrd="0" presId="urn:microsoft.com/office/officeart/2005/8/layout/list1"/>
    <dgm:cxn modelId="{83850772-C05A-4FAE-BB99-C5945BEF79CD}" srcId="{4AB2881D-E498-4E6B-A254-2282119E047A}" destId="{65D2239B-C7AE-4AFF-B163-F2EACF4F2D41}" srcOrd="0" destOrd="0" parTransId="{41416B2C-5188-403A-879A-84A170362FCD}" sibTransId="{D21E2E13-57A2-4224-BDD5-B2B9271D361A}"/>
    <dgm:cxn modelId="{FF0E030E-FA31-44F5-8DA2-C50FB56B51DC}" type="presOf" srcId="{4AB2881D-E498-4E6B-A254-2282119E047A}" destId="{28BE492B-D46D-497D-8DA4-5E2F1D3D4599}" srcOrd="0" destOrd="0" presId="urn:microsoft.com/office/officeart/2005/8/layout/list1"/>
    <dgm:cxn modelId="{D42AA675-7587-4962-B6C9-61506E1FAD20}" type="presOf" srcId="{4AB2881D-E498-4E6B-A254-2282119E047A}" destId="{D65C2295-61C0-492C-B437-7C5E93BBBB78}" srcOrd="1" destOrd="0" presId="urn:microsoft.com/office/officeart/2005/8/layout/list1"/>
    <dgm:cxn modelId="{6BDA15CA-0BA9-4721-8C5E-605266D5E17D}" srcId="{3AE3E6AB-D68D-49F3-B591-96908D6D03CD}" destId="{D464A7CD-5EB8-45D0-BC91-28B17CFDCD83}" srcOrd="0" destOrd="0" parTransId="{0CCB056B-6EC4-48CB-8683-CE5C53EF0463}" sibTransId="{FE8FAEE3-DE41-4F5E-AB75-4E93AE377F71}"/>
    <dgm:cxn modelId="{C48F5094-D283-488E-B960-B050A48A7F01}" type="presOf" srcId="{90213AF1-D0BE-459C-A074-A44AF84A46FE}" destId="{C6B08F4A-B58A-4640-9C5B-2E39A18F063D}" srcOrd="0" destOrd="0" presId="urn:microsoft.com/office/officeart/2005/8/layout/list1"/>
    <dgm:cxn modelId="{76C7AAC8-1255-4EDB-9361-B5194420E227}" type="presOf" srcId="{48FA939E-7D77-469B-B267-0564425CBA30}" destId="{BCD2A019-8E77-4F1F-96AE-DDE1E691EE85}" srcOrd="0" destOrd="0" presId="urn:microsoft.com/office/officeart/2005/8/layout/list1"/>
    <dgm:cxn modelId="{DB288DF0-45FB-4A4B-8317-AFF56D460C71}" srcId="{48FA939E-7D77-469B-B267-0564425CBA30}" destId="{4AB2881D-E498-4E6B-A254-2282119E047A}" srcOrd="0" destOrd="0" parTransId="{99181840-9C4F-4A95-B8BA-1EDBB82DC37D}" sibTransId="{BC17B0D7-F5EB-402B-8C27-5623FA187988}"/>
    <dgm:cxn modelId="{131CAAC3-9045-4B1E-BD35-C52BA4F08B9A}" type="presOf" srcId="{3AE3E6AB-D68D-49F3-B591-96908D6D03CD}" destId="{47D6F244-AA8D-41EE-A9A3-B164E81E1DAB}" srcOrd="1" destOrd="0" presId="urn:microsoft.com/office/officeart/2005/8/layout/list1"/>
    <dgm:cxn modelId="{E7E6E2C7-B663-4A17-A078-893B8A352DA2}" srcId="{EDF56E2D-808E-4C01-B12E-A28D1C8AC5AC}" destId="{B9ED2FB8-94FD-417E-8B64-E266172A59E7}" srcOrd="0" destOrd="0" parTransId="{FBAE0341-2BD6-46FB-B61B-C5866725F3B7}" sibTransId="{5156FDB9-1B0E-4388-977F-63BAB535EA8A}"/>
    <dgm:cxn modelId="{A9092B72-1AFA-4C01-9B82-4DD93B774317}" type="presOf" srcId="{D464A7CD-5EB8-45D0-BC91-28B17CFDCD83}" destId="{D90B1297-BA2E-429C-9D44-9F1DFC4069AA}" srcOrd="0" destOrd="0" presId="urn:microsoft.com/office/officeart/2005/8/layout/list1"/>
    <dgm:cxn modelId="{D8C2F27B-233A-4AC6-A3DB-49AF2AEA5484}" type="presOf" srcId="{D9B934F8-DD60-4650-B1D4-59FB8FE6BA13}" destId="{CE91510E-A39E-4741-9CDC-CD8445567992}" srcOrd="0" destOrd="0" presId="urn:microsoft.com/office/officeart/2005/8/layout/list1"/>
    <dgm:cxn modelId="{32562E63-CDED-45E7-832B-C7735FEA1213}" type="presParOf" srcId="{BCD2A019-8E77-4F1F-96AE-DDE1E691EE85}" destId="{E616EDB8-30D9-44EE-A8AD-6CC25DABA4D5}" srcOrd="0" destOrd="0" presId="urn:microsoft.com/office/officeart/2005/8/layout/list1"/>
    <dgm:cxn modelId="{F5EA3492-6487-4455-B673-428493F0F9EB}" type="presParOf" srcId="{E616EDB8-30D9-44EE-A8AD-6CC25DABA4D5}" destId="{28BE492B-D46D-497D-8DA4-5E2F1D3D4599}" srcOrd="0" destOrd="0" presId="urn:microsoft.com/office/officeart/2005/8/layout/list1"/>
    <dgm:cxn modelId="{B046A950-260E-4CB0-BA16-6E4732E27981}" type="presParOf" srcId="{E616EDB8-30D9-44EE-A8AD-6CC25DABA4D5}" destId="{D65C2295-61C0-492C-B437-7C5E93BBBB78}" srcOrd="1" destOrd="0" presId="urn:microsoft.com/office/officeart/2005/8/layout/list1"/>
    <dgm:cxn modelId="{4A614471-B30F-4806-A1F6-4FA3FF5C567D}" type="presParOf" srcId="{BCD2A019-8E77-4F1F-96AE-DDE1E691EE85}" destId="{A38AF878-C4FD-4519-BA93-3F1869BD3D47}" srcOrd="1" destOrd="0" presId="urn:microsoft.com/office/officeart/2005/8/layout/list1"/>
    <dgm:cxn modelId="{F833F562-B762-471C-8D6D-93F9EC0E249D}" type="presParOf" srcId="{BCD2A019-8E77-4F1F-96AE-DDE1E691EE85}" destId="{F0C98572-EAAF-4522-9F2C-49E24D252434}" srcOrd="2" destOrd="0" presId="urn:microsoft.com/office/officeart/2005/8/layout/list1"/>
    <dgm:cxn modelId="{B12E3F49-95A7-405A-B45A-6BBEAAEFDBA9}" type="presParOf" srcId="{BCD2A019-8E77-4F1F-96AE-DDE1E691EE85}" destId="{B7A079C9-F837-4F67-B2ED-91B632E2798C}" srcOrd="3" destOrd="0" presId="urn:microsoft.com/office/officeart/2005/8/layout/list1"/>
    <dgm:cxn modelId="{F44A14C9-1867-41D5-971F-7B4E640ADC12}" type="presParOf" srcId="{BCD2A019-8E77-4F1F-96AE-DDE1E691EE85}" destId="{F05D9578-A036-40EE-B7BE-C82EFF9C2F73}" srcOrd="4" destOrd="0" presId="urn:microsoft.com/office/officeart/2005/8/layout/list1"/>
    <dgm:cxn modelId="{34CF979C-6DDE-48B1-9395-ADAC11A0E81D}" type="presParOf" srcId="{F05D9578-A036-40EE-B7BE-C82EFF9C2F73}" destId="{146DBE3B-2F90-40C8-8CBC-A046C5E32EC5}" srcOrd="0" destOrd="0" presId="urn:microsoft.com/office/officeart/2005/8/layout/list1"/>
    <dgm:cxn modelId="{B5B0B55E-87A6-4924-A1BB-64B53038B549}" type="presParOf" srcId="{F05D9578-A036-40EE-B7BE-C82EFF9C2F73}" destId="{47D6F244-AA8D-41EE-A9A3-B164E81E1DAB}" srcOrd="1" destOrd="0" presId="urn:microsoft.com/office/officeart/2005/8/layout/list1"/>
    <dgm:cxn modelId="{BC8E8B54-5F75-4EAA-AC52-225AC013B2AA}" type="presParOf" srcId="{BCD2A019-8E77-4F1F-96AE-DDE1E691EE85}" destId="{32545517-47BD-49C3-9763-A4B4A91E666A}" srcOrd="5" destOrd="0" presId="urn:microsoft.com/office/officeart/2005/8/layout/list1"/>
    <dgm:cxn modelId="{66A4FC79-C1E1-4699-8883-3BEA95FD20AE}" type="presParOf" srcId="{BCD2A019-8E77-4F1F-96AE-DDE1E691EE85}" destId="{D90B1297-BA2E-429C-9D44-9F1DFC4069AA}" srcOrd="6" destOrd="0" presId="urn:microsoft.com/office/officeart/2005/8/layout/list1"/>
    <dgm:cxn modelId="{B3EAA005-A86F-4AF7-AFCE-C51FEEFF43E0}" type="presParOf" srcId="{BCD2A019-8E77-4F1F-96AE-DDE1E691EE85}" destId="{E4808E47-E7A1-4115-BCF5-929C58C6E8AE}" srcOrd="7" destOrd="0" presId="urn:microsoft.com/office/officeart/2005/8/layout/list1"/>
    <dgm:cxn modelId="{DBF8CCAC-710A-4128-AD8B-E9AC1059064C}" type="presParOf" srcId="{BCD2A019-8E77-4F1F-96AE-DDE1E691EE85}" destId="{90F7DD05-0706-441B-93EA-8F9F55293DEB}" srcOrd="8" destOrd="0" presId="urn:microsoft.com/office/officeart/2005/8/layout/list1"/>
    <dgm:cxn modelId="{CEF3CD83-2926-4610-8779-51CD959FB581}" type="presParOf" srcId="{90F7DD05-0706-441B-93EA-8F9F55293DEB}" destId="{CE91510E-A39E-4741-9CDC-CD8445567992}" srcOrd="0" destOrd="0" presId="urn:microsoft.com/office/officeart/2005/8/layout/list1"/>
    <dgm:cxn modelId="{395E7B76-E936-44E9-87FD-EBB783CCDE36}" type="presParOf" srcId="{90F7DD05-0706-441B-93EA-8F9F55293DEB}" destId="{BF100A9B-545D-43AC-B4E6-2CF85A33A6FE}" srcOrd="1" destOrd="0" presId="urn:microsoft.com/office/officeart/2005/8/layout/list1"/>
    <dgm:cxn modelId="{0CEDF4C2-1162-46F3-BBEB-975146B8DA8F}" type="presParOf" srcId="{BCD2A019-8E77-4F1F-96AE-DDE1E691EE85}" destId="{9E8F91D5-BF32-4A1C-86BE-AFAEB912EF54}" srcOrd="9" destOrd="0" presId="urn:microsoft.com/office/officeart/2005/8/layout/list1"/>
    <dgm:cxn modelId="{1D0E5A56-30DF-4939-B6FB-5324E5AED1AD}" type="presParOf" srcId="{BCD2A019-8E77-4F1F-96AE-DDE1E691EE85}" destId="{C6B08F4A-B58A-4640-9C5B-2E39A18F063D}" srcOrd="10" destOrd="0" presId="urn:microsoft.com/office/officeart/2005/8/layout/list1"/>
    <dgm:cxn modelId="{D1901C76-36CE-4AC4-BE6B-845C449B59D2}" type="presParOf" srcId="{BCD2A019-8E77-4F1F-96AE-DDE1E691EE85}" destId="{FEFB2E9F-5D3C-40ED-A14F-DA51070C81A0}" srcOrd="11" destOrd="0" presId="urn:microsoft.com/office/officeart/2005/8/layout/list1"/>
    <dgm:cxn modelId="{65C0FD87-5A07-4C2E-BC72-2324AF07F9B7}" type="presParOf" srcId="{BCD2A019-8E77-4F1F-96AE-DDE1E691EE85}" destId="{2B8AF80C-245B-4EB6-84B0-82FB9B2EFE26}" srcOrd="12" destOrd="0" presId="urn:microsoft.com/office/officeart/2005/8/layout/list1"/>
    <dgm:cxn modelId="{394D42EE-86ED-477A-BBE5-39087A9BC3CF}" type="presParOf" srcId="{2B8AF80C-245B-4EB6-84B0-82FB9B2EFE26}" destId="{252F94CE-E538-4607-84DA-AE7FEADD16EF}" srcOrd="0" destOrd="0" presId="urn:microsoft.com/office/officeart/2005/8/layout/list1"/>
    <dgm:cxn modelId="{5C2E34E8-6A1D-459D-AD65-CB706BBB2626}" type="presParOf" srcId="{2B8AF80C-245B-4EB6-84B0-82FB9B2EFE26}" destId="{2AAF3791-7E2B-4C58-A214-74E9D7161842}" srcOrd="1" destOrd="0" presId="urn:microsoft.com/office/officeart/2005/8/layout/list1"/>
    <dgm:cxn modelId="{334114BE-1D07-441A-8B2F-126E26680821}" type="presParOf" srcId="{BCD2A019-8E77-4F1F-96AE-DDE1E691EE85}" destId="{36A8BFC8-0CBD-47A4-A3F9-E87D655651FC}" srcOrd="13" destOrd="0" presId="urn:microsoft.com/office/officeart/2005/8/layout/list1"/>
    <dgm:cxn modelId="{FAAFABB0-E519-45AE-8E07-0E92179707E8}" type="presParOf" srcId="{BCD2A019-8E77-4F1F-96AE-DDE1E691EE85}" destId="{914E5AC3-8041-41B0-81C2-43DEFF8CCC3E}"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8FA939E-7D77-469B-B267-0564425CBA30}" type="doc">
      <dgm:prSet loTypeId="urn:microsoft.com/office/officeart/2005/8/layout/list1" loCatId="list" qsTypeId="urn:microsoft.com/office/officeart/2005/8/quickstyle/simple1" qsCatId="simple" csTypeId="urn:microsoft.com/office/officeart/2005/8/colors/accent2_5" csCatId="accent2" phldr="1"/>
      <dgm:spPr/>
      <dgm:t>
        <a:bodyPr/>
        <a:lstStyle/>
        <a:p>
          <a:endParaRPr lang="zh-CN" altLang="en-US"/>
        </a:p>
      </dgm:t>
    </dgm:pt>
    <dgm:pt modelId="{4AB2881D-E498-4E6B-A254-2282119E047A}">
      <dgm:prSet phldrT="[文本]"/>
      <dgm:spPr/>
      <dgm:t>
        <a:bodyPr/>
        <a:lstStyle/>
        <a:p>
          <a:r>
            <a:rPr lang="zh-CN" altLang="en-US" dirty="0" smtClean="0">
              <a:latin typeface="微软雅黑" pitchFamily="34" charset="-122"/>
              <a:ea typeface="微软雅黑" pitchFamily="34" charset="-122"/>
            </a:rPr>
            <a:t>需求管理模块</a:t>
          </a:r>
          <a:endParaRPr lang="zh-CN" altLang="en-US" dirty="0">
            <a:latin typeface="微软雅黑" pitchFamily="34" charset="-122"/>
            <a:ea typeface="微软雅黑" pitchFamily="34" charset="-122"/>
          </a:endParaRPr>
        </a:p>
      </dgm:t>
    </dgm:pt>
    <dgm:pt modelId="{99181840-9C4F-4A95-B8BA-1EDBB82DC37D}" type="parTrans" cxnId="{DB288DF0-45FB-4A4B-8317-AFF56D460C71}">
      <dgm:prSet/>
      <dgm:spPr/>
      <dgm:t>
        <a:bodyPr/>
        <a:lstStyle/>
        <a:p>
          <a:endParaRPr lang="zh-CN" altLang="en-US">
            <a:latin typeface="微软雅黑" pitchFamily="34" charset="-122"/>
            <a:ea typeface="微软雅黑" pitchFamily="34" charset="-122"/>
          </a:endParaRPr>
        </a:p>
      </dgm:t>
    </dgm:pt>
    <dgm:pt modelId="{BC17B0D7-F5EB-402B-8C27-5623FA187988}" type="sibTrans" cxnId="{DB288DF0-45FB-4A4B-8317-AFF56D460C71}">
      <dgm:prSet/>
      <dgm:spPr/>
      <dgm:t>
        <a:bodyPr/>
        <a:lstStyle/>
        <a:p>
          <a:endParaRPr lang="zh-CN" altLang="en-US">
            <a:latin typeface="微软雅黑" pitchFamily="34" charset="-122"/>
            <a:ea typeface="微软雅黑" pitchFamily="34" charset="-122"/>
          </a:endParaRPr>
        </a:p>
      </dgm:t>
    </dgm:pt>
    <dgm:pt modelId="{3AE3E6AB-D68D-49F3-B591-96908D6D03CD}">
      <dgm:prSet phldrT="[文本]"/>
      <dgm:spPr/>
      <dgm:t>
        <a:bodyPr/>
        <a:lstStyle/>
        <a:p>
          <a:r>
            <a:rPr lang="zh-CN" altLang="en-US" dirty="0" smtClean="0">
              <a:latin typeface="微软雅黑" pitchFamily="34" charset="-122"/>
              <a:ea typeface="微软雅黑" pitchFamily="34" charset="-122"/>
            </a:rPr>
            <a:t>问题反馈模块</a:t>
          </a:r>
          <a:endParaRPr lang="zh-CN" altLang="en-US" dirty="0">
            <a:latin typeface="微软雅黑" pitchFamily="34" charset="-122"/>
            <a:ea typeface="微软雅黑" pitchFamily="34" charset="-122"/>
          </a:endParaRPr>
        </a:p>
      </dgm:t>
    </dgm:pt>
    <dgm:pt modelId="{0555DBF8-E12A-4395-82C2-B01A8D93CF7D}" type="parTrans" cxnId="{A66E74F2-E40B-480E-A3B1-AA4708CF46D8}">
      <dgm:prSet/>
      <dgm:spPr/>
      <dgm:t>
        <a:bodyPr/>
        <a:lstStyle/>
        <a:p>
          <a:endParaRPr lang="zh-CN" altLang="en-US">
            <a:latin typeface="微软雅黑" pitchFamily="34" charset="-122"/>
            <a:ea typeface="微软雅黑" pitchFamily="34" charset="-122"/>
          </a:endParaRPr>
        </a:p>
      </dgm:t>
    </dgm:pt>
    <dgm:pt modelId="{DE4F31E5-217B-4DAC-A33A-A65739F97944}" type="sibTrans" cxnId="{A66E74F2-E40B-480E-A3B1-AA4708CF46D8}">
      <dgm:prSet/>
      <dgm:spPr/>
      <dgm:t>
        <a:bodyPr/>
        <a:lstStyle/>
        <a:p>
          <a:endParaRPr lang="zh-CN" altLang="en-US">
            <a:latin typeface="微软雅黑" pitchFamily="34" charset="-122"/>
            <a:ea typeface="微软雅黑" pitchFamily="34" charset="-122"/>
          </a:endParaRPr>
        </a:p>
      </dgm:t>
    </dgm:pt>
    <dgm:pt modelId="{65D2239B-C7AE-4AFF-B163-F2EACF4F2D41}">
      <dgm:prSet phldrT="[文本]" custT="1"/>
      <dgm:spPr/>
      <dgm:t>
        <a:bodyPr/>
        <a:lstStyle/>
        <a:p>
          <a:r>
            <a:rPr lang="zh-CN" altLang="en-US" sz="1400" dirty="0" smtClean="0">
              <a:latin typeface="微软雅黑" pitchFamily="34" charset="-122"/>
              <a:ea typeface="微软雅黑" pitchFamily="34" charset="-122"/>
            </a:rPr>
            <a:t>在</a:t>
          </a:r>
          <a:r>
            <a:rPr lang="en-US" altLang="zh-CN" sz="1400" dirty="0" smtClean="0">
              <a:latin typeface="微软雅黑" pitchFamily="34" charset="-122"/>
              <a:ea typeface="微软雅黑" pitchFamily="34" charset="-122"/>
            </a:rPr>
            <a:t>PORTAL</a:t>
          </a:r>
          <a:r>
            <a:rPr lang="zh-CN" altLang="en-US" sz="1400" dirty="0" smtClean="0">
              <a:latin typeface="微软雅黑" pitchFamily="34" charset="-122"/>
              <a:ea typeface="微软雅黑" pitchFamily="34" charset="-122"/>
            </a:rPr>
            <a:t>部署，可使用户与信息中心需求管理人员进行</a:t>
          </a:r>
          <a:r>
            <a:rPr lang="en-US" altLang="zh-CN" sz="1400" dirty="0" smtClean="0">
              <a:latin typeface="微软雅黑" pitchFamily="34" charset="-122"/>
              <a:ea typeface="微软雅黑" pitchFamily="34" charset="-122"/>
            </a:rPr>
            <a:t>BBS</a:t>
          </a:r>
          <a:r>
            <a:rPr lang="zh-CN" altLang="en-US" sz="1400" dirty="0" smtClean="0">
              <a:latin typeface="微软雅黑" pitchFamily="34" charset="-122"/>
              <a:ea typeface="微软雅黑" pitchFamily="34" charset="-122"/>
            </a:rPr>
            <a:t>式交互，管理和跟踪需求过程</a:t>
          </a:r>
          <a:r>
            <a:rPr lang="zh-CN" altLang="en-US" sz="1400" dirty="0" smtClean="0">
              <a:latin typeface="微软雅黑" pitchFamily="34" charset="-122"/>
              <a:ea typeface="微软雅黑" pitchFamily="34" charset="-122"/>
            </a:rPr>
            <a:t>，合计投入</a:t>
          </a:r>
          <a:r>
            <a:rPr lang="en-US" altLang="zh-CN" sz="1400" dirty="0" smtClean="0">
              <a:latin typeface="微软雅黑" pitchFamily="34" charset="-122"/>
              <a:ea typeface="微软雅黑" pitchFamily="34" charset="-122"/>
            </a:rPr>
            <a:t>55</a:t>
          </a:r>
          <a:r>
            <a:rPr lang="zh-CN" altLang="en-US" sz="1400" dirty="0" smtClean="0">
              <a:latin typeface="微软雅黑" pitchFamily="34" charset="-122"/>
              <a:ea typeface="微软雅黑" pitchFamily="34" charset="-122"/>
            </a:rPr>
            <a:t>人天，已完成</a:t>
          </a:r>
          <a:endParaRPr lang="zh-CN" altLang="en-US" sz="1400" dirty="0">
            <a:latin typeface="微软雅黑" pitchFamily="34" charset="-122"/>
            <a:ea typeface="微软雅黑" pitchFamily="34" charset="-122"/>
          </a:endParaRPr>
        </a:p>
      </dgm:t>
    </dgm:pt>
    <dgm:pt modelId="{41416B2C-5188-403A-879A-84A170362FCD}" type="parTrans" cxnId="{83850772-C05A-4FAE-BB99-C5945BEF79CD}">
      <dgm:prSet/>
      <dgm:spPr/>
      <dgm:t>
        <a:bodyPr/>
        <a:lstStyle/>
        <a:p>
          <a:endParaRPr lang="zh-CN" altLang="en-US">
            <a:latin typeface="微软雅黑" pitchFamily="34" charset="-122"/>
            <a:ea typeface="微软雅黑" pitchFamily="34" charset="-122"/>
          </a:endParaRPr>
        </a:p>
      </dgm:t>
    </dgm:pt>
    <dgm:pt modelId="{D21E2E13-57A2-4224-BDD5-B2B9271D361A}" type="sibTrans" cxnId="{83850772-C05A-4FAE-BB99-C5945BEF79CD}">
      <dgm:prSet/>
      <dgm:spPr/>
      <dgm:t>
        <a:bodyPr/>
        <a:lstStyle/>
        <a:p>
          <a:endParaRPr lang="zh-CN" altLang="en-US">
            <a:latin typeface="微软雅黑" pitchFamily="34" charset="-122"/>
            <a:ea typeface="微软雅黑" pitchFamily="34" charset="-122"/>
          </a:endParaRPr>
        </a:p>
      </dgm:t>
    </dgm:pt>
    <dgm:pt modelId="{D464A7CD-5EB8-45D0-BC91-28B17CFDCD83}">
      <dgm:prSet phldrT="[文本]" custT="1"/>
      <dgm:spPr/>
      <dgm:t>
        <a:bodyPr/>
        <a:lstStyle/>
        <a:p>
          <a:r>
            <a:rPr lang="zh-CN" altLang="en-US" sz="1400" dirty="0" smtClean="0">
              <a:latin typeface="微软雅黑" pitchFamily="34" charset="-122"/>
              <a:ea typeface="微软雅黑" pitchFamily="34" charset="-122"/>
            </a:rPr>
            <a:t>在每个应用界面部署问题反馈功能，可快速提交到需求管理人员和数据仓库后台，从而快速定位和解决用户问题，提升仓库反应速度</a:t>
          </a:r>
          <a:r>
            <a:rPr lang="zh-CN" altLang="en-US" sz="1400" dirty="0" smtClean="0">
              <a:latin typeface="微软雅黑" pitchFamily="34" charset="-122"/>
              <a:ea typeface="微软雅黑" pitchFamily="34" charset="-122"/>
            </a:rPr>
            <a:t>，合计投入</a:t>
          </a:r>
          <a:r>
            <a:rPr lang="en-US" altLang="zh-CN" sz="1400" dirty="0" smtClean="0">
              <a:latin typeface="微软雅黑" pitchFamily="34" charset="-122"/>
              <a:ea typeface="微软雅黑" pitchFamily="34" charset="-122"/>
            </a:rPr>
            <a:t>19</a:t>
          </a:r>
          <a:r>
            <a:rPr lang="zh-CN" altLang="en-US" sz="1400" dirty="0" smtClean="0">
              <a:latin typeface="微软雅黑" pitchFamily="34" charset="-122"/>
              <a:ea typeface="微软雅黑" pitchFamily="34" charset="-122"/>
            </a:rPr>
            <a:t>人天，已完成</a:t>
          </a:r>
          <a:endParaRPr lang="zh-CN" altLang="en-US" sz="1400" dirty="0">
            <a:latin typeface="微软雅黑" pitchFamily="34" charset="-122"/>
            <a:ea typeface="微软雅黑" pitchFamily="34" charset="-122"/>
          </a:endParaRPr>
        </a:p>
      </dgm:t>
    </dgm:pt>
    <dgm:pt modelId="{0CCB056B-6EC4-48CB-8683-CE5C53EF0463}" type="parTrans" cxnId="{6BDA15CA-0BA9-4721-8C5E-605266D5E17D}">
      <dgm:prSet/>
      <dgm:spPr/>
      <dgm:t>
        <a:bodyPr/>
        <a:lstStyle/>
        <a:p>
          <a:endParaRPr lang="zh-CN" altLang="en-US">
            <a:latin typeface="微软雅黑" pitchFamily="34" charset="-122"/>
            <a:ea typeface="微软雅黑" pitchFamily="34" charset="-122"/>
          </a:endParaRPr>
        </a:p>
      </dgm:t>
    </dgm:pt>
    <dgm:pt modelId="{FE8FAEE3-DE41-4F5E-AB75-4E93AE377F71}" type="sibTrans" cxnId="{6BDA15CA-0BA9-4721-8C5E-605266D5E17D}">
      <dgm:prSet/>
      <dgm:spPr/>
      <dgm:t>
        <a:bodyPr/>
        <a:lstStyle/>
        <a:p>
          <a:endParaRPr lang="zh-CN" altLang="en-US">
            <a:latin typeface="微软雅黑" pitchFamily="34" charset="-122"/>
            <a:ea typeface="微软雅黑" pitchFamily="34" charset="-122"/>
          </a:endParaRPr>
        </a:p>
      </dgm:t>
    </dgm:pt>
    <dgm:pt modelId="{90213AF1-D0BE-459C-A074-A44AF84A46FE}">
      <dgm:prSet phldrT="[文本]" custT="1"/>
      <dgm:spPr/>
      <dgm:t>
        <a:bodyPr/>
        <a:lstStyle/>
        <a:p>
          <a:r>
            <a:rPr lang="zh-CN" altLang="en-US" sz="1400" dirty="0" smtClean="0">
              <a:latin typeface="微软雅黑" pitchFamily="34" charset="-122"/>
              <a:ea typeface="微软雅黑" pitchFamily="34" charset="-122"/>
            </a:rPr>
            <a:t>将从业务系统数据源到数据仓库应用服务线进行梳理，将接口，部门，业务，数据，数据仓库对象，应用，指标，维度等各类信息集中关联，数据地图”可引导用户了解仓库应用和数据，本阶段</a:t>
          </a:r>
          <a:r>
            <a:rPr lang="zh-CN" altLang="en-US" sz="1400" dirty="0" smtClean="0">
              <a:latin typeface="微软雅黑" pitchFamily="34" charset="-122"/>
              <a:ea typeface="微软雅黑" pitchFamily="34" charset="-122"/>
            </a:rPr>
            <a:t>投入</a:t>
          </a:r>
          <a:r>
            <a:rPr lang="en-US" altLang="zh-CN" sz="1400" dirty="0" smtClean="0">
              <a:latin typeface="微软雅黑" pitchFamily="34" charset="-122"/>
              <a:ea typeface="微软雅黑" pitchFamily="34" charset="-122"/>
            </a:rPr>
            <a:t>71</a:t>
          </a:r>
          <a:r>
            <a:rPr lang="zh-CN" altLang="en-US" sz="1400" dirty="0" smtClean="0">
              <a:latin typeface="微软雅黑" pitchFamily="34" charset="-122"/>
              <a:ea typeface="微软雅黑" pitchFamily="34" charset="-122"/>
            </a:rPr>
            <a:t>人天，一期目标已经完成</a:t>
          </a:r>
          <a:endParaRPr lang="zh-CN" altLang="en-US" sz="1400" dirty="0">
            <a:latin typeface="微软雅黑" pitchFamily="34" charset="-122"/>
            <a:ea typeface="微软雅黑" pitchFamily="34" charset="-122"/>
          </a:endParaRPr>
        </a:p>
      </dgm:t>
    </dgm:pt>
    <dgm:pt modelId="{DC181E12-0397-439D-A795-A99C6D410292}" type="parTrans" cxnId="{092DAF55-2117-4EA4-B77A-3531493288DB}">
      <dgm:prSet/>
      <dgm:spPr/>
      <dgm:t>
        <a:bodyPr/>
        <a:lstStyle/>
        <a:p>
          <a:endParaRPr lang="zh-CN" altLang="en-US">
            <a:latin typeface="微软雅黑" pitchFamily="34" charset="-122"/>
            <a:ea typeface="微软雅黑" pitchFamily="34" charset="-122"/>
          </a:endParaRPr>
        </a:p>
      </dgm:t>
    </dgm:pt>
    <dgm:pt modelId="{D185FC79-302D-4E7A-BD61-7F710ED415FA}" type="sibTrans" cxnId="{092DAF55-2117-4EA4-B77A-3531493288DB}">
      <dgm:prSet/>
      <dgm:spPr/>
      <dgm:t>
        <a:bodyPr/>
        <a:lstStyle/>
        <a:p>
          <a:endParaRPr lang="zh-CN" altLang="en-US">
            <a:latin typeface="微软雅黑" pitchFamily="34" charset="-122"/>
            <a:ea typeface="微软雅黑" pitchFamily="34" charset="-122"/>
          </a:endParaRPr>
        </a:p>
      </dgm:t>
    </dgm:pt>
    <dgm:pt modelId="{B2719AED-B8A3-452D-ACFB-A6D7E9B4053A}">
      <dgm:prSet phldrT="[文本]" custT="1"/>
      <dgm:spPr/>
      <dgm:t>
        <a:bodyPr/>
        <a:lstStyle/>
        <a:p>
          <a:r>
            <a:rPr lang="zh-CN" altLang="en-US" sz="2200" dirty="0" smtClean="0">
              <a:latin typeface="微软雅黑" pitchFamily="34" charset="-122"/>
              <a:ea typeface="微软雅黑" pitchFamily="34" charset="-122"/>
            </a:rPr>
            <a:t>数据地图模块</a:t>
          </a:r>
          <a:endParaRPr lang="zh-CN" altLang="en-US" sz="2200" dirty="0">
            <a:latin typeface="微软雅黑" pitchFamily="34" charset="-122"/>
            <a:ea typeface="微软雅黑" pitchFamily="34" charset="-122"/>
          </a:endParaRPr>
        </a:p>
      </dgm:t>
    </dgm:pt>
    <dgm:pt modelId="{11B653C0-6971-40A2-BDA1-D15B3BBAD76A}" type="parTrans" cxnId="{75017666-0786-4D4F-BDC6-7B793A70C7B8}">
      <dgm:prSet/>
      <dgm:spPr/>
      <dgm:t>
        <a:bodyPr/>
        <a:lstStyle/>
        <a:p>
          <a:endParaRPr lang="zh-CN" altLang="en-US"/>
        </a:p>
      </dgm:t>
    </dgm:pt>
    <dgm:pt modelId="{F02A51A2-19D5-4127-8AE1-691382DEADA4}" type="sibTrans" cxnId="{75017666-0786-4D4F-BDC6-7B793A70C7B8}">
      <dgm:prSet/>
      <dgm:spPr/>
      <dgm:t>
        <a:bodyPr/>
        <a:lstStyle/>
        <a:p>
          <a:endParaRPr lang="zh-CN" altLang="en-US"/>
        </a:p>
      </dgm:t>
    </dgm:pt>
    <dgm:pt modelId="{BCD2A019-8E77-4F1F-96AE-DDE1E691EE85}" type="pres">
      <dgm:prSet presAssocID="{48FA939E-7D77-469B-B267-0564425CBA30}" presName="linear" presStyleCnt="0">
        <dgm:presLayoutVars>
          <dgm:dir/>
          <dgm:animLvl val="lvl"/>
          <dgm:resizeHandles val="exact"/>
        </dgm:presLayoutVars>
      </dgm:prSet>
      <dgm:spPr/>
      <dgm:t>
        <a:bodyPr/>
        <a:lstStyle/>
        <a:p>
          <a:endParaRPr lang="zh-CN" altLang="en-US"/>
        </a:p>
      </dgm:t>
    </dgm:pt>
    <dgm:pt modelId="{E616EDB8-30D9-44EE-A8AD-6CC25DABA4D5}" type="pres">
      <dgm:prSet presAssocID="{4AB2881D-E498-4E6B-A254-2282119E047A}" presName="parentLin" presStyleCnt="0"/>
      <dgm:spPr/>
    </dgm:pt>
    <dgm:pt modelId="{28BE492B-D46D-497D-8DA4-5E2F1D3D4599}" type="pres">
      <dgm:prSet presAssocID="{4AB2881D-E498-4E6B-A254-2282119E047A}" presName="parentLeftMargin" presStyleLbl="node1" presStyleIdx="0" presStyleCnt="3"/>
      <dgm:spPr/>
      <dgm:t>
        <a:bodyPr/>
        <a:lstStyle/>
        <a:p>
          <a:endParaRPr lang="zh-CN" altLang="en-US"/>
        </a:p>
      </dgm:t>
    </dgm:pt>
    <dgm:pt modelId="{D65C2295-61C0-492C-B437-7C5E93BBBB78}" type="pres">
      <dgm:prSet presAssocID="{4AB2881D-E498-4E6B-A254-2282119E047A}" presName="parentText" presStyleLbl="node1" presStyleIdx="0" presStyleCnt="3">
        <dgm:presLayoutVars>
          <dgm:chMax val="0"/>
          <dgm:bulletEnabled val="1"/>
        </dgm:presLayoutVars>
      </dgm:prSet>
      <dgm:spPr/>
      <dgm:t>
        <a:bodyPr/>
        <a:lstStyle/>
        <a:p>
          <a:endParaRPr lang="zh-CN" altLang="en-US"/>
        </a:p>
      </dgm:t>
    </dgm:pt>
    <dgm:pt modelId="{A38AF878-C4FD-4519-BA93-3F1869BD3D47}" type="pres">
      <dgm:prSet presAssocID="{4AB2881D-E498-4E6B-A254-2282119E047A}" presName="negativeSpace" presStyleCnt="0"/>
      <dgm:spPr/>
    </dgm:pt>
    <dgm:pt modelId="{F0C98572-EAAF-4522-9F2C-49E24D252434}" type="pres">
      <dgm:prSet presAssocID="{4AB2881D-E498-4E6B-A254-2282119E047A}" presName="childText" presStyleLbl="conFgAcc1" presStyleIdx="0" presStyleCnt="3">
        <dgm:presLayoutVars>
          <dgm:bulletEnabled val="1"/>
        </dgm:presLayoutVars>
      </dgm:prSet>
      <dgm:spPr/>
      <dgm:t>
        <a:bodyPr/>
        <a:lstStyle/>
        <a:p>
          <a:endParaRPr lang="zh-CN" altLang="en-US"/>
        </a:p>
      </dgm:t>
    </dgm:pt>
    <dgm:pt modelId="{B7A079C9-F837-4F67-B2ED-91B632E2798C}" type="pres">
      <dgm:prSet presAssocID="{BC17B0D7-F5EB-402B-8C27-5623FA187988}" presName="spaceBetweenRectangles" presStyleCnt="0"/>
      <dgm:spPr/>
    </dgm:pt>
    <dgm:pt modelId="{F05D9578-A036-40EE-B7BE-C82EFF9C2F73}" type="pres">
      <dgm:prSet presAssocID="{3AE3E6AB-D68D-49F3-B591-96908D6D03CD}" presName="parentLin" presStyleCnt="0"/>
      <dgm:spPr/>
    </dgm:pt>
    <dgm:pt modelId="{146DBE3B-2F90-40C8-8CBC-A046C5E32EC5}" type="pres">
      <dgm:prSet presAssocID="{3AE3E6AB-D68D-49F3-B591-96908D6D03CD}" presName="parentLeftMargin" presStyleLbl="node1" presStyleIdx="0" presStyleCnt="3"/>
      <dgm:spPr/>
      <dgm:t>
        <a:bodyPr/>
        <a:lstStyle/>
        <a:p>
          <a:endParaRPr lang="zh-CN" altLang="en-US"/>
        </a:p>
      </dgm:t>
    </dgm:pt>
    <dgm:pt modelId="{47D6F244-AA8D-41EE-A9A3-B164E81E1DAB}" type="pres">
      <dgm:prSet presAssocID="{3AE3E6AB-D68D-49F3-B591-96908D6D03CD}" presName="parentText" presStyleLbl="node1" presStyleIdx="1" presStyleCnt="3">
        <dgm:presLayoutVars>
          <dgm:chMax val="0"/>
          <dgm:bulletEnabled val="1"/>
        </dgm:presLayoutVars>
      </dgm:prSet>
      <dgm:spPr/>
      <dgm:t>
        <a:bodyPr/>
        <a:lstStyle/>
        <a:p>
          <a:endParaRPr lang="zh-CN" altLang="en-US"/>
        </a:p>
      </dgm:t>
    </dgm:pt>
    <dgm:pt modelId="{32545517-47BD-49C3-9763-A4B4A91E666A}" type="pres">
      <dgm:prSet presAssocID="{3AE3E6AB-D68D-49F3-B591-96908D6D03CD}" presName="negativeSpace" presStyleCnt="0"/>
      <dgm:spPr/>
    </dgm:pt>
    <dgm:pt modelId="{D90B1297-BA2E-429C-9D44-9F1DFC4069AA}" type="pres">
      <dgm:prSet presAssocID="{3AE3E6AB-D68D-49F3-B591-96908D6D03CD}" presName="childText" presStyleLbl="conFgAcc1" presStyleIdx="1" presStyleCnt="3">
        <dgm:presLayoutVars>
          <dgm:bulletEnabled val="1"/>
        </dgm:presLayoutVars>
      </dgm:prSet>
      <dgm:spPr/>
      <dgm:t>
        <a:bodyPr/>
        <a:lstStyle/>
        <a:p>
          <a:endParaRPr lang="zh-CN" altLang="en-US"/>
        </a:p>
      </dgm:t>
    </dgm:pt>
    <dgm:pt modelId="{E4808E47-E7A1-4115-BCF5-929C58C6E8AE}" type="pres">
      <dgm:prSet presAssocID="{DE4F31E5-217B-4DAC-A33A-A65739F97944}" presName="spaceBetweenRectangles" presStyleCnt="0"/>
      <dgm:spPr/>
    </dgm:pt>
    <dgm:pt modelId="{6009BB0D-1754-4929-9671-B8B927470A46}" type="pres">
      <dgm:prSet presAssocID="{B2719AED-B8A3-452D-ACFB-A6D7E9B4053A}" presName="parentLin" presStyleCnt="0"/>
      <dgm:spPr/>
    </dgm:pt>
    <dgm:pt modelId="{FF18EEBB-7755-4052-9137-BE4662A6CDBD}" type="pres">
      <dgm:prSet presAssocID="{B2719AED-B8A3-452D-ACFB-A6D7E9B4053A}" presName="parentLeftMargin" presStyleLbl="node1" presStyleIdx="1" presStyleCnt="3"/>
      <dgm:spPr/>
      <dgm:t>
        <a:bodyPr/>
        <a:lstStyle/>
        <a:p>
          <a:endParaRPr lang="zh-CN" altLang="en-US"/>
        </a:p>
      </dgm:t>
    </dgm:pt>
    <dgm:pt modelId="{552703F7-38CA-431B-B798-27C08816F0A8}" type="pres">
      <dgm:prSet presAssocID="{B2719AED-B8A3-452D-ACFB-A6D7E9B4053A}" presName="parentText" presStyleLbl="node1" presStyleIdx="2" presStyleCnt="3">
        <dgm:presLayoutVars>
          <dgm:chMax val="0"/>
          <dgm:bulletEnabled val="1"/>
        </dgm:presLayoutVars>
      </dgm:prSet>
      <dgm:spPr/>
      <dgm:t>
        <a:bodyPr/>
        <a:lstStyle/>
        <a:p>
          <a:endParaRPr lang="zh-CN" altLang="en-US"/>
        </a:p>
      </dgm:t>
    </dgm:pt>
    <dgm:pt modelId="{1DBBCCAE-7254-45EC-8C93-910CFA0D0D04}" type="pres">
      <dgm:prSet presAssocID="{B2719AED-B8A3-452D-ACFB-A6D7E9B4053A}" presName="negativeSpace" presStyleCnt="0"/>
      <dgm:spPr/>
    </dgm:pt>
    <dgm:pt modelId="{6CF9D72C-0496-4484-AE3D-E1858B2D74A7}" type="pres">
      <dgm:prSet presAssocID="{B2719AED-B8A3-452D-ACFB-A6D7E9B4053A}" presName="childText" presStyleLbl="conFgAcc1" presStyleIdx="2" presStyleCnt="3">
        <dgm:presLayoutVars>
          <dgm:bulletEnabled val="1"/>
        </dgm:presLayoutVars>
      </dgm:prSet>
      <dgm:spPr/>
      <dgm:t>
        <a:bodyPr/>
        <a:lstStyle/>
        <a:p>
          <a:endParaRPr lang="zh-CN" altLang="en-US"/>
        </a:p>
      </dgm:t>
    </dgm:pt>
  </dgm:ptLst>
  <dgm:cxnLst>
    <dgm:cxn modelId="{DB288DF0-45FB-4A4B-8317-AFF56D460C71}" srcId="{48FA939E-7D77-469B-B267-0564425CBA30}" destId="{4AB2881D-E498-4E6B-A254-2282119E047A}" srcOrd="0" destOrd="0" parTransId="{99181840-9C4F-4A95-B8BA-1EDBB82DC37D}" sibTransId="{BC17B0D7-F5EB-402B-8C27-5623FA187988}"/>
    <dgm:cxn modelId="{8187B2F7-D0E6-4746-81B0-55031610BFDB}" type="presOf" srcId="{3AE3E6AB-D68D-49F3-B591-96908D6D03CD}" destId="{47D6F244-AA8D-41EE-A9A3-B164E81E1DAB}" srcOrd="1" destOrd="0" presId="urn:microsoft.com/office/officeart/2005/8/layout/list1"/>
    <dgm:cxn modelId="{B42F8D76-2D33-4864-8E08-0A7E03A4273B}" type="presOf" srcId="{D464A7CD-5EB8-45D0-BC91-28B17CFDCD83}" destId="{D90B1297-BA2E-429C-9D44-9F1DFC4069AA}" srcOrd="0" destOrd="0" presId="urn:microsoft.com/office/officeart/2005/8/layout/list1"/>
    <dgm:cxn modelId="{6BDA15CA-0BA9-4721-8C5E-605266D5E17D}" srcId="{3AE3E6AB-D68D-49F3-B591-96908D6D03CD}" destId="{D464A7CD-5EB8-45D0-BC91-28B17CFDCD83}" srcOrd="0" destOrd="0" parTransId="{0CCB056B-6EC4-48CB-8683-CE5C53EF0463}" sibTransId="{FE8FAEE3-DE41-4F5E-AB75-4E93AE377F71}"/>
    <dgm:cxn modelId="{6630C9AB-199A-453E-B66E-644E50F93509}" type="presOf" srcId="{B2719AED-B8A3-452D-ACFB-A6D7E9B4053A}" destId="{FF18EEBB-7755-4052-9137-BE4662A6CDBD}" srcOrd="0" destOrd="0" presId="urn:microsoft.com/office/officeart/2005/8/layout/list1"/>
    <dgm:cxn modelId="{2FD2E022-60FD-4482-8909-EFC1AB9EEC10}" type="presOf" srcId="{4AB2881D-E498-4E6B-A254-2282119E047A}" destId="{D65C2295-61C0-492C-B437-7C5E93BBBB78}" srcOrd="1" destOrd="0" presId="urn:microsoft.com/office/officeart/2005/8/layout/list1"/>
    <dgm:cxn modelId="{75017666-0786-4D4F-BDC6-7B793A70C7B8}" srcId="{48FA939E-7D77-469B-B267-0564425CBA30}" destId="{B2719AED-B8A3-452D-ACFB-A6D7E9B4053A}" srcOrd="2" destOrd="0" parTransId="{11B653C0-6971-40A2-BDA1-D15B3BBAD76A}" sibTransId="{F02A51A2-19D5-4127-8AE1-691382DEADA4}"/>
    <dgm:cxn modelId="{0E702E1A-C5B0-46A7-84DC-DCC7AFF1E3C2}" type="presOf" srcId="{3AE3E6AB-D68D-49F3-B591-96908D6D03CD}" destId="{146DBE3B-2F90-40C8-8CBC-A046C5E32EC5}" srcOrd="0" destOrd="0" presId="urn:microsoft.com/office/officeart/2005/8/layout/list1"/>
    <dgm:cxn modelId="{83850772-C05A-4FAE-BB99-C5945BEF79CD}" srcId="{4AB2881D-E498-4E6B-A254-2282119E047A}" destId="{65D2239B-C7AE-4AFF-B163-F2EACF4F2D41}" srcOrd="0" destOrd="0" parTransId="{41416B2C-5188-403A-879A-84A170362FCD}" sibTransId="{D21E2E13-57A2-4224-BDD5-B2B9271D361A}"/>
    <dgm:cxn modelId="{092DAF55-2117-4EA4-B77A-3531493288DB}" srcId="{B2719AED-B8A3-452D-ACFB-A6D7E9B4053A}" destId="{90213AF1-D0BE-459C-A074-A44AF84A46FE}" srcOrd="0" destOrd="0" parTransId="{DC181E12-0397-439D-A795-A99C6D410292}" sibTransId="{D185FC79-302D-4E7A-BD61-7F710ED415FA}"/>
    <dgm:cxn modelId="{9C3A41D9-3C02-48F8-90E0-AF49B76C4344}" type="presOf" srcId="{48FA939E-7D77-469B-B267-0564425CBA30}" destId="{BCD2A019-8E77-4F1F-96AE-DDE1E691EE85}" srcOrd="0" destOrd="0" presId="urn:microsoft.com/office/officeart/2005/8/layout/list1"/>
    <dgm:cxn modelId="{5D8B679C-441F-49B8-9F4E-3C838FFA0C9F}" type="presOf" srcId="{90213AF1-D0BE-459C-A074-A44AF84A46FE}" destId="{6CF9D72C-0496-4484-AE3D-E1858B2D74A7}" srcOrd="0" destOrd="0" presId="urn:microsoft.com/office/officeart/2005/8/layout/list1"/>
    <dgm:cxn modelId="{469283AF-2224-4240-B74F-AFDE2B320A99}" type="presOf" srcId="{4AB2881D-E498-4E6B-A254-2282119E047A}" destId="{28BE492B-D46D-497D-8DA4-5E2F1D3D4599}" srcOrd="0" destOrd="0" presId="urn:microsoft.com/office/officeart/2005/8/layout/list1"/>
    <dgm:cxn modelId="{A66E74F2-E40B-480E-A3B1-AA4708CF46D8}" srcId="{48FA939E-7D77-469B-B267-0564425CBA30}" destId="{3AE3E6AB-D68D-49F3-B591-96908D6D03CD}" srcOrd="1" destOrd="0" parTransId="{0555DBF8-E12A-4395-82C2-B01A8D93CF7D}" sibTransId="{DE4F31E5-217B-4DAC-A33A-A65739F97944}"/>
    <dgm:cxn modelId="{2F3E88DB-6B1B-4D46-857A-E3AEF14CA435}" type="presOf" srcId="{B2719AED-B8A3-452D-ACFB-A6D7E9B4053A}" destId="{552703F7-38CA-431B-B798-27C08816F0A8}" srcOrd="1" destOrd="0" presId="urn:microsoft.com/office/officeart/2005/8/layout/list1"/>
    <dgm:cxn modelId="{0DC0B3F5-5EEA-4477-8470-5B319872324E}" type="presOf" srcId="{65D2239B-C7AE-4AFF-B163-F2EACF4F2D41}" destId="{F0C98572-EAAF-4522-9F2C-49E24D252434}" srcOrd="0" destOrd="0" presId="urn:microsoft.com/office/officeart/2005/8/layout/list1"/>
    <dgm:cxn modelId="{4BF99F95-6FEC-481C-8B66-B3E24B69681E}" type="presParOf" srcId="{BCD2A019-8E77-4F1F-96AE-DDE1E691EE85}" destId="{E616EDB8-30D9-44EE-A8AD-6CC25DABA4D5}" srcOrd="0" destOrd="0" presId="urn:microsoft.com/office/officeart/2005/8/layout/list1"/>
    <dgm:cxn modelId="{DC61C93A-825F-49F0-8E9C-68317ADCC538}" type="presParOf" srcId="{E616EDB8-30D9-44EE-A8AD-6CC25DABA4D5}" destId="{28BE492B-D46D-497D-8DA4-5E2F1D3D4599}" srcOrd="0" destOrd="0" presId="urn:microsoft.com/office/officeart/2005/8/layout/list1"/>
    <dgm:cxn modelId="{840F2ECE-A5CA-4B25-AC58-4CB1B6C3F59A}" type="presParOf" srcId="{E616EDB8-30D9-44EE-A8AD-6CC25DABA4D5}" destId="{D65C2295-61C0-492C-B437-7C5E93BBBB78}" srcOrd="1" destOrd="0" presId="urn:microsoft.com/office/officeart/2005/8/layout/list1"/>
    <dgm:cxn modelId="{90620878-FC55-4844-BD4B-9CFE12BDF615}" type="presParOf" srcId="{BCD2A019-8E77-4F1F-96AE-DDE1E691EE85}" destId="{A38AF878-C4FD-4519-BA93-3F1869BD3D47}" srcOrd="1" destOrd="0" presId="urn:microsoft.com/office/officeart/2005/8/layout/list1"/>
    <dgm:cxn modelId="{A2A71F4C-7A3C-4797-9E3F-384D6E238F90}" type="presParOf" srcId="{BCD2A019-8E77-4F1F-96AE-DDE1E691EE85}" destId="{F0C98572-EAAF-4522-9F2C-49E24D252434}" srcOrd="2" destOrd="0" presId="urn:microsoft.com/office/officeart/2005/8/layout/list1"/>
    <dgm:cxn modelId="{BBC1E1D5-AF8E-4D78-8657-48A49C29F966}" type="presParOf" srcId="{BCD2A019-8E77-4F1F-96AE-DDE1E691EE85}" destId="{B7A079C9-F837-4F67-B2ED-91B632E2798C}" srcOrd="3" destOrd="0" presId="urn:microsoft.com/office/officeart/2005/8/layout/list1"/>
    <dgm:cxn modelId="{8E4CD413-7AF4-4D91-84D2-20F4DF1EE365}" type="presParOf" srcId="{BCD2A019-8E77-4F1F-96AE-DDE1E691EE85}" destId="{F05D9578-A036-40EE-B7BE-C82EFF9C2F73}" srcOrd="4" destOrd="0" presId="urn:microsoft.com/office/officeart/2005/8/layout/list1"/>
    <dgm:cxn modelId="{545F7A60-605D-492D-A709-FE3AD2A26EB3}" type="presParOf" srcId="{F05D9578-A036-40EE-B7BE-C82EFF9C2F73}" destId="{146DBE3B-2F90-40C8-8CBC-A046C5E32EC5}" srcOrd="0" destOrd="0" presId="urn:microsoft.com/office/officeart/2005/8/layout/list1"/>
    <dgm:cxn modelId="{3C3E2481-277B-4CE3-98E0-787B8DAD0349}" type="presParOf" srcId="{F05D9578-A036-40EE-B7BE-C82EFF9C2F73}" destId="{47D6F244-AA8D-41EE-A9A3-B164E81E1DAB}" srcOrd="1" destOrd="0" presId="urn:microsoft.com/office/officeart/2005/8/layout/list1"/>
    <dgm:cxn modelId="{3FC9E420-2AE4-4617-BE64-32CDF0497CC7}" type="presParOf" srcId="{BCD2A019-8E77-4F1F-96AE-DDE1E691EE85}" destId="{32545517-47BD-49C3-9763-A4B4A91E666A}" srcOrd="5" destOrd="0" presId="urn:microsoft.com/office/officeart/2005/8/layout/list1"/>
    <dgm:cxn modelId="{956CD6CE-7BE7-4EFB-9008-D76EFDA2625D}" type="presParOf" srcId="{BCD2A019-8E77-4F1F-96AE-DDE1E691EE85}" destId="{D90B1297-BA2E-429C-9D44-9F1DFC4069AA}" srcOrd="6" destOrd="0" presId="urn:microsoft.com/office/officeart/2005/8/layout/list1"/>
    <dgm:cxn modelId="{C66D08D4-269D-490E-8024-C76A22EF5243}" type="presParOf" srcId="{BCD2A019-8E77-4F1F-96AE-DDE1E691EE85}" destId="{E4808E47-E7A1-4115-BCF5-929C58C6E8AE}" srcOrd="7" destOrd="0" presId="urn:microsoft.com/office/officeart/2005/8/layout/list1"/>
    <dgm:cxn modelId="{259D4352-DE1B-4601-98CE-7B8543F6C59E}" type="presParOf" srcId="{BCD2A019-8E77-4F1F-96AE-DDE1E691EE85}" destId="{6009BB0D-1754-4929-9671-B8B927470A46}" srcOrd="8" destOrd="0" presId="urn:microsoft.com/office/officeart/2005/8/layout/list1"/>
    <dgm:cxn modelId="{5DCADFFB-64F8-4742-932E-C4721EB25BA4}" type="presParOf" srcId="{6009BB0D-1754-4929-9671-B8B927470A46}" destId="{FF18EEBB-7755-4052-9137-BE4662A6CDBD}" srcOrd="0" destOrd="0" presId="urn:microsoft.com/office/officeart/2005/8/layout/list1"/>
    <dgm:cxn modelId="{88A9C5DC-5774-4E61-8517-B9CB7A56DE59}" type="presParOf" srcId="{6009BB0D-1754-4929-9671-B8B927470A46}" destId="{552703F7-38CA-431B-B798-27C08816F0A8}" srcOrd="1" destOrd="0" presId="urn:microsoft.com/office/officeart/2005/8/layout/list1"/>
    <dgm:cxn modelId="{05705546-5BD8-439F-810A-646F1A90AA55}" type="presParOf" srcId="{BCD2A019-8E77-4F1F-96AE-DDE1E691EE85}" destId="{1DBBCCAE-7254-45EC-8C93-910CFA0D0D04}" srcOrd="9" destOrd="0" presId="urn:microsoft.com/office/officeart/2005/8/layout/list1"/>
    <dgm:cxn modelId="{42EEA938-8183-4948-8E10-04FD7269D0CF}" type="presParOf" srcId="{BCD2A019-8E77-4F1F-96AE-DDE1E691EE85}" destId="{6CF9D72C-0496-4484-AE3D-E1858B2D74A7}"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ABD099-7813-414E-895E-96C776B76FF4}">
      <dsp:nvSpPr>
        <dsp:cNvPr id="0" name=""/>
        <dsp:cNvSpPr/>
      </dsp:nvSpPr>
      <dsp:spPr>
        <a:xfrm rot="5400000">
          <a:off x="3603391" y="-1249750"/>
          <a:ext cx="1541247" cy="4116720"/>
        </a:xfrm>
        <a:prstGeom prst="round2SameRect">
          <a:avLst/>
        </a:prstGeom>
        <a:solidFill>
          <a:schemeClr val="accent2">
            <a:alpha val="90000"/>
            <a:tint val="40000"/>
            <a:hueOff val="0"/>
            <a:satOff val="0"/>
            <a:lumOff val="0"/>
            <a:alphaOff val="0"/>
          </a:schemeClr>
        </a:solidFill>
        <a:ln w="25400" cap="flat" cmpd="sng" algn="ctr">
          <a:solidFill>
            <a:schemeClr val="accent1">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latin typeface="微软雅黑" pitchFamily="34" charset="-122"/>
              <a:ea typeface="微软雅黑" pitchFamily="34" charset="-122"/>
            </a:rPr>
            <a:t>系统概况</a:t>
          </a:r>
          <a:endParaRPr lang="zh-CN" altLang="en-US" sz="2400" kern="1200" dirty="0">
            <a:latin typeface="微软雅黑" pitchFamily="34" charset="-122"/>
            <a:ea typeface="微软雅黑" pitchFamily="34" charset="-122"/>
          </a:endParaRPr>
        </a:p>
        <a:p>
          <a:pPr marL="228600" lvl="1" indent="-228600" algn="l" defTabSz="1066800">
            <a:lnSpc>
              <a:spcPct val="90000"/>
            </a:lnSpc>
            <a:spcBef>
              <a:spcPct val="0"/>
            </a:spcBef>
            <a:spcAft>
              <a:spcPct val="15000"/>
            </a:spcAft>
            <a:buChar char="••"/>
          </a:pPr>
          <a:r>
            <a:rPr lang="zh-CN" altLang="en-US" sz="2400" kern="1200" dirty="0" smtClean="0">
              <a:latin typeface="微软雅黑" pitchFamily="34" charset="-122"/>
              <a:ea typeface="微软雅黑" pitchFamily="34" charset="-122"/>
            </a:rPr>
            <a:t>项目工作内容</a:t>
          </a:r>
          <a:endParaRPr lang="zh-CN" altLang="en-US" sz="2400" kern="1200" dirty="0">
            <a:latin typeface="微软雅黑" pitchFamily="34" charset="-122"/>
            <a:ea typeface="微软雅黑" pitchFamily="34" charset="-122"/>
          </a:endParaRPr>
        </a:p>
      </dsp:txBody>
      <dsp:txXfrm rot="-5400000">
        <a:off x="2315655" y="113224"/>
        <a:ext cx="4041483" cy="1390773"/>
      </dsp:txXfrm>
    </dsp:sp>
    <dsp:sp modelId="{CAC19781-FA64-4E29-A322-D5D8E0E8F924}">
      <dsp:nvSpPr>
        <dsp:cNvPr id="0" name=""/>
        <dsp:cNvSpPr/>
      </dsp:nvSpPr>
      <dsp:spPr>
        <a:xfrm>
          <a:off x="0" y="173"/>
          <a:ext cx="2315655" cy="1616872"/>
        </a:xfrm>
        <a:prstGeom prst="roundRect">
          <a:avLst/>
        </a:prstGeom>
        <a:solidFill>
          <a:schemeClr val="accent2">
            <a:alpha val="90000"/>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zh-CN" altLang="en-US" sz="2500" kern="1200" dirty="0" smtClean="0">
              <a:latin typeface="微软雅黑" pitchFamily="34" charset="-122"/>
              <a:ea typeface="微软雅黑" pitchFamily="34" charset="-122"/>
            </a:rPr>
            <a:t>概述</a:t>
          </a:r>
          <a:endParaRPr lang="zh-CN" altLang="en-US" sz="2500" kern="1200" dirty="0">
            <a:latin typeface="微软雅黑" pitchFamily="34" charset="-122"/>
            <a:ea typeface="微软雅黑" pitchFamily="34" charset="-122"/>
          </a:endParaRPr>
        </a:p>
      </dsp:txBody>
      <dsp:txXfrm>
        <a:off x="78929" y="79102"/>
        <a:ext cx="2157797" cy="1459014"/>
      </dsp:txXfrm>
    </dsp:sp>
    <dsp:sp modelId="{C1729EBB-5516-405E-BD17-57B513C2AC11}">
      <dsp:nvSpPr>
        <dsp:cNvPr id="0" name=""/>
        <dsp:cNvSpPr/>
      </dsp:nvSpPr>
      <dsp:spPr>
        <a:xfrm rot="5400000">
          <a:off x="3606851" y="471413"/>
          <a:ext cx="1534329" cy="4116720"/>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latin typeface="微软雅黑" pitchFamily="34" charset="-122"/>
              <a:ea typeface="微软雅黑" pitchFamily="34" charset="-122"/>
            </a:rPr>
            <a:t>运维工作资源分配</a:t>
          </a:r>
          <a:endParaRPr lang="zh-CN" altLang="en-US" sz="2400" kern="1200" dirty="0">
            <a:latin typeface="微软雅黑" pitchFamily="34" charset="-122"/>
            <a:ea typeface="微软雅黑" pitchFamily="34" charset="-122"/>
          </a:endParaRPr>
        </a:p>
        <a:p>
          <a:pPr marL="228600" lvl="1" indent="-228600" algn="l" defTabSz="1066800">
            <a:lnSpc>
              <a:spcPct val="90000"/>
            </a:lnSpc>
            <a:spcBef>
              <a:spcPct val="0"/>
            </a:spcBef>
            <a:spcAft>
              <a:spcPct val="15000"/>
            </a:spcAft>
            <a:buChar char="••"/>
          </a:pPr>
          <a:r>
            <a:rPr lang="zh-CN" altLang="en-US" sz="2400" kern="1200" dirty="0" smtClean="0">
              <a:latin typeface="微软雅黑" pitchFamily="34" charset="-122"/>
              <a:ea typeface="微软雅黑" pitchFamily="34" charset="-122"/>
            </a:rPr>
            <a:t>开发工作资源分配</a:t>
          </a:r>
          <a:endParaRPr lang="zh-CN" altLang="en-US" sz="2400" kern="1200" dirty="0">
            <a:latin typeface="微软雅黑" pitchFamily="34" charset="-122"/>
            <a:ea typeface="微软雅黑" pitchFamily="34" charset="-122"/>
          </a:endParaRPr>
        </a:p>
      </dsp:txBody>
      <dsp:txXfrm rot="-5400000">
        <a:off x="2315656" y="1837508"/>
        <a:ext cx="4041820" cy="1384529"/>
      </dsp:txXfrm>
    </dsp:sp>
    <dsp:sp modelId="{AD486B3C-6A3D-4B36-8CFA-5FBA08FA8AB9}">
      <dsp:nvSpPr>
        <dsp:cNvPr id="0" name=""/>
        <dsp:cNvSpPr/>
      </dsp:nvSpPr>
      <dsp:spPr>
        <a:xfrm>
          <a:off x="0" y="1742020"/>
          <a:ext cx="2315655" cy="1575505"/>
        </a:xfrm>
        <a:prstGeom prst="roundRect">
          <a:avLst/>
        </a:prstGeom>
        <a:solidFill>
          <a:schemeClr val="accent2">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zh-CN" altLang="en-US" sz="2500" kern="1200" dirty="0" smtClean="0">
              <a:latin typeface="微软雅黑" pitchFamily="34" charset="-122"/>
              <a:ea typeface="微软雅黑" pitchFamily="34" charset="-122"/>
            </a:rPr>
            <a:t>项目工作资源分配</a:t>
          </a:r>
          <a:endParaRPr lang="zh-CN" altLang="en-US" sz="2500" kern="1200" dirty="0">
            <a:latin typeface="微软雅黑" pitchFamily="34" charset="-122"/>
            <a:ea typeface="微软雅黑" pitchFamily="34" charset="-122"/>
          </a:endParaRPr>
        </a:p>
      </dsp:txBody>
      <dsp:txXfrm>
        <a:off x="76910" y="1818930"/>
        <a:ext cx="2161835" cy="1421685"/>
      </dsp:txXfrm>
    </dsp:sp>
    <dsp:sp modelId="{059E677D-0269-4781-A32D-8B70BCDEC8C2}">
      <dsp:nvSpPr>
        <dsp:cNvPr id="0" name=""/>
        <dsp:cNvSpPr/>
      </dsp:nvSpPr>
      <dsp:spPr>
        <a:xfrm rot="5400000">
          <a:off x="3748512" y="2010951"/>
          <a:ext cx="1251006" cy="4116720"/>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latin typeface="微软雅黑" pitchFamily="34" charset="-122"/>
              <a:ea typeface="微软雅黑" pitchFamily="34" charset="-122"/>
            </a:rPr>
            <a:t>全年工作总结</a:t>
          </a:r>
          <a:endParaRPr lang="zh-CN" altLang="en-US" sz="2400" kern="1200" dirty="0">
            <a:latin typeface="微软雅黑" pitchFamily="34" charset="-122"/>
            <a:ea typeface="微软雅黑" pitchFamily="34" charset="-122"/>
          </a:endParaRPr>
        </a:p>
        <a:p>
          <a:pPr marL="228600" lvl="1" indent="-228600" algn="l" defTabSz="1066800">
            <a:lnSpc>
              <a:spcPct val="90000"/>
            </a:lnSpc>
            <a:spcBef>
              <a:spcPct val="0"/>
            </a:spcBef>
            <a:spcAft>
              <a:spcPct val="15000"/>
            </a:spcAft>
            <a:buChar char="••"/>
          </a:pPr>
          <a:r>
            <a:rPr lang="zh-CN" altLang="en-US" sz="2400" kern="1200" dirty="0" smtClean="0">
              <a:latin typeface="微软雅黑" pitchFamily="34" charset="-122"/>
              <a:ea typeface="微软雅黑" pitchFamily="34" charset="-122"/>
            </a:rPr>
            <a:t>下阶段工作计划</a:t>
          </a:r>
          <a:endParaRPr lang="zh-CN" altLang="en-US" sz="2400" kern="1200" dirty="0">
            <a:latin typeface="微软雅黑" pitchFamily="34" charset="-122"/>
            <a:ea typeface="微软雅黑" pitchFamily="34" charset="-122"/>
          </a:endParaRPr>
        </a:p>
      </dsp:txBody>
      <dsp:txXfrm rot="-5400000">
        <a:off x="2315656" y="3504877"/>
        <a:ext cx="4055651" cy="1128868"/>
      </dsp:txXfrm>
    </dsp:sp>
    <dsp:sp modelId="{58A68935-B967-49AE-9C2A-8D8E225EA096}">
      <dsp:nvSpPr>
        <dsp:cNvPr id="0" name=""/>
        <dsp:cNvSpPr/>
      </dsp:nvSpPr>
      <dsp:spPr>
        <a:xfrm>
          <a:off x="0" y="3442501"/>
          <a:ext cx="2315655" cy="1253620"/>
        </a:xfrm>
        <a:prstGeom prst="roundRect">
          <a:avLst/>
        </a:prstGeom>
        <a:solidFill>
          <a:schemeClr val="accent2">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zh-CN" altLang="en-US" sz="2500" kern="1200" dirty="0" smtClean="0">
              <a:latin typeface="微软雅黑" pitchFamily="34" charset="-122"/>
              <a:ea typeface="微软雅黑" pitchFamily="34" charset="-122"/>
            </a:rPr>
            <a:t>本年度工作总结</a:t>
          </a:r>
          <a:endParaRPr lang="zh-CN" altLang="en-US" sz="2500" kern="1200" dirty="0">
            <a:latin typeface="微软雅黑" pitchFamily="34" charset="-122"/>
            <a:ea typeface="微软雅黑" pitchFamily="34" charset="-122"/>
          </a:endParaRPr>
        </a:p>
      </dsp:txBody>
      <dsp:txXfrm>
        <a:off x="61197" y="3503698"/>
        <a:ext cx="2193261" cy="11312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5CE4A7-15CD-48BB-9147-0282A499573E}">
      <dsp:nvSpPr>
        <dsp:cNvPr id="0" name=""/>
        <dsp:cNvSpPr/>
      </dsp:nvSpPr>
      <dsp:spPr>
        <a:xfrm rot="5400000">
          <a:off x="-202746" y="370721"/>
          <a:ext cx="1351641" cy="946149"/>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维护</a:t>
          </a:r>
          <a:endParaRPr lang="zh-CN" altLang="en-US" sz="1400" kern="1200" dirty="0">
            <a:latin typeface="微软雅黑" pitchFamily="34" charset="-122"/>
            <a:ea typeface="微软雅黑" pitchFamily="34" charset="-122"/>
          </a:endParaRPr>
        </a:p>
      </dsp:txBody>
      <dsp:txXfrm rot="-5400000">
        <a:off x="1" y="641050"/>
        <a:ext cx="946149" cy="405492"/>
      </dsp:txXfrm>
    </dsp:sp>
    <dsp:sp modelId="{BB1645EF-3978-48F4-ABE5-E03AF26624E0}">
      <dsp:nvSpPr>
        <dsp:cNvPr id="0" name=""/>
        <dsp:cNvSpPr/>
      </dsp:nvSpPr>
      <dsp:spPr>
        <a:xfrm rot="5400000">
          <a:off x="4127072" y="-3168138"/>
          <a:ext cx="1188947" cy="7550794"/>
        </a:xfrm>
        <a:prstGeom prst="round2SameRect">
          <a:avLst/>
        </a:prstGeom>
        <a:solidFill>
          <a:srgbClr val="FFC000">
            <a:alpha val="90000"/>
          </a:srgb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系统日常运维：</a:t>
          </a:r>
          <a:r>
            <a:rPr lang="en-US" altLang="zh-CN" sz="1400" kern="1200" dirty="0" smtClean="0">
              <a:latin typeface="微软雅黑" pitchFamily="34" charset="-122"/>
              <a:ea typeface="微软雅黑" pitchFamily="34" charset="-122"/>
            </a:rPr>
            <a:t>ETL</a:t>
          </a:r>
          <a:r>
            <a:rPr lang="zh-CN" altLang="en-US" sz="1400" kern="1200" dirty="0" smtClean="0">
              <a:latin typeface="微软雅黑" pitchFamily="34" charset="-122"/>
              <a:ea typeface="微软雅黑" pitchFamily="34" charset="-122"/>
            </a:rPr>
            <a:t>流程、备份系统日常运维，数据库系统、前端系统日常运维，服务子系统日常运维</a:t>
          </a:r>
          <a:endParaRPr lang="zh-CN" altLang="en-US" sz="1400" kern="1200" dirty="0">
            <a:latin typeface="微软雅黑" pitchFamily="34" charset="-122"/>
            <a:ea typeface="微软雅黑"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灾备系统运维：主从系统一致性运维</a:t>
          </a:r>
          <a:endParaRPr lang="zh-CN" altLang="en-US" sz="1400" kern="1200" dirty="0">
            <a:latin typeface="微软雅黑" pitchFamily="34" charset="-122"/>
            <a:ea typeface="微软雅黑"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运维项目管理：知识推广培训，应用数据答疑，项目例会，各类周月报表，工作培训</a:t>
          </a:r>
          <a:endParaRPr lang="zh-CN" altLang="en-US" sz="1400" kern="1200" dirty="0">
            <a:latin typeface="微软雅黑" pitchFamily="34" charset="-122"/>
            <a:ea typeface="微软雅黑" pitchFamily="34" charset="-122"/>
          </a:endParaRPr>
        </a:p>
      </dsp:txBody>
      <dsp:txXfrm rot="-5400000">
        <a:off x="946149" y="70825"/>
        <a:ext cx="7492754" cy="1072867"/>
      </dsp:txXfrm>
    </dsp:sp>
    <dsp:sp modelId="{51345994-9FE6-4CF4-A824-8FA705548A9F}">
      <dsp:nvSpPr>
        <dsp:cNvPr id="0" name=""/>
        <dsp:cNvSpPr/>
      </dsp:nvSpPr>
      <dsp:spPr>
        <a:xfrm rot="5400000">
          <a:off x="-202746" y="1586483"/>
          <a:ext cx="1351641" cy="946149"/>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开发工作</a:t>
          </a:r>
          <a:endParaRPr lang="en-US" altLang="zh-CN" sz="1400" kern="1200" dirty="0" smtClean="0">
            <a:latin typeface="微软雅黑" pitchFamily="34" charset="-122"/>
            <a:ea typeface="微软雅黑" pitchFamily="34" charset="-122"/>
          </a:endParaRPr>
        </a:p>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更新调整</a:t>
          </a:r>
          <a:endParaRPr lang="zh-CN" altLang="en-US" sz="1400" kern="1200" dirty="0">
            <a:latin typeface="微软雅黑" pitchFamily="34" charset="-122"/>
            <a:ea typeface="微软雅黑" pitchFamily="34" charset="-122"/>
          </a:endParaRPr>
        </a:p>
      </dsp:txBody>
      <dsp:txXfrm rot="-5400000">
        <a:off x="1" y="1856812"/>
        <a:ext cx="946149" cy="405492"/>
      </dsp:txXfrm>
    </dsp:sp>
    <dsp:sp modelId="{57CF9D75-DAEE-427F-92D2-0A595547FEC1}">
      <dsp:nvSpPr>
        <dsp:cNvPr id="0" name=""/>
        <dsp:cNvSpPr/>
      </dsp:nvSpPr>
      <dsp:spPr>
        <a:xfrm rot="5400000">
          <a:off x="4282032" y="-1952145"/>
          <a:ext cx="879029" cy="7550794"/>
        </a:xfrm>
        <a:prstGeom prst="round2SameRect">
          <a:avLst/>
        </a:prstGeom>
        <a:solidFill>
          <a:srgbClr val="92D050">
            <a:alpha val="90000"/>
          </a:srgb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系统变更调整：上游数据源接口变更调整，业务规则变更调整，模型、</a:t>
          </a:r>
          <a:r>
            <a:rPr lang="en-US" altLang="zh-CN" sz="1400" kern="1200" dirty="0" smtClean="0">
              <a:latin typeface="微软雅黑" pitchFamily="34" charset="-122"/>
              <a:ea typeface="微软雅黑" pitchFamily="34" charset="-122"/>
            </a:rPr>
            <a:t>ETL</a:t>
          </a:r>
          <a:r>
            <a:rPr lang="zh-CN" altLang="en-US" sz="1400" kern="1200" dirty="0" smtClean="0">
              <a:latin typeface="微软雅黑" pitchFamily="34" charset="-122"/>
              <a:ea typeface="微软雅黑" pitchFamily="34" charset="-122"/>
            </a:rPr>
            <a:t>、系统调整，接口维护，输出系统变更调整，新业务和原有业务变更影响调整</a:t>
          </a:r>
          <a:endParaRPr lang="zh-CN" altLang="en-US" sz="1400" kern="1200" dirty="0">
            <a:latin typeface="微软雅黑" pitchFamily="34" charset="-122"/>
            <a:ea typeface="微软雅黑"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数据查询服务：所内业务数据支持</a:t>
          </a:r>
          <a:r>
            <a:rPr lang="zh-CN" altLang="en-US" sz="1400" kern="1200" dirty="0" smtClean="0">
              <a:latin typeface="微软雅黑" pitchFamily="34" charset="-122"/>
              <a:ea typeface="微软雅黑" pitchFamily="34" charset="-122"/>
            </a:rPr>
            <a:t>，数据查询</a:t>
          </a:r>
          <a:endParaRPr lang="zh-CN" altLang="en-US" sz="1400" kern="1200" dirty="0">
            <a:latin typeface="微软雅黑" pitchFamily="34" charset="-122"/>
            <a:ea typeface="微软雅黑" pitchFamily="34" charset="-122"/>
          </a:endParaRPr>
        </a:p>
      </dsp:txBody>
      <dsp:txXfrm rot="-5400000">
        <a:off x="946150" y="1426648"/>
        <a:ext cx="7507883" cy="793207"/>
      </dsp:txXfrm>
    </dsp:sp>
    <dsp:sp modelId="{D65FE1DD-D3DD-491E-A9FF-4C0F1DAD1078}">
      <dsp:nvSpPr>
        <dsp:cNvPr id="0" name=""/>
        <dsp:cNvSpPr/>
      </dsp:nvSpPr>
      <dsp:spPr>
        <a:xfrm rot="5400000">
          <a:off x="-202746" y="2802245"/>
          <a:ext cx="1351641" cy="946149"/>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开发工作</a:t>
          </a:r>
          <a:endParaRPr lang="en-US" altLang="zh-CN" sz="1400" kern="1200" dirty="0" smtClean="0">
            <a:latin typeface="微软雅黑" pitchFamily="34" charset="-122"/>
            <a:ea typeface="微软雅黑" pitchFamily="34" charset="-122"/>
          </a:endParaRPr>
        </a:p>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新增需求</a:t>
          </a:r>
          <a:endParaRPr lang="zh-CN" altLang="en-US" sz="1400" kern="1200" dirty="0">
            <a:latin typeface="微软雅黑" pitchFamily="34" charset="-122"/>
            <a:ea typeface="微软雅黑" pitchFamily="34" charset="-122"/>
          </a:endParaRPr>
        </a:p>
      </dsp:txBody>
      <dsp:txXfrm rot="-5400000">
        <a:off x="1" y="3072574"/>
        <a:ext cx="946149" cy="405492"/>
      </dsp:txXfrm>
    </dsp:sp>
    <dsp:sp modelId="{AF53F6AC-92FF-4FC7-B7AD-4EC29BC3859B}">
      <dsp:nvSpPr>
        <dsp:cNvPr id="0" name=""/>
        <dsp:cNvSpPr/>
      </dsp:nvSpPr>
      <dsp:spPr>
        <a:xfrm rot="5400000">
          <a:off x="4282263" y="-736614"/>
          <a:ext cx="878567" cy="7550794"/>
        </a:xfrm>
        <a:prstGeom prst="round2SameRect">
          <a:avLst/>
        </a:prstGeom>
        <a:solidFill>
          <a:srgbClr val="00B0F0">
            <a:alpha val="90000"/>
          </a:srgb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专项工作：前端、后端系统优化、设备更新、数据仓库服务台系统</a:t>
          </a:r>
          <a:endParaRPr lang="zh-CN" altLang="en-US" sz="1400" kern="1200" dirty="0">
            <a:latin typeface="微软雅黑" pitchFamily="34" charset="-122"/>
            <a:ea typeface="微软雅黑"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部门新增需求：所内所有部门业务，数据需求（文件供数，可视报表页面，多维报表等）</a:t>
          </a:r>
          <a:endParaRPr lang="zh-CN" altLang="en-US" sz="1400" kern="1200" dirty="0">
            <a:latin typeface="微软雅黑" pitchFamily="34" charset="-122"/>
            <a:ea typeface="微软雅黑"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开发项目管理：项目日志，需求管理跟踪，年中、年终总结汇报，资源协调，人员沟通</a:t>
          </a:r>
          <a:endParaRPr lang="zh-CN" altLang="en-US" sz="1400" kern="1200" dirty="0">
            <a:latin typeface="微软雅黑" pitchFamily="34" charset="-122"/>
            <a:ea typeface="微软雅黑" pitchFamily="34" charset="-122"/>
          </a:endParaRPr>
        </a:p>
      </dsp:txBody>
      <dsp:txXfrm rot="-5400000">
        <a:off x="946150" y="2642387"/>
        <a:ext cx="7507906" cy="792791"/>
      </dsp:txXfrm>
    </dsp:sp>
    <dsp:sp modelId="{753FA525-12D0-4DB1-AEA3-ACFFBD75729E}">
      <dsp:nvSpPr>
        <dsp:cNvPr id="0" name=""/>
        <dsp:cNvSpPr/>
      </dsp:nvSpPr>
      <dsp:spPr>
        <a:xfrm rot="5400000">
          <a:off x="-202746" y="4166911"/>
          <a:ext cx="1351641" cy="946149"/>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信息公司相关</a:t>
          </a:r>
          <a:endParaRPr lang="zh-CN" altLang="en-US" sz="1400" kern="1200" dirty="0">
            <a:latin typeface="微软雅黑" pitchFamily="34" charset="-122"/>
            <a:ea typeface="微软雅黑" pitchFamily="34" charset="-122"/>
          </a:endParaRPr>
        </a:p>
      </dsp:txBody>
      <dsp:txXfrm rot="-5400000">
        <a:off x="1" y="4437240"/>
        <a:ext cx="946149" cy="405492"/>
      </dsp:txXfrm>
    </dsp:sp>
    <dsp:sp modelId="{9C472D6A-752F-4FE4-BFFD-0AF3928CE952}">
      <dsp:nvSpPr>
        <dsp:cNvPr id="0" name=""/>
        <dsp:cNvSpPr/>
      </dsp:nvSpPr>
      <dsp:spPr>
        <a:xfrm rot="5400000">
          <a:off x="4133359" y="628051"/>
          <a:ext cx="1176374" cy="7550794"/>
        </a:xfrm>
        <a:prstGeom prst="round2SameRect">
          <a:avLst/>
        </a:prstGeom>
        <a:solidFill>
          <a:srgbClr val="00B050">
            <a:alpha val="90000"/>
          </a:srgb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日常运维：每日流程值班监控</a:t>
          </a:r>
          <a:endParaRPr lang="zh-CN" altLang="en-US" sz="1400" kern="1200" dirty="0">
            <a:latin typeface="微软雅黑" pitchFamily="34" charset="-122"/>
            <a:ea typeface="微软雅黑"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变更维护：信息产品变更调整</a:t>
          </a:r>
          <a:endParaRPr lang="zh-CN" altLang="en-US" sz="1400" kern="1200" dirty="0">
            <a:latin typeface="微软雅黑" pitchFamily="34" charset="-122"/>
            <a:ea typeface="微软雅黑"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新增开发：新增业务需求开发</a:t>
          </a:r>
          <a:endParaRPr lang="zh-CN" altLang="en-US" sz="1400" kern="1200" dirty="0">
            <a:latin typeface="微软雅黑" pitchFamily="34" charset="-122"/>
            <a:ea typeface="微软雅黑"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项目管理：业务、数据答疑</a:t>
          </a:r>
          <a:endParaRPr lang="zh-CN" altLang="en-US" sz="1400" kern="1200" dirty="0">
            <a:latin typeface="微软雅黑" pitchFamily="34" charset="-122"/>
            <a:ea typeface="微软雅黑" pitchFamily="34" charset="-122"/>
          </a:endParaRPr>
        </a:p>
      </dsp:txBody>
      <dsp:txXfrm rot="-5400000">
        <a:off x="946149" y="3872687"/>
        <a:ext cx="7493368" cy="10615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ABD099-7813-414E-895E-96C776B76FF4}">
      <dsp:nvSpPr>
        <dsp:cNvPr id="0" name=""/>
        <dsp:cNvSpPr/>
      </dsp:nvSpPr>
      <dsp:spPr>
        <a:xfrm rot="5400000">
          <a:off x="3642983" y="-1245663"/>
          <a:ext cx="1462064" cy="4116720"/>
        </a:xfrm>
        <a:prstGeom prst="round2SameRect">
          <a:avLst/>
        </a:prstGeom>
        <a:solidFill>
          <a:schemeClr val="accent2">
            <a:alpha val="90000"/>
            <a:tint val="40000"/>
            <a:hueOff val="0"/>
            <a:satOff val="0"/>
            <a:lumOff val="0"/>
            <a:alphaOff val="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zh-CN" altLang="en-US" sz="2200" kern="1200" dirty="0" smtClean="0">
              <a:latin typeface="微软雅黑" pitchFamily="34" charset="-122"/>
              <a:ea typeface="微软雅黑" pitchFamily="34" charset="-122"/>
            </a:rPr>
            <a:t>系统概况</a:t>
          </a:r>
          <a:endParaRPr lang="zh-CN" altLang="en-US" sz="2200" kern="1200" dirty="0">
            <a:latin typeface="微软雅黑" pitchFamily="34" charset="-122"/>
            <a:ea typeface="微软雅黑" pitchFamily="34" charset="-122"/>
          </a:endParaRPr>
        </a:p>
        <a:p>
          <a:pPr marL="228600" lvl="1" indent="-228600" algn="l" defTabSz="977900">
            <a:lnSpc>
              <a:spcPct val="90000"/>
            </a:lnSpc>
            <a:spcBef>
              <a:spcPct val="0"/>
            </a:spcBef>
            <a:spcAft>
              <a:spcPct val="15000"/>
            </a:spcAft>
            <a:buChar char="••"/>
          </a:pPr>
          <a:r>
            <a:rPr lang="zh-CN" altLang="en-US" sz="2200" kern="1200" dirty="0" smtClean="0">
              <a:latin typeface="微软雅黑" pitchFamily="34" charset="-122"/>
              <a:ea typeface="微软雅黑" pitchFamily="34" charset="-122"/>
            </a:rPr>
            <a:t>项目工作内容</a:t>
          </a:r>
          <a:endParaRPr lang="zh-CN" altLang="en-US" sz="2200" kern="1200" dirty="0">
            <a:latin typeface="微软雅黑" pitchFamily="34" charset="-122"/>
            <a:ea typeface="微软雅黑" pitchFamily="34" charset="-122"/>
          </a:endParaRPr>
        </a:p>
      </dsp:txBody>
      <dsp:txXfrm rot="-5400000">
        <a:off x="2315655" y="153037"/>
        <a:ext cx="4045348" cy="1319320"/>
      </dsp:txXfrm>
    </dsp:sp>
    <dsp:sp modelId="{CAC19781-FA64-4E29-A322-D5D8E0E8F924}">
      <dsp:nvSpPr>
        <dsp:cNvPr id="0" name=""/>
        <dsp:cNvSpPr/>
      </dsp:nvSpPr>
      <dsp:spPr>
        <a:xfrm>
          <a:off x="0" y="2925"/>
          <a:ext cx="2315655" cy="1619541"/>
        </a:xfrm>
        <a:prstGeom prst="roundRect">
          <a:avLst/>
        </a:prstGeom>
        <a:solidFill>
          <a:schemeClr val="accent2">
            <a:alpha val="90000"/>
            <a:hueOff val="0"/>
            <a:satOff val="0"/>
            <a:lumOff val="0"/>
            <a:alphaOff val="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lvl="0" algn="ctr" defTabSz="1155700">
            <a:lnSpc>
              <a:spcPct val="90000"/>
            </a:lnSpc>
            <a:spcBef>
              <a:spcPct val="0"/>
            </a:spcBef>
            <a:spcAft>
              <a:spcPct val="35000"/>
            </a:spcAft>
          </a:pPr>
          <a:r>
            <a:rPr lang="zh-CN" altLang="en-US" sz="2600" kern="1200" dirty="0" smtClean="0">
              <a:latin typeface="微软雅黑" pitchFamily="34" charset="-122"/>
              <a:ea typeface="微软雅黑" pitchFamily="34" charset="-122"/>
            </a:rPr>
            <a:t>概述</a:t>
          </a:r>
          <a:endParaRPr lang="zh-CN" altLang="en-US" sz="2600" kern="1200" dirty="0">
            <a:latin typeface="微软雅黑" pitchFamily="34" charset="-122"/>
            <a:ea typeface="微软雅黑" pitchFamily="34" charset="-122"/>
          </a:endParaRPr>
        </a:p>
      </dsp:txBody>
      <dsp:txXfrm>
        <a:off x="79059" y="81984"/>
        <a:ext cx="2157537" cy="1461423"/>
      </dsp:txXfrm>
    </dsp:sp>
    <dsp:sp modelId="{C1729EBB-5516-405E-BD17-57B513C2AC11}">
      <dsp:nvSpPr>
        <dsp:cNvPr id="0" name=""/>
        <dsp:cNvSpPr/>
      </dsp:nvSpPr>
      <dsp:spPr>
        <a:xfrm rot="5400000">
          <a:off x="3646265" y="471720"/>
          <a:ext cx="1455501" cy="4116720"/>
        </a:xfrm>
        <a:prstGeom prst="round2SameRect">
          <a:avLst/>
        </a:prstGeom>
        <a:solidFill>
          <a:schemeClr val="accent2">
            <a:alpha val="90000"/>
            <a:tint val="40000"/>
            <a:hueOff val="0"/>
            <a:satOff val="0"/>
            <a:lumOff val="0"/>
            <a:alphaOff val="0"/>
          </a:schemeClr>
        </a:solidFill>
        <a:ln w="25400" cap="flat" cmpd="sng" algn="ctr">
          <a:solidFill>
            <a:schemeClr val="accent5">
              <a:lumMod val="5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zh-CN" altLang="en-US" sz="2200" kern="1200" dirty="0" smtClean="0">
              <a:latin typeface="微软雅黑" pitchFamily="34" charset="-122"/>
              <a:ea typeface="微软雅黑" pitchFamily="34" charset="-122"/>
            </a:rPr>
            <a:t>运维工作资源分配</a:t>
          </a:r>
          <a:endParaRPr lang="zh-CN" altLang="en-US" sz="2200" kern="1200" dirty="0">
            <a:latin typeface="微软雅黑" pitchFamily="34" charset="-122"/>
            <a:ea typeface="微软雅黑" pitchFamily="34" charset="-122"/>
          </a:endParaRPr>
        </a:p>
        <a:p>
          <a:pPr marL="228600" lvl="1" indent="-228600" algn="l" defTabSz="977900">
            <a:lnSpc>
              <a:spcPct val="90000"/>
            </a:lnSpc>
            <a:spcBef>
              <a:spcPct val="0"/>
            </a:spcBef>
            <a:spcAft>
              <a:spcPct val="15000"/>
            </a:spcAft>
            <a:buChar char="••"/>
          </a:pPr>
          <a:r>
            <a:rPr lang="zh-CN" altLang="en-US" sz="2200" kern="1200" dirty="0" smtClean="0">
              <a:latin typeface="微软雅黑" pitchFamily="34" charset="-122"/>
              <a:ea typeface="微软雅黑" pitchFamily="34" charset="-122"/>
            </a:rPr>
            <a:t>开发工作资源分配</a:t>
          </a:r>
          <a:endParaRPr lang="zh-CN" altLang="en-US" sz="2200" kern="1200" dirty="0">
            <a:latin typeface="微软雅黑" pitchFamily="34" charset="-122"/>
            <a:ea typeface="微软雅黑" pitchFamily="34" charset="-122"/>
          </a:endParaRPr>
        </a:p>
      </dsp:txBody>
      <dsp:txXfrm rot="-5400000">
        <a:off x="2315656" y="1873381"/>
        <a:ext cx="4045668" cy="1313397"/>
      </dsp:txXfrm>
    </dsp:sp>
    <dsp:sp modelId="{AD486B3C-6A3D-4B36-8CFA-5FBA08FA8AB9}">
      <dsp:nvSpPr>
        <dsp:cNvPr id="0" name=""/>
        <dsp:cNvSpPr/>
      </dsp:nvSpPr>
      <dsp:spPr>
        <a:xfrm>
          <a:off x="0" y="1741021"/>
          <a:ext cx="2315655" cy="1578119"/>
        </a:xfrm>
        <a:prstGeom prst="roundRect">
          <a:avLst/>
        </a:prstGeom>
        <a:solidFill>
          <a:schemeClr val="accent2">
            <a:alpha val="90000"/>
            <a:hueOff val="0"/>
            <a:satOff val="0"/>
            <a:lumOff val="0"/>
            <a:alphaOff val="-20000"/>
          </a:schemeClr>
        </a:solidFill>
        <a:ln w="25400" cap="flat" cmpd="sng" algn="ctr">
          <a:solidFill>
            <a:schemeClr val="accent5">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lvl="0" algn="ctr" defTabSz="1155700">
            <a:lnSpc>
              <a:spcPct val="90000"/>
            </a:lnSpc>
            <a:spcBef>
              <a:spcPct val="0"/>
            </a:spcBef>
            <a:spcAft>
              <a:spcPct val="35000"/>
            </a:spcAft>
          </a:pPr>
          <a:r>
            <a:rPr lang="zh-CN" altLang="en-US" sz="2600" kern="1200" dirty="0" smtClean="0">
              <a:latin typeface="微软雅黑" pitchFamily="34" charset="-122"/>
              <a:ea typeface="微软雅黑" pitchFamily="34" charset="-122"/>
            </a:rPr>
            <a:t>项目工作资源分配</a:t>
          </a:r>
          <a:endParaRPr lang="zh-CN" altLang="en-US" sz="2600" kern="1200" dirty="0">
            <a:latin typeface="微软雅黑" pitchFamily="34" charset="-122"/>
            <a:ea typeface="微软雅黑" pitchFamily="34" charset="-122"/>
          </a:endParaRPr>
        </a:p>
      </dsp:txBody>
      <dsp:txXfrm>
        <a:off x="77037" y="1818058"/>
        <a:ext cx="2161581" cy="1424045"/>
      </dsp:txXfrm>
    </dsp:sp>
    <dsp:sp modelId="{059E677D-0269-4781-A32D-8B70BCDEC8C2}">
      <dsp:nvSpPr>
        <dsp:cNvPr id="0" name=""/>
        <dsp:cNvSpPr/>
      </dsp:nvSpPr>
      <dsp:spPr>
        <a:xfrm rot="5400000">
          <a:off x="3780648" y="2007172"/>
          <a:ext cx="1186734" cy="4116720"/>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zh-CN" altLang="en-US" sz="2200" kern="1200" dirty="0" smtClean="0">
              <a:latin typeface="微软雅黑" pitchFamily="34" charset="-122"/>
              <a:ea typeface="微软雅黑" pitchFamily="34" charset="-122"/>
            </a:rPr>
            <a:t>全年工作总结</a:t>
          </a:r>
          <a:endParaRPr lang="zh-CN" altLang="en-US" sz="2200" kern="1200" dirty="0">
            <a:latin typeface="微软雅黑" pitchFamily="34" charset="-122"/>
            <a:ea typeface="微软雅黑" pitchFamily="34" charset="-122"/>
          </a:endParaRPr>
        </a:p>
        <a:p>
          <a:pPr marL="228600" lvl="1" indent="-228600" algn="l" defTabSz="977900">
            <a:lnSpc>
              <a:spcPct val="90000"/>
            </a:lnSpc>
            <a:spcBef>
              <a:spcPct val="0"/>
            </a:spcBef>
            <a:spcAft>
              <a:spcPct val="15000"/>
            </a:spcAft>
            <a:buChar char="••"/>
          </a:pPr>
          <a:r>
            <a:rPr lang="zh-CN" altLang="en-US" sz="2200" kern="1200" dirty="0" smtClean="0">
              <a:latin typeface="微软雅黑" pitchFamily="34" charset="-122"/>
              <a:ea typeface="微软雅黑" pitchFamily="34" charset="-122"/>
            </a:rPr>
            <a:t>下阶段工作计划</a:t>
          </a:r>
          <a:endParaRPr lang="zh-CN" altLang="en-US" sz="2200" kern="1200" dirty="0">
            <a:latin typeface="微软雅黑" pitchFamily="34" charset="-122"/>
            <a:ea typeface="微软雅黑" pitchFamily="34" charset="-122"/>
          </a:endParaRPr>
        </a:p>
      </dsp:txBody>
      <dsp:txXfrm rot="-5400000">
        <a:off x="2315655" y="3530097"/>
        <a:ext cx="4058788" cy="1070870"/>
      </dsp:txXfrm>
    </dsp:sp>
    <dsp:sp modelId="{58A68935-B967-49AE-9C2A-8D8E225EA096}">
      <dsp:nvSpPr>
        <dsp:cNvPr id="0" name=""/>
        <dsp:cNvSpPr/>
      </dsp:nvSpPr>
      <dsp:spPr>
        <a:xfrm>
          <a:off x="0" y="3437694"/>
          <a:ext cx="2315655" cy="1255676"/>
        </a:xfrm>
        <a:prstGeom prst="roundRect">
          <a:avLst/>
        </a:prstGeom>
        <a:solidFill>
          <a:schemeClr val="accent2">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lvl="0" algn="ctr" defTabSz="1155700">
            <a:lnSpc>
              <a:spcPct val="90000"/>
            </a:lnSpc>
            <a:spcBef>
              <a:spcPct val="0"/>
            </a:spcBef>
            <a:spcAft>
              <a:spcPct val="35000"/>
            </a:spcAft>
          </a:pPr>
          <a:r>
            <a:rPr lang="zh-CN" altLang="en-US" sz="2600" kern="1200" dirty="0" smtClean="0">
              <a:latin typeface="微软雅黑" pitchFamily="34" charset="-122"/>
              <a:ea typeface="微软雅黑" pitchFamily="34" charset="-122"/>
            </a:rPr>
            <a:t>本年度工作总结</a:t>
          </a:r>
          <a:endParaRPr lang="zh-CN" altLang="en-US" sz="2600" kern="1200" dirty="0">
            <a:latin typeface="微软雅黑" pitchFamily="34" charset="-122"/>
            <a:ea typeface="微软雅黑" pitchFamily="34" charset="-122"/>
          </a:endParaRPr>
        </a:p>
      </dsp:txBody>
      <dsp:txXfrm>
        <a:off x="61297" y="3498991"/>
        <a:ext cx="2193061" cy="11330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ABD099-7813-414E-895E-96C776B76FF4}">
      <dsp:nvSpPr>
        <dsp:cNvPr id="0" name=""/>
        <dsp:cNvSpPr/>
      </dsp:nvSpPr>
      <dsp:spPr>
        <a:xfrm rot="5400000">
          <a:off x="3642983" y="-1245663"/>
          <a:ext cx="1462064" cy="4116720"/>
        </a:xfrm>
        <a:prstGeom prst="round2SameRect">
          <a:avLst/>
        </a:prstGeom>
        <a:solidFill>
          <a:schemeClr val="accent2">
            <a:alpha val="90000"/>
            <a:tint val="40000"/>
            <a:hueOff val="0"/>
            <a:satOff val="0"/>
            <a:lumOff val="0"/>
            <a:alphaOff val="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zh-CN" altLang="en-US" sz="2200" kern="1200" dirty="0" smtClean="0">
              <a:latin typeface="微软雅黑" pitchFamily="34" charset="-122"/>
              <a:ea typeface="微软雅黑" pitchFamily="34" charset="-122"/>
            </a:rPr>
            <a:t>系统概况</a:t>
          </a:r>
          <a:endParaRPr lang="zh-CN" altLang="en-US" sz="2200" kern="1200" dirty="0">
            <a:latin typeface="微软雅黑" pitchFamily="34" charset="-122"/>
            <a:ea typeface="微软雅黑" pitchFamily="34" charset="-122"/>
          </a:endParaRPr>
        </a:p>
        <a:p>
          <a:pPr marL="228600" lvl="1" indent="-228600" algn="l" defTabSz="977900">
            <a:lnSpc>
              <a:spcPct val="90000"/>
            </a:lnSpc>
            <a:spcBef>
              <a:spcPct val="0"/>
            </a:spcBef>
            <a:spcAft>
              <a:spcPct val="15000"/>
            </a:spcAft>
            <a:buChar char="••"/>
          </a:pPr>
          <a:r>
            <a:rPr lang="zh-CN" altLang="en-US" sz="2200" kern="1200" dirty="0" smtClean="0">
              <a:latin typeface="微软雅黑" pitchFamily="34" charset="-122"/>
              <a:ea typeface="微软雅黑" pitchFamily="34" charset="-122"/>
            </a:rPr>
            <a:t>项目工作内容</a:t>
          </a:r>
          <a:endParaRPr lang="zh-CN" altLang="en-US" sz="2200" kern="1200" dirty="0">
            <a:latin typeface="微软雅黑" pitchFamily="34" charset="-122"/>
            <a:ea typeface="微软雅黑" pitchFamily="34" charset="-122"/>
          </a:endParaRPr>
        </a:p>
      </dsp:txBody>
      <dsp:txXfrm rot="-5400000">
        <a:off x="2315655" y="153037"/>
        <a:ext cx="4045348" cy="1319320"/>
      </dsp:txXfrm>
    </dsp:sp>
    <dsp:sp modelId="{CAC19781-FA64-4E29-A322-D5D8E0E8F924}">
      <dsp:nvSpPr>
        <dsp:cNvPr id="0" name=""/>
        <dsp:cNvSpPr/>
      </dsp:nvSpPr>
      <dsp:spPr>
        <a:xfrm>
          <a:off x="0" y="2925"/>
          <a:ext cx="2315655" cy="1619541"/>
        </a:xfrm>
        <a:prstGeom prst="roundRect">
          <a:avLst/>
        </a:prstGeom>
        <a:solidFill>
          <a:schemeClr val="accent2">
            <a:alpha val="90000"/>
            <a:hueOff val="0"/>
            <a:satOff val="0"/>
            <a:lumOff val="0"/>
            <a:alphaOff val="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lvl="0" algn="ctr" defTabSz="1155700">
            <a:lnSpc>
              <a:spcPct val="90000"/>
            </a:lnSpc>
            <a:spcBef>
              <a:spcPct val="0"/>
            </a:spcBef>
            <a:spcAft>
              <a:spcPct val="35000"/>
            </a:spcAft>
          </a:pPr>
          <a:r>
            <a:rPr lang="zh-CN" altLang="en-US" sz="2600" kern="1200" dirty="0" smtClean="0">
              <a:latin typeface="微软雅黑" pitchFamily="34" charset="-122"/>
              <a:ea typeface="微软雅黑" pitchFamily="34" charset="-122"/>
            </a:rPr>
            <a:t>概述</a:t>
          </a:r>
          <a:endParaRPr lang="zh-CN" altLang="en-US" sz="2600" kern="1200" dirty="0">
            <a:latin typeface="微软雅黑" pitchFamily="34" charset="-122"/>
            <a:ea typeface="微软雅黑" pitchFamily="34" charset="-122"/>
          </a:endParaRPr>
        </a:p>
      </dsp:txBody>
      <dsp:txXfrm>
        <a:off x="79059" y="81984"/>
        <a:ext cx="2157537" cy="1461423"/>
      </dsp:txXfrm>
    </dsp:sp>
    <dsp:sp modelId="{C1729EBB-5516-405E-BD17-57B513C2AC11}">
      <dsp:nvSpPr>
        <dsp:cNvPr id="0" name=""/>
        <dsp:cNvSpPr/>
      </dsp:nvSpPr>
      <dsp:spPr>
        <a:xfrm rot="5400000">
          <a:off x="3646265" y="471720"/>
          <a:ext cx="1455501" cy="4116720"/>
        </a:xfrm>
        <a:prstGeom prst="round2SameRect">
          <a:avLst/>
        </a:prstGeom>
        <a:solidFill>
          <a:schemeClr val="accent2">
            <a:alpha val="90000"/>
            <a:tint val="40000"/>
            <a:hueOff val="0"/>
            <a:satOff val="0"/>
            <a:lumOff val="0"/>
            <a:alphaOff val="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zh-CN" altLang="en-US" sz="2200" kern="1200" dirty="0" smtClean="0">
              <a:latin typeface="微软雅黑" pitchFamily="34" charset="-122"/>
              <a:ea typeface="微软雅黑" pitchFamily="34" charset="-122"/>
            </a:rPr>
            <a:t>运维工作资源分配</a:t>
          </a:r>
          <a:endParaRPr lang="zh-CN" altLang="en-US" sz="2200" kern="1200" dirty="0">
            <a:latin typeface="微软雅黑" pitchFamily="34" charset="-122"/>
            <a:ea typeface="微软雅黑" pitchFamily="34" charset="-122"/>
          </a:endParaRPr>
        </a:p>
        <a:p>
          <a:pPr marL="228600" lvl="1" indent="-228600" algn="l" defTabSz="977900">
            <a:lnSpc>
              <a:spcPct val="90000"/>
            </a:lnSpc>
            <a:spcBef>
              <a:spcPct val="0"/>
            </a:spcBef>
            <a:spcAft>
              <a:spcPct val="15000"/>
            </a:spcAft>
            <a:buChar char="••"/>
          </a:pPr>
          <a:r>
            <a:rPr lang="zh-CN" altLang="en-US" sz="2200" kern="1200" dirty="0" smtClean="0">
              <a:latin typeface="微软雅黑" pitchFamily="34" charset="-122"/>
              <a:ea typeface="微软雅黑" pitchFamily="34" charset="-122"/>
            </a:rPr>
            <a:t>开发工作资源分配</a:t>
          </a:r>
          <a:endParaRPr lang="zh-CN" altLang="en-US" sz="2200" kern="1200" dirty="0">
            <a:latin typeface="微软雅黑" pitchFamily="34" charset="-122"/>
            <a:ea typeface="微软雅黑" pitchFamily="34" charset="-122"/>
          </a:endParaRPr>
        </a:p>
      </dsp:txBody>
      <dsp:txXfrm rot="-5400000">
        <a:off x="2315656" y="1873381"/>
        <a:ext cx="4045668" cy="1313397"/>
      </dsp:txXfrm>
    </dsp:sp>
    <dsp:sp modelId="{AD486B3C-6A3D-4B36-8CFA-5FBA08FA8AB9}">
      <dsp:nvSpPr>
        <dsp:cNvPr id="0" name=""/>
        <dsp:cNvSpPr/>
      </dsp:nvSpPr>
      <dsp:spPr>
        <a:xfrm>
          <a:off x="0" y="1741021"/>
          <a:ext cx="2315655" cy="1578119"/>
        </a:xfrm>
        <a:prstGeom prst="roundRect">
          <a:avLst/>
        </a:prstGeom>
        <a:solidFill>
          <a:schemeClr val="accent2">
            <a:alpha val="90000"/>
            <a:hueOff val="0"/>
            <a:satOff val="0"/>
            <a:lumOff val="0"/>
            <a:alphaOff val="-2000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lvl="0" algn="ctr" defTabSz="1155700">
            <a:lnSpc>
              <a:spcPct val="90000"/>
            </a:lnSpc>
            <a:spcBef>
              <a:spcPct val="0"/>
            </a:spcBef>
            <a:spcAft>
              <a:spcPct val="35000"/>
            </a:spcAft>
          </a:pPr>
          <a:r>
            <a:rPr lang="zh-CN" altLang="en-US" sz="2600" kern="1200" dirty="0" smtClean="0">
              <a:latin typeface="微软雅黑" pitchFamily="34" charset="-122"/>
              <a:ea typeface="微软雅黑" pitchFamily="34" charset="-122"/>
            </a:rPr>
            <a:t>项目工作资源分配</a:t>
          </a:r>
          <a:endParaRPr lang="zh-CN" altLang="en-US" sz="2600" kern="1200" dirty="0">
            <a:latin typeface="微软雅黑" pitchFamily="34" charset="-122"/>
            <a:ea typeface="微软雅黑" pitchFamily="34" charset="-122"/>
          </a:endParaRPr>
        </a:p>
      </dsp:txBody>
      <dsp:txXfrm>
        <a:off x="77037" y="1818058"/>
        <a:ext cx="2161581" cy="1424045"/>
      </dsp:txXfrm>
    </dsp:sp>
    <dsp:sp modelId="{059E677D-0269-4781-A32D-8B70BCDEC8C2}">
      <dsp:nvSpPr>
        <dsp:cNvPr id="0" name=""/>
        <dsp:cNvSpPr/>
      </dsp:nvSpPr>
      <dsp:spPr>
        <a:xfrm rot="5400000">
          <a:off x="3780648" y="2007172"/>
          <a:ext cx="1186734" cy="4116720"/>
        </a:xfrm>
        <a:prstGeom prst="round2SameRect">
          <a:avLst/>
        </a:prstGeom>
        <a:solidFill>
          <a:schemeClr val="accent2">
            <a:alpha val="90000"/>
            <a:tint val="40000"/>
            <a:hueOff val="0"/>
            <a:satOff val="0"/>
            <a:lumOff val="0"/>
            <a:alphaOff val="0"/>
          </a:schemeClr>
        </a:solidFill>
        <a:ln w="25400" cap="flat" cmpd="sng" algn="ctr">
          <a:solidFill>
            <a:schemeClr val="accent5">
              <a:lumMod val="75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zh-CN" altLang="en-US" sz="2200" kern="1200" dirty="0" smtClean="0">
              <a:latin typeface="微软雅黑" pitchFamily="34" charset="-122"/>
              <a:ea typeface="微软雅黑" pitchFamily="34" charset="-122"/>
            </a:rPr>
            <a:t>全年工作总结</a:t>
          </a:r>
          <a:endParaRPr lang="zh-CN" altLang="en-US" sz="2200" kern="1200" dirty="0">
            <a:latin typeface="微软雅黑" pitchFamily="34" charset="-122"/>
            <a:ea typeface="微软雅黑" pitchFamily="34" charset="-122"/>
          </a:endParaRPr>
        </a:p>
        <a:p>
          <a:pPr marL="228600" lvl="1" indent="-228600" algn="l" defTabSz="977900">
            <a:lnSpc>
              <a:spcPct val="90000"/>
            </a:lnSpc>
            <a:spcBef>
              <a:spcPct val="0"/>
            </a:spcBef>
            <a:spcAft>
              <a:spcPct val="15000"/>
            </a:spcAft>
            <a:buChar char="••"/>
          </a:pPr>
          <a:r>
            <a:rPr lang="zh-CN" altLang="en-US" sz="2200" kern="1200" dirty="0" smtClean="0">
              <a:latin typeface="微软雅黑" pitchFamily="34" charset="-122"/>
              <a:ea typeface="微软雅黑" pitchFamily="34" charset="-122"/>
            </a:rPr>
            <a:t>下阶段工作计划</a:t>
          </a:r>
          <a:endParaRPr lang="zh-CN" altLang="en-US" sz="2200" kern="1200" dirty="0">
            <a:latin typeface="微软雅黑" pitchFamily="34" charset="-122"/>
            <a:ea typeface="微软雅黑" pitchFamily="34" charset="-122"/>
          </a:endParaRPr>
        </a:p>
      </dsp:txBody>
      <dsp:txXfrm rot="-5400000">
        <a:off x="2315655" y="3530097"/>
        <a:ext cx="4058788" cy="1070870"/>
      </dsp:txXfrm>
    </dsp:sp>
    <dsp:sp modelId="{58A68935-B967-49AE-9C2A-8D8E225EA096}">
      <dsp:nvSpPr>
        <dsp:cNvPr id="0" name=""/>
        <dsp:cNvSpPr/>
      </dsp:nvSpPr>
      <dsp:spPr>
        <a:xfrm>
          <a:off x="0" y="3437694"/>
          <a:ext cx="2315655" cy="1255676"/>
        </a:xfrm>
        <a:prstGeom prst="roundRect">
          <a:avLst/>
        </a:prstGeom>
        <a:solidFill>
          <a:schemeClr val="accent2">
            <a:alpha val="90000"/>
            <a:hueOff val="0"/>
            <a:satOff val="0"/>
            <a:lumOff val="0"/>
            <a:alphaOff val="-40000"/>
          </a:schemeClr>
        </a:solidFill>
        <a:ln w="25400" cap="flat" cmpd="sng" algn="ctr">
          <a:solidFill>
            <a:schemeClr val="accent5">
              <a:lumMod val="75000"/>
              <a:alpha val="9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lvl="0" algn="ctr" defTabSz="1155700">
            <a:lnSpc>
              <a:spcPct val="90000"/>
            </a:lnSpc>
            <a:spcBef>
              <a:spcPct val="0"/>
            </a:spcBef>
            <a:spcAft>
              <a:spcPct val="35000"/>
            </a:spcAft>
          </a:pPr>
          <a:r>
            <a:rPr lang="zh-CN" altLang="en-US" sz="2600" kern="1200" dirty="0" smtClean="0">
              <a:latin typeface="微软雅黑" pitchFamily="34" charset="-122"/>
              <a:ea typeface="微软雅黑" pitchFamily="34" charset="-122"/>
            </a:rPr>
            <a:t>本年度工作总结</a:t>
          </a:r>
          <a:endParaRPr lang="zh-CN" altLang="en-US" sz="2600" kern="1200" dirty="0">
            <a:latin typeface="微软雅黑" pitchFamily="34" charset="-122"/>
            <a:ea typeface="微软雅黑" pitchFamily="34" charset="-122"/>
          </a:endParaRPr>
        </a:p>
      </dsp:txBody>
      <dsp:txXfrm>
        <a:off x="61297" y="3498991"/>
        <a:ext cx="2193061" cy="11330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98572-EAAF-4522-9F2C-49E24D252434}">
      <dsp:nvSpPr>
        <dsp:cNvPr id="0" name=""/>
        <dsp:cNvSpPr/>
      </dsp:nvSpPr>
      <dsp:spPr>
        <a:xfrm>
          <a:off x="0" y="323169"/>
          <a:ext cx="8712968" cy="778050"/>
        </a:xfrm>
        <a:prstGeom prst="rect">
          <a:avLst/>
        </a:prstGeom>
        <a:solidFill>
          <a:schemeClr val="lt1">
            <a:alpha val="9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6223" tIns="395732" rIns="676223"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分</a:t>
          </a:r>
          <a:r>
            <a:rPr lang="en-US" altLang="zh-CN" sz="1400" kern="1200" dirty="0" smtClean="0">
              <a:latin typeface="微软雅黑" pitchFamily="34" charset="-122"/>
              <a:ea typeface="微软雅黑" pitchFamily="34" charset="-122"/>
            </a:rPr>
            <a:t>3</a:t>
          </a:r>
          <a:r>
            <a:rPr lang="zh-CN" altLang="en-US" sz="1400" kern="1200" dirty="0" smtClean="0">
              <a:latin typeface="微软雅黑" pitchFamily="34" charset="-122"/>
              <a:ea typeface="微软雅黑" pitchFamily="34" charset="-122"/>
            </a:rPr>
            <a:t>批次完成</a:t>
          </a:r>
          <a:r>
            <a:rPr lang="en-US" altLang="zh-CN" sz="1400" kern="1200" dirty="0" smtClean="0">
              <a:latin typeface="微软雅黑" pitchFamily="34" charset="-122"/>
              <a:ea typeface="微软雅黑" pitchFamily="34" charset="-122"/>
            </a:rPr>
            <a:t>16</a:t>
          </a:r>
          <a:r>
            <a:rPr lang="zh-CN" altLang="en-US" sz="1400" kern="1200" dirty="0" smtClean="0">
              <a:latin typeface="微软雅黑" pitchFamily="34" charset="-122"/>
              <a:ea typeface="微软雅黑" pitchFamily="34" charset="-122"/>
            </a:rPr>
            <a:t>个重点应用优化</a:t>
          </a:r>
          <a:r>
            <a:rPr lang="zh-CN" altLang="en-US" sz="1400" kern="1200" dirty="0" smtClean="0">
              <a:latin typeface="微软雅黑" pitchFamily="34" charset="-122"/>
              <a:ea typeface="微软雅黑" pitchFamily="34" charset="-122"/>
            </a:rPr>
            <a:t>，实施完成</a:t>
          </a:r>
          <a:endParaRPr lang="zh-CN" altLang="en-US" sz="1400" kern="1200" dirty="0">
            <a:latin typeface="微软雅黑" pitchFamily="34" charset="-122"/>
            <a:ea typeface="微软雅黑" pitchFamily="34" charset="-122"/>
          </a:endParaRPr>
        </a:p>
      </dsp:txBody>
      <dsp:txXfrm>
        <a:off x="0" y="323169"/>
        <a:ext cx="8712968" cy="778050"/>
      </dsp:txXfrm>
    </dsp:sp>
    <dsp:sp modelId="{D65C2295-61C0-492C-B437-7C5E93BBBB78}">
      <dsp:nvSpPr>
        <dsp:cNvPr id="0" name=""/>
        <dsp:cNvSpPr/>
      </dsp:nvSpPr>
      <dsp:spPr>
        <a:xfrm>
          <a:off x="435648" y="42729"/>
          <a:ext cx="6099077" cy="560880"/>
        </a:xfrm>
        <a:prstGeom prst="roundRect">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lvl="0" algn="l" defTabSz="844550">
            <a:lnSpc>
              <a:spcPct val="90000"/>
            </a:lnSpc>
            <a:spcBef>
              <a:spcPct val="0"/>
            </a:spcBef>
            <a:spcAft>
              <a:spcPct val="35000"/>
            </a:spcAft>
          </a:pPr>
          <a:r>
            <a:rPr lang="zh-CN" altLang="en-US" sz="1900" kern="1200" dirty="0" smtClean="0">
              <a:latin typeface="微软雅黑" pitchFamily="34" charset="-122"/>
              <a:ea typeface="微软雅黑" pitchFamily="34" charset="-122"/>
            </a:rPr>
            <a:t>重点应用性能优化</a:t>
          </a:r>
          <a:endParaRPr lang="zh-CN" altLang="en-US" sz="1900" kern="1200" dirty="0">
            <a:latin typeface="微软雅黑" pitchFamily="34" charset="-122"/>
            <a:ea typeface="微软雅黑" pitchFamily="34" charset="-122"/>
          </a:endParaRPr>
        </a:p>
      </dsp:txBody>
      <dsp:txXfrm>
        <a:off x="463028" y="70109"/>
        <a:ext cx="6044317" cy="506120"/>
      </dsp:txXfrm>
    </dsp:sp>
    <dsp:sp modelId="{D90B1297-BA2E-429C-9D44-9F1DFC4069AA}">
      <dsp:nvSpPr>
        <dsp:cNvPr id="0" name=""/>
        <dsp:cNvSpPr/>
      </dsp:nvSpPr>
      <dsp:spPr>
        <a:xfrm>
          <a:off x="0" y="1484259"/>
          <a:ext cx="8712968" cy="778050"/>
        </a:xfrm>
        <a:prstGeom prst="rect">
          <a:avLst/>
        </a:prstGeom>
        <a:solidFill>
          <a:schemeClr val="lt1">
            <a:alpha val="90000"/>
            <a:hueOff val="0"/>
            <a:satOff val="0"/>
            <a:lumOff val="0"/>
            <a:alphaOff val="0"/>
          </a:schemeClr>
        </a:solidFill>
        <a:ln w="25400" cap="flat" cmpd="sng" algn="ctr">
          <a:solidFill>
            <a:schemeClr val="accent2">
              <a:alpha val="90000"/>
              <a:hueOff val="0"/>
              <a:satOff val="0"/>
              <a:lumOff val="0"/>
              <a:alphaOff val="-13333"/>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6223" tIns="395732" rIns="676223"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计划休眠</a:t>
          </a:r>
          <a:r>
            <a:rPr lang="en-US" altLang="zh-CN" sz="1400" kern="1200" dirty="0" smtClean="0">
              <a:latin typeface="微软雅黑" pitchFamily="34" charset="-122"/>
              <a:ea typeface="微软雅黑" pitchFamily="34" charset="-122"/>
            </a:rPr>
            <a:t>89</a:t>
          </a:r>
          <a:r>
            <a:rPr lang="zh-CN" altLang="en-US" sz="1400" kern="1200" dirty="0" smtClean="0">
              <a:latin typeface="微软雅黑" pitchFamily="34" charset="-122"/>
              <a:ea typeface="微软雅黑" pitchFamily="34" charset="-122"/>
            </a:rPr>
            <a:t>个应用，下线</a:t>
          </a:r>
          <a:r>
            <a:rPr lang="en-US" altLang="zh-CN" sz="1400" kern="1200" dirty="0" smtClean="0">
              <a:latin typeface="微软雅黑" pitchFamily="34" charset="-122"/>
              <a:ea typeface="微软雅黑" pitchFamily="34" charset="-122"/>
            </a:rPr>
            <a:t>643</a:t>
          </a:r>
          <a:r>
            <a:rPr lang="zh-CN" altLang="en-US" sz="1400" kern="1200" dirty="0" smtClean="0">
              <a:latin typeface="微软雅黑" pitchFamily="34" charset="-122"/>
              <a:ea typeface="微软雅黑" pitchFamily="34" charset="-122"/>
            </a:rPr>
            <a:t>应用，调整</a:t>
          </a:r>
          <a:r>
            <a:rPr lang="en-US" altLang="zh-CN" sz="1400" kern="1200" dirty="0" smtClean="0">
              <a:latin typeface="微软雅黑" pitchFamily="34" charset="-122"/>
              <a:ea typeface="微软雅黑" pitchFamily="34" charset="-122"/>
            </a:rPr>
            <a:t>612</a:t>
          </a:r>
          <a:r>
            <a:rPr lang="zh-CN" altLang="en-US" sz="1400" kern="1200" dirty="0" smtClean="0">
              <a:latin typeface="微软雅黑" pitchFamily="34" charset="-122"/>
              <a:ea typeface="微软雅黑" pitchFamily="34" charset="-122"/>
            </a:rPr>
            <a:t>个为</a:t>
          </a:r>
          <a:r>
            <a:rPr lang="en-US" altLang="zh-CN" sz="1400" kern="1200" dirty="0" smtClean="0">
              <a:latin typeface="微软雅黑" pitchFamily="34" charset="-122"/>
              <a:ea typeface="微软雅黑" pitchFamily="34" charset="-122"/>
            </a:rPr>
            <a:t>2</a:t>
          </a:r>
          <a:r>
            <a:rPr lang="zh-CN" altLang="en-US" sz="1400" kern="1200" dirty="0" smtClean="0">
              <a:latin typeface="微软雅黑" pitchFamily="34" charset="-122"/>
              <a:ea typeface="微软雅黑" pitchFamily="34" charset="-122"/>
            </a:rPr>
            <a:t>个应用</a:t>
          </a:r>
          <a:r>
            <a:rPr lang="zh-CN" altLang="en-US" sz="1400" kern="1200" dirty="0" smtClean="0">
              <a:latin typeface="微软雅黑" pitchFamily="34" charset="-122"/>
              <a:ea typeface="微软雅黑" pitchFamily="34" charset="-122"/>
            </a:rPr>
            <a:t>，实施完成</a:t>
          </a:r>
          <a:endParaRPr lang="zh-CN" altLang="en-US" sz="1400" kern="1200" dirty="0">
            <a:latin typeface="微软雅黑" pitchFamily="34" charset="-122"/>
            <a:ea typeface="微软雅黑" pitchFamily="34" charset="-122"/>
          </a:endParaRPr>
        </a:p>
      </dsp:txBody>
      <dsp:txXfrm>
        <a:off x="0" y="1484259"/>
        <a:ext cx="8712968" cy="778050"/>
      </dsp:txXfrm>
    </dsp:sp>
    <dsp:sp modelId="{47D6F244-AA8D-41EE-A9A3-B164E81E1DAB}">
      <dsp:nvSpPr>
        <dsp:cNvPr id="0" name=""/>
        <dsp:cNvSpPr/>
      </dsp:nvSpPr>
      <dsp:spPr>
        <a:xfrm>
          <a:off x="435648" y="1203819"/>
          <a:ext cx="6099077" cy="560880"/>
        </a:xfrm>
        <a:prstGeom prst="roundRect">
          <a:avLst/>
        </a:prstGeom>
        <a:solidFill>
          <a:schemeClr val="accent2">
            <a:alpha val="90000"/>
            <a:hueOff val="0"/>
            <a:satOff val="0"/>
            <a:lumOff val="0"/>
            <a:alphaOff val="-1333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lvl="0" algn="l" defTabSz="844550">
            <a:lnSpc>
              <a:spcPct val="90000"/>
            </a:lnSpc>
            <a:spcBef>
              <a:spcPct val="0"/>
            </a:spcBef>
            <a:spcAft>
              <a:spcPct val="35000"/>
            </a:spcAft>
          </a:pPr>
          <a:r>
            <a:rPr lang="zh-CN" altLang="en-US" sz="1900" kern="1200" dirty="0" smtClean="0">
              <a:latin typeface="微软雅黑" pitchFamily="34" charset="-122"/>
              <a:ea typeface="微软雅黑" pitchFamily="34" charset="-122"/>
            </a:rPr>
            <a:t>应用处置</a:t>
          </a:r>
          <a:endParaRPr lang="zh-CN" altLang="en-US" sz="1900" kern="1200" dirty="0">
            <a:latin typeface="微软雅黑" pitchFamily="34" charset="-122"/>
            <a:ea typeface="微软雅黑" pitchFamily="34" charset="-122"/>
          </a:endParaRPr>
        </a:p>
      </dsp:txBody>
      <dsp:txXfrm>
        <a:off x="463028" y="1231199"/>
        <a:ext cx="6044317" cy="506120"/>
      </dsp:txXfrm>
    </dsp:sp>
    <dsp:sp modelId="{C6B08F4A-B58A-4640-9C5B-2E39A18F063D}">
      <dsp:nvSpPr>
        <dsp:cNvPr id="0" name=""/>
        <dsp:cNvSpPr/>
      </dsp:nvSpPr>
      <dsp:spPr>
        <a:xfrm>
          <a:off x="0" y="2645349"/>
          <a:ext cx="8712968" cy="1047375"/>
        </a:xfrm>
        <a:prstGeom prst="rect">
          <a:avLst/>
        </a:prstGeom>
        <a:solidFill>
          <a:schemeClr val="lt1">
            <a:alpha val="90000"/>
            <a:hueOff val="0"/>
            <a:satOff val="0"/>
            <a:lumOff val="0"/>
            <a:alphaOff val="0"/>
          </a:schemeClr>
        </a:solidFill>
        <a:ln w="25400" cap="flat" cmpd="sng" algn="ctr">
          <a:solidFill>
            <a:schemeClr val="accent2">
              <a:alpha val="90000"/>
              <a:hueOff val="0"/>
              <a:satOff val="0"/>
              <a:lumOff val="0"/>
              <a:alphaOff val="-26667"/>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6223" tIns="395732" rIns="676223"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将现有</a:t>
          </a:r>
          <a:r>
            <a:rPr lang="en-US" altLang="zh-CN" sz="1400" kern="1200" dirty="0" smtClean="0">
              <a:latin typeface="微软雅黑" pitchFamily="34" charset="-122"/>
              <a:ea typeface="微软雅黑" pitchFamily="34" charset="-122"/>
            </a:rPr>
            <a:t>PORTAL</a:t>
          </a:r>
          <a:r>
            <a:rPr lang="zh-CN" altLang="en-US" sz="1400" kern="1200" dirty="0" smtClean="0">
              <a:latin typeface="微软雅黑" pitchFamily="34" charset="-122"/>
              <a:ea typeface="微软雅黑" pitchFamily="34" charset="-122"/>
            </a:rPr>
            <a:t>主页约</a:t>
          </a:r>
          <a:r>
            <a:rPr lang="en-US" altLang="zh-CN" sz="1400" kern="1200" dirty="0" smtClean="0">
              <a:latin typeface="微软雅黑" pitchFamily="34" charset="-122"/>
              <a:ea typeface="微软雅黑" pitchFamily="34" charset="-122"/>
            </a:rPr>
            <a:t>26</a:t>
          </a:r>
          <a:r>
            <a:rPr lang="zh-CN" altLang="en-US" sz="1400" kern="1200" dirty="0" smtClean="0">
              <a:latin typeface="微软雅黑" pitchFamily="34" charset="-122"/>
              <a:ea typeface="微软雅黑" pitchFamily="34" charset="-122"/>
            </a:rPr>
            <a:t>个大模块整合为</a:t>
          </a:r>
          <a:r>
            <a:rPr lang="en-US" altLang="zh-CN" sz="1400" kern="1200" dirty="0" smtClean="0">
              <a:latin typeface="微软雅黑" pitchFamily="34" charset="-122"/>
              <a:ea typeface="微软雅黑" pitchFamily="34" charset="-122"/>
            </a:rPr>
            <a:t>10</a:t>
          </a:r>
          <a:r>
            <a:rPr lang="zh-CN" altLang="en-US" sz="1400" kern="1200" dirty="0" smtClean="0">
              <a:latin typeface="微软雅黑" pitchFamily="34" charset="-122"/>
              <a:ea typeface="微软雅黑" pitchFamily="34" charset="-122"/>
            </a:rPr>
            <a:t>个一级模块，调整页面菜单和布局，并提供新老切换功能</a:t>
          </a:r>
          <a:r>
            <a:rPr lang="zh-CN" altLang="en-US" sz="1400" kern="1200" dirty="0" smtClean="0">
              <a:latin typeface="微软雅黑" pitchFamily="34" charset="-122"/>
              <a:ea typeface="微软雅黑" pitchFamily="34" charset="-122"/>
            </a:rPr>
            <a:t>，实施完成</a:t>
          </a:r>
          <a:endParaRPr lang="zh-CN" altLang="en-US" sz="1400" kern="1200" dirty="0">
            <a:latin typeface="微软雅黑" pitchFamily="34" charset="-122"/>
            <a:ea typeface="微软雅黑" pitchFamily="34" charset="-122"/>
          </a:endParaRPr>
        </a:p>
      </dsp:txBody>
      <dsp:txXfrm>
        <a:off x="0" y="2645349"/>
        <a:ext cx="8712968" cy="1047375"/>
      </dsp:txXfrm>
    </dsp:sp>
    <dsp:sp modelId="{BF100A9B-545D-43AC-B4E6-2CF85A33A6FE}">
      <dsp:nvSpPr>
        <dsp:cNvPr id="0" name=""/>
        <dsp:cNvSpPr/>
      </dsp:nvSpPr>
      <dsp:spPr>
        <a:xfrm>
          <a:off x="435648" y="2364909"/>
          <a:ext cx="6099077" cy="560880"/>
        </a:xfrm>
        <a:prstGeom prst="roundRect">
          <a:avLst/>
        </a:prstGeom>
        <a:solidFill>
          <a:schemeClr val="accent2">
            <a:alpha val="90000"/>
            <a:hueOff val="0"/>
            <a:satOff val="0"/>
            <a:lumOff val="0"/>
            <a:alphaOff val="-2666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lvl="0" algn="l" defTabSz="844550">
            <a:lnSpc>
              <a:spcPct val="90000"/>
            </a:lnSpc>
            <a:spcBef>
              <a:spcPct val="0"/>
            </a:spcBef>
            <a:spcAft>
              <a:spcPct val="35000"/>
            </a:spcAft>
          </a:pPr>
          <a:r>
            <a:rPr lang="en-US" altLang="zh-CN" sz="1900" kern="1200" dirty="0" smtClean="0">
              <a:latin typeface="微软雅黑" pitchFamily="34" charset="-122"/>
              <a:ea typeface="微软雅黑" pitchFamily="34" charset="-122"/>
            </a:rPr>
            <a:t>PORTAL</a:t>
          </a:r>
          <a:r>
            <a:rPr lang="zh-CN" altLang="en-US" sz="1900" kern="1200" dirty="0" smtClean="0">
              <a:latin typeface="微软雅黑" pitchFamily="34" charset="-122"/>
              <a:ea typeface="微软雅黑" pitchFamily="34" charset="-122"/>
            </a:rPr>
            <a:t>调整</a:t>
          </a:r>
          <a:endParaRPr lang="zh-CN" altLang="en-US" sz="1900" kern="1200" dirty="0">
            <a:latin typeface="微软雅黑" pitchFamily="34" charset="-122"/>
            <a:ea typeface="微软雅黑" pitchFamily="34" charset="-122"/>
          </a:endParaRPr>
        </a:p>
      </dsp:txBody>
      <dsp:txXfrm>
        <a:off x="463028" y="2392289"/>
        <a:ext cx="6044317" cy="506120"/>
      </dsp:txXfrm>
    </dsp:sp>
    <dsp:sp modelId="{914E5AC3-8041-41B0-81C2-43DEFF8CCC3E}">
      <dsp:nvSpPr>
        <dsp:cNvPr id="0" name=""/>
        <dsp:cNvSpPr/>
      </dsp:nvSpPr>
      <dsp:spPr>
        <a:xfrm>
          <a:off x="0" y="4075764"/>
          <a:ext cx="8712968" cy="778050"/>
        </a:xfrm>
        <a:prstGeom prst="rect">
          <a:avLst/>
        </a:prstGeom>
        <a:solidFill>
          <a:schemeClr val="lt1">
            <a:alpha val="90000"/>
            <a:hueOff val="0"/>
            <a:satOff val="0"/>
            <a:lumOff val="0"/>
            <a:alphaOff val="0"/>
          </a:schemeClr>
        </a:solidFill>
        <a:ln w="25400" cap="flat" cmpd="sng" algn="ctr">
          <a:solidFill>
            <a:schemeClr val="accent2">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6223" tIns="395732" rIns="676223"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将部分应用迁移改造到新报表平台，以实现负载</a:t>
          </a:r>
          <a:r>
            <a:rPr lang="zh-CN" altLang="en-US" sz="1400" kern="1200" dirty="0" smtClean="0">
              <a:latin typeface="微软雅黑" pitchFamily="34" charset="-122"/>
              <a:ea typeface="微软雅黑" pitchFamily="34" charset="-122"/>
            </a:rPr>
            <a:t>均衡，实施完成</a:t>
          </a:r>
          <a:endParaRPr lang="zh-CN" altLang="en-US" sz="1400" kern="1200" dirty="0">
            <a:latin typeface="微软雅黑" pitchFamily="34" charset="-122"/>
            <a:ea typeface="微软雅黑" pitchFamily="34" charset="-122"/>
          </a:endParaRPr>
        </a:p>
      </dsp:txBody>
      <dsp:txXfrm>
        <a:off x="0" y="4075764"/>
        <a:ext cx="8712968" cy="778050"/>
      </dsp:txXfrm>
    </dsp:sp>
    <dsp:sp modelId="{2AAF3791-7E2B-4C58-A214-74E9D7161842}">
      <dsp:nvSpPr>
        <dsp:cNvPr id="0" name=""/>
        <dsp:cNvSpPr/>
      </dsp:nvSpPr>
      <dsp:spPr>
        <a:xfrm>
          <a:off x="435648" y="3795324"/>
          <a:ext cx="6099077" cy="560880"/>
        </a:xfrm>
        <a:prstGeom prst="roundRect">
          <a:avLst/>
        </a:prstGeom>
        <a:solidFill>
          <a:schemeClr val="accent2">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lvl="0" algn="l" defTabSz="844550">
            <a:lnSpc>
              <a:spcPct val="90000"/>
            </a:lnSpc>
            <a:spcBef>
              <a:spcPct val="0"/>
            </a:spcBef>
            <a:spcAft>
              <a:spcPct val="35000"/>
            </a:spcAft>
          </a:pPr>
          <a:r>
            <a:rPr lang="en-US" altLang="zh-CN" sz="1900" kern="1200" dirty="0" smtClean="0">
              <a:latin typeface="微软雅黑" pitchFamily="34" charset="-122"/>
              <a:ea typeface="微软雅黑" pitchFamily="34" charset="-122"/>
            </a:rPr>
            <a:t>COGNOS</a:t>
          </a:r>
          <a:r>
            <a:rPr lang="zh-CN" altLang="en-US" sz="1900" kern="1200" dirty="0" smtClean="0">
              <a:latin typeface="微软雅黑" pitchFamily="34" charset="-122"/>
              <a:ea typeface="微软雅黑" pitchFamily="34" charset="-122"/>
            </a:rPr>
            <a:t>改造</a:t>
          </a:r>
          <a:endParaRPr lang="zh-CN" altLang="en-US" sz="1900" kern="1200" dirty="0">
            <a:latin typeface="微软雅黑" pitchFamily="34" charset="-122"/>
            <a:ea typeface="微软雅黑" pitchFamily="34" charset="-122"/>
          </a:endParaRPr>
        </a:p>
      </dsp:txBody>
      <dsp:txXfrm>
        <a:off x="463028" y="3822704"/>
        <a:ext cx="6044317" cy="5061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98572-EAAF-4522-9F2C-49E24D252434}">
      <dsp:nvSpPr>
        <dsp:cNvPr id="0" name=""/>
        <dsp:cNvSpPr/>
      </dsp:nvSpPr>
      <dsp:spPr>
        <a:xfrm>
          <a:off x="0" y="323169"/>
          <a:ext cx="8712968" cy="778050"/>
        </a:xfrm>
        <a:prstGeom prst="rect">
          <a:avLst/>
        </a:prstGeom>
        <a:solidFill>
          <a:schemeClr val="lt1">
            <a:alpha val="9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6223" tIns="395732" rIns="676223"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已完成</a:t>
          </a:r>
          <a:r>
            <a:rPr lang="en-US" altLang="zh-CN" sz="1400" kern="1200" dirty="0" smtClean="0">
              <a:latin typeface="微软雅黑" pitchFamily="34" charset="-122"/>
              <a:ea typeface="微软雅黑" pitchFamily="34" charset="-122"/>
            </a:rPr>
            <a:t>10</a:t>
          </a:r>
          <a:r>
            <a:rPr lang="zh-CN" altLang="en-US" sz="1400" kern="1200" dirty="0" smtClean="0">
              <a:latin typeface="微软雅黑" pitchFamily="34" charset="-122"/>
              <a:ea typeface="微软雅黑" pitchFamily="34" charset="-122"/>
            </a:rPr>
            <a:t>张中间层表建设，</a:t>
          </a:r>
          <a:r>
            <a:rPr lang="zh-CN" altLang="en-US" sz="1400" kern="1200" dirty="0" smtClean="0">
              <a:latin typeface="微软雅黑" pitchFamily="34" charset="-122"/>
              <a:ea typeface="微软雅黑" pitchFamily="34" charset="-122"/>
            </a:rPr>
            <a:t>并投入</a:t>
          </a:r>
          <a:r>
            <a:rPr lang="zh-CN" altLang="en-US" sz="1400" kern="1200" dirty="0" smtClean="0">
              <a:latin typeface="微软雅黑" pitchFamily="34" charset="-122"/>
              <a:ea typeface="微软雅黑" pitchFamily="34" charset="-122"/>
            </a:rPr>
            <a:t>使用</a:t>
          </a:r>
          <a:endParaRPr lang="zh-CN" altLang="en-US" sz="1400" kern="1200" dirty="0">
            <a:latin typeface="微软雅黑" pitchFamily="34" charset="-122"/>
            <a:ea typeface="微软雅黑" pitchFamily="34" charset="-122"/>
          </a:endParaRPr>
        </a:p>
      </dsp:txBody>
      <dsp:txXfrm>
        <a:off x="0" y="323169"/>
        <a:ext cx="8712968" cy="778050"/>
      </dsp:txXfrm>
    </dsp:sp>
    <dsp:sp modelId="{D65C2295-61C0-492C-B437-7C5E93BBBB78}">
      <dsp:nvSpPr>
        <dsp:cNvPr id="0" name=""/>
        <dsp:cNvSpPr/>
      </dsp:nvSpPr>
      <dsp:spPr>
        <a:xfrm>
          <a:off x="435648" y="42729"/>
          <a:ext cx="6099077" cy="560880"/>
        </a:xfrm>
        <a:prstGeom prst="roundRect">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lvl="0" algn="l" defTabSz="844550">
            <a:lnSpc>
              <a:spcPct val="90000"/>
            </a:lnSpc>
            <a:spcBef>
              <a:spcPct val="0"/>
            </a:spcBef>
            <a:spcAft>
              <a:spcPct val="35000"/>
            </a:spcAft>
          </a:pPr>
          <a:r>
            <a:rPr lang="zh-CN" altLang="en-US" sz="1900" kern="1200" dirty="0" smtClean="0">
              <a:latin typeface="微软雅黑" pitchFamily="34" charset="-122"/>
              <a:ea typeface="微软雅黑" pitchFamily="34" charset="-122"/>
            </a:rPr>
            <a:t>中间层数据表建设</a:t>
          </a:r>
          <a:endParaRPr lang="zh-CN" altLang="en-US" sz="1900" kern="1200" dirty="0">
            <a:latin typeface="微软雅黑" pitchFamily="34" charset="-122"/>
            <a:ea typeface="微软雅黑" pitchFamily="34" charset="-122"/>
          </a:endParaRPr>
        </a:p>
      </dsp:txBody>
      <dsp:txXfrm>
        <a:off x="463028" y="70109"/>
        <a:ext cx="6044317" cy="506120"/>
      </dsp:txXfrm>
    </dsp:sp>
    <dsp:sp modelId="{D90B1297-BA2E-429C-9D44-9F1DFC4069AA}">
      <dsp:nvSpPr>
        <dsp:cNvPr id="0" name=""/>
        <dsp:cNvSpPr/>
      </dsp:nvSpPr>
      <dsp:spPr>
        <a:xfrm>
          <a:off x="0" y="1484259"/>
          <a:ext cx="8712968" cy="778050"/>
        </a:xfrm>
        <a:prstGeom prst="rect">
          <a:avLst/>
        </a:prstGeom>
        <a:solidFill>
          <a:schemeClr val="lt1">
            <a:alpha val="90000"/>
            <a:hueOff val="0"/>
            <a:satOff val="0"/>
            <a:lumOff val="0"/>
            <a:alphaOff val="0"/>
          </a:schemeClr>
        </a:solidFill>
        <a:ln w="25400" cap="flat" cmpd="sng" algn="ctr">
          <a:solidFill>
            <a:schemeClr val="accent2">
              <a:alpha val="90000"/>
              <a:hueOff val="0"/>
              <a:satOff val="0"/>
              <a:lumOff val="0"/>
              <a:alphaOff val="-13333"/>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6223" tIns="395732" rIns="676223"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陆家嘴系统带库升级，同时驱动器均升级到</a:t>
          </a:r>
          <a:r>
            <a:rPr lang="en-US" altLang="zh-CN" sz="1400" kern="1200" dirty="0" smtClean="0">
              <a:latin typeface="微软雅黑" pitchFamily="34" charset="-122"/>
              <a:ea typeface="微软雅黑" pitchFamily="34" charset="-122"/>
            </a:rPr>
            <a:t>LTO5</a:t>
          </a:r>
          <a:r>
            <a:rPr lang="zh-CN" altLang="en-US" sz="1400" kern="1200" dirty="0" smtClean="0">
              <a:latin typeface="微软雅黑" pitchFamily="34" charset="-122"/>
              <a:ea typeface="微软雅黑" pitchFamily="34" charset="-122"/>
            </a:rPr>
            <a:t>，实施完成</a:t>
          </a:r>
          <a:endParaRPr lang="zh-CN" altLang="en-US" sz="1400" kern="1200" dirty="0">
            <a:latin typeface="微软雅黑" pitchFamily="34" charset="-122"/>
            <a:ea typeface="微软雅黑" pitchFamily="34" charset="-122"/>
          </a:endParaRPr>
        </a:p>
      </dsp:txBody>
      <dsp:txXfrm>
        <a:off x="0" y="1484259"/>
        <a:ext cx="8712968" cy="778050"/>
      </dsp:txXfrm>
    </dsp:sp>
    <dsp:sp modelId="{47D6F244-AA8D-41EE-A9A3-B164E81E1DAB}">
      <dsp:nvSpPr>
        <dsp:cNvPr id="0" name=""/>
        <dsp:cNvSpPr/>
      </dsp:nvSpPr>
      <dsp:spPr>
        <a:xfrm>
          <a:off x="435648" y="1203819"/>
          <a:ext cx="6099077" cy="560880"/>
        </a:xfrm>
        <a:prstGeom prst="roundRect">
          <a:avLst/>
        </a:prstGeom>
        <a:solidFill>
          <a:schemeClr val="accent2">
            <a:alpha val="90000"/>
            <a:hueOff val="0"/>
            <a:satOff val="0"/>
            <a:lumOff val="0"/>
            <a:alphaOff val="-1333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lvl="0" algn="l" defTabSz="844550">
            <a:lnSpc>
              <a:spcPct val="90000"/>
            </a:lnSpc>
            <a:spcBef>
              <a:spcPct val="0"/>
            </a:spcBef>
            <a:spcAft>
              <a:spcPct val="35000"/>
            </a:spcAft>
          </a:pPr>
          <a:r>
            <a:rPr lang="zh-CN" altLang="en-US" sz="1900" kern="1200" dirty="0" smtClean="0">
              <a:latin typeface="微软雅黑" pitchFamily="34" charset="-122"/>
              <a:ea typeface="微软雅黑" pitchFamily="34" charset="-122"/>
            </a:rPr>
            <a:t>备份设备升级改造</a:t>
          </a:r>
          <a:endParaRPr lang="zh-CN" altLang="en-US" sz="1900" kern="1200" dirty="0">
            <a:latin typeface="微软雅黑" pitchFamily="34" charset="-122"/>
            <a:ea typeface="微软雅黑" pitchFamily="34" charset="-122"/>
          </a:endParaRPr>
        </a:p>
      </dsp:txBody>
      <dsp:txXfrm>
        <a:off x="463028" y="1231199"/>
        <a:ext cx="6044317" cy="506120"/>
      </dsp:txXfrm>
    </dsp:sp>
    <dsp:sp modelId="{C6B08F4A-B58A-4640-9C5B-2E39A18F063D}">
      <dsp:nvSpPr>
        <dsp:cNvPr id="0" name=""/>
        <dsp:cNvSpPr/>
      </dsp:nvSpPr>
      <dsp:spPr>
        <a:xfrm>
          <a:off x="0" y="2645349"/>
          <a:ext cx="8712968" cy="1047375"/>
        </a:xfrm>
        <a:prstGeom prst="rect">
          <a:avLst/>
        </a:prstGeom>
        <a:solidFill>
          <a:schemeClr val="lt1">
            <a:alpha val="90000"/>
            <a:hueOff val="0"/>
            <a:satOff val="0"/>
            <a:lumOff val="0"/>
            <a:alphaOff val="0"/>
          </a:schemeClr>
        </a:solidFill>
        <a:ln w="25400" cap="flat" cmpd="sng" algn="ctr">
          <a:solidFill>
            <a:schemeClr val="accent2">
              <a:alpha val="90000"/>
              <a:hueOff val="0"/>
              <a:satOff val="0"/>
              <a:lumOff val="0"/>
              <a:alphaOff val="-26667"/>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6223" tIns="395732" rIns="676223"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将现有仓库对外提供服务的数据输出信息入库，简化每月月报统计，并可基于此提供其他统计和校验功能</a:t>
          </a:r>
          <a:endParaRPr lang="zh-CN" altLang="en-US" sz="1400" kern="1200" dirty="0">
            <a:latin typeface="微软雅黑" pitchFamily="34" charset="-122"/>
            <a:ea typeface="微软雅黑" pitchFamily="34" charset="-122"/>
          </a:endParaRPr>
        </a:p>
      </dsp:txBody>
      <dsp:txXfrm>
        <a:off x="0" y="2645349"/>
        <a:ext cx="8712968" cy="1047375"/>
      </dsp:txXfrm>
    </dsp:sp>
    <dsp:sp modelId="{BF100A9B-545D-43AC-B4E6-2CF85A33A6FE}">
      <dsp:nvSpPr>
        <dsp:cNvPr id="0" name=""/>
        <dsp:cNvSpPr/>
      </dsp:nvSpPr>
      <dsp:spPr>
        <a:xfrm>
          <a:off x="435648" y="2364909"/>
          <a:ext cx="6099077" cy="560880"/>
        </a:xfrm>
        <a:prstGeom prst="roundRect">
          <a:avLst/>
        </a:prstGeom>
        <a:solidFill>
          <a:schemeClr val="accent2">
            <a:alpha val="90000"/>
            <a:hueOff val="0"/>
            <a:satOff val="0"/>
            <a:lumOff val="0"/>
            <a:alphaOff val="-2666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lvl="0" algn="l" defTabSz="844550">
            <a:lnSpc>
              <a:spcPct val="90000"/>
            </a:lnSpc>
            <a:spcBef>
              <a:spcPct val="0"/>
            </a:spcBef>
            <a:spcAft>
              <a:spcPct val="35000"/>
            </a:spcAft>
          </a:pPr>
          <a:r>
            <a:rPr lang="zh-CN" altLang="en-US" sz="1900" kern="1200" dirty="0" smtClean="0">
              <a:latin typeface="微软雅黑" pitchFamily="34" charset="-122"/>
              <a:ea typeface="微软雅黑" pitchFamily="34" charset="-122"/>
            </a:rPr>
            <a:t>输出信息入库</a:t>
          </a:r>
          <a:endParaRPr lang="zh-CN" altLang="en-US" sz="1900" kern="1200" dirty="0">
            <a:latin typeface="微软雅黑" pitchFamily="34" charset="-122"/>
            <a:ea typeface="微软雅黑" pitchFamily="34" charset="-122"/>
          </a:endParaRPr>
        </a:p>
      </dsp:txBody>
      <dsp:txXfrm>
        <a:off x="463028" y="2392289"/>
        <a:ext cx="6044317" cy="506120"/>
      </dsp:txXfrm>
    </dsp:sp>
    <dsp:sp modelId="{914E5AC3-8041-41B0-81C2-43DEFF8CCC3E}">
      <dsp:nvSpPr>
        <dsp:cNvPr id="0" name=""/>
        <dsp:cNvSpPr/>
      </dsp:nvSpPr>
      <dsp:spPr>
        <a:xfrm>
          <a:off x="0" y="4075764"/>
          <a:ext cx="8712968" cy="778050"/>
        </a:xfrm>
        <a:prstGeom prst="rect">
          <a:avLst/>
        </a:prstGeom>
        <a:solidFill>
          <a:schemeClr val="lt1">
            <a:alpha val="90000"/>
            <a:hueOff val="0"/>
            <a:satOff val="0"/>
            <a:lumOff val="0"/>
            <a:alphaOff val="0"/>
          </a:schemeClr>
        </a:solidFill>
        <a:ln w="25400" cap="flat" cmpd="sng" algn="ctr">
          <a:solidFill>
            <a:schemeClr val="accent2">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6223" tIns="395732" rIns="676223"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总结运维经验，优化不合理流程，优化效率低下作业，增加流程数据校验</a:t>
          </a:r>
          <a:endParaRPr lang="zh-CN" altLang="en-US" sz="1400" kern="1200" dirty="0">
            <a:latin typeface="微软雅黑" pitchFamily="34" charset="-122"/>
            <a:ea typeface="微软雅黑" pitchFamily="34" charset="-122"/>
          </a:endParaRPr>
        </a:p>
      </dsp:txBody>
      <dsp:txXfrm>
        <a:off x="0" y="4075764"/>
        <a:ext cx="8712968" cy="778050"/>
      </dsp:txXfrm>
    </dsp:sp>
    <dsp:sp modelId="{2AAF3791-7E2B-4C58-A214-74E9D7161842}">
      <dsp:nvSpPr>
        <dsp:cNvPr id="0" name=""/>
        <dsp:cNvSpPr/>
      </dsp:nvSpPr>
      <dsp:spPr>
        <a:xfrm>
          <a:off x="435648" y="3795324"/>
          <a:ext cx="6099077" cy="560880"/>
        </a:xfrm>
        <a:prstGeom prst="roundRect">
          <a:avLst/>
        </a:prstGeom>
        <a:solidFill>
          <a:schemeClr val="accent2">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lvl="0" algn="l" defTabSz="844550">
            <a:lnSpc>
              <a:spcPct val="90000"/>
            </a:lnSpc>
            <a:spcBef>
              <a:spcPct val="0"/>
            </a:spcBef>
            <a:spcAft>
              <a:spcPct val="35000"/>
            </a:spcAft>
          </a:pPr>
          <a:r>
            <a:rPr lang="zh-CN" altLang="en-US" sz="1900" kern="1200" dirty="0" smtClean="0">
              <a:latin typeface="微软雅黑" pitchFamily="34" charset="-122"/>
              <a:ea typeface="微软雅黑" pitchFamily="34" charset="-122"/>
            </a:rPr>
            <a:t>作业优化</a:t>
          </a:r>
          <a:endParaRPr lang="zh-CN" altLang="en-US" sz="1900" kern="1200" dirty="0">
            <a:latin typeface="微软雅黑" pitchFamily="34" charset="-122"/>
            <a:ea typeface="微软雅黑" pitchFamily="34" charset="-122"/>
          </a:endParaRPr>
        </a:p>
      </dsp:txBody>
      <dsp:txXfrm>
        <a:off x="463028" y="3822704"/>
        <a:ext cx="6044317" cy="5061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98572-EAAF-4522-9F2C-49E24D252434}">
      <dsp:nvSpPr>
        <dsp:cNvPr id="0" name=""/>
        <dsp:cNvSpPr/>
      </dsp:nvSpPr>
      <dsp:spPr>
        <a:xfrm>
          <a:off x="0" y="365311"/>
          <a:ext cx="8712968" cy="1108800"/>
        </a:xfrm>
        <a:prstGeom prst="rect">
          <a:avLst/>
        </a:prstGeom>
        <a:solidFill>
          <a:schemeClr val="lt1">
            <a:alpha val="9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6223" tIns="458216" rIns="676223"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在</a:t>
          </a:r>
          <a:r>
            <a:rPr lang="en-US" altLang="zh-CN" sz="1400" kern="1200" dirty="0" smtClean="0">
              <a:latin typeface="微软雅黑" pitchFamily="34" charset="-122"/>
              <a:ea typeface="微软雅黑" pitchFamily="34" charset="-122"/>
            </a:rPr>
            <a:t>PORTAL</a:t>
          </a:r>
          <a:r>
            <a:rPr lang="zh-CN" altLang="en-US" sz="1400" kern="1200" dirty="0" smtClean="0">
              <a:latin typeface="微软雅黑" pitchFamily="34" charset="-122"/>
              <a:ea typeface="微软雅黑" pitchFamily="34" charset="-122"/>
            </a:rPr>
            <a:t>部署，可使用户与信息中心需求管理人员进行</a:t>
          </a:r>
          <a:r>
            <a:rPr lang="en-US" altLang="zh-CN" sz="1400" kern="1200" dirty="0" smtClean="0">
              <a:latin typeface="微软雅黑" pitchFamily="34" charset="-122"/>
              <a:ea typeface="微软雅黑" pitchFamily="34" charset="-122"/>
            </a:rPr>
            <a:t>BBS</a:t>
          </a:r>
          <a:r>
            <a:rPr lang="zh-CN" altLang="en-US" sz="1400" kern="1200" dirty="0" smtClean="0">
              <a:latin typeface="微软雅黑" pitchFamily="34" charset="-122"/>
              <a:ea typeface="微软雅黑" pitchFamily="34" charset="-122"/>
            </a:rPr>
            <a:t>式交互，管理和跟踪需求过程</a:t>
          </a:r>
          <a:r>
            <a:rPr lang="zh-CN" altLang="en-US" sz="1400" kern="1200" dirty="0" smtClean="0">
              <a:latin typeface="微软雅黑" pitchFamily="34" charset="-122"/>
              <a:ea typeface="微软雅黑" pitchFamily="34" charset="-122"/>
            </a:rPr>
            <a:t>，合计投入</a:t>
          </a:r>
          <a:r>
            <a:rPr lang="en-US" altLang="zh-CN" sz="1400" kern="1200" dirty="0" smtClean="0">
              <a:latin typeface="微软雅黑" pitchFamily="34" charset="-122"/>
              <a:ea typeface="微软雅黑" pitchFamily="34" charset="-122"/>
            </a:rPr>
            <a:t>55</a:t>
          </a:r>
          <a:r>
            <a:rPr lang="zh-CN" altLang="en-US" sz="1400" kern="1200" dirty="0" smtClean="0">
              <a:latin typeface="微软雅黑" pitchFamily="34" charset="-122"/>
              <a:ea typeface="微软雅黑" pitchFamily="34" charset="-122"/>
            </a:rPr>
            <a:t>人天，已完成</a:t>
          </a:r>
          <a:endParaRPr lang="zh-CN" altLang="en-US" sz="1400" kern="1200" dirty="0">
            <a:latin typeface="微软雅黑" pitchFamily="34" charset="-122"/>
            <a:ea typeface="微软雅黑" pitchFamily="34" charset="-122"/>
          </a:endParaRPr>
        </a:p>
      </dsp:txBody>
      <dsp:txXfrm>
        <a:off x="0" y="365311"/>
        <a:ext cx="8712968" cy="1108800"/>
      </dsp:txXfrm>
    </dsp:sp>
    <dsp:sp modelId="{D65C2295-61C0-492C-B437-7C5E93BBBB78}">
      <dsp:nvSpPr>
        <dsp:cNvPr id="0" name=""/>
        <dsp:cNvSpPr/>
      </dsp:nvSpPr>
      <dsp:spPr>
        <a:xfrm>
          <a:off x="435648" y="40591"/>
          <a:ext cx="6099077" cy="649440"/>
        </a:xfrm>
        <a:prstGeom prst="roundRect">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lvl="0" algn="l" defTabSz="977900">
            <a:lnSpc>
              <a:spcPct val="90000"/>
            </a:lnSpc>
            <a:spcBef>
              <a:spcPct val="0"/>
            </a:spcBef>
            <a:spcAft>
              <a:spcPct val="35000"/>
            </a:spcAft>
          </a:pPr>
          <a:r>
            <a:rPr lang="zh-CN" altLang="en-US" sz="2200" kern="1200" dirty="0" smtClean="0">
              <a:latin typeface="微软雅黑" pitchFamily="34" charset="-122"/>
              <a:ea typeface="微软雅黑" pitchFamily="34" charset="-122"/>
            </a:rPr>
            <a:t>需求管理模块</a:t>
          </a:r>
          <a:endParaRPr lang="zh-CN" altLang="en-US" sz="2200" kern="1200" dirty="0">
            <a:latin typeface="微软雅黑" pitchFamily="34" charset="-122"/>
            <a:ea typeface="微软雅黑" pitchFamily="34" charset="-122"/>
          </a:endParaRPr>
        </a:p>
      </dsp:txBody>
      <dsp:txXfrm>
        <a:off x="467351" y="72294"/>
        <a:ext cx="6035671" cy="586034"/>
      </dsp:txXfrm>
    </dsp:sp>
    <dsp:sp modelId="{D90B1297-BA2E-429C-9D44-9F1DFC4069AA}">
      <dsp:nvSpPr>
        <dsp:cNvPr id="0" name=""/>
        <dsp:cNvSpPr/>
      </dsp:nvSpPr>
      <dsp:spPr>
        <a:xfrm>
          <a:off x="0" y="1917631"/>
          <a:ext cx="8712968" cy="1108800"/>
        </a:xfrm>
        <a:prstGeom prst="rect">
          <a:avLst/>
        </a:prstGeom>
        <a:solidFill>
          <a:schemeClr val="lt1">
            <a:alpha val="90000"/>
            <a:hueOff val="0"/>
            <a:satOff val="0"/>
            <a:lumOff val="0"/>
            <a:alphaOff val="0"/>
          </a:schemeClr>
        </a:solidFill>
        <a:ln w="25400" cap="flat" cmpd="sng" algn="ctr">
          <a:solidFill>
            <a:schemeClr val="accent2">
              <a:alpha val="90000"/>
              <a:hueOff val="0"/>
              <a:satOff val="0"/>
              <a:lumOff val="0"/>
              <a:alphaOff val="-2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6223" tIns="458216" rIns="676223"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在每个应用界面部署问题反馈功能，可快速提交到需求管理人员和数据仓库后台，从而快速定位和解决用户问题，提升仓库反应速度</a:t>
          </a:r>
          <a:r>
            <a:rPr lang="zh-CN" altLang="en-US" sz="1400" kern="1200" dirty="0" smtClean="0">
              <a:latin typeface="微软雅黑" pitchFamily="34" charset="-122"/>
              <a:ea typeface="微软雅黑" pitchFamily="34" charset="-122"/>
            </a:rPr>
            <a:t>，合计投入</a:t>
          </a:r>
          <a:r>
            <a:rPr lang="en-US" altLang="zh-CN" sz="1400" kern="1200" dirty="0" smtClean="0">
              <a:latin typeface="微软雅黑" pitchFamily="34" charset="-122"/>
              <a:ea typeface="微软雅黑" pitchFamily="34" charset="-122"/>
            </a:rPr>
            <a:t>19</a:t>
          </a:r>
          <a:r>
            <a:rPr lang="zh-CN" altLang="en-US" sz="1400" kern="1200" dirty="0" smtClean="0">
              <a:latin typeface="微软雅黑" pitchFamily="34" charset="-122"/>
              <a:ea typeface="微软雅黑" pitchFamily="34" charset="-122"/>
            </a:rPr>
            <a:t>人天，已完成</a:t>
          </a:r>
          <a:endParaRPr lang="zh-CN" altLang="en-US" sz="1400" kern="1200" dirty="0">
            <a:latin typeface="微软雅黑" pitchFamily="34" charset="-122"/>
            <a:ea typeface="微软雅黑" pitchFamily="34" charset="-122"/>
          </a:endParaRPr>
        </a:p>
      </dsp:txBody>
      <dsp:txXfrm>
        <a:off x="0" y="1917631"/>
        <a:ext cx="8712968" cy="1108800"/>
      </dsp:txXfrm>
    </dsp:sp>
    <dsp:sp modelId="{47D6F244-AA8D-41EE-A9A3-B164E81E1DAB}">
      <dsp:nvSpPr>
        <dsp:cNvPr id="0" name=""/>
        <dsp:cNvSpPr/>
      </dsp:nvSpPr>
      <dsp:spPr>
        <a:xfrm>
          <a:off x="435648" y="1592911"/>
          <a:ext cx="6099077" cy="649440"/>
        </a:xfrm>
        <a:prstGeom prst="roundRect">
          <a:avLst/>
        </a:prstGeom>
        <a:solidFill>
          <a:schemeClr val="accent2">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lvl="0" algn="l" defTabSz="977900">
            <a:lnSpc>
              <a:spcPct val="90000"/>
            </a:lnSpc>
            <a:spcBef>
              <a:spcPct val="0"/>
            </a:spcBef>
            <a:spcAft>
              <a:spcPct val="35000"/>
            </a:spcAft>
          </a:pPr>
          <a:r>
            <a:rPr lang="zh-CN" altLang="en-US" sz="2200" kern="1200" dirty="0" smtClean="0">
              <a:latin typeface="微软雅黑" pitchFamily="34" charset="-122"/>
              <a:ea typeface="微软雅黑" pitchFamily="34" charset="-122"/>
            </a:rPr>
            <a:t>问题反馈模块</a:t>
          </a:r>
          <a:endParaRPr lang="zh-CN" altLang="en-US" sz="2200" kern="1200" dirty="0">
            <a:latin typeface="微软雅黑" pitchFamily="34" charset="-122"/>
            <a:ea typeface="微软雅黑" pitchFamily="34" charset="-122"/>
          </a:endParaRPr>
        </a:p>
      </dsp:txBody>
      <dsp:txXfrm>
        <a:off x="467351" y="1624614"/>
        <a:ext cx="6035671" cy="586034"/>
      </dsp:txXfrm>
    </dsp:sp>
    <dsp:sp modelId="{6CF9D72C-0496-4484-AE3D-E1858B2D74A7}">
      <dsp:nvSpPr>
        <dsp:cNvPr id="0" name=""/>
        <dsp:cNvSpPr/>
      </dsp:nvSpPr>
      <dsp:spPr>
        <a:xfrm>
          <a:off x="0" y="3469952"/>
          <a:ext cx="8712968" cy="1386000"/>
        </a:xfrm>
        <a:prstGeom prst="rect">
          <a:avLst/>
        </a:prstGeom>
        <a:solidFill>
          <a:schemeClr val="lt1">
            <a:alpha val="90000"/>
            <a:hueOff val="0"/>
            <a:satOff val="0"/>
            <a:lumOff val="0"/>
            <a:alphaOff val="0"/>
          </a:schemeClr>
        </a:solidFill>
        <a:ln w="25400" cap="flat" cmpd="sng" algn="ctr">
          <a:solidFill>
            <a:schemeClr val="accent2">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6223" tIns="458216" rIns="676223"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将从业务系统数据源到数据仓库应用服务线进行梳理，将接口，部门，业务，数据，数据仓库对象，应用，指标，维度等各类信息集中关联，数据地图”可引导用户了解仓库应用和数据，本阶段</a:t>
          </a:r>
          <a:r>
            <a:rPr lang="zh-CN" altLang="en-US" sz="1400" kern="1200" dirty="0" smtClean="0">
              <a:latin typeface="微软雅黑" pitchFamily="34" charset="-122"/>
              <a:ea typeface="微软雅黑" pitchFamily="34" charset="-122"/>
            </a:rPr>
            <a:t>投入</a:t>
          </a:r>
          <a:r>
            <a:rPr lang="en-US" altLang="zh-CN" sz="1400" kern="1200" dirty="0" smtClean="0">
              <a:latin typeface="微软雅黑" pitchFamily="34" charset="-122"/>
              <a:ea typeface="微软雅黑" pitchFamily="34" charset="-122"/>
            </a:rPr>
            <a:t>71</a:t>
          </a:r>
          <a:r>
            <a:rPr lang="zh-CN" altLang="en-US" sz="1400" kern="1200" dirty="0" smtClean="0">
              <a:latin typeface="微软雅黑" pitchFamily="34" charset="-122"/>
              <a:ea typeface="微软雅黑" pitchFamily="34" charset="-122"/>
            </a:rPr>
            <a:t>人天，一期目标已经完成</a:t>
          </a:r>
          <a:endParaRPr lang="zh-CN" altLang="en-US" sz="1400" kern="1200" dirty="0">
            <a:latin typeface="微软雅黑" pitchFamily="34" charset="-122"/>
            <a:ea typeface="微软雅黑" pitchFamily="34" charset="-122"/>
          </a:endParaRPr>
        </a:p>
      </dsp:txBody>
      <dsp:txXfrm>
        <a:off x="0" y="3469952"/>
        <a:ext cx="8712968" cy="1386000"/>
      </dsp:txXfrm>
    </dsp:sp>
    <dsp:sp modelId="{552703F7-38CA-431B-B798-27C08816F0A8}">
      <dsp:nvSpPr>
        <dsp:cNvPr id="0" name=""/>
        <dsp:cNvSpPr/>
      </dsp:nvSpPr>
      <dsp:spPr>
        <a:xfrm>
          <a:off x="435648" y="3145231"/>
          <a:ext cx="6099077" cy="649440"/>
        </a:xfrm>
        <a:prstGeom prst="roundRect">
          <a:avLst/>
        </a:prstGeom>
        <a:solidFill>
          <a:schemeClr val="accent2">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lvl="0" algn="l" defTabSz="977900">
            <a:lnSpc>
              <a:spcPct val="90000"/>
            </a:lnSpc>
            <a:spcBef>
              <a:spcPct val="0"/>
            </a:spcBef>
            <a:spcAft>
              <a:spcPct val="35000"/>
            </a:spcAft>
          </a:pPr>
          <a:r>
            <a:rPr lang="zh-CN" altLang="en-US" sz="2200" kern="1200" dirty="0" smtClean="0">
              <a:latin typeface="微软雅黑" pitchFamily="34" charset="-122"/>
              <a:ea typeface="微软雅黑" pitchFamily="34" charset="-122"/>
            </a:rPr>
            <a:t>数据地图模块</a:t>
          </a:r>
          <a:endParaRPr lang="zh-CN" altLang="en-US" sz="2200" kern="1200" dirty="0">
            <a:latin typeface="微软雅黑" pitchFamily="34" charset="-122"/>
            <a:ea typeface="微软雅黑" pitchFamily="34" charset="-122"/>
          </a:endParaRPr>
        </a:p>
      </dsp:txBody>
      <dsp:txXfrm>
        <a:off x="467351" y="3176934"/>
        <a:ext cx="6035671"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buClrTx/>
              <a:buFontTx/>
              <a:buNone/>
              <a:defRPr sz="1200" smtClean="0">
                <a:latin typeface="Times New Roman" pitchFamily="18" charset="0"/>
                <a:ea typeface="宋体" pitchFamily="2" charset="-122"/>
              </a:defRPr>
            </a:lvl1pPr>
          </a:lstStyle>
          <a:p>
            <a:pPr>
              <a:defRPr/>
            </a:pPr>
            <a:endParaRPr lang="zh-CN" altLang="en-US"/>
          </a:p>
        </p:txBody>
      </p:sp>
      <p:sp>
        <p:nvSpPr>
          <p:cNvPr id="1208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buClrTx/>
              <a:buFontTx/>
              <a:buNone/>
              <a:defRPr sz="1200" smtClean="0">
                <a:latin typeface="Times New Roman" pitchFamily="18" charset="0"/>
                <a:ea typeface="宋体" pitchFamily="2" charset="-122"/>
              </a:defRPr>
            </a:lvl1pPr>
          </a:lstStyle>
          <a:p>
            <a:pPr>
              <a:defRPr/>
            </a:pPr>
            <a:endParaRPr lang="en-US" altLang="zh-CN"/>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08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08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Bef>
                <a:spcPct val="0"/>
              </a:spcBef>
              <a:buClrTx/>
              <a:buFontTx/>
              <a:buNone/>
              <a:defRPr sz="1200" smtClean="0">
                <a:latin typeface="Times New Roman" pitchFamily="18" charset="0"/>
                <a:ea typeface="宋体" pitchFamily="2" charset="-122"/>
              </a:defRPr>
            </a:lvl1pPr>
          </a:lstStyle>
          <a:p>
            <a:pPr>
              <a:defRPr/>
            </a:pPr>
            <a:endParaRPr lang="en-US" altLang="zh-CN"/>
          </a:p>
        </p:txBody>
      </p:sp>
      <p:sp>
        <p:nvSpPr>
          <p:cNvPr id="1208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buClrTx/>
              <a:buFontTx/>
              <a:buNone/>
              <a:defRPr sz="1200" smtClean="0">
                <a:latin typeface="Times New Roman" pitchFamily="18" charset="0"/>
                <a:ea typeface="宋体" pitchFamily="2" charset="-122"/>
              </a:defRPr>
            </a:lvl1pPr>
          </a:lstStyle>
          <a:p>
            <a:pPr>
              <a:defRPr/>
            </a:pPr>
            <a:fld id="{E393F413-8C40-4AE6-847D-8791AFA78C90}" type="slidenum">
              <a:rPr lang="zh-CN" altLang="en-US"/>
              <a:pPr>
                <a:defRPr/>
              </a:pPr>
              <a:t>‹#›</a:t>
            </a:fld>
            <a:endParaRPr lang="en-US" altLang="zh-CN"/>
          </a:p>
        </p:txBody>
      </p:sp>
    </p:spTree>
    <p:extLst>
      <p:ext uri="{BB962C8B-B14F-4D97-AF65-F5344CB8AC3E}">
        <p14:creationId xmlns:p14="http://schemas.microsoft.com/office/powerpoint/2010/main" val="8692498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2000">
                <a:solidFill>
                  <a:schemeClr val="tx1"/>
                </a:solidFill>
                <a:latin typeface="Verdana" pitchFamily="34" charset="0"/>
                <a:ea typeface="微软雅黑" pitchFamily="34" charset="-122"/>
              </a:defRPr>
            </a:lvl1pPr>
            <a:lvl2pPr marL="742950" indent="-285750">
              <a:defRPr sz="2000">
                <a:solidFill>
                  <a:schemeClr val="tx1"/>
                </a:solidFill>
                <a:latin typeface="Verdana" pitchFamily="34" charset="0"/>
                <a:ea typeface="微软雅黑" pitchFamily="34" charset="-122"/>
              </a:defRPr>
            </a:lvl2pPr>
            <a:lvl3pPr marL="1143000" indent="-228600">
              <a:defRPr sz="2000">
                <a:solidFill>
                  <a:schemeClr val="tx1"/>
                </a:solidFill>
                <a:latin typeface="Verdana" pitchFamily="34" charset="0"/>
                <a:ea typeface="微软雅黑" pitchFamily="34" charset="-122"/>
              </a:defRPr>
            </a:lvl3pPr>
            <a:lvl4pPr marL="1600200" indent="-228600">
              <a:defRPr sz="2000">
                <a:solidFill>
                  <a:schemeClr val="tx1"/>
                </a:solidFill>
                <a:latin typeface="Verdana" pitchFamily="34" charset="0"/>
                <a:ea typeface="微软雅黑" pitchFamily="34" charset="-122"/>
              </a:defRPr>
            </a:lvl4pPr>
            <a:lvl5pPr marL="2057400" indent="-228600">
              <a:defRPr sz="2000">
                <a:solidFill>
                  <a:schemeClr val="tx1"/>
                </a:solidFill>
                <a:latin typeface="Verdana" pitchFamily="34" charset="0"/>
                <a:ea typeface="微软雅黑" pitchFamily="34" charset="-122"/>
              </a:defRPr>
            </a:lvl5pPr>
            <a:lvl6pPr marL="2514600" indent="-228600" eaLnBrk="0" fontAlgn="base" hangingPunct="0">
              <a:spcBef>
                <a:spcPct val="20000"/>
              </a:spcBef>
              <a:spcAft>
                <a:spcPct val="0"/>
              </a:spcAft>
              <a:buClr>
                <a:schemeClr val="accent1"/>
              </a:buClr>
              <a:buFont typeface="Times" pitchFamily="18" charset="0"/>
              <a:buChar char="•"/>
              <a:defRPr sz="2000">
                <a:solidFill>
                  <a:schemeClr val="tx1"/>
                </a:solidFill>
                <a:latin typeface="Verdana" pitchFamily="34" charset="0"/>
                <a:ea typeface="微软雅黑" pitchFamily="34" charset="-122"/>
              </a:defRPr>
            </a:lvl6pPr>
            <a:lvl7pPr marL="2971800" indent="-228600" eaLnBrk="0" fontAlgn="base" hangingPunct="0">
              <a:spcBef>
                <a:spcPct val="20000"/>
              </a:spcBef>
              <a:spcAft>
                <a:spcPct val="0"/>
              </a:spcAft>
              <a:buClr>
                <a:schemeClr val="accent1"/>
              </a:buClr>
              <a:buFont typeface="Times" pitchFamily="18" charset="0"/>
              <a:buChar char="•"/>
              <a:defRPr sz="2000">
                <a:solidFill>
                  <a:schemeClr val="tx1"/>
                </a:solidFill>
                <a:latin typeface="Verdana" pitchFamily="34" charset="0"/>
                <a:ea typeface="微软雅黑" pitchFamily="34" charset="-122"/>
              </a:defRPr>
            </a:lvl7pPr>
            <a:lvl8pPr marL="3429000" indent="-228600" eaLnBrk="0" fontAlgn="base" hangingPunct="0">
              <a:spcBef>
                <a:spcPct val="20000"/>
              </a:spcBef>
              <a:spcAft>
                <a:spcPct val="0"/>
              </a:spcAft>
              <a:buClr>
                <a:schemeClr val="accent1"/>
              </a:buClr>
              <a:buFont typeface="Times" pitchFamily="18" charset="0"/>
              <a:buChar char="•"/>
              <a:defRPr sz="2000">
                <a:solidFill>
                  <a:schemeClr val="tx1"/>
                </a:solidFill>
                <a:latin typeface="Verdana" pitchFamily="34" charset="0"/>
                <a:ea typeface="微软雅黑" pitchFamily="34" charset="-122"/>
              </a:defRPr>
            </a:lvl8pPr>
            <a:lvl9pPr marL="3886200" indent="-228600" eaLnBrk="0" fontAlgn="base" hangingPunct="0">
              <a:spcBef>
                <a:spcPct val="20000"/>
              </a:spcBef>
              <a:spcAft>
                <a:spcPct val="0"/>
              </a:spcAft>
              <a:buClr>
                <a:schemeClr val="accent1"/>
              </a:buClr>
              <a:buFont typeface="Times" pitchFamily="18" charset="0"/>
              <a:buChar char="•"/>
              <a:defRPr sz="2000">
                <a:solidFill>
                  <a:schemeClr val="tx1"/>
                </a:solidFill>
                <a:latin typeface="Verdana" pitchFamily="34" charset="0"/>
                <a:ea typeface="微软雅黑" pitchFamily="34" charset="-122"/>
              </a:defRPr>
            </a:lvl9pPr>
          </a:lstStyle>
          <a:p>
            <a:fld id="{ED7C6B00-4E74-4C50-8068-F32C37B819C1}" type="slidenum">
              <a:rPr lang="zh-CN" altLang="en-US" sz="1200">
                <a:latin typeface="Times New Roman" pitchFamily="18" charset="0"/>
                <a:ea typeface="宋体" pitchFamily="2" charset="-122"/>
              </a:rPr>
              <a:pPr/>
              <a:t>43</a:t>
            </a:fld>
            <a:endParaRPr lang="en-US" altLang="zh-CN" sz="1200">
              <a:latin typeface="Times New Roman" pitchFamily="18" charset="0"/>
              <a:ea typeface="宋体" pitchFamily="2" charset="-122"/>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3"/>
          <p:cNvSpPr>
            <a:spLocks noChangeArrowheads="1"/>
          </p:cNvSpPr>
          <p:nvPr/>
        </p:nvSpPr>
        <p:spPr bwMode="auto">
          <a:xfrm>
            <a:off x="228600" y="1828800"/>
            <a:ext cx="8915400" cy="1981200"/>
          </a:xfrm>
          <a:prstGeom prst="rect">
            <a:avLst/>
          </a:prstGeom>
          <a:solidFill>
            <a:schemeClr val="accent1"/>
          </a:solidFill>
          <a:ln>
            <a:noFill/>
          </a:ln>
          <a:effectLst/>
          <a:extLs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Rectangle 14"/>
          <p:cNvSpPr>
            <a:spLocks noChangeArrowheads="1"/>
          </p:cNvSpPr>
          <p:nvPr/>
        </p:nvSpPr>
        <p:spPr bwMode="auto">
          <a:xfrm>
            <a:off x="0" y="1828800"/>
            <a:ext cx="304800" cy="1981200"/>
          </a:xfrm>
          <a:prstGeom prst="rect">
            <a:avLst/>
          </a:prstGeom>
          <a:solidFill>
            <a:schemeClr val="accent2"/>
          </a:solidFill>
          <a:ln>
            <a:noFill/>
          </a:ln>
          <a:effectLst/>
          <a:extLs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6" name="Picture 15" descr="SSE-Black"/>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84213" y="5949950"/>
            <a:ext cx="21240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6" descr="TER_4C_TA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092950" y="6119813"/>
            <a:ext cx="1814513"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subTitle" idx="1"/>
          </p:nvPr>
        </p:nvSpPr>
        <p:spPr>
          <a:xfrm>
            <a:off x="533400" y="4038600"/>
            <a:ext cx="5410200" cy="609600"/>
          </a:xfrm>
        </p:spPr>
        <p:txBody>
          <a:bodyPr/>
          <a:lstStyle>
            <a:lvl1pPr marL="0" indent="0">
              <a:buFont typeface="Times" pitchFamily="18" charset="0"/>
              <a:buNone/>
              <a:defRPr sz="1800">
                <a:solidFill>
                  <a:schemeClr val="accent2"/>
                </a:solidFill>
              </a:defRPr>
            </a:lvl1pPr>
          </a:lstStyle>
          <a:p>
            <a:pPr lvl="0"/>
            <a:r>
              <a:rPr lang="zh-CN" altLang="en-US" noProof="0" smtClean="0"/>
              <a:t>单击此处编辑母版副标题样式</a:t>
            </a:r>
          </a:p>
        </p:txBody>
      </p:sp>
      <p:sp>
        <p:nvSpPr>
          <p:cNvPr id="4102" name="Rectangle 6"/>
          <p:cNvSpPr>
            <a:spLocks noGrp="1" noChangeArrowheads="1"/>
          </p:cNvSpPr>
          <p:nvPr>
            <p:ph type="ctrTitle"/>
          </p:nvPr>
        </p:nvSpPr>
        <p:spPr>
          <a:xfrm>
            <a:off x="533400" y="2057400"/>
            <a:ext cx="8229600" cy="1524000"/>
          </a:xfrm>
          <a:extLst>
            <a:ext uri="{909E8E84-426E-40DD-AFC4-6F175D3DCCD1}">
              <a14:hiddenFill xmlns:a14="http://schemas.microsoft.com/office/drawing/2010/main">
                <a:solidFill>
                  <a:srgbClr val="FF9900"/>
                </a:solidFill>
              </a14:hiddenFill>
            </a:ext>
          </a:extLst>
        </p:spPr>
        <p:txBody>
          <a:bodyPr/>
          <a:lstStyle>
            <a:lvl1pPr>
              <a:defRPr>
                <a:solidFill>
                  <a:schemeClr val="bg1"/>
                </a:solidFill>
              </a:defRPr>
            </a:lvl1pPr>
          </a:lstStyle>
          <a:p>
            <a:pPr lvl="0"/>
            <a:r>
              <a:rPr lang="zh-CN" altLang="en-US" noProof="0" smtClean="0"/>
              <a:t>单击此处编辑母版标题样式</a:t>
            </a:r>
          </a:p>
        </p:txBody>
      </p:sp>
    </p:spTree>
    <p:extLst>
      <p:ext uri="{BB962C8B-B14F-4D97-AF65-F5344CB8AC3E}">
        <p14:creationId xmlns:p14="http://schemas.microsoft.com/office/powerpoint/2010/main" val="322717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83524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0"/>
            <a:ext cx="213360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0"/>
            <a:ext cx="624840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44119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81000" y="0"/>
            <a:ext cx="8534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81000" y="1371600"/>
            <a:ext cx="8534400" cy="4800600"/>
          </a:xfrm>
        </p:spPr>
        <p:txBody>
          <a:bodyPr/>
          <a:lstStyle/>
          <a:p>
            <a:pPr lvl="0"/>
            <a:endParaRPr lang="zh-CN" altLang="en-US" noProof="0" smtClean="0"/>
          </a:p>
        </p:txBody>
      </p:sp>
    </p:spTree>
    <p:extLst>
      <p:ext uri="{BB962C8B-B14F-4D97-AF65-F5344CB8AC3E}">
        <p14:creationId xmlns:p14="http://schemas.microsoft.com/office/powerpoint/2010/main" val="879068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0"/>
            <a:ext cx="8534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371600"/>
            <a:ext cx="4191000" cy="4800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24400" y="1371600"/>
            <a:ext cx="4191000" cy="4800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88280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22537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737959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371600"/>
            <a:ext cx="4191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24400" y="1371600"/>
            <a:ext cx="4191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44321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31889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95234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245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055323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01920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381000" y="0"/>
            <a:ext cx="8534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4"/>
          <p:cNvSpPr>
            <a:spLocks noGrp="1" noChangeArrowheads="1"/>
          </p:cNvSpPr>
          <p:nvPr>
            <p:ph type="body" idx="1"/>
          </p:nvPr>
        </p:nvSpPr>
        <p:spPr bwMode="auto">
          <a:xfrm>
            <a:off x="381000" y="1371600"/>
            <a:ext cx="8534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Line 8"/>
          <p:cNvSpPr>
            <a:spLocks noChangeShapeType="1"/>
          </p:cNvSpPr>
          <p:nvPr/>
        </p:nvSpPr>
        <p:spPr bwMode="auto">
          <a:xfrm>
            <a:off x="0" y="1143000"/>
            <a:ext cx="91440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 name="Rectangle 9"/>
          <p:cNvSpPr>
            <a:spLocks noChangeArrowheads="1"/>
          </p:cNvSpPr>
          <p:nvPr/>
        </p:nvSpPr>
        <p:spPr bwMode="auto">
          <a:xfrm>
            <a:off x="0" y="0"/>
            <a:ext cx="304800" cy="1143000"/>
          </a:xfrm>
          <a:prstGeom prst="rect">
            <a:avLst/>
          </a:prstGeom>
          <a:solidFill>
            <a:schemeClr val="accent2"/>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030" name="Picture 11" descr="SSE-Black"/>
          <p:cNvPicPr>
            <a:picLocks noChangeAspect="1" noChangeArrowheads="1"/>
          </p:cNvPicPr>
          <p:nvPr/>
        </p:nvPicPr>
        <p:blipFill>
          <a:blip r:embed="rId15">
            <a:extLst>
              <a:ext uri="{28A0092B-C50C-407E-A947-70E740481C1C}">
                <a14:useLocalDpi xmlns:a14="http://schemas.microsoft.com/office/drawing/2010/main"/>
              </a:ext>
            </a:extLst>
          </a:blip>
          <a:srcRect/>
          <a:stretch>
            <a:fillRect/>
          </a:stretch>
        </p:blipFill>
        <p:spPr bwMode="auto">
          <a:xfrm>
            <a:off x="395288" y="6256338"/>
            <a:ext cx="21240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2" descr="TER_4C_TAG"/>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7770813" y="6350000"/>
            <a:ext cx="1252537"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6"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rtl="0" eaLnBrk="0" fontAlgn="base" hangingPunct="0">
        <a:lnSpc>
          <a:spcPct val="85000"/>
        </a:lnSpc>
        <a:spcBef>
          <a:spcPct val="0"/>
        </a:spcBef>
        <a:spcAft>
          <a:spcPct val="0"/>
        </a:spcAft>
        <a:defRPr sz="2800">
          <a:solidFill>
            <a:schemeClr val="tx2"/>
          </a:solidFill>
          <a:latin typeface="+mj-lt"/>
          <a:ea typeface="+mj-ea"/>
          <a:cs typeface="+mj-cs"/>
        </a:defRPr>
      </a:lvl1pPr>
      <a:lvl2pPr algn="l" rtl="0" eaLnBrk="0" fontAlgn="base" hangingPunct="0">
        <a:lnSpc>
          <a:spcPct val="85000"/>
        </a:lnSpc>
        <a:spcBef>
          <a:spcPct val="0"/>
        </a:spcBef>
        <a:spcAft>
          <a:spcPct val="0"/>
        </a:spcAft>
        <a:defRPr sz="2800">
          <a:solidFill>
            <a:schemeClr val="tx2"/>
          </a:solidFill>
          <a:latin typeface="Verdana" pitchFamily="34" charset="0"/>
        </a:defRPr>
      </a:lvl2pPr>
      <a:lvl3pPr algn="l" rtl="0" eaLnBrk="0" fontAlgn="base" hangingPunct="0">
        <a:lnSpc>
          <a:spcPct val="85000"/>
        </a:lnSpc>
        <a:spcBef>
          <a:spcPct val="0"/>
        </a:spcBef>
        <a:spcAft>
          <a:spcPct val="0"/>
        </a:spcAft>
        <a:defRPr sz="2800">
          <a:solidFill>
            <a:schemeClr val="tx2"/>
          </a:solidFill>
          <a:latin typeface="Verdana" pitchFamily="34" charset="0"/>
        </a:defRPr>
      </a:lvl3pPr>
      <a:lvl4pPr algn="l" rtl="0" eaLnBrk="0" fontAlgn="base" hangingPunct="0">
        <a:lnSpc>
          <a:spcPct val="85000"/>
        </a:lnSpc>
        <a:spcBef>
          <a:spcPct val="0"/>
        </a:spcBef>
        <a:spcAft>
          <a:spcPct val="0"/>
        </a:spcAft>
        <a:defRPr sz="2800">
          <a:solidFill>
            <a:schemeClr val="tx2"/>
          </a:solidFill>
          <a:latin typeface="Verdana" pitchFamily="34" charset="0"/>
        </a:defRPr>
      </a:lvl4pPr>
      <a:lvl5pPr algn="l" rtl="0" eaLnBrk="0" fontAlgn="base" hangingPunct="0">
        <a:lnSpc>
          <a:spcPct val="85000"/>
        </a:lnSpc>
        <a:spcBef>
          <a:spcPct val="0"/>
        </a:spcBef>
        <a:spcAft>
          <a:spcPct val="0"/>
        </a:spcAft>
        <a:defRPr sz="2800">
          <a:solidFill>
            <a:schemeClr val="tx2"/>
          </a:solidFill>
          <a:latin typeface="Verdana" pitchFamily="34" charset="0"/>
        </a:defRPr>
      </a:lvl5pPr>
      <a:lvl6pPr marL="457200" algn="l" rtl="0" eaLnBrk="0" fontAlgn="base" hangingPunct="0">
        <a:lnSpc>
          <a:spcPct val="85000"/>
        </a:lnSpc>
        <a:spcBef>
          <a:spcPct val="0"/>
        </a:spcBef>
        <a:spcAft>
          <a:spcPct val="0"/>
        </a:spcAft>
        <a:defRPr sz="2800">
          <a:solidFill>
            <a:schemeClr val="tx2"/>
          </a:solidFill>
          <a:latin typeface="Verdana" pitchFamily="34" charset="0"/>
        </a:defRPr>
      </a:lvl6pPr>
      <a:lvl7pPr marL="914400" algn="l" rtl="0" eaLnBrk="0" fontAlgn="base" hangingPunct="0">
        <a:lnSpc>
          <a:spcPct val="85000"/>
        </a:lnSpc>
        <a:spcBef>
          <a:spcPct val="0"/>
        </a:spcBef>
        <a:spcAft>
          <a:spcPct val="0"/>
        </a:spcAft>
        <a:defRPr sz="2800">
          <a:solidFill>
            <a:schemeClr val="tx2"/>
          </a:solidFill>
          <a:latin typeface="Verdana" pitchFamily="34" charset="0"/>
        </a:defRPr>
      </a:lvl7pPr>
      <a:lvl8pPr marL="1371600" algn="l" rtl="0" eaLnBrk="0" fontAlgn="base" hangingPunct="0">
        <a:lnSpc>
          <a:spcPct val="85000"/>
        </a:lnSpc>
        <a:spcBef>
          <a:spcPct val="0"/>
        </a:spcBef>
        <a:spcAft>
          <a:spcPct val="0"/>
        </a:spcAft>
        <a:defRPr sz="2800">
          <a:solidFill>
            <a:schemeClr val="tx2"/>
          </a:solidFill>
          <a:latin typeface="Verdana" pitchFamily="34" charset="0"/>
        </a:defRPr>
      </a:lvl8pPr>
      <a:lvl9pPr marL="1828800" algn="l" rtl="0" eaLnBrk="0" fontAlgn="base" hangingPunct="0">
        <a:lnSpc>
          <a:spcPct val="85000"/>
        </a:lnSpc>
        <a:spcBef>
          <a:spcPct val="0"/>
        </a:spcBef>
        <a:spcAft>
          <a:spcPct val="0"/>
        </a:spcAft>
        <a:defRPr sz="2800">
          <a:solidFill>
            <a:schemeClr val="tx2"/>
          </a:solidFill>
          <a:latin typeface="Verdana" pitchFamily="34" charset="0"/>
        </a:defRPr>
      </a:lvl9pPr>
    </p:titleStyle>
    <p:bodyStyle>
      <a:lvl1pPr marL="342900" indent="-342900" algn="l" rtl="0" eaLnBrk="0" fontAlgn="base" hangingPunct="0">
        <a:spcBef>
          <a:spcPct val="20000"/>
        </a:spcBef>
        <a:spcAft>
          <a:spcPct val="0"/>
        </a:spcAft>
        <a:buClr>
          <a:schemeClr val="accent1"/>
        </a:buClr>
        <a:buFont typeface="Times" pitchFamily="18"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gt;"/>
        <a:defRPr>
          <a:solidFill>
            <a:schemeClr val="tx1"/>
          </a:solidFill>
          <a:latin typeface="+mn-lt"/>
        </a:defRPr>
      </a:lvl2pPr>
      <a:lvl3pPr marL="1143000" indent="-228600" algn="l" rtl="0" eaLnBrk="0" fontAlgn="base" hangingPunct="0">
        <a:spcBef>
          <a:spcPct val="20000"/>
        </a:spcBef>
        <a:spcAft>
          <a:spcPct val="0"/>
        </a:spcAft>
        <a:buClr>
          <a:schemeClr val="accent1"/>
        </a:buClr>
        <a:buFont typeface="Times" pitchFamily="18" charset="0"/>
        <a:buChar char="•"/>
        <a:defRPr sz="1400">
          <a:solidFill>
            <a:schemeClr val="tx1"/>
          </a:solidFill>
          <a:latin typeface="+mn-lt"/>
        </a:defRPr>
      </a:lvl3pPr>
      <a:lvl4pPr marL="1600200" indent="-228600" algn="l" rtl="0" eaLnBrk="0" fontAlgn="base" hangingPunct="0">
        <a:spcBef>
          <a:spcPct val="20000"/>
        </a:spcBef>
        <a:spcAft>
          <a:spcPct val="0"/>
        </a:spcAft>
        <a:buClr>
          <a:schemeClr val="accent1"/>
        </a:buClr>
        <a:buChar char="–"/>
        <a:defRPr sz="1200">
          <a:solidFill>
            <a:schemeClr val="tx1"/>
          </a:solidFill>
          <a:latin typeface="+mn-lt"/>
        </a:defRPr>
      </a:lvl4pPr>
      <a:lvl5pPr marL="2057400" indent="-228600" algn="l" rtl="0" eaLnBrk="0" fontAlgn="base" hangingPunct="0">
        <a:spcBef>
          <a:spcPct val="20000"/>
        </a:spcBef>
        <a:spcAft>
          <a:spcPct val="0"/>
        </a:spcAft>
        <a:buClr>
          <a:schemeClr val="accent1"/>
        </a:buClr>
        <a:buChar char="»"/>
        <a:defRPr sz="1200">
          <a:solidFill>
            <a:schemeClr val="tx1"/>
          </a:solidFill>
          <a:latin typeface="+mn-lt"/>
        </a:defRPr>
      </a:lvl5pPr>
      <a:lvl6pPr marL="2514600" indent="-228600" algn="l" rtl="0" eaLnBrk="0" fontAlgn="base" hangingPunct="0">
        <a:spcBef>
          <a:spcPct val="20000"/>
        </a:spcBef>
        <a:spcAft>
          <a:spcPct val="0"/>
        </a:spcAft>
        <a:buClr>
          <a:schemeClr val="accent1"/>
        </a:buClr>
        <a:buChar char="»"/>
        <a:defRPr sz="1200">
          <a:solidFill>
            <a:schemeClr val="tx1"/>
          </a:solidFill>
          <a:latin typeface="+mn-lt"/>
        </a:defRPr>
      </a:lvl6pPr>
      <a:lvl7pPr marL="2971800" indent="-228600" algn="l" rtl="0" eaLnBrk="0" fontAlgn="base" hangingPunct="0">
        <a:spcBef>
          <a:spcPct val="20000"/>
        </a:spcBef>
        <a:spcAft>
          <a:spcPct val="0"/>
        </a:spcAft>
        <a:buClr>
          <a:schemeClr val="accent1"/>
        </a:buClr>
        <a:buChar char="»"/>
        <a:defRPr sz="1200">
          <a:solidFill>
            <a:schemeClr val="tx1"/>
          </a:solidFill>
          <a:latin typeface="+mn-lt"/>
        </a:defRPr>
      </a:lvl7pPr>
      <a:lvl8pPr marL="3429000" indent="-228600" algn="l" rtl="0" eaLnBrk="0" fontAlgn="base" hangingPunct="0">
        <a:spcBef>
          <a:spcPct val="20000"/>
        </a:spcBef>
        <a:spcAft>
          <a:spcPct val="0"/>
        </a:spcAft>
        <a:buClr>
          <a:schemeClr val="accent1"/>
        </a:buClr>
        <a:buChar char="»"/>
        <a:defRPr sz="1200">
          <a:solidFill>
            <a:schemeClr val="tx1"/>
          </a:solidFill>
          <a:latin typeface="+mn-lt"/>
        </a:defRPr>
      </a:lvl8pPr>
      <a:lvl9pPr marL="3886200" indent="-228600" algn="l" rtl="0" eaLnBrk="0" fontAlgn="base" hangingPunct="0">
        <a:spcBef>
          <a:spcPct val="20000"/>
        </a:spcBef>
        <a:spcAft>
          <a:spcPct val="0"/>
        </a:spcAft>
        <a:buClr>
          <a:schemeClr val="accent1"/>
        </a:buClr>
        <a:buChar char="»"/>
        <a:defRPr sz="12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algn="ctr"/>
            <a:r>
              <a:rPr lang="zh-CN" altLang="en-US" b="1" dirty="0" smtClean="0">
                <a:latin typeface="微软雅黑" pitchFamily="34" charset="-122"/>
                <a:ea typeface="微软雅黑" pitchFamily="34" charset="-122"/>
              </a:rPr>
              <a:t>上海证券交易所数据仓库</a:t>
            </a:r>
            <a:r>
              <a:rPr lang="en-US" altLang="zh-CN" b="1" dirty="0" smtClean="0">
                <a:latin typeface="微软雅黑" pitchFamily="34" charset="-122"/>
                <a:ea typeface="微软雅黑" pitchFamily="34" charset="-122"/>
              </a:rPr>
              <a:t/>
            </a:r>
            <a:br>
              <a:rPr lang="en-US" altLang="zh-CN" b="1" dirty="0" smtClean="0">
                <a:latin typeface="微软雅黑" pitchFamily="34" charset="-122"/>
                <a:ea typeface="微软雅黑" pitchFamily="34" charset="-122"/>
              </a:rPr>
            </a:br>
            <a:r>
              <a:rPr lang="zh-CN" altLang="en-US" b="1" dirty="0" smtClean="0">
                <a:latin typeface="微软雅黑" pitchFamily="34" charset="-122"/>
                <a:ea typeface="微软雅黑" pitchFamily="34" charset="-122"/>
              </a:rPr>
              <a:t/>
            </a:r>
            <a:br>
              <a:rPr lang="zh-CN" altLang="en-US" b="1" dirty="0" smtClean="0">
                <a:latin typeface="微软雅黑" pitchFamily="34" charset="-122"/>
                <a:ea typeface="微软雅黑" pitchFamily="34" charset="-122"/>
              </a:rPr>
            </a:br>
            <a:r>
              <a:rPr lang="en-US" altLang="zh-CN" dirty="0" smtClean="0">
                <a:latin typeface="微软雅黑" pitchFamily="34" charset="-122"/>
                <a:ea typeface="微软雅黑" pitchFamily="34" charset="-122"/>
              </a:rPr>
              <a:t>2013</a:t>
            </a:r>
            <a:r>
              <a:rPr lang="zh-CN" altLang="en-US" dirty="0" smtClean="0">
                <a:latin typeface="微软雅黑" pitchFamily="34" charset="-122"/>
                <a:ea typeface="微软雅黑" pitchFamily="34" charset="-122"/>
              </a:rPr>
              <a:t>年度</a:t>
            </a:r>
            <a:r>
              <a:rPr lang="zh-CN" altLang="en-US" dirty="0" smtClean="0">
                <a:latin typeface="微软雅黑" pitchFamily="34" charset="-122"/>
                <a:ea typeface="微软雅黑" pitchFamily="34" charset="-122"/>
              </a:rPr>
              <a:t>项目终期工作</a:t>
            </a:r>
            <a:r>
              <a:rPr lang="zh-CN" altLang="en-US" dirty="0">
                <a:latin typeface="微软雅黑" pitchFamily="34" charset="-122"/>
                <a:ea typeface="微软雅黑" pitchFamily="34" charset="-122"/>
              </a:rPr>
              <a:t>总结</a:t>
            </a:r>
            <a:endParaRPr lang="zh-CN" altLang="en-US" dirty="0" smtClean="0">
              <a:latin typeface="微软雅黑" pitchFamily="34" charset="-122"/>
              <a:ea typeface="微软雅黑" pitchFamily="34" charset="-122"/>
            </a:endParaRPr>
          </a:p>
        </p:txBody>
      </p:sp>
      <p:sp>
        <p:nvSpPr>
          <p:cNvPr id="3075" name="Rectangle 3"/>
          <p:cNvSpPr>
            <a:spLocks noGrp="1" noChangeArrowheads="1"/>
          </p:cNvSpPr>
          <p:nvPr>
            <p:ph type="subTitle" idx="1"/>
          </p:nvPr>
        </p:nvSpPr>
        <p:spPr>
          <a:xfrm>
            <a:off x="539750" y="4797425"/>
            <a:ext cx="5410200" cy="609600"/>
          </a:xfrm>
        </p:spPr>
        <p:txBody>
          <a:bodyPr/>
          <a:lstStyle/>
          <a:p>
            <a:r>
              <a:rPr lang="zh-CN" altLang="en-US" dirty="0" smtClean="0">
                <a:latin typeface="微软雅黑" pitchFamily="34" charset="-122"/>
                <a:ea typeface="微软雅黑" pitchFamily="34" charset="-122"/>
              </a:rPr>
              <a:t>肖东</a:t>
            </a:r>
          </a:p>
          <a:p>
            <a:r>
              <a:rPr lang="en-US" altLang="zh-CN" dirty="0" smtClean="0">
                <a:latin typeface="微软雅黑" pitchFamily="34" charset="-122"/>
                <a:ea typeface="微软雅黑" pitchFamily="34" charset="-122"/>
              </a:rPr>
              <a:t>2013-12</a:t>
            </a:r>
            <a:endParaRPr lang="en-US" altLang="zh-CN"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81000" y="116632"/>
            <a:ext cx="5487144" cy="1026368"/>
          </a:xfrm>
        </p:spPr>
        <p:txBody>
          <a:bodyPr/>
          <a:lstStyle/>
          <a:p>
            <a:r>
              <a:rPr lang="zh-CN" altLang="en-US" dirty="0">
                <a:latin typeface="微软雅黑" pitchFamily="34" charset="-122"/>
                <a:ea typeface="微软雅黑" pitchFamily="34" charset="-122"/>
              </a:rPr>
              <a:t>项目工作内</a:t>
            </a:r>
            <a:r>
              <a:rPr lang="zh-CN" altLang="en-US" dirty="0" smtClean="0">
                <a:latin typeface="微软雅黑" pitchFamily="34" charset="-122"/>
                <a:ea typeface="微软雅黑" pitchFamily="34" charset="-122"/>
              </a:rPr>
              <a:t>容</a:t>
            </a:r>
            <a:r>
              <a:rPr lang="en-US" altLang="zh-CN" sz="2000"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运维工</a:t>
            </a:r>
            <a:r>
              <a:rPr lang="zh-CN" altLang="en-US" dirty="0" smtClean="0">
                <a:latin typeface="微软雅黑" pitchFamily="34" charset="-122"/>
                <a:ea typeface="微软雅黑" pitchFamily="34" charset="-122"/>
              </a:rPr>
              <a:t>作</a:t>
            </a:r>
            <a:r>
              <a:rPr lang="en-US" altLang="zh-CN" dirty="0" smtClean="0">
                <a:latin typeface="微软雅黑" pitchFamily="34" charset="-122"/>
                <a:ea typeface="微软雅黑" pitchFamily="34" charset="-122"/>
              </a:rPr>
              <a:t/>
            </a:r>
            <a:br>
              <a:rPr lang="en-US" altLang="zh-CN" dirty="0" smtClean="0">
                <a:latin typeface="微软雅黑" pitchFamily="34" charset="-122"/>
                <a:ea typeface="微软雅黑" pitchFamily="34" charset="-122"/>
              </a:rPr>
            </a:br>
            <a:r>
              <a:rPr lang="en-US" altLang="zh-CN" sz="1800" dirty="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系统日常运维</a:t>
            </a:r>
            <a:endParaRPr lang="zh-CN" altLang="en-US" dirty="0">
              <a:latin typeface="微软雅黑" pitchFamily="34" charset="-122"/>
              <a:ea typeface="微软雅黑" pitchFamily="34" charset="-122"/>
            </a:endParaRPr>
          </a:p>
        </p:txBody>
      </p:sp>
      <p:sp>
        <p:nvSpPr>
          <p:cNvPr id="6" name="圆角矩形 94"/>
          <p:cNvSpPr/>
          <p:nvPr/>
        </p:nvSpPr>
        <p:spPr bwMode="auto">
          <a:xfrm>
            <a:off x="4652860" y="3911561"/>
            <a:ext cx="4267200" cy="2660675"/>
          </a:xfrm>
          <a:prstGeom prst="roundRect">
            <a:avLst>
              <a:gd name="adj" fmla="val 7414"/>
            </a:avLst>
          </a:prstGeom>
          <a:solidFill>
            <a:schemeClr val="accent6">
              <a:lumMod val="20000"/>
              <a:lumOff val="8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0" bIns="45720" numCol="1" rtlCol="0" anchor="t" anchorCtr="0" compatLnSpc="1">
            <a:prstTxWarp prst="textNoShape">
              <a:avLst/>
            </a:prstTxWarp>
          </a:bodyPr>
          <a:lstStyle/>
          <a:p>
            <a:pPr lvl="0">
              <a:lnSpc>
                <a:spcPct val="125000"/>
              </a:lnSpc>
              <a:buClr>
                <a:srgbClr val="FF9900"/>
              </a:buClr>
            </a:pPr>
            <a:r>
              <a:rPr lang="zh-CN" altLang="en-US" kern="0" dirty="0">
                <a:solidFill>
                  <a:srgbClr val="000000"/>
                </a:solidFill>
                <a:latin typeface="微软雅黑" pitchFamily="34" charset="-122"/>
              </a:rPr>
              <a:t>数据备份恢复日常操作</a:t>
            </a:r>
            <a:endParaRPr lang="en-US" altLang="zh-CN" kern="0" dirty="0">
              <a:solidFill>
                <a:srgbClr val="000000"/>
              </a:solidFill>
              <a:latin typeface="微软雅黑" pitchFamily="34" charset="-122"/>
            </a:endParaRPr>
          </a:p>
          <a:p>
            <a:pPr marL="571500" lvl="1" indent="-279400">
              <a:lnSpc>
                <a:spcPct val="125000"/>
              </a:lnSpc>
              <a:buClr>
                <a:srgbClr val="FF9900"/>
              </a:buClr>
              <a:buFontTx/>
              <a:buChar char="&gt;"/>
            </a:pPr>
            <a:r>
              <a:rPr lang="zh-CN" altLang="en-US" sz="1800" kern="0" dirty="0">
                <a:solidFill>
                  <a:srgbClr val="000000"/>
                </a:solidFill>
                <a:latin typeface="微软雅黑" pitchFamily="34" charset="-122"/>
              </a:rPr>
              <a:t>备份监控和检查</a:t>
            </a:r>
            <a:endParaRPr lang="en-US" altLang="zh-CN" sz="1800" kern="0" dirty="0">
              <a:solidFill>
                <a:srgbClr val="000000"/>
              </a:solidFill>
              <a:latin typeface="微软雅黑" pitchFamily="34" charset="-122"/>
            </a:endParaRPr>
          </a:p>
          <a:p>
            <a:pPr marL="571500" lvl="1" indent="-279400">
              <a:lnSpc>
                <a:spcPct val="125000"/>
              </a:lnSpc>
              <a:buClr>
                <a:srgbClr val="FF9900"/>
              </a:buClr>
              <a:buFontTx/>
              <a:buChar char="&gt;"/>
            </a:pPr>
            <a:r>
              <a:rPr lang="en-US" altLang="zh-CN" sz="1800" kern="0" dirty="0">
                <a:solidFill>
                  <a:srgbClr val="000000"/>
                </a:solidFill>
                <a:latin typeface="微软雅黑" pitchFamily="34" charset="-122"/>
              </a:rPr>
              <a:t>PPI</a:t>
            </a:r>
            <a:r>
              <a:rPr lang="zh-CN" altLang="en-US" sz="1800" kern="0" dirty="0">
                <a:solidFill>
                  <a:srgbClr val="000000"/>
                </a:solidFill>
                <a:latin typeface="微软雅黑" pitchFamily="34" charset="-122"/>
              </a:rPr>
              <a:t>分区调整和备份</a:t>
            </a:r>
            <a:endParaRPr lang="en-US" altLang="zh-CN" sz="1800" kern="0" dirty="0">
              <a:solidFill>
                <a:srgbClr val="000000"/>
              </a:solidFill>
              <a:latin typeface="微软雅黑" pitchFamily="34" charset="-122"/>
            </a:endParaRPr>
          </a:p>
          <a:p>
            <a:pPr marL="571500" lvl="1" indent="-279400">
              <a:lnSpc>
                <a:spcPct val="125000"/>
              </a:lnSpc>
              <a:buClr>
                <a:srgbClr val="FF9900"/>
              </a:buClr>
              <a:buFontTx/>
              <a:buChar char="&gt;"/>
            </a:pPr>
            <a:r>
              <a:rPr lang="zh-CN" altLang="en-US" sz="1800" kern="0" dirty="0">
                <a:solidFill>
                  <a:srgbClr val="000000"/>
                </a:solidFill>
                <a:latin typeface="微软雅黑" pitchFamily="34" charset="-122"/>
              </a:rPr>
              <a:t>备份异常处理</a:t>
            </a:r>
            <a:endParaRPr lang="en-US" altLang="zh-CN" sz="1800" kern="0" dirty="0">
              <a:solidFill>
                <a:srgbClr val="000000"/>
              </a:solidFill>
              <a:latin typeface="微软雅黑" pitchFamily="34" charset="-122"/>
            </a:endParaRPr>
          </a:p>
          <a:p>
            <a:pPr marL="571500" lvl="1" indent="-279400">
              <a:lnSpc>
                <a:spcPct val="125000"/>
              </a:lnSpc>
              <a:buClr>
                <a:srgbClr val="FF9900"/>
              </a:buClr>
              <a:buFontTx/>
              <a:buChar char="&gt;"/>
            </a:pPr>
            <a:r>
              <a:rPr lang="zh-CN" altLang="en-US" sz="1800" kern="0" dirty="0">
                <a:solidFill>
                  <a:srgbClr val="000000"/>
                </a:solidFill>
                <a:latin typeface="微软雅黑" pitchFamily="34" charset="-122"/>
              </a:rPr>
              <a:t>不定期数据备份和恢复工作，报告，介质管理</a:t>
            </a:r>
          </a:p>
        </p:txBody>
      </p:sp>
      <p:sp>
        <p:nvSpPr>
          <p:cNvPr id="7" name="圆角矩形 93"/>
          <p:cNvSpPr/>
          <p:nvPr/>
        </p:nvSpPr>
        <p:spPr bwMode="auto">
          <a:xfrm>
            <a:off x="323528" y="3916959"/>
            <a:ext cx="4267200" cy="2667000"/>
          </a:xfrm>
          <a:prstGeom prst="roundRect">
            <a:avLst>
              <a:gd name="adj" fmla="val 8755"/>
            </a:avLst>
          </a:prstGeom>
          <a:solidFill>
            <a:schemeClr val="accent1">
              <a:lumMod val="40000"/>
              <a:lumOff val="6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0" bIns="45720" numCol="1" rtlCol="0" anchor="t" anchorCtr="0" compatLnSpc="1">
            <a:prstTxWarp prst="textNoShape">
              <a:avLst/>
            </a:prstTxWarp>
          </a:bodyPr>
          <a:lstStyle/>
          <a:p>
            <a:pPr marL="342900" lvl="0" indent="-342900">
              <a:lnSpc>
                <a:spcPct val="125000"/>
              </a:lnSpc>
              <a:buClr>
                <a:srgbClr val="FF9900"/>
              </a:buClr>
            </a:pPr>
            <a:r>
              <a:rPr lang="en-US" altLang="zh-CN" kern="0" dirty="0">
                <a:solidFill>
                  <a:srgbClr val="000000"/>
                </a:solidFill>
                <a:latin typeface="微软雅黑" pitchFamily="34" charset="-122"/>
              </a:rPr>
              <a:t>Portal</a:t>
            </a:r>
            <a:r>
              <a:rPr lang="zh-CN" altLang="en-US" kern="0" dirty="0">
                <a:solidFill>
                  <a:srgbClr val="000000"/>
                </a:solidFill>
                <a:latin typeface="微软雅黑" pitchFamily="34" charset="-122"/>
              </a:rPr>
              <a:t>、非结构化数据加载</a:t>
            </a:r>
            <a:endParaRPr lang="en-US" altLang="zh-CN" kern="0" dirty="0">
              <a:solidFill>
                <a:srgbClr val="000000"/>
              </a:solidFill>
              <a:latin typeface="微软雅黑" pitchFamily="34" charset="-122"/>
            </a:endParaRPr>
          </a:p>
          <a:p>
            <a:pPr marL="565150" lvl="1" indent="-285750">
              <a:lnSpc>
                <a:spcPct val="125000"/>
              </a:lnSpc>
              <a:buClr>
                <a:srgbClr val="FF9900"/>
              </a:buClr>
              <a:buFontTx/>
              <a:buChar char="&gt;"/>
            </a:pPr>
            <a:r>
              <a:rPr lang="zh-CN" altLang="en-US" sz="1800" kern="0" dirty="0">
                <a:solidFill>
                  <a:srgbClr val="000000"/>
                </a:solidFill>
                <a:latin typeface="微软雅黑" pitchFamily="34" charset="-122"/>
              </a:rPr>
              <a:t>环境和配置管理</a:t>
            </a:r>
            <a:endParaRPr lang="en-US" altLang="zh-CN" sz="1800" kern="0" dirty="0">
              <a:solidFill>
                <a:srgbClr val="000000"/>
              </a:solidFill>
              <a:latin typeface="微软雅黑" pitchFamily="34" charset="-122"/>
            </a:endParaRPr>
          </a:p>
          <a:p>
            <a:pPr marL="565150" lvl="1" indent="-285750">
              <a:lnSpc>
                <a:spcPct val="125000"/>
              </a:lnSpc>
              <a:buClr>
                <a:srgbClr val="FF9900"/>
              </a:buClr>
              <a:buFontTx/>
              <a:buChar char="&gt;"/>
            </a:pPr>
            <a:r>
              <a:rPr lang="en-US" altLang="zh-CN" sz="1800" kern="0" dirty="0">
                <a:solidFill>
                  <a:srgbClr val="000000"/>
                </a:solidFill>
                <a:latin typeface="微软雅黑" pitchFamily="34" charset="-122"/>
              </a:rPr>
              <a:t>Portal</a:t>
            </a:r>
            <a:r>
              <a:rPr lang="zh-CN" altLang="en-US" sz="1800" kern="0" dirty="0">
                <a:solidFill>
                  <a:srgbClr val="000000"/>
                </a:solidFill>
                <a:latin typeface="微软雅黑" pitchFamily="34" charset="-122"/>
              </a:rPr>
              <a:t>页面</a:t>
            </a:r>
            <a:r>
              <a:rPr lang="zh-CN" altLang="en-US" sz="1800" kern="0" dirty="0" smtClean="0">
                <a:solidFill>
                  <a:srgbClr val="000000"/>
                </a:solidFill>
                <a:latin typeface="微软雅黑" pitchFamily="34" charset="-122"/>
              </a:rPr>
              <a:t>调整</a:t>
            </a:r>
            <a:endParaRPr lang="en-US" altLang="zh-CN" sz="1800" kern="0" dirty="0">
              <a:solidFill>
                <a:srgbClr val="000000"/>
              </a:solidFill>
              <a:latin typeface="微软雅黑" pitchFamily="34" charset="-122"/>
            </a:endParaRPr>
          </a:p>
          <a:p>
            <a:pPr marL="565150" lvl="1" indent="-285750">
              <a:lnSpc>
                <a:spcPct val="125000"/>
              </a:lnSpc>
              <a:buClr>
                <a:srgbClr val="FF9900"/>
              </a:buClr>
              <a:buFontTx/>
              <a:buChar char="&gt;"/>
            </a:pPr>
            <a:r>
              <a:rPr lang="zh-CN" altLang="en-US" sz="1800" kern="0" dirty="0">
                <a:solidFill>
                  <a:srgbClr val="000000"/>
                </a:solidFill>
                <a:latin typeface="微软雅黑" pitchFamily="34" charset="-122"/>
              </a:rPr>
              <a:t>非结构化数据 ，电子文档加</a:t>
            </a:r>
            <a:r>
              <a:rPr lang="zh-CN" altLang="en-US" sz="1800" kern="0" dirty="0" smtClean="0">
                <a:solidFill>
                  <a:srgbClr val="000000"/>
                </a:solidFill>
                <a:latin typeface="微软雅黑" pitchFamily="34" charset="-122"/>
              </a:rPr>
              <a:t>载</a:t>
            </a:r>
            <a:endParaRPr lang="en-US" altLang="zh-CN" sz="1800" kern="0" dirty="0">
              <a:solidFill>
                <a:srgbClr val="000000"/>
              </a:solidFill>
              <a:latin typeface="微软雅黑" pitchFamily="34" charset="-122"/>
            </a:endParaRPr>
          </a:p>
        </p:txBody>
      </p:sp>
      <p:sp>
        <p:nvSpPr>
          <p:cNvPr id="8" name="圆角矩形 92"/>
          <p:cNvSpPr/>
          <p:nvPr/>
        </p:nvSpPr>
        <p:spPr bwMode="auto">
          <a:xfrm>
            <a:off x="4652860" y="1186652"/>
            <a:ext cx="4267200" cy="2667000"/>
          </a:xfrm>
          <a:prstGeom prst="roundRect">
            <a:avLst>
              <a:gd name="adj" fmla="val 10513"/>
            </a:avLst>
          </a:prstGeom>
          <a:solidFill>
            <a:schemeClr val="accent1">
              <a:lumMod val="40000"/>
              <a:lumOff val="6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0" bIns="45720" numCol="1" rtlCol="0" anchor="t" anchorCtr="0" compatLnSpc="1">
            <a:prstTxWarp prst="textNoShape">
              <a:avLst/>
            </a:prstTxWarp>
          </a:bodyPr>
          <a:lstStyle/>
          <a:p>
            <a:pPr lvl="0">
              <a:lnSpc>
                <a:spcPct val="125000"/>
              </a:lnSpc>
              <a:buClr>
                <a:srgbClr val="FF9900"/>
              </a:buClr>
            </a:pPr>
            <a:r>
              <a:rPr lang="zh-CN" altLang="en-US" kern="0" dirty="0">
                <a:solidFill>
                  <a:srgbClr val="000000"/>
                </a:solidFill>
                <a:latin typeface="微软雅黑" pitchFamily="34" charset="-122"/>
              </a:rPr>
              <a:t>数据仓库服务子系统日常运</a:t>
            </a:r>
            <a:r>
              <a:rPr lang="zh-CN" altLang="en-US" kern="0" dirty="0" smtClean="0">
                <a:solidFill>
                  <a:srgbClr val="000000"/>
                </a:solidFill>
                <a:latin typeface="微软雅黑" pitchFamily="34" charset="-122"/>
              </a:rPr>
              <a:t>维</a:t>
            </a:r>
            <a:endParaRPr lang="en-US" altLang="zh-CN" kern="0" dirty="0">
              <a:solidFill>
                <a:srgbClr val="000000"/>
              </a:solidFill>
              <a:latin typeface="微软雅黑" pitchFamily="34" charset="-122"/>
            </a:endParaRPr>
          </a:p>
          <a:p>
            <a:pPr marL="514350" lvl="1" indent="-285750">
              <a:lnSpc>
                <a:spcPct val="125000"/>
              </a:lnSpc>
              <a:buClr>
                <a:srgbClr val="FF9900"/>
              </a:buClr>
              <a:buFontTx/>
              <a:buChar char="&gt;"/>
            </a:pPr>
            <a:r>
              <a:rPr lang="zh-CN" altLang="en-US" sz="1800" kern="0" dirty="0">
                <a:solidFill>
                  <a:srgbClr val="000000"/>
                </a:solidFill>
                <a:latin typeface="微软雅黑" pitchFamily="34" charset="-122"/>
              </a:rPr>
              <a:t>前端应用服务管理，日常安全检查</a:t>
            </a:r>
            <a:endParaRPr lang="en-US" altLang="zh-CN" sz="1800" kern="0" dirty="0">
              <a:solidFill>
                <a:srgbClr val="000000"/>
              </a:solidFill>
              <a:latin typeface="微软雅黑" pitchFamily="34" charset="-122"/>
            </a:endParaRPr>
          </a:p>
          <a:p>
            <a:pPr marL="514350" lvl="1" indent="-285750">
              <a:lnSpc>
                <a:spcPct val="125000"/>
              </a:lnSpc>
              <a:buClr>
                <a:srgbClr val="FF9900"/>
              </a:buClr>
              <a:buFontTx/>
              <a:buChar char="&gt;"/>
            </a:pPr>
            <a:r>
              <a:rPr lang="zh-CN" altLang="en-US" sz="1800" kern="0" dirty="0" smtClean="0">
                <a:solidFill>
                  <a:srgbClr val="000000"/>
                </a:solidFill>
                <a:latin typeface="微软雅黑" pitchFamily="34" charset="-122"/>
              </a:rPr>
              <a:t>应用统计报告</a:t>
            </a:r>
            <a:endParaRPr lang="en-US" altLang="zh-CN" sz="1800" kern="0" dirty="0" smtClean="0">
              <a:solidFill>
                <a:srgbClr val="000000"/>
              </a:solidFill>
              <a:latin typeface="微软雅黑" pitchFamily="34" charset="-122"/>
            </a:endParaRPr>
          </a:p>
          <a:p>
            <a:pPr marL="514350" lvl="1" indent="-285750">
              <a:lnSpc>
                <a:spcPct val="125000"/>
              </a:lnSpc>
              <a:buClr>
                <a:srgbClr val="FF9900"/>
              </a:buClr>
              <a:buFontTx/>
              <a:buChar char="&gt;"/>
            </a:pPr>
            <a:r>
              <a:rPr lang="zh-CN" altLang="en-US" sz="1800" kern="0" dirty="0">
                <a:solidFill>
                  <a:srgbClr val="000000"/>
                </a:solidFill>
                <a:latin typeface="微软雅黑" pitchFamily="34" charset="-122"/>
              </a:rPr>
              <a:t>业务测试和通关测试工作</a:t>
            </a:r>
            <a:endParaRPr lang="en-US" altLang="zh-CN" sz="1800" kern="0" dirty="0">
              <a:solidFill>
                <a:srgbClr val="000000"/>
              </a:solidFill>
              <a:latin typeface="微软雅黑" pitchFamily="34" charset="-122"/>
            </a:endParaRPr>
          </a:p>
          <a:p>
            <a:pPr marL="514350" lvl="1" indent="-285750">
              <a:lnSpc>
                <a:spcPct val="125000"/>
              </a:lnSpc>
              <a:buClr>
                <a:srgbClr val="FF9900"/>
              </a:buClr>
              <a:buFontTx/>
              <a:buChar char="&gt;"/>
            </a:pPr>
            <a:r>
              <a:rPr lang="zh-CN" altLang="en-US" sz="1800" kern="0" dirty="0">
                <a:solidFill>
                  <a:srgbClr val="000000"/>
                </a:solidFill>
                <a:latin typeface="微软雅黑" pitchFamily="34" charset="-122"/>
              </a:rPr>
              <a:t>各输出子系统调整和处理</a:t>
            </a:r>
            <a:endParaRPr lang="en-US" altLang="zh-CN" sz="1800" kern="0" dirty="0">
              <a:solidFill>
                <a:srgbClr val="000000"/>
              </a:solidFill>
              <a:latin typeface="微软雅黑" pitchFamily="34" charset="-122"/>
            </a:endParaRPr>
          </a:p>
          <a:p>
            <a:pPr marL="514350" lvl="1" indent="-285750">
              <a:lnSpc>
                <a:spcPct val="125000"/>
              </a:lnSpc>
              <a:buClr>
                <a:srgbClr val="FF9900"/>
              </a:buClr>
              <a:buFontTx/>
              <a:buChar char="&gt;"/>
            </a:pPr>
            <a:r>
              <a:rPr lang="zh-CN" altLang="en-US" sz="1800" kern="0" dirty="0">
                <a:solidFill>
                  <a:srgbClr val="000000"/>
                </a:solidFill>
                <a:latin typeface="微软雅黑" pitchFamily="34" charset="-122"/>
              </a:rPr>
              <a:t>输出子系统数据提供和答疑工作</a:t>
            </a:r>
          </a:p>
        </p:txBody>
      </p:sp>
      <p:sp>
        <p:nvSpPr>
          <p:cNvPr id="9" name="圆角矩形 76"/>
          <p:cNvSpPr/>
          <p:nvPr/>
        </p:nvSpPr>
        <p:spPr bwMode="auto">
          <a:xfrm>
            <a:off x="323528" y="1186652"/>
            <a:ext cx="4267200" cy="2667000"/>
          </a:xfrm>
          <a:prstGeom prst="roundRect">
            <a:avLst>
              <a:gd name="adj" fmla="val 9634"/>
            </a:avLst>
          </a:prstGeom>
          <a:solidFill>
            <a:schemeClr val="accent6">
              <a:lumMod val="20000"/>
              <a:lumOff val="8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0" bIns="45720" numCol="1" rtlCol="0" anchor="t" anchorCtr="0" compatLnSpc="1">
            <a:prstTxWarp prst="textNoShape">
              <a:avLst/>
            </a:prstTxWarp>
          </a:bodyPr>
          <a:lstStyle/>
          <a:p>
            <a:pPr marL="342900" lvl="0" indent="-342900">
              <a:lnSpc>
                <a:spcPct val="125000"/>
              </a:lnSpc>
              <a:buClr>
                <a:srgbClr val="FF9900"/>
              </a:buClr>
            </a:pPr>
            <a:r>
              <a:rPr lang="zh-CN" altLang="en-US" kern="0" dirty="0">
                <a:solidFill>
                  <a:srgbClr val="000000"/>
                </a:solidFill>
                <a:latin typeface="微软雅黑" pitchFamily="34" charset="-122"/>
              </a:rPr>
              <a:t>系统巡检、</a:t>
            </a:r>
            <a:r>
              <a:rPr lang="en-US" altLang="zh-CN" kern="0" dirty="0">
                <a:solidFill>
                  <a:srgbClr val="000000"/>
                </a:solidFill>
                <a:latin typeface="微软雅黑" pitchFamily="34" charset="-122"/>
              </a:rPr>
              <a:t>ETL</a:t>
            </a:r>
            <a:r>
              <a:rPr lang="zh-CN" altLang="en-US" kern="0" dirty="0">
                <a:solidFill>
                  <a:srgbClr val="000000"/>
                </a:solidFill>
                <a:latin typeface="微软雅黑" pitchFamily="34" charset="-122"/>
              </a:rPr>
              <a:t>、数据库管理</a:t>
            </a:r>
            <a:endParaRPr lang="en-US" altLang="zh-CN" kern="0" dirty="0">
              <a:solidFill>
                <a:srgbClr val="000000"/>
              </a:solidFill>
              <a:latin typeface="微软雅黑" pitchFamily="34" charset="-122"/>
            </a:endParaRPr>
          </a:p>
          <a:p>
            <a:pPr marL="565150" lvl="1" indent="-285750">
              <a:lnSpc>
                <a:spcPct val="125000"/>
              </a:lnSpc>
              <a:buClr>
                <a:srgbClr val="FF9900"/>
              </a:buClr>
              <a:buFontTx/>
              <a:buChar char="&gt;"/>
            </a:pPr>
            <a:r>
              <a:rPr lang="zh-CN" altLang="en-US" sz="1800" kern="0" dirty="0">
                <a:solidFill>
                  <a:srgbClr val="000000"/>
                </a:solidFill>
                <a:latin typeface="微软雅黑" pitchFamily="34" charset="-122"/>
              </a:rPr>
              <a:t>每日系统巡检工作</a:t>
            </a:r>
            <a:endParaRPr lang="en-US" altLang="zh-CN" sz="1800" kern="0" dirty="0">
              <a:solidFill>
                <a:srgbClr val="000000"/>
              </a:solidFill>
              <a:latin typeface="微软雅黑" pitchFamily="34" charset="-122"/>
            </a:endParaRPr>
          </a:p>
          <a:p>
            <a:pPr marL="565150" lvl="1" indent="-285750">
              <a:lnSpc>
                <a:spcPct val="125000"/>
              </a:lnSpc>
              <a:buClr>
                <a:srgbClr val="FF9900"/>
              </a:buClr>
              <a:buFontTx/>
              <a:buChar char="&gt;"/>
            </a:pPr>
            <a:r>
              <a:rPr lang="zh-CN" altLang="en-US" sz="1800" kern="0" dirty="0">
                <a:solidFill>
                  <a:srgbClr val="000000"/>
                </a:solidFill>
                <a:latin typeface="微软雅黑" pitchFamily="34" charset="-122"/>
              </a:rPr>
              <a:t>每日故障处理工作</a:t>
            </a:r>
            <a:endParaRPr lang="en-US" altLang="zh-CN" sz="1800" kern="0" dirty="0">
              <a:solidFill>
                <a:srgbClr val="000000"/>
              </a:solidFill>
              <a:latin typeface="微软雅黑" pitchFamily="34" charset="-122"/>
            </a:endParaRPr>
          </a:p>
          <a:p>
            <a:pPr marL="565150" lvl="1" indent="-285750">
              <a:lnSpc>
                <a:spcPct val="125000"/>
              </a:lnSpc>
              <a:buClr>
                <a:srgbClr val="FF9900"/>
              </a:buClr>
              <a:buFontTx/>
              <a:buChar char="&gt;"/>
            </a:pPr>
            <a:r>
              <a:rPr lang="zh-CN" altLang="en-US" sz="1800" kern="0" dirty="0">
                <a:solidFill>
                  <a:srgbClr val="000000"/>
                </a:solidFill>
                <a:latin typeface="微软雅黑" pitchFamily="34" charset="-122"/>
              </a:rPr>
              <a:t>数据库服务维护工作</a:t>
            </a:r>
            <a:endParaRPr lang="en-US" altLang="zh-CN" kern="0" dirty="0">
              <a:solidFill>
                <a:srgbClr val="000000"/>
              </a:solidFill>
              <a:latin typeface="微软雅黑" pitchFamily="34" charset="-122"/>
            </a:endParaRPr>
          </a:p>
          <a:p>
            <a:pPr marL="565150" lvl="1" indent="-285750">
              <a:lnSpc>
                <a:spcPct val="125000"/>
              </a:lnSpc>
              <a:buClr>
                <a:srgbClr val="FF9900"/>
              </a:buClr>
              <a:buFontTx/>
              <a:buChar char="&gt;"/>
            </a:pPr>
            <a:r>
              <a:rPr lang="en-US" altLang="zh-CN" sz="1800" kern="0" dirty="0">
                <a:solidFill>
                  <a:srgbClr val="000000"/>
                </a:solidFill>
                <a:latin typeface="微软雅黑" pitchFamily="34" charset="-122"/>
              </a:rPr>
              <a:t>DBA</a:t>
            </a:r>
            <a:r>
              <a:rPr lang="zh-CN" altLang="en-US" sz="1800" kern="0" dirty="0">
                <a:solidFill>
                  <a:srgbClr val="000000"/>
                </a:solidFill>
                <a:latin typeface="微软雅黑" pitchFamily="34" charset="-122"/>
              </a:rPr>
              <a:t>管理</a:t>
            </a:r>
            <a:endParaRPr lang="en-US" altLang="zh-CN" sz="1800" kern="0" dirty="0">
              <a:solidFill>
                <a:srgbClr val="000000"/>
              </a:solidFill>
              <a:latin typeface="微软雅黑" pitchFamily="34" charset="-122"/>
            </a:endParaRPr>
          </a:p>
          <a:p>
            <a:pPr marL="565150" lvl="1" indent="-285750">
              <a:lnSpc>
                <a:spcPct val="125000"/>
              </a:lnSpc>
              <a:buClr>
                <a:srgbClr val="FF9900"/>
              </a:buClr>
              <a:buFontTx/>
              <a:buChar char="&gt;"/>
            </a:pPr>
            <a:r>
              <a:rPr lang="en-US" altLang="zh-CN" sz="1800" kern="0" dirty="0">
                <a:solidFill>
                  <a:srgbClr val="000000"/>
                </a:solidFill>
                <a:latin typeface="微软雅黑" pitchFamily="34" charset="-122"/>
              </a:rPr>
              <a:t>AUTOMATION</a:t>
            </a:r>
            <a:r>
              <a:rPr lang="zh-CN" altLang="en-US" sz="1800" kern="0" dirty="0">
                <a:solidFill>
                  <a:srgbClr val="000000"/>
                </a:solidFill>
                <a:latin typeface="微软雅黑" pitchFamily="34" charset="-122"/>
              </a:rPr>
              <a:t>配置维</a:t>
            </a:r>
            <a:r>
              <a:rPr lang="zh-CN" altLang="en-US" sz="1800" kern="0" dirty="0" smtClean="0">
                <a:solidFill>
                  <a:srgbClr val="000000"/>
                </a:solidFill>
                <a:latin typeface="微软雅黑" pitchFamily="34" charset="-122"/>
              </a:rPr>
              <a:t>护</a:t>
            </a:r>
            <a:endParaRPr lang="zh-CN" altLang="en-US" sz="2400" dirty="0">
              <a:solidFill>
                <a:srgbClr val="1B447D">
                  <a:lumMod val="75000"/>
                </a:srgbClr>
              </a:solidFill>
              <a:latin typeface="微软雅黑" pitchFamily="34" charset="-122"/>
              <a:ea typeface="微软雅黑" pitchFamily="34" charset="-122"/>
            </a:endParaRPr>
          </a:p>
        </p:txBody>
      </p:sp>
    </p:spTree>
    <p:extLst>
      <p:ext uri="{BB962C8B-B14F-4D97-AF65-F5344CB8AC3E}">
        <p14:creationId xmlns:p14="http://schemas.microsoft.com/office/powerpoint/2010/main" val="1137082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100" y="1302668"/>
            <a:ext cx="4191000" cy="4502596"/>
          </a:xfrm>
          <a:prstGeom prst="roundRect">
            <a:avLst>
              <a:gd name="adj" fmla="val 8975"/>
            </a:avLst>
          </a:prstGeom>
          <a:solidFill>
            <a:schemeClr val="accent6">
              <a:lumMod val="20000"/>
              <a:lumOff val="8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0" bIns="45720" numCol="1" rtlCol="0" anchor="t" anchorCtr="0" compatLnSpc="1">
            <a:prstTxWarp prst="textNoShape">
              <a:avLst/>
            </a:prstTxWarp>
          </a:bodyPr>
          <a:lstStyle/>
          <a:p>
            <a:pPr>
              <a:lnSpc>
                <a:spcPct val="150000"/>
              </a:lnSpc>
              <a:buClr>
                <a:srgbClr val="FF9900"/>
              </a:buClr>
            </a:pPr>
            <a:r>
              <a:rPr lang="zh-CN" altLang="en-US" sz="2400" dirty="0">
                <a:solidFill>
                  <a:srgbClr val="000000"/>
                </a:solidFill>
                <a:latin typeface="微软雅黑" pitchFamily="34" charset="-122"/>
                <a:ea typeface="微软雅黑" pitchFamily="34" charset="-122"/>
              </a:rPr>
              <a:t>双系统运维</a:t>
            </a:r>
            <a:endParaRPr lang="en-US" altLang="zh-CN" sz="2400" dirty="0">
              <a:solidFill>
                <a:srgbClr val="000000"/>
              </a:solidFill>
              <a:latin typeface="微软雅黑" pitchFamily="34" charset="-122"/>
              <a:ea typeface="微软雅黑" pitchFamily="34" charset="-122"/>
            </a:endParaRPr>
          </a:p>
          <a:p>
            <a:pPr marL="565150" lvl="1">
              <a:lnSpc>
                <a:spcPct val="150000"/>
              </a:lnSpc>
              <a:buClr>
                <a:srgbClr val="FF9900"/>
              </a:buClr>
            </a:pPr>
            <a:r>
              <a:rPr lang="zh-CN" altLang="en-US" sz="2000" dirty="0">
                <a:solidFill>
                  <a:srgbClr val="000000"/>
                </a:solidFill>
                <a:latin typeface="微软雅黑" pitchFamily="34" charset="-122"/>
                <a:ea typeface="微软雅黑" pitchFamily="34" charset="-122"/>
                <a:cs typeface="+mn-cs"/>
              </a:rPr>
              <a:t>双系统上线部署额外工作</a:t>
            </a:r>
            <a:endParaRPr lang="en-US" altLang="zh-CN" sz="2000" dirty="0">
              <a:solidFill>
                <a:srgbClr val="000000"/>
              </a:solidFill>
              <a:latin typeface="微软雅黑" pitchFamily="34" charset="-122"/>
              <a:ea typeface="微软雅黑" pitchFamily="34" charset="-122"/>
              <a:cs typeface="+mn-cs"/>
            </a:endParaRPr>
          </a:p>
          <a:p>
            <a:pPr marL="565150" lvl="1">
              <a:lnSpc>
                <a:spcPct val="150000"/>
              </a:lnSpc>
              <a:buClr>
                <a:srgbClr val="FF9900"/>
              </a:buClr>
            </a:pPr>
            <a:r>
              <a:rPr lang="zh-CN" altLang="en-US" sz="2000" dirty="0">
                <a:solidFill>
                  <a:srgbClr val="000000"/>
                </a:solidFill>
                <a:latin typeface="微软雅黑" pitchFamily="34" charset="-122"/>
                <a:ea typeface="微软雅黑" pitchFamily="34" charset="-122"/>
                <a:cs typeface="+mn-cs"/>
              </a:rPr>
              <a:t>每日</a:t>
            </a:r>
            <a:r>
              <a:rPr lang="en-US" altLang="zh-CN" sz="2000" dirty="0">
                <a:solidFill>
                  <a:srgbClr val="000000"/>
                </a:solidFill>
                <a:latin typeface="微软雅黑" pitchFamily="34" charset="-122"/>
                <a:ea typeface="微软雅黑" pitchFamily="34" charset="-122"/>
                <a:cs typeface="+mn-cs"/>
              </a:rPr>
              <a:t>3</a:t>
            </a:r>
            <a:r>
              <a:rPr lang="zh-CN" altLang="en-US" sz="2000" dirty="0">
                <a:solidFill>
                  <a:srgbClr val="000000"/>
                </a:solidFill>
                <a:latin typeface="微软雅黑" pitchFamily="34" charset="-122"/>
                <a:ea typeface="微软雅黑" pitchFamily="34" charset="-122"/>
                <a:cs typeface="+mn-cs"/>
              </a:rPr>
              <a:t>次数据一致性常规检查</a:t>
            </a:r>
            <a:endParaRPr lang="en-US" altLang="zh-CN" sz="2000" dirty="0">
              <a:solidFill>
                <a:srgbClr val="000000"/>
              </a:solidFill>
              <a:latin typeface="微软雅黑" pitchFamily="34" charset="-122"/>
              <a:ea typeface="微软雅黑" pitchFamily="34" charset="-122"/>
              <a:cs typeface="+mn-cs"/>
            </a:endParaRPr>
          </a:p>
          <a:p>
            <a:pPr marL="565150" lvl="1">
              <a:lnSpc>
                <a:spcPct val="150000"/>
              </a:lnSpc>
              <a:buClr>
                <a:srgbClr val="FF9900"/>
              </a:buClr>
            </a:pPr>
            <a:r>
              <a:rPr lang="zh-CN" altLang="en-US" sz="2000" dirty="0">
                <a:solidFill>
                  <a:srgbClr val="000000"/>
                </a:solidFill>
                <a:latin typeface="微软雅黑" pitchFamily="34" charset="-122"/>
                <a:ea typeface="微软雅黑" pitchFamily="34" charset="-122"/>
                <a:cs typeface="+mn-cs"/>
              </a:rPr>
              <a:t>主从不一致故障处理，数据同步工作</a:t>
            </a:r>
            <a:endParaRPr lang="en-US" altLang="zh-CN" sz="2000" dirty="0">
              <a:solidFill>
                <a:srgbClr val="000000"/>
              </a:solidFill>
              <a:latin typeface="微软雅黑" pitchFamily="34" charset="-122"/>
              <a:ea typeface="微软雅黑" pitchFamily="34" charset="-122"/>
              <a:cs typeface="+mn-cs"/>
            </a:endParaRPr>
          </a:p>
          <a:p>
            <a:pPr marL="565150" lvl="1">
              <a:lnSpc>
                <a:spcPct val="150000"/>
              </a:lnSpc>
              <a:buClr>
                <a:srgbClr val="FF9900"/>
              </a:buClr>
            </a:pPr>
            <a:r>
              <a:rPr lang="en-US" sz="2000" dirty="0">
                <a:solidFill>
                  <a:srgbClr val="000000"/>
                </a:solidFill>
                <a:latin typeface="微软雅黑" pitchFamily="34" charset="-122"/>
                <a:ea typeface="微软雅黑" pitchFamily="34" charset="-122"/>
                <a:cs typeface="+mn-cs"/>
              </a:rPr>
              <a:t>HCK</a:t>
            </a:r>
            <a:r>
              <a:rPr lang="zh-CN" altLang="en-US" sz="2000" dirty="0">
                <a:solidFill>
                  <a:srgbClr val="000000"/>
                </a:solidFill>
                <a:latin typeface="微软雅黑" pitchFamily="34" charset="-122"/>
                <a:ea typeface="微软雅黑" pitchFamily="34" charset="-122"/>
                <a:cs typeface="+mn-cs"/>
              </a:rPr>
              <a:t>规则维护</a:t>
            </a:r>
            <a:endParaRPr lang="en-US" altLang="zh-CN" sz="2000" dirty="0">
              <a:solidFill>
                <a:srgbClr val="000000"/>
              </a:solidFill>
              <a:latin typeface="微软雅黑" pitchFamily="34" charset="-122"/>
              <a:ea typeface="微软雅黑" pitchFamily="34" charset="-122"/>
              <a:cs typeface="+mn-cs"/>
            </a:endParaRPr>
          </a:p>
          <a:p>
            <a:pPr marL="565150" lvl="1">
              <a:lnSpc>
                <a:spcPct val="150000"/>
              </a:lnSpc>
              <a:buClr>
                <a:srgbClr val="FF9900"/>
              </a:buClr>
            </a:pPr>
            <a:r>
              <a:rPr lang="zh-CN" altLang="en-US" sz="2000" dirty="0">
                <a:solidFill>
                  <a:srgbClr val="000000"/>
                </a:solidFill>
                <a:latin typeface="微软雅黑" pitchFamily="34" charset="-122"/>
                <a:ea typeface="微软雅黑" pitchFamily="34" charset="-122"/>
                <a:cs typeface="+mn-cs"/>
              </a:rPr>
              <a:t>夜间值班保障工作</a:t>
            </a:r>
            <a:endParaRPr lang="en-US" sz="2000" dirty="0">
              <a:solidFill>
                <a:srgbClr val="000000"/>
              </a:solidFill>
              <a:latin typeface="微软雅黑" pitchFamily="34" charset="-122"/>
              <a:ea typeface="微软雅黑" pitchFamily="34" charset="-122"/>
              <a:cs typeface="+mn-cs"/>
            </a:endParaRPr>
          </a:p>
        </p:txBody>
      </p:sp>
      <p:sp>
        <p:nvSpPr>
          <p:cNvPr id="4" name="Rectangle 2"/>
          <p:cNvSpPr>
            <a:spLocks noGrp="1" noChangeArrowheads="1"/>
          </p:cNvSpPr>
          <p:nvPr>
            <p:ph type="title"/>
          </p:nvPr>
        </p:nvSpPr>
        <p:spPr>
          <a:xfrm>
            <a:off x="381000" y="0"/>
            <a:ext cx="5487144" cy="1143000"/>
          </a:xfrm>
        </p:spPr>
        <p:txBody>
          <a:bodyPr/>
          <a:lstStyle/>
          <a:p>
            <a:r>
              <a:rPr lang="zh-CN" altLang="en-US" dirty="0">
                <a:latin typeface="微软雅黑" pitchFamily="34" charset="-122"/>
                <a:ea typeface="微软雅黑" pitchFamily="34" charset="-122"/>
              </a:rPr>
              <a:t>项目工作内</a:t>
            </a:r>
            <a:r>
              <a:rPr lang="zh-CN" altLang="en-US" dirty="0" smtClean="0">
                <a:latin typeface="微软雅黑" pitchFamily="34" charset="-122"/>
                <a:ea typeface="微软雅黑" pitchFamily="34" charset="-122"/>
              </a:rPr>
              <a:t>容</a:t>
            </a:r>
            <a:r>
              <a:rPr lang="en-US" altLang="zh-CN" sz="2000" dirty="0">
                <a:latin typeface="微软雅黑" pitchFamily="34" charset="-122"/>
                <a:ea typeface="微软雅黑" pitchFamily="34" charset="-122"/>
              </a:rPr>
              <a:t>—</a:t>
            </a:r>
            <a:r>
              <a:rPr lang="zh-CN" altLang="en-US" dirty="0">
                <a:latin typeface="微软雅黑" pitchFamily="34" charset="-122"/>
                <a:ea typeface="微软雅黑" pitchFamily="34" charset="-122"/>
              </a:rPr>
              <a:t>运维工作</a:t>
            </a:r>
            <a:r>
              <a:rPr lang="en-US" altLang="zh-CN" dirty="0" smtClean="0">
                <a:latin typeface="微软雅黑" pitchFamily="34" charset="-122"/>
                <a:ea typeface="微软雅黑" pitchFamily="34" charset="-122"/>
              </a:rPr>
              <a:t/>
            </a:r>
            <a:br>
              <a:rPr lang="en-US" altLang="zh-CN" dirty="0" smtClean="0">
                <a:latin typeface="微软雅黑" pitchFamily="34" charset="-122"/>
                <a:ea typeface="微软雅黑" pitchFamily="34" charset="-122"/>
              </a:rPr>
            </a:b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灾备</a:t>
            </a:r>
            <a:r>
              <a:rPr lang="zh-CN" altLang="en-US" sz="2000" dirty="0">
                <a:latin typeface="微软雅黑" pitchFamily="34" charset="-122"/>
                <a:ea typeface="微软雅黑" pitchFamily="34" charset="-122"/>
              </a:rPr>
              <a:t>系</a:t>
            </a:r>
            <a:r>
              <a:rPr lang="zh-CN" altLang="en-US" sz="2000" dirty="0" smtClean="0">
                <a:latin typeface="微软雅黑" pitchFamily="34" charset="-122"/>
                <a:ea typeface="微软雅黑" pitchFamily="34" charset="-122"/>
              </a:rPr>
              <a:t>统</a:t>
            </a:r>
            <a:r>
              <a:rPr lang="zh-CN" altLang="en-US" sz="2000" dirty="0">
                <a:latin typeface="微软雅黑" pitchFamily="34" charset="-122"/>
                <a:ea typeface="微软雅黑" pitchFamily="34" charset="-122"/>
              </a:rPr>
              <a:t>维</a:t>
            </a:r>
            <a:r>
              <a:rPr lang="zh-CN" altLang="en-US" sz="2000" dirty="0" smtClean="0">
                <a:latin typeface="微软雅黑" pitchFamily="34" charset="-122"/>
                <a:ea typeface="微软雅黑" pitchFamily="34" charset="-122"/>
              </a:rPr>
              <a:t>护</a:t>
            </a:r>
            <a:r>
              <a:rPr lang="zh-CN" altLang="en-US" sz="2000" dirty="0">
                <a:latin typeface="微软雅黑" pitchFamily="34" charset="-122"/>
                <a:ea typeface="微软雅黑" pitchFamily="34" charset="-122"/>
              </a:rPr>
              <a:t>工作</a:t>
            </a:r>
            <a:endParaRPr lang="zh-CN" altLang="en-US" dirty="0" smtClean="0">
              <a:latin typeface="微软雅黑" pitchFamily="34" charset="-122"/>
              <a:ea typeface="微软雅黑" pitchFamily="34" charset="-122"/>
            </a:endParaRPr>
          </a:p>
        </p:txBody>
      </p:sp>
      <p:sp>
        <p:nvSpPr>
          <p:cNvPr id="5" name="Content Placeholder 2"/>
          <p:cNvSpPr txBox="1">
            <a:spLocks/>
          </p:cNvSpPr>
          <p:nvPr/>
        </p:nvSpPr>
        <p:spPr bwMode="auto">
          <a:xfrm>
            <a:off x="4627116" y="1302668"/>
            <a:ext cx="4283968" cy="4502596"/>
          </a:xfrm>
          <a:prstGeom prst="roundRect">
            <a:avLst>
              <a:gd name="adj" fmla="val 4836"/>
            </a:avLst>
          </a:prstGeom>
          <a:solidFill>
            <a:schemeClr val="accent1">
              <a:lumMod val="40000"/>
              <a:lumOff val="6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0" bIns="45720" numCol="1" rtlCol="0" anchor="t" anchorCtr="0" compatLnSpc="1">
            <a:prstTxWarp prst="textNoShape">
              <a:avLst/>
            </a:prstTxWarp>
          </a:bodyPr>
          <a:lstStyle>
            <a:defPPr>
              <a:defRPr lang="en-US"/>
            </a:defPPr>
            <a:lvl1pPr marL="342900" lvl="0" indent="-342900">
              <a:lnSpc>
                <a:spcPct val="125000"/>
              </a:lnSpc>
              <a:buClr>
                <a:srgbClr val="FF9900"/>
              </a:buClr>
              <a:defRPr kern="0">
                <a:solidFill>
                  <a:srgbClr val="000000"/>
                </a:solidFill>
                <a:latin typeface="微软雅黑" pitchFamily="34" charset="-122"/>
              </a:defRPr>
            </a:lvl1pPr>
            <a:lvl2pPr marL="565150" lvl="1" indent="-285750">
              <a:lnSpc>
                <a:spcPct val="125000"/>
              </a:lnSpc>
              <a:buClr>
                <a:srgbClr val="FF9900"/>
              </a:buClr>
              <a:buFontTx/>
              <a:buChar char="&gt;"/>
              <a:defRPr sz="1800" kern="0">
                <a:solidFill>
                  <a:srgbClr val="000000"/>
                </a:solidFill>
                <a:latin typeface="微软雅黑" pitchFamily="34" charset="-122"/>
              </a:defRPr>
            </a:lvl2pPr>
          </a:lstStyle>
          <a:p>
            <a:pPr>
              <a:lnSpc>
                <a:spcPct val="150000"/>
              </a:lnSpc>
            </a:pPr>
            <a:r>
              <a:rPr lang="zh-CN" altLang="en-US" sz="2400" dirty="0"/>
              <a:t>运维项目管理</a:t>
            </a:r>
            <a:endParaRPr lang="en-US" altLang="zh-CN" sz="2400" dirty="0"/>
          </a:p>
          <a:p>
            <a:pPr lvl="1">
              <a:lnSpc>
                <a:spcPct val="150000"/>
              </a:lnSpc>
            </a:pPr>
            <a:r>
              <a:rPr lang="zh-CN" altLang="en-US" sz="2000" dirty="0"/>
              <a:t>项目内部知识交流</a:t>
            </a:r>
            <a:endParaRPr lang="en-US" altLang="zh-CN" sz="2000" dirty="0"/>
          </a:p>
          <a:p>
            <a:pPr lvl="1">
              <a:lnSpc>
                <a:spcPct val="150000"/>
              </a:lnSpc>
            </a:pPr>
            <a:r>
              <a:rPr lang="en-US" sz="2000" dirty="0"/>
              <a:t>POWERUSER</a:t>
            </a:r>
            <a:r>
              <a:rPr lang="zh-CN" altLang="en-US" sz="2000" dirty="0"/>
              <a:t>推广培训</a:t>
            </a:r>
            <a:endParaRPr lang="en-US" altLang="zh-CN" sz="2000" dirty="0"/>
          </a:p>
          <a:p>
            <a:pPr lvl="1">
              <a:lnSpc>
                <a:spcPct val="150000"/>
              </a:lnSpc>
            </a:pPr>
            <a:r>
              <a:rPr lang="zh-CN" altLang="en-US" sz="2000" dirty="0"/>
              <a:t>业务和数据答疑</a:t>
            </a:r>
            <a:endParaRPr lang="en-US" altLang="zh-CN" sz="2000" dirty="0"/>
          </a:p>
          <a:p>
            <a:pPr lvl="1">
              <a:lnSpc>
                <a:spcPct val="150000"/>
              </a:lnSpc>
            </a:pPr>
            <a:r>
              <a:rPr lang="zh-CN" altLang="en-US" sz="2000" dirty="0"/>
              <a:t>项目管理</a:t>
            </a:r>
            <a:r>
              <a:rPr lang="en-US" altLang="zh-CN" sz="2000" dirty="0"/>
              <a:t>:</a:t>
            </a:r>
            <a:r>
              <a:rPr lang="zh-CN" altLang="en-US" sz="2000" dirty="0"/>
              <a:t>周例会，周月报，数据管理月报，数据质量月报</a:t>
            </a:r>
            <a:r>
              <a:rPr lang="zh-CN" altLang="en-US" sz="2000" dirty="0" smtClean="0"/>
              <a:t>，人员变更工作</a:t>
            </a:r>
            <a:r>
              <a:rPr lang="zh-CN" altLang="en-US" sz="2000" dirty="0"/>
              <a:t>交接</a:t>
            </a:r>
            <a:endParaRPr lang="en-US" sz="2000" dirty="0"/>
          </a:p>
        </p:txBody>
      </p:sp>
    </p:spTree>
    <p:extLst>
      <p:ext uri="{BB962C8B-B14F-4D97-AF65-F5344CB8AC3E}">
        <p14:creationId xmlns:p14="http://schemas.microsoft.com/office/powerpoint/2010/main" val="37777249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81000" y="0"/>
            <a:ext cx="5487144" cy="1143000"/>
          </a:xfrm>
        </p:spPr>
        <p:txBody>
          <a:bodyPr/>
          <a:lstStyle/>
          <a:p>
            <a:r>
              <a:rPr lang="zh-CN" altLang="en-US" dirty="0">
                <a:latin typeface="微软雅黑" pitchFamily="34" charset="-122"/>
                <a:ea typeface="微软雅黑" pitchFamily="34" charset="-122"/>
              </a:rPr>
              <a:t>项目工作内</a:t>
            </a:r>
            <a:r>
              <a:rPr lang="zh-CN" altLang="en-US" dirty="0" smtClean="0">
                <a:latin typeface="微软雅黑" pitchFamily="34" charset="-122"/>
                <a:ea typeface="微软雅黑" pitchFamily="34" charset="-122"/>
              </a:rPr>
              <a:t>容</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开发工作</a:t>
            </a:r>
            <a:r>
              <a:rPr lang="en-US" altLang="zh-CN" dirty="0" smtClean="0">
                <a:latin typeface="微软雅黑" pitchFamily="34" charset="-122"/>
                <a:ea typeface="微软雅黑" pitchFamily="34" charset="-122"/>
              </a:rPr>
              <a:t/>
            </a:r>
            <a:br>
              <a:rPr lang="en-US" altLang="zh-CN" dirty="0" smtClean="0">
                <a:latin typeface="微软雅黑" pitchFamily="34" charset="-122"/>
                <a:ea typeface="微软雅黑" pitchFamily="34" charset="-122"/>
              </a:rPr>
            </a:br>
            <a:r>
              <a:rPr lang="en-US" altLang="zh-CN" sz="2000" dirty="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更</a:t>
            </a:r>
            <a:r>
              <a:rPr lang="zh-CN" altLang="en-US" sz="2000" dirty="0">
                <a:latin typeface="微软雅黑" pitchFamily="34" charset="-122"/>
                <a:ea typeface="微软雅黑" pitchFamily="34" charset="-122"/>
              </a:rPr>
              <a:t>新开发调整</a:t>
            </a:r>
          </a:p>
        </p:txBody>
      </p:sp>
      <p:sp>
        <p:nvSpPr>
          <p:cNvPr id="5" name="Content Placeholder 2"/>
          <p:cNvSpPr txBox="1">
            <a:spLocks/>
          </p:cNvSpPr>
          <p:nvPr/>
        </p:nvSpPr>
        <p:spPr bwMode="auto">
          <a:xfrm>
            <a:off x="61640" y="1268760"/>
            <a:ext cx="2854176" cy="4256980"/>
          </a:xfrm>
          <a:prstGeom prst="roundRect">
            <a:avLst>
              <a:gd name="adj" fmla="val 8975"/>
            </a:avLst>
          </a:prstGeom>
          <a:solidFill>
            <a:schemeClr val="accent6">
              <a:lumMod val="20000"/>
              <a:lumOff val="8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rtlCol="0" anchor="t" anchorCtr="0" compatLnSpc="1">
            <a:prstTxWarp prst="textNoShape">
              <a:avLst/>
            </a:prstTxWarp>
          </a:bodyPr>
          <a:lstStyle>
            <a:lvl1pPr marL="342900" indent="-342900" algn="l" rtl="0" eaLnBrk="0" fontAlgn="base" hangingPunct="0">
              <a:spcBef>
                <a:spcPct val="20000"/>
              </a:spcBef>
              <a:spcAft>
                <a:spcPct val="0"/>
              </a:spcAft>
              <a:buClr>
                <a:schemeClr val="accent1"/>
              </a:buClr>
              <a:buFont typeface="Times" pitchFamily="18"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gt;"/>
              <a:defRPr>
                <a:solidFill>
                  <a:schemeClr val="tx1"/>
                </a:solidFill>
                <a:latin typeface="+mn-lt"/>
              </a:defRPr>
            </a:lvl2pPr>
            <a:lvl3pPr marL="1143000" indent="-228600" algn="l" rtl="0" eaLnBrk="0" fontAlgn="base" hangingPunct="0">
              <a:spcBef>
                <a:spcPct val="20000"/>
              </a:spcBef>
              <a:spcAft>
                <a:spcPct val="0"/>
              </a:spcAft>
              <a:buClr>
                <a:schemeClr val="accent1"/>
              </a:buClr>
              <a:buFont typeface="Times" pitchFamily="18" charset="0"/>
              <a:buChar char="•"/>
              <a:defRPr sz="1400">
                <a:solidFill>
                  <a:schemeClr val="tx1"/>
                </a:solidFill>
                <a:latin typeface="+mn-lt"/>
              </a:defRPr>
            </a:lvl3pPr>
            <a:lvl4pPr marL="1600200" indent="-228600" algn="l" rtl="0" eaLnBrk="0" fontAlgn="base" hangingPunct="0">
              <a:spcBef>
                <a:spcPct val="20000"/>
              </a:spcBef>
              <a:spcAft>
                <a:spcPct val="0"/>
              </a:spcAft>
              <a:buClr>
                <a:schemeClr val="accent1"/>
              </a:buClr>
              <a:buChar char="–"/>
              <a:defRPr sz="1200">
                <a:solidFill>
                  <a:schemeClr val="tx1"/>
                </a:solidFill>
                <a:latin typeface="+mn-lt"/>
              </a:defRPr>
            </a:lvl4pPr>
            <a:lvl5pPr marL="2057400" indent="-228600" algn="l" rtl="0" eaLnBrk="0" fontAlgn="base" hangingPunct="0">
              <a:spcBef>
                <a:spcPct val="20000"/>
              </a:spcBef>
              <a:spcAft>
                <a:spcPct val="0"/>
              </a:spcAft>
              <a:buClr>
                <a:schemeClr val="accent1"/>
              </a:buClr>
              <a:buChar char="»"/>
              <a:defRPr sz="1200">
                <a:solidFill>
                  <a:schemeClr val="tx1"/>
                </a:solidFill>
                <a:latin typeface="+mn-lt"/>
              </a:defRPr>
            </a:lvl5pPr>
            <a:lvl6pPr marL="2514600" indent="-228600" algn="l" rtl="0" eaLnBrk="0" fontAlgn="base" hangingPunct="0">
              <a:spcBef>
                <a:spcPct val="20000"/>
              </a:spcBef>
              <a:spcAft>
                <a:spcPct val="0"/>
              </a:spcAft>
              <a:buClr>
                <a:schemeClr val="accent1"/>
              </a:buClr>
              <a:buChar char="»"/>
              <a:defRPr sz="1200">
                <a:solidFill>
                  <a:schemeClr val="tx1"/>
                </a:solidFill>
                <a:latin typeface="+mn-lt"/>
              </a:defRPr>
            </a:lvl6pPr>
            <a:lvl7pPr marL="2971800" indent="-228600" algn="l" rtl="0" eaLnBrk="0" fontAlgn="base" hangingPunct="0">
              <a:spcBef>
                <a:spcPct val="20000"/>
              </a:spcBef>
              <a:spcAft>
                <a:spcPct val="0"/>
              </a:spcAft>
              <a:buClr>
                <a:schemeClr val="accent1"/>
              </a:buClr>
              <a:buChar char="»"/>
              <a:defRPr sz="1200">
                <a:solidFill>
                  <a:schemeClr val="tx1"/>
                </a:solidFill>
                <a:latin typeface="+mn-lt"/>
              </a:defRPr>
            </a:lvl7pPr>
            <a:lvl8pPr marL="3429000" indent="-228600" algn="l" rtl="0" eaLnBrk="0" fontAlgn="base" hangingPunct="0">
              <a:spcBef>
                <a:spcPct val="20000"/>
              </a:spcBef>
              <a:spcAft>
                <a:spcPct val="0"/>
              </a:spcAft>
              <a:buClr>
                <a:schemeClr val="accent1"/>
              </a:buClr>
              <a:buChar char="»"/>
              <a:defRPr sz="1200">
                <a:solidFill>
                  <a:schemeClr val="tx1"/>
                </a:solidFill>
                <a:latin typeface="+mn-lt"/>
              </a:defRPr>
            </a:lvl8pPr>
            <a:lvl9pPr marL="3886200" indent="-228600" algn="l" rtl="0" eaLnBrk="0" fontAlgn="base" hangingPunct="0">
              <a:spcBef>
                <a:spcPct val="20000"/>
              </a:spcBef>
              <a:spcAft>
                <a:spcPct val="0"/>
              </a:spcAft>
              <a:buClr>
                <a:schemeClr val="accent1"/>
              </a:buClr>
              <a:buChar char="»"/>
              <a:defRPr sz="1200">
                <a:solidFill>
                  <a:schemeClr val="tx1"/>
                </a:solidFill>
                <a:latin typeface="+mn-lt"/>
              </a:defRPr>
            </a:lvl9pPr>
          </a:lstStyle>
          <a:p>
            <a:r>
              <a:rPr lang="zh-CN" altLang="en-US" sz="2400" dirty="0">
                <a:latin typeface="微软雅黑" pitchFamily="34" charset="-122"/>
                <a:ea typeface="微软雅黑" pitchFamily="34" charset="-122"/>
              </a:rPr>
              <a:t>系统后端加载的变更调整工作</a:t>
            </a:r>
            <a:endParaRPr lang="en-US" altLang="zh-CN" sz="2400" dirty="0">
              <a:latin typeface="微软雅黑" pitchFamily="34" charset="-122"/>
              <a:ea typeface="微软雅黑" pitchFamily="34" charset="-122"/>
            </a:endParaRPr>
          </a:p>
          <a:p>
            <a:pPr lvl="1"/>
            <a:r>
              <a:rPr lang="zh-CN" altLang="en-US" sz="1800" dirty="0">
                <a:latin typeface="微软雅黑" pitchFamily="34" charset="-122"/>
              </a:rPr>
              <a:t>数据源接口变更导致的分析和调整工作</a:t>
            </a:r>
            <a:r>
              <a:rPr lang="zh-CN" altLang="en-US" sz="1800" dirty="0" smtClean="0">
                <a:latin typeface="微软雅黑" pitchFamily="34" charset="-122"/>
              </a:rPr>
              <a:t>（变更分</a:t>
            </a:r>
            <a:r>
              <a:rPr lang="zh-CN" altLang="en-US" sz="1800" dirty="0">
                <a:latin typeface="微软雅黑" pitchFamily="34" charset="-122"/>
              </a:rPr>
              <a:t>析</a:t>
            </a:r>
            <a:r>
              <a:rPr lang="zh-CN" altLang="en-US" sz="1800" dirty="0" smtClean="0">
                <a:latin typeface="微软雅黑" pitchFamily="34" charset="-122"/>
              </a:rPr>
              <a:t>，影响分析、模型、</a:t>
            </a:r>
            <a:r>
              <a:rPr lang="en-US" altLang="zh-CN" sz="1800" dirty="0" smtClean="0">
                <a:latin typeface="微软雅黑" pitchFamily="34" charset="-122"/>
              </a:rPr>
              <a:t>ETL</a:t>
            </a:r>
            <a:r>
              <a:rPr lang="zh-CN" altLang="en-US" sz="1800" dirty="0" smtClean="0">
                <a:latin typeface="微软雅黑" pitchFamily="34" charset="-122"/>
              </a:rPr>
              <a:t>、前端调整 </a:t>
            </a:r>
            <a:endParaRPr lang="en-US" altLang="zh-CN" sz="1800" dirty="0">
              <a:latin typeface="微软雅黑" pitchFamily="34" charset="-122"/>
            </a:endParaRPr>
          </a:p>
          <a:p>
            <a:pPr lvl="2"/>
            <a:r>
              <a:rPr lang="en-US" altLang="zh-CN" sz="1600" dirty="0">
                <a:latin typeface="微软雅黑" pitchFamily="34" charset="-122"/>
              </a:rPr>
              <a:t>IIIS</a:t>
            </a:r>
            <a:r>
              <a:rPr lang="zh-CN" altLang="en-US" sz="1600" dirty="0">
                <a:latin typeface="微软雅黑" pitchFamily="34" charset="-122"/>
              </a:rPr>
              <a:t>模型增加，删除，修改</a:t>
            </a:r>
            <a:endParaRPr lang="en-US" altLang="zh-CN" sz="1600" dirty="0">
              <a:latin typeface="微软雅黑" pitchFamily="34" charset="-122"/>
            </a:endParaRPr>
          </a:p>
          <a:p>
            <a:pPr lvl="2"/>
            <a:r>
              <a:rPr lang="zh-CN" altLang="en-US" sz="1600" dirty="0">
                <a:latin typeface="微软雅黑" pitchFamily="34" charset="-122"/>
              </a:rPr>
              <a:t>文件接口增加，删除，修改</a:t>
            </a:r>
            <a:endParaRPr lang="en-US" altLang="zh-CN" sz="1600" dirty="0">
              <a:latin typeface="微软雅黑" pitchFamily="34" charset="-122"/>
            </a:endParaRPr>
          </a:p>
          <a:p>
            <a:pPr lvl="2"/>
            <a:r>
              <a:rPr lang="en-US" altLang="zh-CN" sz="1600" dirty="0" smtClean="0">
                <a:latin typeface="微软雅黑" pitchFamily="34" charset="-122"/>
              </a:rPr>
              <a:t>IIIS</a:t>
            </a:r>
            <a:r>
              <a:rPr lang="zh-CN" altLang="en-US" sz="1600" dirty="0" smtClean="0">
                <a:latin typeface="微软雅黑" pitchFamily="34" charset="-122"/>
              </a:rPr>
              <a:t>改</a:t>
            </a:r>
            <a:r>
              <a:rPr lang="zh-CN" altLang="en-US" sz="1600" dirty="0">
                <a:latin typeface="微软雅黑" pitchFamily="34" charset="-122"/>
              </a:rPr>
              <a:t>文件接口</a:t>
            </a:r>
            <a:endParaRPr lang="en-US" altLang="zh-CN" sz="1600" dirty="0">
              <a:latin typeface="微软雅黑" pitchFamily="34" charset="-122"/>
            </a:endParaRPr>
          </a:p>
        </p:txBody>
      </p:sp>
      <p:sp>
        <p:nvSpPr>
          <p:cNvPr id="6" name="Content Placeholder 2"/>
          <p:cNvSpPr txBox="1">
            <a:spLocks/>
          </p:cNvSpPr>
          <p:nvPr/>
        </p:nvSpPr>
        <p:spPr bwMode="auto">
          <a:xfrm>
            <a:off x="3131840" y="1268760"/>
            <a:ext cx="3049736" cy="4256980"/>
          </a:xfrm>
          <a:prstGeom prst="roundRect">
            <a:avLst>
              <a:gd name="adj" fmla="val 4836"/>
            </a:avLst>
          </a:prstGeom>
          <a:solidFill>
            <a:schemeClr val="accent1">
              <a:lumMod val="20000"/>
              <a:lumOff val="8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0" tIns="0" rIns="0" bIns="0" numCol="1" rtlCol="0" anchor="t" anchorCtr="0" compatLnSpc="1">
            <a:prstTxWarp prst="textNoShape">
              <a:avLst/>
            </a:prstTxWarp>
          </a:bodyPr>
          <a:lstStyle>
            <a:defPPr>
              <a:defRPr lang="en-US"/>
            </a:defPPr>
            <a:lvl1pPr marL="342900" lvl="0" indent="-342900">
              <a:lnSpc>
                <a:spcPct val="125000"/>
              </a:lnSpc>
              <a:buClr>
                <a:srgbClr val="FF9900"/>
              </a:buClr>
              <a:defRPr kern="0">
                <a:solidFill>
                  <a:srgbClr val="000000"/>
                </a:solidFill>
                <a:latin typeface="微软雅黑" pitchFamily="34" charset="-122"/>
              </a:defRPr>
            </a:lvl1pPr>
            <a:lvl2pPr marL="565150" lvl="1" indent="-285750">
              <a:lnSpc>
                <a:spcPct val="125000"/>
              </a:lnSpc>
              <a:buClr>
                <a:srgbClr val="FF9900"/>
              </a:buClr>
              <a:buFontTx/>
              <a:buChar char="&gt;"/>
              <a:defRPr sz="1800" kern="0">
                <a:solidFill>
                  <a:srgbClr val="000000"/>
                </a:solidFill>
                <a:latin typeface="微软雅黑" pitchFamily="34" charset="-122"/>
              </a:defRPr>
            </a:lvl2pPr>
          </a:lstStyle>
          <a:p>
            <a:r>
              <a:rPr lang="zh-CN" altLang="en-US" sz="2400" dirty="0"/>
              <a:t>数据输出系统的变更调整工作</a:t>
            </a:r>
            <a:endParaRPr lang="en-US" altLang="zh-CN" sz="2400" dirty="0"/>
          </a:p>
          <a:p>
            <a:pPr lvl="1"/>
            <a:r>
              <a:rPr lang="zh-CN" altLang="en-US" dirty="0"/>
              <a:t>输出子系统接口变更调整</a:t>
            </a:r>
            <a:endParaRPr lang="en-US" altLang="zh-CN" dirty="0"/>
          </a:p>
          <a:p>
            <a:pPr lvl="1"/>
            <a:r>
              <a:rPr lang="zh-CN" altLang="en-US" dirty="0"/>
              <a:t>业务规则变更分析和影响调整</a:t>
            </a:r>
            <a:endParaRPr lang="en-US" altLang="zh-CN" dirty="0"/>
          </a:p>
          <a:p>
            <a:pPr lvl="1"/>
            <a:r>
              <a:rPr lang="zh-CN" altLang="en-US" dirty="0"/>
              <a:t>新增业务分析和影响调整</a:t>
            </a:r>
            <a:endParaRPr lang="en-US" altLang="zh-CN" dirty="0"/>
          </a:p>
        </p:txBody>
      </p:sp>
      <p:sp>
        <p:nvSpPr>
          <p:cNvPr id="7" name="Content Placeholder 2"/>
          <p:cNvSpPr txBox="1">
            <a:spLocks/>
          </p:cNvSpPr>
          <p:nvPr/>
        </p:nvSpPr>
        <p:spPr bwMode="auto">
          <a:xfrm>
            <a:off x="6372200" y="1268760"/>
            <a:ext cx="2702396" cy="4256980"/>
          </a:xfrm>
          <a:prstGeom prst="roundRect">
            <a:avLst>
              <a:gd name="adj" fmla="val 4836"/>
            </a:avLst>
          </a:prstGeom>
          <a:solidFill>
            <a:srgbClr val="92D05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0" tIns="0" rIns="0" bIns="0" numCol="1" rtlCol="0" anchor="t" anchorCtr="0" compatLnSpc="1">
            <a:prstTxWarp prst="textNoShape">
              <a:avLst/>
            </a:prstTxWarp>
          </a:bodyPr>
          <a:lstStyle>
            <a:defPPr>
              <a:defRPr lang="en-US"/>
            </a:defPPr>
            <a:lvl1pPr marL="342900" lvl="0" indent="-342900">
              <a:lnSpc>
                <a:spcPct val="125000"/>
              </a:lnSpc>
              <a:buClr>
                <a:srgbClr val="FF9900"/>
              </a:buClr>
              <a:defRPr kern="0">
                <a:solidFill>
                  <a:srgbClr val="000000"/>
                </a:solidFill>
                <a:latin typeface="微软雅黑" pitchFamily="34" charset="-122"/>
              </a:defRPr>
            </a:lvl1pPr>
            <a:lvl2pPr marL="565150" lvl="1" indent="-285750">
              <a:lnSpc>
                <a:spcPct val="125000"/>
              </a:lnSpc>
              <a:buClr>
                <a:srgbClr val="FF9900"/>
              </a:buClr>
              <a:buFontTx/>
              <a:buChar char="&gt;"/>
              <a:defRPr sz="1800" kern="0">
                <a:solidFill>
                  <a:srgbClr val="000000"/>
                </a:solidFill>
                <a:latin typeface="微软雅黑" pitchFamily="34" charset="-122"/>
              </a:defRPr>
            </a:lvl2pPr>
          </a:lstStyle>
          <a:p>
            <a:r>
              <a:rPr lang="en-US" sz="2400" dirty="0" smtClean="0"/>
              <a:t>Ad-Hoc</a:t>
            </a:r>
            <a:r>
              <a:rPr lang="zh-CN" altLang="en-US" sz="2400" dirty="0" smtClean="0"/>
              <a:t>数</a:t>
            </a:r>
            <a:r>
              <a:rPr lang="zh-CN" altLang="en-US" sz="2400" dirty="0"/>
              <a:t>据查询服务工作</a:t>
            </a:r>
            <a:endParaRPr lang="en-US" altLang="zh-CN" sz="2400" dirty="0"/>
          </a:p>
          <a:p>
            <a:pPr lvl="1"/>
            <a:r>
              <a:rPr lang="zh-CN" altLang="zh-CN" dirty="0"/>
              <a:t>由所内业务人员发起的由数据仓库提供临时的数据查询</a:t>
            </a:r>
            <a:r>
              <a:rPr lang="en-US" altLang="zh-CN" dirty="0"/>
              <a:t>(AD-Hoc)</a:t>
            </a:r>
            <a:r>
              <a:rPr lang="zh-CN" altLang="zh-CN" dirty="0"/>
              <a:t>需求，数据仓库项目组在了解需求的基础上独立或协助完成临时的数据查询</a:t>
            </a:r>
            <a:endParaRPr lang="en-US" dirty="0"/>
          </a:p>
        </p:txBody>
      </p:sp>
      <p:sp>
        <p:nvSpPr>
          <p:cNvPr id="2" name="Round Diagonal Corner Rectangle 1"/>
          <p:cNvSpPr/>
          <p:nvPr/>
        </p:nvSpPr>
        <p:spPr bwMode="auto">
          <a:xfrm>
            <a:off x="61640" y="5699348"/>
            <a:ext cx="9012956" cy="936104"/>
          </a:xfrm>
          <a:prstGeom prst="round2DiagRect">
            <a:avLst/>
          </a:prstGeom>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vert="horz" wrap="square" lIns="0" tIns="0" rIns="0" bIns="0" numCol="1" rtlCol="0" anchor="t" anchorCtr="0" compatLnSpc="1">
            <a:prstTxWarp prst="textNoShape">
              <a:avLst/>
            </a:prstTxWarp>
          </a:bodyPr>
          <a:lstStyle/>
          <a:p>
            <a:pPr algn="ctr">
              <a:lnSpc>
                <a:spcPct val="125000"/>
              </a:lnSpc>
              <a:buClr>
                <a:srgbClr val="FF9900"/>
              </a:buClr>
              <a:buNone/>
            </a:pPr>
            <a:r>
              <a:rPr lang="zh-CN" altLang="en-US" sz="2400" kern="0" dirty="0">
                <a:solidFill>
                  <a:srgbClr val="000000"/>
                </a:solidFill>
                <a:latin typeface="微软雅黑" pitchFamily="34" charset="-122"/>
              </a:rPr>
              <a:t>及时对变更的处</a:t>
            </a:r>
            <a:r>
              <a:rPr lang="zh-CN" altLang="en-US" sz="2400" kern="0" dirty="0" smtClean="0">
                <a:solidFill>
                  <a:srgbClr val="000000"/>
                </a:solidFill>
                <a:latin typeface="微软雅黑" pitchFamily="34" charset="-122"/>
              </a:rPr>
              <a:t>理以确</a:t>
            </a:r>
            <a:r>
              <a:rPr lang="zh-CN" altLang="en-US" sz="2400" kern="0" dirty="0">
                <a:solidFill>
                  <a:srgbClr val="000000"/>
                </a:solidFill>
                <a:latin typeface="微软雅黑" pitchFamily="34" charset="-122"/>
              </a:rPr>
              <a:t>保系统数据处理、数据加工、应用服务正常运行和正确对外提供服务</a:t>
            </a:r>
            <a:endParaRPr lang="en-US" sz="2400" kern="0" dirty="0">
              <a:solidFill>
                <a:srgbClr val="000000"/>
              </a:solidFill>
              <a:latin typeface="微软雅黑" pitchFamily="34" charset="-122"/>
            </a:endParaRPr>
          </a:p>
        </p:txBody>
      </p:sp>
    </p:spTree>
    <p:extLst>
      <p:ext uri="{BB962C8B-B14F-4D97-AF65-F5344CB8AC3E}">
        <p14:creationId xmlns:p14="http://schemas.microsoft.com/office/powerpoint/2010/main" val="24253754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81000" y="0"/>
            <a:ext cx="5487144" cy="1143000"/>
          </a:xfrm>
        </p:spPr>
        <p:txBody>
          <a:bodyPr/>
          <a:lstStyle/>
          <a:p>
            <a:r>
              <a:rPr lang="zh-CN" altLang="en-US" dirty="0">
                <a:latin typeface="微软雅黑" pitchFamily="34" charset="-122"/>
                <a:ea typeface="微软雅黑" pitchFamily="34" charset="-122"/>
              </a:rPr>
              <a:t>项目工作内</a:t>
            </a:r>
            <a:r>
              <a:rPr lang="zh-CN" altLang="en-US" dirty="0" smtClean="0">
                <a:latin typeface="微软雅黑" pitchFamily="34" charset="-122"/>
                <a:ea typeface="微软雅黑" pitchFamily="34" charset="-122"/>
              </a:rPr>
              <a:t>容</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开发工</a:t>
            </a:r>
            <a:r>
              <a:rPr lang="zh-CN" altLang="en-US" dirty="0" smtClean="0">
                <a:latin typeface="微软雅黑" pitchFamily="34" charset="-122"/>
                <a:ea typeface="微软雅黑" pitchFamily="34" charset="-122"/>
              </a:rPr>
              <a:t>作</a:t>
            </a:r>
            <a:r>
              <a:rPr lang="en-US" altLang="zh-CN" dirty="0" smtClean="0">
                <a:latin typeface="微软雅黑" pitchFamily="34" charset="-122"/>
                <a:ea typeface="微软雅黑" pitchFamily="34" charset="-122"/>
              </a:rPr>
              <a:t/>
            </a:r>
            <a:br>
              <a:rPr lang="en-US" altLang="zh-CN" dirty="0" smtClean="0">
                <a:latin typeface="微软雅黑" pitchFamily="34" charset="-122"/>
                <a:ea typeface="微软雅黑" pitchFamily="34" charset="-122"/>
              </a:rPr>
            </a:b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新增需求开发</a:t>
            </a:r>
          </a:p>
        </p:txBody>
      </p:sp>
      <p:sp>
        <p:nvSpPr>
          <p:cNvPr id="5" name="Content Placeholder 2"/>
          <p:cNvSpPr txBox="1">
            <a:spLocks/>
          </p:cNvSpPr>
          <p:nvPr/>
        </p:nvSpPr>
        <p:spPr bwMode="auto">
          <a:xfrm>
            <a:off x="61640" y="1194594"/>
            <a:ext cx="2752948" cy="4682678"/>
          </a:xfrm>
          <a:prstGeom prst="roundRect">
            <a:avLst>
              <a:gd name="adj" fmla="val 8975"/>
            </a:avLst>
          </a:prstGeom>
          <a:solidFill>
            <a:schemeClr val="accent6">
              <a:lumMod val="20000"/>
              <a:lumOff val="8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rtlCol="0" anchor="t" anchorCtr="0" compatLnSpc="1">
            <a:prstTxWarp prst="textNoShape">
              <a:avLst/>
            </a:prstTxWarp>
          </a:bodyPr>
          <a:lstStyle>
            <a:lvl1pPr marL="342900" indent="-342900" algn="l" rtl="0" eaLnBrk="0" fontAlgn="base" hangingPunct="0">
              <a:spcBef>
                <a:spcPct val="20000"/>
              </a:spcBef>
              <a:spcAft>
                <a:spcPct val="0"/>
              </a:spcAft>
              <a:buClr>
                <a:schemeClr val="accent1"/>
              </a:buClr>
              <a:buFont typeface="Times" pitchFamily="18"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gt;"/>
              <a:defRPr>
                <a:solidFill>
                  <a:schemeClr val="tx1"/>
                </a:solidFill>
                <a:latin typeface="+mn-lt"/>
              </a:defRPr>
            </a:lvl2pPr>
            <a:lvl3pPr marL="1143000" indent="-228600" algn="l" rtl="0" eaLnBrk="0" fontAlgn="base" hangingPunct="0">
              <a:spcBef>
                <a:spcPct val="20000"/>
              </a:spcBef>
              <a:spcAft>
                <a:spcPct val="0"/>
              </a:spcAft>
              <a:buClr>
                <a:schemeClr val="accent1"/>
              </a:buClr>
              <a:buFont typeface="Times" pitchFamily="18" charset="0"/>
              <a:buChar char="•"/>
              <a:defRPr sz="1400">
                <a:solidFill>
                  <a:schemeClr val="tx1"/>
                </a:solidFill>
                <a:latin typeface="+mn-lt"/>
              </a:defRPr>
            </a:lvl3pPr>
            <a:lvl4pPr marL="1600200" indent="-228600" algn="l" rtl="0" eaLnBrk="0" fontAlgn="base" hangingPunct="0">
              <a:spcBef>
                <a:spcPct val="20000"/>
              </a:spcBef>
              <a:spcAft>
                <a:spcPct val="0"/>
              </a:spcAft>
              <a:buClr>
                <a:schemeClr val="accent1"/>
              </a:buClr>
              <a:buChar char="–"/>
              <a:defRPr sz="1200">
                <a:solidFill>
                  <a:schemeClr val="tx1"/>
                </a:solidFill>
                <a:latin typeface="+mn-lt"/>
              </a:defRPr>
            </a:lvl4pPr>
            <a:lvl5pPr marL="2057400" indent="-228600" algn="l" rtl="0" eaLnBrk="0" fontAlgn="base" hangingPunct="0">
              <a:spcBef>
                <a:spcPct val="20000"/>
              </a:spcBef>
              <a:spcAft>
                <a:spcPct val="0"/>
              </a:spcAft>
              <a:buClr>
                <a:schemeClr val="accent1"/>
              </a:buClr>
              <a:buChar char="»"/>
              <a:defRPr sz="1200">
                <a:solidFill>
                  <a:schemeClr val="tx1"/>
                </a:solidFill>
                <a:latin typeface="+mn-lt"/>
              </a:defRPr>
            </a:lvl5pPr>
            <a:lvl6pPr marL="2514600" indent="-228600" algn="l" rtl="0" eaLnBrk="0" fontAlgn="base" hangingPunct="0">
              <a:spcBef>
                <a:spcPct val="20000"/>
              </a:spcBef>
              <a:spcAft>
                <a:spcPct val="0"/>
              </a:spcAft>
              <a:buClr>
                <a:schemeClr val="accent1"/>
              </a:buClr>
              <a:buChar char="»"/>
              <a:defRPr sz="1200">
                <a:solidFill>
                  <a:schemeClr val="tx1"/>
                </a:solidFill>
                <a:latin typeface="+mn-lt"/>
              </a:defRPr>
            </a:lvl6pPr>
            <a:lvl7pPr marL="2971800" indent="-228600" algn="l" rtl="0" eaLnBrk="0" fontAlgn="base" hangingPunct="0">
              <a:spcBef>
                <a:spcPct val="20000"/>
              </a:spcBef>
              <a:spcAft>
                <a:spcPct val="0"/>
              </a:spcAft>
              <a:buClr>
                <a:schemeClr val="accent1"/>
              </a:buClr>
              <a:buChar char="»"/>
              <a:defRPr sz="1200">
                <a:solidFill>
                  <a:schemeClr val="tx1"/>
                </a:solidFill>
                <a:latin typeface="+mn-lt"/>
              </a:defRPr>
            </a:lvl7pPr>
            <a:lvl8pPr marL="3429000" indent="-228600" algn="l" rtl="0" eaLnBrk="0" fontAlgn="base" hangingPunct="0">
              <a:spcBef>
                <a:spcPct val="20000"/>
              </a:spcBef>
              <a:spcAft>
                <a:spcPct val="0"/>
              </a:spcAft>
              <a:buClr>
                <a:schemeClr val="accent1"/>
              </a:buClr>
              <a:buChar char="»"/>
              <a:defRPr sz="1200">
                <a:solidFill>
                  <a:schemeClr val="tx1"/>
                </a:solidFill>
                <a:latin typeface="+mn-lt"/>
              </a:defRPr>
            </a:lvl8pPr>
            <a:lvl9pPr marL="3886200" indent="-228600" algn="l" rtl="0" eaLnBrk="0" fontAlgn="base" hangingPunct="0">
              <a:spcBef>
                <a:spcPct val="20000"/>
              </a:spcBef>
              <a:spcAft>
                <a:spcPct val="0"/>
              </a:spcAft>
              <a:buClr>
                <a:schemeClr val="accent1"/>
              </a:buClr>
              <a:buChar char="»"/>
              <a:defRPr sz="1200">
                <a:solidFill>
                  <a:schemeClr val="tx1"/>
                </a:solidFill>
                <a:latin typeface="+mn-lt"/>
              </a:defRPr>
            </a:lvl9pPr>
          </a:lstStyle>
          <a:p>
            <a:pPr>
              <a:lnSpc>
                <a:spcPct val="150000"/>
              </a:lnSpc>
            </a:pPr>
            <a:r>
              <a:rPr lang="zh-CN" altLang="en-US" sz="2800" dirty="0">
                <a:latin typeface="微软雅黑" pitchFamily="34" charset="-122"/>
                <a:ea typeface="微软雅黑" pitchFamily="34" charset="-122"/>
              </a:rPr>
              <a:t>专项工作</a:t>
            </a:r>
            <a:endParaRPr lang="en-US" altLang="zh-CN" sz="2800" dirty="0">
              <a:latin typeface="微软雅黑" pitchFamily="34" charset="-122"/>
              <a:ea typeface="微软雅黑" pitchFamily="34" charset="-122"/>
            </a:endParaRPr>
          </a:p>
          <a:p>
            <a:pPr lvl="1">
              <a:lnSpc>
                <a:spcPct val="150000"/>
              </a:lnSpc>
            </a:pPr>
            <a:r>
              <a:rPr lang="zh-CN" altLang="en-US" dirty="0">
                <a:latin typeface="微软雅黑" pitchFamily="34" charset="-122"/>
              </a:rPr>
              <a:t>前端系统优化</a:t>
            </a:r>
            <a:endParaRPr lang="en-US" altLang="zh-CN" dirty="0">
              <a:latin typeface="微软雅黑" pitchFamily="34" charset="-122"/>
            </a:endParaRPr>
          </a:p>
          <a:p>
            <a:pPr lvl="1">
              <a:lnSpc>
                <a:spcPct val="150000"/>
              </a:lnSpc>
            </a:pPr>
            <a:r>
              <a:rPr lang="zh-CN" altLang="en-US" dirty="0">
                <a:latin typeface="微软雅黑" pitchFamily="34" charset="-122"/>
              </a:rPr>
              <a:t>后端系统优化</a:t>
            </a:r>
            <a:endParaRPr lang="en-US" altLang="zh-CN" dirty="0">
              <a:latin typeface="微软雅黑" pitchFamily="34" charset="-122"/>
            </a:endParaRPr>
          </a:p>
          <a:p>
            <a:pPr lvl="1">
              <a:lnSpc>
                <a:spcPct val="150000"/>
              </a:lnSpc>
            </a:pPr>
            <a:r>
              <a:rPr lang="zh-CN" altLang="en-US" dirty="0">
                <a:latin typeface="微软雅黑" pitchFamily="34" charset="-122"/>
              </a:rPr>
              <a:t>设备更新</a:t>
            </a:r>
            <a:endParaRPr lang="en-US" altLang="zh-CN" dirty="0">
              <a:latin typeface="微软雅黑" pitchFamily="34" charset="-122"/>
            </a:endParaRPr>
          </a:p>
          <a:p>
            <a:pPr lvl="1">
              <a:lnSpc>
                <a:spcPct val="150000"/>
              </a:lnSpc>
            </a:pPr>
            <a:r>
              <a:rPr lang="zh-CN" altLang="en-US" dirty="0">
                <a:latin typeface="微软雅黑" pitchFamily="34" charset="-122"/>
              </a:rPr>
              <a:t>其他特殊专项工作</a:t>
            </a:r>
            <a:endParaRPr lang="en-US" altLang="zh-CN" dirty="0">
              <a:latin typeface="微软雅黑" pitchFamily="34" charset="-122"/>
            </a:endParaRPr>
          </a:p>
        </p:txBody>
      </p:sp>
      <p:sp>
        <p:nvSpPr>
          <p:cNvPr id="6" name="Content Placeholder 2"/>
          <p:cNvSpPr txBox="1">
            <a:spLocks/>
          </p:cNvSpPr>
          <p:nvPr/>
        </p:nvSpPr>
        <p:spPr bwMode="auto">
          <a:xfrm>
            <a:off x="2881908" y="1194594"/>
            <a:ext cx="3024336" cy="4682678"/>
          </a:xfrm>
          <a:prstGeom prst="roundRect">
            <a:avLst>
              <a:gd name="adj" fmla="val 4836"/>
            </a:avLst>
          </a:prstGeom>
          <a:solidFill>
            <a:schemeClr val="accent1">
              <a:lumMod val="20000"/>
              <a:lumOff val="8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0" tIns="0" rIns="0" bIns="0" numCol="1" rtlCol="0" anchor="t" anchorCtr="0" compatLnSpc="1">
            <a:prstTxWarp prst="textNoShape">
              <a:avLst/>
            </a:prstTxWarp>
          </a:bodyPr>
          <a:lstStyle>
            <a:defPPr>
              <a:defRPr lang="en-US"/>
            </a:defPPr>
            <a:lvl1pPr marL="342900" lvl="0" indent="-342900">
              <a:lnSpc>
                <a:spcPct val="125000"/>
              </a:lnSpc>
              <a:buClr>
                <a:srgbClr val="FF9900"/>
              </a:buClr>
              <a:defRPr kern="0">
                <a:solidFill>
                  <a:srgbClr val="000000"/>
                </a:solidFill>
                <a:latin typeface="微软雅黑" pitchFamily="34" charset="-122"/>
              </a:defRPr>
            </a:lvl1pPr>
            <a:lvl2pPr marL="565150" lvl="1" indent="-285750">
              <a:lnSpc>
                <a:spcPct val="125000"/>
              </a:lnSpc>
              <a:buClr>
                <a:srgbClr val="FF9900"/>
              </a:buClr>
              <a:buFontTx/>
              <a:buChar char="&gt;"/>
              <a:defRPr sz="1800" kern="0">
                <a:solidFill>
                  <a:srgbClr val="000000"/>
                </a:solidFill>
                <a:latin typeface="微软雅黑" pitchFamily="34" charset="-122"/>
              </a:defRPr>
            </a:lvl2pPr>
          </a:lstStyle>
          <a:p>
            <a:pPr>
              <a:lnSpc>
                <a:spcPct val="150000"/>
              </a:lnSpc>
            </a:pPr>
            <a:r>
              <a:rPr lang="zh-CN" altLang="en-US" sz="2800" dirty="0"/>
              <a:t>部门新增业务需求</a:t>
            </a:r>
            <a:endParaRPr lang="en-US" altLang="zh-CN" sz="2800" dirty="0"/>
          </a:p>
          <a:p>
            <a:pPr lvl="1">
              <a:lnSpc>
                <a:spcPct val="150000"/>
              </a:lnSpc>
            </a:pPr>
            <a:r>
              <a:rPr lang="zh-CN" altLang="en-US" sz="2000" dirty="0"/>
              <a:t>所内各业务部门向信息中心数据仓库的提出的业务需求，数据提供或者</a:t>
            </a:r>
            <a:r>
              <a:rPr lang="en-US" altLang="zh-CN" sz="2000" dirty="0"/>
              <a:t>PORTAL</a:t>
            </a:r>
            <a:r>
              <a:rPr lang="zh-CN" altLang="en-US" sz="2000" dirty="0"/>
              <a:t>应用服务，涉及业务统计，数据分析等</a:t>
            </a:r>
            <a:endParaRPr lang="en-US" altLang="zh-CN" sz="2000" dirty="0"/>
          </a:p>
        </p:txBody>
      </p:sp>
      <p:sp>
        <p:nvSpPr>
          <p:cNvPr id="7" name="Content Placeholder 2"/>
          <p:cNvSpPr txBox="1">
            <a:spLocks/>
          </p:cNvSpPr>
          <p:nvPr/>
        </p:nvSpPr>
        <p:spPr bwMode="auto">
          <a:xfrm>
            <a:off x="5978252" y="1194594"/>
            <a:ext cx="3096344" cy="4682678"/>
          </a:xfrm>
          <a:prstGeom prst="roundRect">
            <a:avLst>
              <a:gd name="adj" fmla="val 4836"/>
            </a:avLst>
          </a:prstGeom>
          <a:solidFill>
            <a:srgbClr val="92D05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0" tIns="0" rIns="0" bIns="0" numCol="1" rtlCol="0" anchor="t" anchorCtr="0" compatLnSpc="1">
            <a:prstTxWarp prst="textNoShape">
              <a:avLst/>
            </a:prstTxWarp>
          </a:bodyPr>
          <a:lstStyle>
            <a:defPPr>
              <a:defRPr lang="en-US"/>
            </a:defPPr>
            <a:lvl1pPr marL="342900" lvl="0" indent="-342900">
              <a:lnSpc>
                <a:spcPct val="125000"/>
              </a:lnSpc>
              <a:buClr>
                <a:srgbClr val="FF9900"/>
              </a:buClr>
              <a:defRPr kern="0">
                <a:solidFill>
                  <a:srgbClr val="000000"/>
                </a:solidFill>
                <a:latin typeface="微软雅黑" pitchFamily="34" charset="-122"/>
              </a:defRPr>
            </a:lvl1pPr>
            <a:lvl2pPr marL="565150" lvl="1" indent="-285750">
              <a:lnSpc>
                <a:spcPct val="125000"/>
              </a:lnSpc>
              <a:buClr>
                <a:srgbClr val="FF9900"/>
              </a:buClr>
              <a:buFontTx/>
              <a:buChar char="&gt;"/>
              <a:defRPr sz="1800" kern="0">
                <a:solidFill>
                  <a:srgbClr val="000000"/>
                </a:solidFill>
                <a:latin typeface="微软雅黑" pitchFamily="34" charset="-122"/>
              </a:defRPr>
            </a:lvl2pPr>
          </a:lstStyle>
          <a:p>
            <a:pPr>
              <a:lnSpc>
                <a:spcPct val="150000"/>
              </a:lnSpc>
            </a:pPr>
            <a:r>
              <a:rPr lang="zh-CN" altLang="en-US" sz="2800" dirty="0" smtClean="0"/>
              <a:t>开</a:t>
            </a:r>
            <a:r>
              <a:rPr lang="zh-CN" altLang="en-US" sz="2800" dirty="0"/>
              <a:t>发项目管理</a:t>
            </a:r>
            <a:endParaRPr lang="en-US" altLang="zh-CN" sz="2800" dirty="0"/>
          </a:p>
          <a:p>
            <a:pPr lvl="1">
              <a:lnSpc>
                <a:spcPct val="150000"/>
              </a:lnSpc>
            </a:pPr>
            <a:r>
              <a:rPr lang="zh-CN" altLang="en-US" sz="2000" dirty="0"/>
              <a:t>需求管理，过程管理</a:t>
            </a:r>
            <a:endParaRPr lang="en-US" altLang="zh-CN" sz="2000" dirty="0"/>
          </a:p>
          <a:p>
            <a:pPr lvl="1">
              <a:lnSpc>
                <a:spcPct val="150000"/>
              </a:lnSpc>
            </a:pPr>
            <a:r>
              <a:rPr lang="en-US" altLang="zh-CN" sz="2000" dirty="0"/>
              <a:t>SOW</a:t>
            </a:r>
            <a:r>
              <a:rPr lang="zh-CN" altLang="en-US" sz="2000" dirty="0"/>
              <a:t>，年中，年终工作总结，节点汇报</a:t>
            </a:r>
            <a:endParaRPr lang="en-US" altLang="zh-CN" sz="2000" dirty="0"/>
          </a:p>
          <a:p>
            <a:pPr lvl="1">
              <a:lnSpc>
                <a:spcPct val="150000"/>
              </a:lnSpc>
            </a:pPr>
            <a:r>
              <a:rPr lang="zh-CN" altLang="en-US" sz="2000" dirty="0"/>
              <a:t>项目成员日志填写统计</a:t>
            </a:r>
            <a:endParaRPr lang="en-US" altLang="zh-CN" sz="2000" dirty="0"/>
          </a:p>
          <a:p>
            <a:pPr lvl="1">
              <a:lnSpc>
                <a:spcPct val="150000"/>
              </a:lnSpc>
            </a:pPr>
            <a:r>
              <a:rPr lang="zh-CN" altLang="en-US" sz="2000" dirty="0"/>
              <a:t>资源协调，人员沟通</a:t>
            </a:r>
            <a:endParaRPr lang="en-US" altLang="zh-CN" sz="2000" dirty="0"/>
          </a:p>
          <a:p>
            <a:pPr lvl="1">
              <a:lnSpc>
                <a:spcPct val="150000"/>
              </a:lnSpc>
            </a:pPr>
            <a:endParaRPr lang="en-US" sz="2000" dirty="0"/>
          </a:p>
        </p:txBody>
      </p:sp>
    </p:spTree>
    <p:extLst>
      <p:ext uri="{BB962C8B-B14F-4D97-AF65-F5344CB8AC3E}">
        <p14:creationId xmlns:p14="http://schemas.microsoft.com/office/powerpoint/2010/main" val="18269749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zh-CN" altLang="en-US" smtClean="0">
                <a:latin typeface="微软雅黑" pitchFamily="34" charset="-122"/>
                <a:ea typeface="微软雅黑" pitchFamily="34" charset="-122"/>
              </a:rPr>
              <a:t>汇报内容</a:t>
            </a:r>
          </a:p>
        </p:txBody>
      </p:sp>
      <p:graphicFrame>
        <p:nvGraphicFramePr>
          <p:cNvPr id="2" name="图示 1"/>
          <p:cNvGraphicFramePr/>
          <p:nvPr>
            <p:extLst>
              <p:ext uri="{D42A27DB-BD31-4B8C-83A1-F6EECF244321}">
                <p14:modId xmlns:p14="http://schemas.microsoft.com/office/powerpoint/2010/main" val="3421113905"/>
              </p:ext>
            </p:extLst>
          </p:nvPr>
        </p:nvGraphicFramePr>
        <p:xfrm>
          <a:off x="1524000" y="1397000"/>
          <a:ext cx="6432376" cy="4696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84012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4407024" cy="1143000"/>
          </a:xfrm>
        </p:spPr>
        <p:txBody>
          <a:bodyPr/>
          <a:lstStyle/>
          <a:p>
            <a:pPr lvl="0"/>
            <a:r>
              <a:rPr lang="zh-CN" altLang="en-US" dirty="0">
                <a:latin typeface="微软雅黑" pitchFamily="34" charset="-122"/>
                <a:ea typeface="微软雅黑" pitchFamily="34" charset="-122"/>
              </a:rPr>
              <a:t>运维</a:t>
            </a:r>
            <a:r>
              <a:rPr lang="zh-CN" altLang="en-US" dirty="0" smtClean="0">
                <a:latin typeface="微软雅黑" pitchFamily="34" charset="-122"/>
                <a:ea typeface="微软雅黑" pitchFamily="34" charset="-122"/>
              </a:rPr>
              <a:t>工</a:t>
            </a:r>
            <a:r>
              <a:rPr lang="zh-CN" altLang="en-US" dirty="0">
                <a:latin typeface="微软雅黑" pitchFamily="34" charset="-122"/>
                <a:ea typeface="微软雅黑" pitchFamily="34" charset="-122"/>
              </a:rPr>
              <a:t>作资</a:t>
            </a:r>
            <a:r>
              <a:rPr lang="zh-CN" altLang="en-US" dirty="0" smtClean="0">
                <a:latin typeface="微软雅黑" pitchFamily="34" charset="-122"/>
                <a:ea typeface="微软雅黑" pitchFamily="34" charset="-122"/>
              </a:rPr>
              <a:t>源需求</a:t>
            </a:r>
            <a:endParaRPr lang="en-US" dirty="0"/>
          </a:p>
        </p:txBody>
      </p:sp>
      <p:graphicFrame>
        <p:nvGraphicFramePr>
          <p:cNvPr id="5" name="表格 4"/>
          <p:cNvGraphicFramePr>
            <a:graphicFrameLocks noGrp="1"/>
          </p:cNvGraphicFramePr>
          <p:nvPr>
            <p:extLst>
              <p:ext uri="{D42A27DB-BD31-4B8C-83A1-F6EECF244321}">
                <p14:modId xmlns:p14="http://schemas.microsoft.com/office/powerpoint/2010/main" val="686402951"/>
              </p:ext>
            </p:extLst>
          </p:nvPr>
        </p:nvGraphicFramePr>
        <p:xfrm>
          <a:off x="107504" y="1315368"/>
          <a:ext cx="9001000" cy="5385482"/>
        </p:xfrm>
        <a:graphic>
          <a:graphicData uri="http://schemas.openxmlformats.org/drawingml/2006/table">
            <a:tbl>
              <a:tblPr firstRow="1">
                <a:tableStyleId>{21E4AEA4-8DFA-4A89-87EB-49C32662AFE0}</a:tableStyleId>
              </a:tblPr>
              <a:tblGrid>
                <a:gridCol w="900403"/>
                <a:gridCol w="1200536"/>
                <a:gridCol w="1950873"/>
                <a:gridCol w="1200536"/>
                <a:gridCol w="3748652"/>
              </a:tblGrid>
              <a:tr h="560938">
                <a:tc gridSpan="2">
                  <a:txBody>
                    <a:bodyPr/>
                    <a:lstStyle/>
                    <a:p>
                      <a:pPr algn="ctr" fontAlgn="t"/>
                      <a:r>
                        <a:rPr lang="zh-CN" altLang="en-US" sz="1800" u="none" strike="noStrike" dirty="0">
                          <a:effectLst/>
                          <a:latin typeface="微软雅黑" pitchFamily="34" charset="-122"/>
                          <a:ea typeface="微软雅黑" pitchFamily="34" charset="-122"/>
                        </a:rPr>
                        <a:t>工作类别</a:t>
                      </a:r>
                      <a:endParaRPr lang="zh-CN" altLang="en-US" sz="1800" b="1" i="0" u="none" strike="noStrike" dirty="0">
                        <a:effectLst/>
                        <a:latin typeface="微软雅黑" pitchFamily="34" charset="-122"/>
                        <a:ea typeface="微软雅黑" pitchFamily="34" charset="-122"/>
                      </a:endParaRPr>
                    </a:p>
                  </a:txBody>
                  <a:tcPr marL="8263" marR="8263" marT="826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tc>
                  <a:txBody>
                    <a:bodyPr/>
                    <a:lstStyle/>
                    <a:p>
                      <a:pPr algn="ctr" fontAlgn="t"/>
                      <a:r>
                        <a:rPr lang="zh-CN" altLang="en-US" sz="1800" u="none" strike="noStrike" dirty="0">
                          <a:effectLst/>
                          <a:latin typeface="微软雅黑" pitchFamily="34" charset="-122"/>
                          <a:ea typeface="微软雅黑" pitchFamily="34" charset="-122"/>
                        </a:rPr>
                        <a:t>工作内容</a:t>
                      </a:r>
                      <a:endParaRPr lang="zh-CN" altLang="en-US" sz="1800" b="1" i="0" u="none" strike="noStrike" dirty="0">
                        <a:effectLst/>
                        <a:latin typeface="微软雅黑" pitchFamily="34" charset="-122"/>
                        <a:ea typeface="微软雅黑" pitchFamily="34" charset="-122"/>
                      </a:endParaRPr>
                    </a:p>
                  </a:txBody>
                  <a:tcPr marL="8263" marR="8263" marT="826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zh-CN" altLang="en-US" sz="1800" b="1" i="0" u="none" strike="noStrike" dirty="0" smtClean="0">
                          <a:effectLst/>
                          <a:latin typeface="微软雅黑" pitchFamily="34" charset="-122"/>
                          <a:ea typeface="微软雅黑" pitchFamily="34" charset="-122"/>
                        </a:rPr>
                        <a:t>工作资源投入需求</a:t>
                      </a:r>
                      <a:endParaRPr lang="zh-CN" altLang="en-US" sz="1800" b="1" i="0" u="none" strike="noStrike" dirty="0">
                        <a:effectLst/>
                        <a:latin typeface="微软雅黑" pitchFamily="34" charset="-122"/>
                        <a:ea typeface="微软雅黑" pitchFamily="34" charset="-122"/>
                      </a:endParaRPr>
                    </a:p>
                  </a:txBody>
                  <a:tcPr marL="8263" marR="8263" marT="826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zh-CN" altLang="en-US" sz="1800" u="none" strike="noStrike" dirty="0">
                          <a:effectLst/>
                          <a:latin typeface="微软雅黑" pitchFamily="34" charset="-122"/>
                          <a:ea typeface="微软雅黑" pitchFamily="34" charset="-122"/>
                        </a:rPr>
                        <a:t>　</a:t>
                      </a:r>
                      <a:r>
                        <a:rPr lang="zh-CN" altLang="en-US" sz="1800" u="none" strike="noStrike" dirty="0" smtClean="0">
                          <a:effectLst/>
                          <a:latin typeface="微软雅黑" pitchFamily="34" charset="-122"/>
                          <a:ea typeface="微软雅黑" pitchFamily="34" charset="-122"/>
                        </a:rPr>
                        <a:t>备注</a:t>
                      </a:r>
                      <a:endParaRPr lang="zh-CN" altLang="en-US" sz="1800" b="1" i="0" u="none" strike="noStrike" dirty="0">
                        <a:effectLst/>
                        <a:latin typeface="微软雅黑" pitchFamily="34" charset="-122"/>
                        <a:ea typeface="微软雅黑" pitchFamily="34" charset="-122"/>
                      </a:endParaRPr>
                    </a:p>
                  </a:txBody>
                  <a:tcPr marL="8263" marR="8263" marT="826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7174">
                <a:tc rowSpan="12">
                  <a:txBody>
                    <a:bodyPr/>
                    <a:lstStyle/>
                    <a:p>
                      <a:pPr algn="ctr" fontAlgn="b"/>
                      <a:r>
                        <a:rPr lang="zh-CN" altLang="en-US" sz="1600" u="none" strike="noStrike" dirty="0">
                          <a:effectLst/>
                          <a:latin typeface="微软雅黑" pitchFamily="34" charset="-122"/>
                          <a:ea typeface="微软雅黑" pitchFamily="34" charset="-122"/>
                        </a:rPr>
                        <a:t>维护工作</a:t>
                      </a:r>
                      <a:endParaRPr lang="zh-CN" altLang="en-US" sz="1600" b="0" i="0" u="none" strike="noStrike" dirty="0">
                        <a:effectLst/>
                        <a:latin typeface="微软雅黑" pitchFamily="34" charset="-122"/>
                        <a:ea typeface="微软雅黑" pitchFamily="34" charset="-122"/>
                      </a:endParaRPr>
                    </a:p>
                  </a:txBody>
                  <a:tcPr marL="8263" marR="8263" marT="82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rowSpan="4">
                  <a:txBody>
                    <a:bodyPr/>
                    <a:lstStyle/>
                    <a:p>
                      <a:pPr algn="l" fontAlgn="b"/>
                      <a:r>
                        <a:rPr lang="en-US" altLang="zh-CN" sz="1600" u="none" strike="noStrike" dirty="0">
                          <a:effectLst/>
                          <a:latin typeface="微软雅黑" pitchFamily="34" charset="-122"/>
                          <a:ea typeface="微软雅黑" pitchFamily="34" charset="-122"/>
                        </a:rPr>
                        <a:t>(</a:t>
                      </a:r>
                      <a:r>
                        <a:rPr lang="zh-CN" altLang="en-US" sz="1600" u="none" strike="noStrike" dirty="0">
                          <a:effectLst/>
                          <a:latin typeface="微软雅黑" pitchFamily="34" charset="-122"/>
                          <a:ea typeface="微软雅黑" pitchFamily="34" charset="-122"/>
                        </a:rPr>
                        <a:t>一</a:t>
                      </a:r>
                      <a:r>
                        <a:rPr lang="en-US" altLang="zh-CN" sz="1600" u="none" strike="noStrike" dirty="0">
                          <a:effectLst/>
                          <a:latin typeface="微软雅黑" pitchFamily="34" charset="-122"/>
                          <a:ea typeface="微软雅黑" pitchFamily="34" charset="-122"/>
                        </a:rPr>
                        <a:t>)</a:t>
                      </a:r>
                      <a:r>
                        <a:rPr lang="zh-CN" altLang="en-US" sz="1600" u="none" strike="noStrike" dirty="0">
                          <a:effectLst/>
                          <a:latin typeface="微软雅黑" pitchFamily="34" charset="-122"/>
                          <a:ea typeface="微软雅黑" pitchFamily="34" charset="-122"/>
                        </a:rPr>
                        <a:t>系统日常运营和维护工作</a:t>
                      </a:r>
                      <a:endParaRPr lang="zh-CN" altLang="en-US" sz="1600" b="0" i="0" u="none" strike="noStrike" dirty="0">
                        <a:effectLst/>
                        <a:latin typeface="微软雅黑" pitchFamily="34" charset="-122"/>
                        <a:ea typeface="微软雅黑" pitchFamily="34" charset="-122"/>
                      </a:endParaRPr>
                    </a:p>
                  </a:txBody>
                  <a:tcPr marL="8263" marR="8263" marT="82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r>
                        <a:rPr lang="en-US" altLang="zh-CN" sz="1600" u="none" strike="noStrike" dirty="0">
                          <a:effectLst/>
                          <a:latin typeface="微软雅黑" pitchFamily="34" charset="-122"/>
                          <a:ea typeface="微软雅黑" pitchFamily="34" charset="-122"/>
                        </a:rPr>
                        <a:t>ETL</a:t>
                      </a:r>
                      <a:r>
                        <a:rPr lang="zh-CN" altLang="en-US" sz="1600" u="none" strike="noStrike" dirty="0">
                          <a:effectLst/>
                          <a:latin typeface="微软雅黑" pitchFamily="34" charset="-122"/>
                          <a:ea typeface="微软雅黑" pitchFamily="34" charset="-122"/>
                        </a:rPr>
                        <a:t>、数据系统、应用系统日常运行维护</a:t>
                      </a:r>
                      <a:endParaRPr lang="zh-CN" altLang="en-US" sz="1600" b="0" i="0" u="none" strike="noStrike" dirty="0">
                        <a:effectLst/>
                        <a:latin typeface="微软雅黑" pitchFamily="34" charset="-122"/>
                        <a:ea typeface="微软雅黑" pitchFamily="34" charset="-122"/>
                      </a:endParaRPr>
                    </a:p>
                  </a:txBody>
                  <a:tcPr marL="8263" marR="8263" marT="82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altLang="zh-CN" sz="1600" u="none" strike="noStrike" dirty="0" smtClean="0">
                          <a:effectLst/>
                          <a:latin typeface="微软雅黑" pitchFamily="34" charset="-122"/>
                          <a:ea typeface="微软雅黑" pitchFamily="34" charset="-122"/>
                        </a:rPr>
                        <a:t>130</a:t>
                      </a:r>
                      <a:endParaRPr lang="en-US" altLang="zh-CN" sz="1600" b="0" i="0" u="none" strike="noStrike" dirty="0">
                        <a:effectLst/>
                        <a:latin typeface="微软雅黑" pitchFamily="34" charset="-122"/>
                        <a:ea typeface="微软雅黑" pitchFamily="34" charset="-122"/>
                      </a:endParaRPr>
                    </a:p>
                  </a:txBody>
                  <a:tcPr marL="8263" marR="8263" marT="82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rtl="0" fontAlgn="b"/>
                      <a:r>
                        <a:rPr lang="zh-CN" altLang="en-US" sz="1600" u="none" strike="noStrike" dirty="0">
                          <a:effectLst/>
                          <a:latin typeface="微软雅黑" pitchFamily="34" charset="-122"/>
                          <a:ea typeface="微软雅黑" pitchFamily="34" charset="-122"/>
                        </a:rPr>
                        <a:t>每日巡检</a:t>
                      </a:r>
                      <a:r>
                        <a:rPr lang="en-US" altLang="zh-CN" sz="1600" u="none" strike="noStrike" dirty="0">
                          <a:effectLst/>
                          <a:latin typeface="微软雅黑" pitchFamily="34" charset="-122"/>
                          <a:ea typeface="微软雅黑" pitchFamily="34" charset="-122"/>
                        </a:rPr>
                        <a:t>2.5</a:t>
                      </a:r>
                      <a:r>
                        <a:rPr lang="zh-CN" altLang="en-US" sz="1600" u="none" strike="noStrike" dirty="0">
                          <a:effectLst/>
                          <a:latin typeface="微软雅黑" pitchFamily="34" charset="-122"/>
                          <a:ea typeface="微软雅黑" pitchFamily="34" charset="-122"/>
                        </a:rPr>
                        <a:t>小时</a:t>
                      </a:r>
                      <a:r>
                        <a:rPr lang="en-US" altLang="zh-CN" sz="1600" u="none" strike="noStrike" dirty="0">
                          <a:effectLst/>
                          <a:latin typeface="微软雅黑" pitchFamily="34" charset="-122"/>
                          <a:ea typeface="微软雅黑" pitchFamily="34" charset="-122"/>
                        </a:rPr>
                        <a:t>,</a:t>
                      </a:r>
                      <a:r>
                        <a:rPr lang="en-US" altLang="zh-CN" sz="1600" u="none" strike="noStrike" dirty="0" smtClean="0">
                          <a:effectLst/>
                          <a:latin typeface="微软雅黑" pitchFamily="34" charset="-122"/>
                          <a:ea typeface="微软雅黑" pitchFamily="34" charset="-122"/>
                        </a:rPr>
                        <a:t>238</a:t>
                      </a:r>
                      <a:r>
                        <a:rPr lang="zh-CN" altLang="en-US" sz="1600" u="none" strike="noStrike" dirty="0">
                          <a:effectLst/>
                          <a:latin typeface="微软雅黑" pitchFamily="34" charset="-122"/>
                          <a:ea typeface="微软雅黑" pitchFamily="34" charset="-122"/>
                        </a:rPr>
                        <a:t>天</a:t>
                      </a:r>
                      <a:r>
                        <a:rPr lang="en-US" altLang="zh-CN" sz="1600" u="none" strike="noStrike" dirty="0">
                          <a:effectLst/>
                          <a:latin typeface="微软雅黑" pitchFamily="34" charset="-122"/>
                          <a:ea typeface="微软雅黑" pitchFamily="34" charset="-122"/>
                        </a:rPr>
                        <a:t>,</a:t>
                      </a:r>
                      <a:r>
                        <a:rPr lang="en-US" altLang="zh-CN" sz="1600" u="none" strike="noStrike" dirty="0" smtClean="0">
                          <a:effectLst/>
                          <a:latin typeface="微软雅黑" pitchFamily="34" charset="-122"/>
                          <a:ea typeface="微软雅黑" pitchFamily="34" charset="-122"/>
                        </a:rPr>
                        <a:t>238*2.5=75</a:t>
                      </a:r>
                      <a:r>
                        <a:rPr lang="zh-CN" altLang="en-US" sz="1600" u="none" strike="noStrike" dirty="0" smtClean="0">
                          <a:effectLst/>
                          <a:latin typeface="微软雅黑" pitchFamily="34" charset="-122"/>
                          <a:ea typeface="微软雅黑" pitchFamily="34" charset="-122"/>
                        </a:rPr>
                        <a:t>人天，</a:t>
                      </a:r>
                      <a:endParaRPr lang="en-US" altLang="zh-CN" sz="1600" u="none" strike="noStrike" dirty="0" smtClean="0">
                        <a:effectLst/>
                        <a:latin typeface="微软雅黑" pitchFamily="34" charset="-122"/>
                        <a:ea typeface="微软雅黑" pitchFamily="34" charset="-122"/>
                      </a:endParaRPr>
                    </a:p>
                    <a:p>
                      <a:pPr algn="l" rtl="0" fontAlgn="b"/>
                      <a:r>
                        <a:rPr lang="zh-CN" altLang="en-US" sz="1600" u="none" strike="noStrike" dirty="0" smtClean="0">
                          <a:effectLst/>
                          <a:latin typeface="微软雅黑" pitchFamily="34" charset="-122"/>
                          <a:ea typeface="微软雅黑" pitchFamily="34" charset="-122"/>
                        </a:rPr>
                        <a:t>其</a:t>
                      </a:r>
                      <a:r>
                        <a:rPr lang="zh-CN" altLang="en-US" sz="1600" u="none" strike="noStrike" dirty="0">
                          <a:effectLst/>
                          <a:latin typeface="微软雅黑" pitchFamily="34" charset="-122"/>
                          <a:ea typeface="微软雅黑" pitchFamily="34" charset="-122"/>
                        </a:rPr>
                        <a:t>余根据以</a:t>
                      </a:r>
                      <a:r>
                        <a:rPr lang="zh-CN" altLang="en-US" sz="1600" u="none" strike="noStrike" dirty="0" smtClean="0">
                          <a:effectLst/>
                          <a:latin typeface="微软雅黑" pitchFamily="34" charset="-122"/>
                          <a:ea typeface="微软雅黑" pitchFamily="34" charset="-122"/>
                        </a:rPr>
                        <a:t>往运维实际发生情况估</a:t>
                      </a:r>
                      <a:r>
                        <a:rPr lang="zh-CN" altLang="en-US" sz="1600" u="none" strike="noStrike" dirty="0">
                          <a:effectLst/>
                          <a:latin typeface="微软雅黑" pitchFamily="34" charset="-122"/>
                          <a:ea typeface="微软雅黑" pitchFamily="34" charset="-122"/>
                        </a:rPr>
                        <a:t>算</a:t>
                      </a:r>
                      <a:endParaRPr lang="zh-CN" altLang="en-US" sz="1600" b="0" i="0" u="none" strike="noStrike" dirty="0">
                        <a:solidFill>
                          <a:srgbClr val="000000"/>
                        </a:solidFill>
                        <a:effectLst/>
                        <a:latin typeface="微软雅黑" pitchFamily="34" charset="-122"/>
                        <a:ea typeface="微软雅黑" pitchFamily="34" charset="-122"/>
                      </a:endParaRPr>
                    </a:p>
                  </a:txBody>
                  <a:tcPr marL="8263" marR="8263" marT="82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r>
              <a:tr h="441951">
                <a:tc vMerge="1">
                  <a:txBody>
                    <a:bodyPr/>
                    <a:lstStyle/>
                    <a:p>
                      <a:endParaRPr lang="zh-CN" altLang="en-US"/>
                    </a:p>
                  </a:txBody>
                  <a:tcPr/>
                </a:tc>
                <a:tc vMerge="1">
                  <a:txBody>
                    <a:bodyPr/>
                    <a:lstStyle/>
                    <a:p>
                      <a:endParaRPr lang="zh-CN" altLang="en-US"/>
                    </a:p>
                  </a:txBody>
                  <a:tcPr/>
                </a:tc>
                <a:tc>
                  <a:txBody>
                    <a:bodyPr/>
                    <a:lstStyle/>
                    <a:p>
                      <a:pPr algn="l" fontAlgn="b"/>
                      <a:r>
                        <a:rPr lang="zh-CN" altLang="en-US" sz="1600" u="none" strike="noStrike" dirty="0">
                          <a:effectLst/>
                          <a:latin typeface="微软雅黑" pitchFamily="34" charset="-122"/>
                          <a:ea typeface="微软雅黑" pitchFamily="34" charset="-122"/>
                        </a:rPr>
                        <a:t>数据仓库服务子系统日常运行维护</a:t>
                      </a:r>
                      <a:endParaRPr lang="zh-CN" altLang="en-US" sz="1600" b="0" i="0" u="none" strike="noStrike" dirty="0">
                        <a:effectLst/>
                        <a:latin typeface="微软雅黑" pitchFamily="34" charset="-122"/>
                        <a:ea typeface="微软雅黑" pitchFamily="34" charset="-122"/>
                      </a:endParaRPr>
                    </a:p>
                  </a:txBody>
                  <a:tcPr marL="8263" marR="8263" marT="82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altLang="zh-CN" sz="1600" b="0" i="0" u="none" strike="noStrike" dirty="0" smtClean="0">
                          <a:effectLst/>
                          <a:latin typeface="微软雅黑" pitchFamily="34" charset="-122"/>
                          <a:ea typeface="微软雅黑" pitchFamily="34" charset="-122"/>
                        </a:rPr>
                        <a:t>100</a:t>
                      </a:r>
                      <a:endParaRPr lang="en-US" altLang="zh-CN" sz="1600" b="0" i="0" u="none" strike="noStrike" dirty="0">
                        <a:effectLst/>
                        <a:latin typeface="微软雅黑" pitchFamily="34" charset="-122"/>
                        <a:ea typeface="微软雅黑" pitchFamily="34" charset="-122"/>
                      </a:endParaRPr>
                    </a:p>
                  </a:txBody>
                  <a:tcPr marL="8263" marR="8263" marT="82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rtl="0" fontAlgn="b"/>
                      <a:r>
                        <a:rPr lang="zh-CN" altLang="en-US" sz="1600" u="none" strike="noStrike" dirty="0" smtClean="0">
                          <a:effectLst/>
                          <a:latin typeface="微软雅黑" pitchFamily="34" charset="-122"/>
                          <a:ea typeface="微软雅黑" pitchFamily="34" charset="-122"/>
                        </a:rPr>
                        <a:t>下游</a:t>
                      </a:r>
                      <a:r>
                        <a:rPr lang="zh-CN" altLang="en-US" sz="1600" u="none" strike="noStrike" dirty="0">
                          <a:effectLst/>
                          <a:latin typeface="微软雅黑" pitchFamily="34" charset="-122"/>
                          <a:ea typeface="微软雅黑" pitchFamily="34" charset="-122"/>
                        </a:rPr>
                        <a:t>约</a:t>
                      </a:r>
                      <a:r>
                        <a:rPr lang="en-US" altLang="zh-CN" sz="1600" u="none" strike="noStrike" dirty="0">
                          <a:effectLst/>
                          <a:latin typeface="微软雅黑" pitchFamily="34" charset="-122"/>
                          <a:ea typeface="微软雅黑" pitchFamily="34" charset="-122"/>
                        </a:rPr>
                        <a:t>80</a:t>
                      </a:r>
                      <a:r>
                        <a:rPr lang="zh-CN" altLang="en-US" sz="1600" u="none" strike="noStrike" dirty="0">
                          <a:effectLst/>
                          <a:latin typeface="微软雅黑" pitchFamily="34" charset="-122"/>
                          <a:ea typeface="微软雅黑" pitchFamily="34" charset="-122"/>
                        </a:rPr>
                        <a:t>余个子系统数据提供运维，按每个子系统</a:t>
                      </a:r>
                      <a:r>
                        <a:rPr lang="en-US" altLang="zh-CN" sz="1600" u="none" strike="noStrike" dirty="0" smtClean="0">
                          <a:effectLst/>
                          <a:latin typeface="微软雅黑" pitchFamily="34" charset="-122"/>
                          <a:ea typeface="微软雅黑" pitchFamily="34" charset="-122"/>
                        </a:rPr>
                        <a:t>1</a:t>
                      </a:r>
                      <a:r>
                        <a:rPr lang="zh-CN" altLang="en-US" sz="1600" u="none" strike="noStrike" dirty="0" smtClean="0">
                          <a:effectLst/>
                          <a:latin typeface="微软雅黑" pitchFamily="34" charset="-122"/>
                          <a:ea typeface="微软雅黑" pitchFamily="34" charset="-122"/>
                        </a:rPr>
                        <a:t>人天估算</a:t>
                      </a:r>
                      <a:endParaRPr lang="zh-CN" altLang="en-US" sz="1600" b="0" i="0" u="none" strike="noStrike" dirty="0">
                        <a:solidFill>
                          <a:srgbClr val="000000"/>
                        </a:solidFill>
                        <a:effectLst/>
                        <a:latin typeface="微软雅黑" pitchFamily="34" charset="-122"/>
                        <a:ea typeface="微软雅黑" pitchFamily="34" charset="-122"/>
                      </a:endParaRPr>
                    </a:p>
                  </a:txBody>
                  <a:tcPr marL="8263" marR="8263" marT="82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r>
              <a:tr h="373959">
                <a:tc vMerge="1">
                  <a:txBody>
                    <a:bodyPr/>
                    <a:lstStyle/>
                    <a:p>
                      <a:endParaRPr lang="zh-CN" altLang="en-US"/>
                    </a:p>
                  </a:txBody>
                  <a:tcPr/>
                </a:tc>
                <a:tc vMerge="1">
                  <a:txBody>
                    <a:bodyPr/>
                    <a:lstStyle/>
                    <a:p>
                      <a:endParaRPr lang="zh-CN" altLang="en-US"/>
                    </a:p>
                  </a:txBody>
                  <a:tcPr/>
                </a:tc>
                <a:tc>
                  <a:txBody>
                    <a:bodyPr/>
                    <a:lstStyle/>
                    <a:p>
                      <a:pPr algn="l" fontAlgn="b"/>
                      <a:r>
                        <a:rPr lang="en-US" altLang="zh-CN" sz="1600" u="none" strike="noStrike" dirty="0">
                          <a:effectLst/>
                          <a:latin typeface="微软雅黑" pitchFamily="34" charset="-122"/>
                          <a:ea typeface="微软雅黑" pitchFamily="34" charset="-122"/>
                        </a:rPr>
                        <a:t>Portal</a:t>
                      </a:r>
                      <a:r>
                        <a:rPr lang="zh-CN" altLang="en-US" sz="1600" u="none" strike="noStrike" dirty="0">
                          <a:effectLst/>
                          <a:latin typeface="微软雅黑" pitchFamily="34" charset="-122"/>
                          <a:ea typeface="微软雅黑" pitchFamily="34" charset="-122"/>
                        </a:rPr>
                        <a:t>、非结构化数据加载维护</a:t>
                      </a:r>
                      <a:endParaRPr lang="zh-CN" altLang="en-US" sz="1600" b="0" i="0" u="none" strike="noStrike" dirty="0">
                        <a:effectLst/>
                        <a:latin typeface="微软雅黑" pitchFamily="34" charset="-122"/>
                        <a:ea typeface="微软雅黑" pitchFamily="34" charset="-122"/>
                      </a:endParaRPr>
                    </a:p>
                  </a:txBody>
                  <a:tcPr marL="8263" marR="8263" marT="82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altLang="zh-CN" sz="1600" b="0" i="0" u="none" strike="noStrike" dirty="0" smtClean="0">
                          <a:effectLst/>
                          <a:latin typeface="微软雅黑" pitchFamily="34" charset="-122"/>
                          <a:ea typeface="微软雅黑" pitchFamily="34" charset="-122"/>
                        </a:rPr>
                        <a:t>40</a:t>
                      </a:r>
                      <a:endParaRPr lang="en-US" altLang="zh-CN" sz="1600" b="0" i="0" u="none" strike="noStrike" dirty="0">
                        <a:effectLst/>
                        <a:latin typeface="微软雅黑" pitchFamily="34" charset="-122"/>
                        <a:ea typeface="微软雅黑" pitchFamily="34" charset="-122"/>
                      </a:endParaRPr>
                    </a:p>
                  </a:txBody>
                  <a:tcPr marL="8263" marR="8263" marT="82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rtl="0" fontAlgn="b"/>
                      <a:r>
                        <a:rPr lang="zh-CN" altLang="en-US" sz="1600" u="none" strike="noStrike" dirty="0">
                          <a:effectLst/>
                          <a:latin typeface="微软雅黑" pitchFamily="34" charset="-122"/>
                          <a:ea typeface="微软雅黑" pitchFamily="34" charset="-122"/>
                        </a:rPr>
                        <a:t>根据以往运</a:t>
                      </a:r>
                      <a:r>
                        <a:rPr lang="zh-CN" altLang="en-US" sz="1600" u="none" strike="noStrike" dirty="0" smtClean="0">
                          <a:effectLst/>
                          <a:latin typeface="微软雅黑" pitchFamily="34" charset="-122"/>
                          <a:ea typeface="微软雅黑" pitchFamily="34" charset="-122"/>
                        </a:rPr>
                        <a:t>维实际发生情况估算结果</a:t>
                      </a:r>
                      <a:endParaRPr lang="zh-CN" altLang="en-US" sz="1600" b="0" i="0" u="none" strike="noStrike" dirty="0">
                        <a:solidFill>
                          <a:srgbClr val="000000"/>
                        </a:solidFill>
                        <a:effectLst/>
                        <a:latin typeface="微软雅黑" pitchFamily="34" charset="-122"/>
                        <a:ea typeface="微软雅黑" pitchFamily="34" charset="-122"/>
                      </a:endParaRPr>
                    </a:p>
                  </a:txBody>
                  <a:tcPr marL="8263" marR="8263" marT="82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r>
              <a:tr h="305966">
                <a:tc vMerge="1">
                  <a:txBody>
                    <a:bodyPr/>
                    <a:lstStyle/>
                    <a:p>
                      <a:endParaRPr lang="zh-CN" altLang="en-US"/>
                    </a:p>
                  </a:txBody>
                  <a:tcPr/>
                </a:tc>
                <a:tc vMerge="1">
                  <a:txBody>
                    <a:bodyPr/>
                    <a:lstStyle/>
                    <a:p>
                      <a:endParaRPr lang="zh-CN" altLang="en-US"/>
                    </a:p>
                  </a:txBody>
                  <a:tcPr/>
                </a:tc>
                <a:tc>
                  <a:txBody>
                    <a:bodyPr/>
                    <a:lstStyle/>
                    <a:p>
                      <a:pPr algn="l" fontAlgn="b"/>
                      <a:r>
                        <a:rPr lang="zh-CN" altLang="en-US" sz="1600" u="none" strike="noStrike" dirty="0">
                          <a:effectLst/>
                          <a:latin typeface="微软雅黑" pitchFamily="34" charset="-122"/>
                          <a:ea typeface="微软雅黑" pitchFamily="34" charset="-122"/>
                        </a:rPr>
                        <a:t>数据备份恢复日常操作</a:t>
                      </a:r>
                      <a:endParaRPr lang="zh-CN" altLang="en-US" sz="1600" b="0" i="0" u="none" strike="noStrike" dirty="0">
                        <a:effectLst/>
                        <a:latin typeface="微软雅黑" pitchFamily="34" charset="-122"/>
                        <a:ea typeface="微软雅黑" pitchFamily="34" charset="-122"/>
                      </a:endParaRPr>
                    </a:p>
                  </a:txBody>
                  <a:tcPr marL="8263" marR="8263" marT="82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altLang="zh-CN" sz="1600" b="0" i="0" u="none" strike="noStrike" dirty="0" smtClean="0">
                          <a:effectLst/>
                          <a:latin typeface="微软雅黑" pitchFamily="34" charset="-122"/>
                          <a:ea typeface="微软雅黑" pitchFamily="34" charset="-122"/>
                        </a:rPr>
                        <a:t>50</a:t>
                      </a:r>
                      <a:endParaRPr lang="en-US" altLang="zh-CN" sz="1600" b="0" i="0" u="none" strike="noStrike" dirty="0">
                        <a:effectLst/>
                        <a:latin typeface="微软雅黑" pitchFamily="34" charset="-122"/>
                        <a:ea typeface="微软雅黑" pitchFamily="34" charset="-122"/>
                      </a:endParaRPr>
                    </a:p>
                  </a:txBody>
                  <a:tcPr marL="8263" marR="8263" marT="82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rtl="0" fontAlgn="b"/>
                      <a:r>
                        <a:rPr lang="zh-CN" altLang="en-US" sz="1600" u="none" strike="noStrike" dirty="0">
                          <a:effectLst/>
                          <a:latin typeface="微软雅黑" pitchFamily="34" charset="-122"/>
                          <a:ea typeface="微软雅黑" pitchFamily="34" charset="-122"/>
                        </a:rPr>
                        <a:t>根据以往运</a:t>
                      </a:r>
                      <a:r>
                        <a:rPr lang="zh-CN" altLang="en-US" sz="1600" u="none" strike="noStrike" dirty="0" smtClean="0">
                          <a:effectLst/>
                          <a:latin typeface="微软雅黑" pitchFamily="34" charset="-122"/>
                          <a:ea typeface="微软雅黑" pitchFamily="34" charset="-122"/>
                        </a:rPr>
                        <a:t>维实际发生情况估算结果</a:t>
                      </a:r>
                      <a:endParaRPr lang="zh-CN" altLang="en-US" sz="1600" b="0" i="0" u="none" strike="noStrike" dirty="0">
                        <a:solidFill>
                          <a:srgbClr val="000000"/>
                        </a:solidFill>
                        <a:effectLst/>
                        <a:latin typeface="微软雅黑" pitchFamily="34" charset="-122"/>
                        <a:ea typeface="微软雅黑" pitchFamily="34" charset="-122"/>
                      </a:endParaRPr>
                    </a:p>
                  </a:txBody>
                  <a:tcPr marL="8263" marR="8263" marT="82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r>
              <a:tr h="373959">
                <a:tc vMerge="1">
                  <a:txBody>
                    <a:bodyPr/>
                    <a:lstStyle/>
                    <a:p>
                      <a:endParaRPr lang="zh-CN" altLang="en-US"/>
                    </a:p>
                  </a:txBody>
                  <a:tcPr/>
                </a:tc>
                <a:tc rowSpan="4">
                  <a:txBody>
                    <a:bodyPr/>
                    <a:lstStyle/>
                    <a:p>
                      <a:pPr algn="l" fontAlgn="b"/>
                      <a:r>
                        <a:rPr lang="en-US" altLang="zh-CN" sz="1600" u="none" strike="noStrike" dirty="0">
                          <a:effectLst/>
                          <a:latin typeface="微软雅黑" pitchFamily="34" charset="-122"/>
                          <a:ea typeface="微软雅黑" pitchFamily="34" charset="-122"/>
                        </a:rPr>
                        <a:t>(</a:t>
                      </a:r>
                      <a:r>
                        <a:rPr lang="zh-CN" altLang="en-US" sz="1600" u="none" strike="noStrike" dirty="0">
                          <a:effectLst/>
                          <a:latin typeface="微软雅黑" pitchFamily="34" charset="-122"/>
                          <a:ea typeface="微软雅黑" pitchFamily="34" charset="-122"/>
                        </a:rPr>
                        <a:t>二</a:t>
                      </a:r>
                      <a:r>
                        <a:rPr lang="en-US" altLang="zh-CN" sz="1600" u="none" strike="noStrike" dirty="0">
                          <a:effectLst/>
                          <a:latin typeface="微软雅黑" pitchFamily="34" charset="-122"/>
                          <a:ea typeface="微软雅黑" pitchFamily="34" charset="-122"/>
                        </a:rPr>
                        <a:t>)</a:t>
                      </a:r>
                      <a:r>
                        <a:rPr lang="zh-CN" altLang="en-US" sz="1600" u="none" strike="noStrike" dirty="0">
                          <a:effectLst/>
                          <a:latin typeface="微软雅黑" pitchFamily="34" charset="-122"/>
                          <a:ea typeface="微软雅黑" pitchFamily="34" charset="-122"/>
                        </a:rPr>
                        <a:t>灾备系统维护工作</a:t>
                      </a:r>
                      <a:endParaRPr lang="zh-CN" altLang="en-US" sz="1600" b="0" i="0" u="none" strike="noStrike" dirty="0">
                        <a:effectLst/>
                        <a:latin typeface="微软雅黑" pitchFamily="34" charset="-122"/>
                        <a:ea typeface="微软雅黑" pitchFamily="34" charset="-122"/>
                      </a:endParaRPr>
                    </a:p>
                  </a:txBody>
                  <a:tcPr marL="8263" marR="8263" marT="82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t"/>
                      <a:r>
                        <a:rPr lang="zh-CN" altLang="en-US" sz="1600" u="none" strike="noStrike">
                          <a:effectLst/>
                          <a:latin typeface="微软雅黑" pitchFamily="34" charset="-122"/>
                          <a:ea typeface="微软雅黑" pitchFamily="34" charset="-122"/>
                        </a:rPr>
                        <a:t>与主系统同等级的运维管理工作</a:t>
                      </a:r>
                      <a:endParaRPr lang="zh-CN" altLang="en-US" sz="1600" b="0" i="0" u="none" strike="noStrike">
                        <a:effectLst/>
                        <a:latin typeface="微软雅黑" pitchFamily="34" charset="-122"/>
                        <a:ea typeface="微软雅黑" pitchFamily="34" charset="-122"/>
                      </a:endParaRPr>
                    </a:p>
                  </a:txBody>
                  <a:tcPr marL="8263" marR="8263" marT="826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rowSpan="4">
                  <a:txBody>
                    <a:bodyPr/>
                    <a:lstStyle/>
                    <a:p>
                      <a:pPr algn="ctr" fontAlgn="b"/>
                      <a:r>
                        <a:rPr lang="en-US" altLang="zh-CN" sz="1600" b="0" i="0" u="none" strike="noStrike" dirty="0" smtClean="0">
                          <a:effectLst/>
                          <a:latin typeface="微软雅黑" pitchFamily="34" charset="-122"/>
                          <a:ea typeface="微软雅黑" pitchFamily="34" charset="-122"/>
                        </a:rPr>
                        <a:t>80</a:t>
                      </a:r>
                      <a:endParaRPr lang="en-US" altLang="zh-CN" sz="1600" b="0" i="0" u="none" strike="noStrike" dirty="0">
                        <a:effectLst/>
                        <a:latin typeface="微软雅黑" pitchFamily="34" charset="-122"/>
                        <a:ea typeface="微软雅黑" pitchFamily="34" charset="-122"/>
                      </a:endParaRPr>
                    </a:p>
                  </a:txBody>
                  <a:tcPr marL="8263" marR="8263" marT="82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rowSpan="4">
                  <a:txBody>
                    <a:bodyPr/>
                    <a:lstStyle/>
                    <a:p>
                      <a:pPr algn="l" rtl="0" fontAlgn="b"/>
                      <a:r>
                        <a:rPr lang="zh-CN" altLang="en-US" sz="1600" u="none" strike="noStrike" dirty="0">
                          <a:effectLst/>
                          <a:latin typeface="微软雅黑" pitchFamily="34" charset="-122"/>
                          <a:ea typeface="微软雅黑" pitchFamily="34" charset="-122"/>
                        </a:rPr>
                        <a:t>双系统上线次数每次</a:t>
                      </a:r>
                      <a:r>
                        <a:rPr lang="en-US" altLang="zh-CN" sz="1600" u="none" strike="noStrike" dirty="0">
                          <a:effectLst/>
                          <a:latin typeface="微软雅黑" pitchFamily="34" charset="-122"/>
                          <a:ea typeface="微软雅黑" pitchFamily="34" charset="-122"/>
                        </a:rPr>
                        <a:t>0.5</a:t>
                      </a:r>
                      <a:r>
                        <a:rPr lang="zh-CN" altLang="en-US" sz="1600" u="none" strike="noStrike" dirty="0">
                          <a:effectLst/>
                          <a:latin typeface="微软雅黑" pitchFamily="34" charset="-122"/>
                          <a:ea typeface="微软雅黑" pitchFamily="34" charset="-122"/>
                        </a:rPr>
                        <a:t>小时，预估</a:t>
                      </a:r>
                      <a:r>
                        <a:rPr lang="en-US" altLang="zh-CN" sz="1600" u="none" strike="noStrike" dirty="0">
                          <a:effectLst/>
                          <a:latin typeface="微软雅黑" pitchFamily="34" charset="-122"/>
                          <a:ea typeface="微软雅黑" pitchFamily="34" charset="-122"/>
                        </a:rPr>
                        <a:t>300</a:t>
                      </a:r>
                      <a:r>
                        <a:rPr lang="zh-CN" altLang="en-US" sz="1600" u="none" strike="noStrike" dirty="0">
                          <a:effectLst/>
                          <a:latin typeface="微软雅黑" pitchFamily="34" charset="-122"/>
                          <a:ea typeface="微软雅黑" pitchFamily="34" charset="-122"/>
                        </a:rPr>
                        <a:t>次合计</a:t>
                      </a:r>
                      <a:r>
                        <a:rPr lang="en-US" altLang="zh-CN" sz="1600" u="none" strike="noStrike" dirty="0" smtClean="0">
                          <a:effectLst/>
                          <a:latin typeface="微软雅黑" pitchFamily="34" charset="-122"/>
                          <a:ea typeface="微软雅黑" pitchFamily="34" charset="-122"/>
                        </a:rPr>
                        <a:t>19</a:t>
                      </a:r>
                      <a:r>
                        <a:rPr lang="zh-CN" altLang="en-US" sz="1600" u="none" strike="noStrike" dirty="0" smtClean="0">
                          <a:effectLst/>
                          <a:latin typeface="微软雅黑" pitchFamily="34" charset="-122"/>
                          <a:ea typeface="微软雅黑" pitchFamily="34" charset="-122"/>
                        </a:rPr>
                        <a:t>人天，</a:t>
                      </a:r>
                      <a:r>
                        <a:rPr lang="zh-CN" altLang="en-US" sz="1600" u="none" strike="noStrike" dirty="0">
                          <a:effectLst/>
                          <a:latin typeface="微软雅黑" pitchFamily="34" charset="-122"/>
                          <a:ea typeface="微软雅黑" pitchFamily="34" charset="-122"/>
                        </a:rPr>
                        <a:t>每日</a:t>
                      </a:r>
                      <a:r>
                        <a:rPr lang="en-US" altLang="zh-CN" sz="1600" u="none" strike="noStrike" dirty="0">
                          <a:effectLst/>
                          <a:latin typeface="微软雅黑" pitchFamily="34" charset="-122"/>
                          <a:ea typeface="微软雅黑" pitchFamily="34" charset="-122"/>
                        </a:rPr>
                        <a:t>3</a:t>
                      </a:r>
                      <a:r>
                        <a:rPr lang="zh-CN" altLang="en-US" sz="1600" u="none" strike="noStrike" dirty="0">
                          <a:effectLst/>
                          <a:latin typeface="微软雅黑" pitchFamily="34" charset="-122"/>
                          <a:ea typeface="微软雅黑" pitchFamily="34" charset="-122"/>
                        </a:rPr>
                        <a:t>次</a:t>
                      </a:r>
                      <a:r>
                        <a:rPr lang="en-US" altLang="zh-CN" sz="1600" u="none" strike="noStrike" dirty="0">
                          <a:effectLst/>
                          <a:latin typeface="微软雅黑" pitchFamily="34" charset="-122"/>
                          <a:ea typeface="微软雅黑" pitchFamily="34" charset="-122"/>
                        </a:rPr>
                        <a:t>HCK</a:t>
                      </a:r>
                      <a:r>
                        <a:rPr lang="zh-CN" altLang="en-US" sz="1600" u="none" strike="noStrike" dirty="0">
                          <a:effectLst/>
                          <a:latin typeface="微软雅黑" pitchFamily="34" charset="-122"/>
                          <a:ea typeface="微软雅黑" pitchFamily="34" charset="-122"/>
                        </a:rPr>
                        <a:t>检查每次</a:t>
                      </a:r>
                      <a:r>
                        <a:rPr lang="en-US" altLang="zh-CN" sz="1600" u="none" strike="noStrike" dirty="0">
                          <a:effectLst/>
                          <a:latin typeface="微软雅黑" pitchFamily="34" charset="-122"/>
                          <a:ea typeface="微软雅黑" pitchFamily="34" charset="-122"/>
                        </a:rPr>
                        <a:t>10</a:t>
                      </a:r>
                      <a:r>
                        <a:rPr lang="zh-CN" altLang="en-US" sz="1600" u="none" strike="noStrike" dirty="0">
                          <a:effectLst/>
                          <a:latin typeface="微软雅黑" pitchFamily="34" charset="-122"/>
                          <a:ea typeface="微软雅黑" pitchFamily="34" charset="-122"/>
                        </a:rPr>
                        <a:t>分钟，合计</a:t>
                      </a:r>
                      <a:r>
                        <a:rPr lang="en-US" altLang="zh-CN" sz="1600" u="none" strike="noStrike" dirty="0" smtClean="0">
                          <a:effectLst/>
                          <a:latin typeface="微软雅黑" pitchFamily="34" charset="-122"/>
                          <a:ea typeface="微软雅黑" pitchFamily="34" charset="-122"/>
                        </a:rPr>
                        <a:t>16</a:t>
                      </a:r>
                      <a:r>
                        <a:rPr lang="zh-CN" altLang="en-US" sz="1600" u="none" strike="noStrike" dirty="0" smtClean="0">
                          <a:effectLst/>
                          <a:latin typeface="微软雅黑" pitchFamily="34" charset="-122"/>
                          <a:ea typeface="微软雅黑" pitchFamily="34" charset="-122"/>
                        </a:rPr>
                        <a:t>人天，</a:t>
                      </a:r>
                      <a:r>
                        <a:rPr lang="en-US" altLang="zh-CN" sz="1600" u="none" strike="noStrike" dirty="0" smtClean="0">
                          <a:effectLst/>
                          <a:latin typeface="微软雅黑" pitchFamily="34" charset="-122"/>
                          <a:ea typeface="微软雅黑" pitchFamily="34" charset="-122"/>
                        </a:rPr>
                        <a:t>19+16=35</a:t>
                      </a:r>
                    </a:p>
                    <a:p>
                      <a:pPr algn="l" rtl="0" fontAlgn="b"/>
                      <a:r>
                        <a:rPr lang="zh-CN" altLang="en-US" sz="1600" u="none" strike="noStrike" dirty="0" smtClean="0">
                          <a:effectLst/>
                          <a:latin typeface="微软雅黑" pitchFamily="34" charset="-122"/>
                          <a:ea typeface="微软雅黑" pitchFamily="34" charset="-122"/>
                        </a:rPr>
                        <a:t>其余故</a:t>
                      </a:r>
                      <a:r>
                        <a:rPr lang="zh-CN" altLang="en-US" sz="1600" u="none" strike="noStrike" dirty="0">
                          <a:effectLst/>
                          <a:latin typeface="微软雅黑" pitchFamily="34" charset="-122"/>
                          <a:ea typeface="微软雅黑" pitchFamily="34" charset="-122"/>
                        </a:rPr>
                        <a:t>障和配置根据以往运维经验评估</a:t>
                      </a:r>
                      <a:endParaRPr lang="zh-CN" altLang="en-US" sz="1600" b="0" i="0" u="none" strike="noStrike" dirty="0">
                        <a:solidFill>
                          <a:srgbClr val="000000"/>
                        </a:solidFill>
                        <a:effectLst/>
                        <a:latin typeface="微软雅黑" pitchFamily="34" charset="-122"/>
                        <a:ea typeface="微软雅黑" pitchFamily="34" charset="-122"/>
                      </a:endParaRPr>
                    </a:p>
                  </a:txBody>
                  <a:tcPr marL="8263" marR="8263" marT="82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r>
              <a:tr h="229475">
                <a:tc vMerge="1">
                  <a:txBody>
                    <a:bodyPr/>
                    <a:lstStyle/>
                    <a:p>
                      <a:endParaRPr lang="zh-CN" altLang="en-US"/>
                    </a:p>
                  </a:txBody>
                  <a:tcPr/>
                </a:tc>
                <a:tc vMerge="1">
                  <a:txBody>
                    <a:bodyPr/>
                    <a:lstStyle/>
                    <a:p>
                      <a:endParaRPr lang="zh-CN" altLang="en-US"/>
                    </a:p>
                  </a:txBody>
                  <a:tcPr/>
                </a:tc>
                <a:tc>
                  <a:txBody>
                    <a:bodyPr/>
                    <a:lstStyle/>
                    <a:p>
                      <a:pPr algn="l" fontAlgn="t"/>
                      <a:r>
                        <a:rPr lang="zh-CN" altLang="en-US" sz="1600" u="none" strike="noStrike" dirty="0">
                          <a:effectLst/>
                          <a:latin typeface="微软雅黑" pitchFamily="34" charset="-122"/>
                          <a:ea typeface="微软雅黑" pitchFamily="34" charset="-122"/>
                        </a:rPr>
                        <a:t>数据一致性检查</a:t>
                      </a:r>
                      <a:endParaRPr lang="zh-CN" altLang="en-US" sz="1600" b="0" i="0" u="none" strike="noStrike" dirty="0">
                        <a:effectLst/>
                        <a:latin typeface="微软雅黑" pitchFamily="34" charset="-122"/>
                        <a:ea typeface="微软雅黑" pitchFamily="34" charset="-122"/>
                      </a:endParaRPr>
                    </a:p>
                  </a:txBody>
                  <a:tcPr marL="8263" marR="8263" marT="826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vMerge="1">
                  <a:txBody>
                    <a:bodyPr/>
                    <a:lstStyle/>
                    <a:p>
                      <a:endParaRPr lang="zh-CN" altLang="en-US"/>
                    </a:p>
                  </a:txBody>
                  <a:tcPr/>
                </a:tc>
                <a:tc vMerge="1">
                  <a:txBody>
                    <a:bodyPr/>
                    <a:lstStyle/>
                    <a:p>
                      <a:endParaRPr lang="zh-CN" altLang="en-US"/>
                    </a:p>
                  </a:txBody>
                  <a:tcPr/>
                </a:tc>
              </a:tr>
              <a:tr h="229475">
                <a:tc vMerge="1">
                  <a:txBody>
                    <a:bodyPr/>
                    <a:lstStyle/>
                    <a:p>
                      <a:endParaRPr lang="zh-CN" altLang="en-US"/>
                    </a:p>
                  </a:txBody>
                  <a:tcPr/>
                </a:tc>
                <a:tc vMerge="1">
                  <a:txBody>
                    <a:bodyPr/>
                    <a:lstStyle/>
                    <a:p>
                      <a:endParaRPr lang="zh-CN" altLang="en-US"/>
                    </a:p>
                  </a:txBody>
                  <a:tcPr/>
                </a:tc>
                <a:tc>
                  <a:txBody>
                    <a:bodyPr/>
                    <a:lstStyle/>
                    <a:p>
                      <a:pPr algn="l" fontAlgn="t"/>
                      <a:r>
                        <a:rPr lang="zh-CN" altLang="en-US" sz="1600" u="none" strike="noStrike" dirty="0">
                          <a:effectLst/>
                          <a:latin typeface="微软雅黑" pitchFamily="34" charset="-122"/>
                          <a:ea typeface="微软雅黑" pitchFamily="34" charset="-122"/>
                        </a:rPr>
                        <a:t>数据同步处理</a:t>
                      </a:r>
                      <a:endParaRPr lang="zh-CN" altLang="en-US" sz="1600" b="0" i="0" u="none" strike="noStrike" dirty="0">
                        <a:effectLst/>
                        <a:latin typeface="微软雅黑" pitchFamily="34" charset="-122"/>
                        <a:ea typeface="微软雅黑" pitchFamily="34" charset="-122"/>
                      </a:endParaRPr>
                    </a:p>
                  </a:txBody>
                  <a:tcPr marL="8263" marR="8263" marT="826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vMerge="1">
                  <a:txBody>
                    <a:bodyPr/>
                    <a:lstStyle/>
                    <a:p>
                      <a:endParaRPr lang="zh-CN" altLang="en-US"/>
                    </a:p>
                  </a:txBody>
                  <a:tcPr/>
                </a:tc>
                <a:tc vMerge="1">
                  <a:txBody>
                    <a:bodyPr/>
                    <a:lstStyle/>
                    <a:p>
                      <a:endParaRPr lang="zh-CN" altLang="en-US"/>
                    </a:p>
                  </a:txBody>
                  <a:tcPr/>
                </a:tc>
              </a:tr>
              <a:tr h="290668">
                <a:tc vMerge="1">
                  <a:txBody>
                    <a:bodyPr/>
                    <a:lstStyle/>
                    <a:p>
                      <a:endParaRPr lang="zh-CN" altLang="en-US"/>
                    </a:p>
                  </a:txBody>
                  <a:tcPr/>
                </a:tc>
                <a:tc vMerge="1">
                  <a:txBody>
                    <a:bodyPr/>
                    <a:lstStyle/>
                    <a:p>
                      <a:endParaRPr lang="zh-CN" altLang="en-US"/>
                    </a:p>
                  </a:txBody>
                  <a:tcPr/>
                </a:tc>
                <a:tc>
                  <a:txBody>
                    <a:bodyPr/>
                    <a:lstStyle/>
                    <a:p>
                      <a:pPr algn="l" fontAlgn="t"/>
                      <a:r>
                        <a:rPr lang="zh-CN" altLang="en-US" sz="1600" u="none" strike="noStrike" dirty="0">
                          <a:effectLst/>
                          <a:latin typeface="微软雅黑" pitchFamily="34" charset="-122"/>
                          <a:ea typeface="微软雅黑" pitchFamily="34" charset="-122"/>
                        </a:rPr>
                        <a:t>数据差异化存储处理</a:t>
                      </a:r>
                      <a:endParaRPr lang="zh-CN" altLang="en-US" sz="1600" b="0" i="0" u="none" strike="noStrike" dirty="0">
                        <a:effectLst/>
                        <a:latin typeface="微软雅黑" pitchFamily="34" charset="-122"/>
                        <a:ea typeface="微软雅黑" pitchFamily="34" charset="-122"/>
                      </a:endParaRPr>
                    </a:p>
                  </a:txBody>
                  <a:tcPr marL="8263" marR="8263" marT="826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vMerge="1">
                  <a:txBody>
                    <a:bodyPr/>
                    <a:lstStyle/>
                    <a:p>
                      <a:endParaRPr lang="zh-CN" altLang="en-US"/>
                    </a:p>
                  </a:txBody>
                  <a:tcPr/>
                </a:tc>
                <a:tc vMerge="1">
                  <a:txBody>
                    <a:bodyPr/>
                    <a:lstStyle/>
                    <a:p>
                      <a:endParaRPr lang="zh-CN" altLang="en-US"/>
                    </a:p>
                  </a:txBody>
                  <a:tcPr/>
                </a:tc>
              </a:tr>
              <a:tr h="373959">
                <a:tc vMerge="1">
                  <a:txBody>
                    <a:bodyPr/>
                    <a:lstStyle/>
                    <a:p>
                      <a:endParaRPr lang="zh-CN" altLang="en-US"/>
                    </a:p>
                  </a:txBody>
                  <a:tcPr/>
                </a:tc>
                <a:tc rowSpan="3">
                  <a:txBody>
                    <a:bodyPr/>
                    <a:lstStyle/>
                    <a:p>
                      <a:pPr algn="l" fontAlgn="b"/>
                      <a:r>
                        <a:rPr lang="en-US" altLang="zh-CN" sz="1600" u="none" strike="noStrike" dirty="0">
                          <a:effectLst/>
                          <a:latin typeface="微软雅黑" pitchFamily="34" charset="-122"/>
                          <a:ea typeface="微软雅黑" pitchFamily="34" charset="-122"/>
                        </a:rPr>
                        <a:t>(</a:t>
                      </a:r>
                      <a:r>
                        <a:rPr lang="zh-CN" altLang="en-US" sz="1600" u="none" strike="noStrike" dirty="0">
                          <a:effectLst/>
                          <a:latin typeface="微软雅黑" pitchFamily="34" charset="-122"/>
                          <a:ea typeface="微软雅黑" pitchFamily="34" charset="-122"/>
                        </a:rPr>
                        <a:t>三</a:t>
                      </a:r>
                      <a:r>
                        <a:rPr lang="en-US" altLang="zh-CN" sz="1600" u="none" strike="noStrike" dirty="0">
                          <a:effectLst/>
                          <a:latin typeface="微软雅黑" pitchFamily="34" charset="-122"/>
                          <a:ea typeface="微软雅黑" pitchFamily="34" charset="-122"/>
                        </a:rPr>
                        <a:t>)</a:t>
                      </a:r>
                      <a:r>
                        <a:rPr lang="zh-CN" altLang="en-US" sz="1600" u="none" strike="noStrike" dirty="0">
                          <a:effectLst/>
                          <a:latin typeface="微软雅黑" pitchFamily="34" charset="-122"/>
                          <a:ea typeface="微软雅黑" pitchFamily="34" charset="-122"/>
                        </a:rPr>
                        <a:t>项目管理及其他相关工作</a:t>
                      </a:r>
                      <a:endParaRPr lang="zh-CN" altLang="en-US" sz="1600" b="0" i="0" u="none" strike="noStrike" dirty="0">
                        <a:effectLst/>
                        <a:latin typeface="微软雅黑" pitchFamily="34" charset="-122"/>
                        <a:ea typeface="微软雅黑" pitchFamily="34" charset="-122"/>
                      </a:endParaRPr>
                    </a:p>
                  </a:txBody>
                  <a:tcPr marL="8263" marR="8263" marT="82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t"/>
                      <a:r>
                        <a:rPr lang="zh-CN" altLang="en-US" sz="1600" u="none" strike="noStrike">
                          <a:effectLst/>
                          <a:latin typeface="微软雅黑" pitchFamily="34" charset="-122"/>
                          <a:ea typeface="微软雅黑" pitchFamily="34" charset="-122"/>
                        </a:rPr>
                        <a:t>维护期间数据仓库推广培训工作</a:t>
                      </a:r>
                      <a:endParaRPr lang="zh-CN" altLang="en-US" sz="1600" b="0" i="0" u="none" strike="noStrike">
                        <a:effectLst/>
                        <a:latin typeface="微软雅黑" pitchFamily="34" charset="-122"/>
                        <a:ea typeface="微软雅黑" pitchFamily="34" charset="-122"/>
                      </a:endParaRPr>
                    </a:p>
                  </a:txBody>
                  <a:tcPr marL="8263" marR="8263" marT="826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altLang="zh-CN" sz="1600" b="0" i="0" u="none" strike="noStrike" dirty="0" smtClean="0">
                          <a:effectLst/>
                          <a:latin typeface="微软雅黑" pitchFamily="34" charset="-122"/>
                          <a:ea typeface="微软雅黑" pitchFamily="34" charset="-122"/>
                        </a:rPr>
                        <a:t>10</a:t>
                      </a:r>
                      <a:endParaRPr lang="en-US" altLang="zh-CN" sz="1600" b="0" i="0" u="none" strike="noStrike" dirty="0">
                        <a:effectLst/>
                        <a:latin typeface="微软雅黑" pitchFamily="34" charset="-122"/>
                        <a:ea typeface="微软雅黑" pitchFamily="34" charset="-122"/>
                      </a:endParaRPr>
                    </a:p>
                  </a:txBody>
                  <a:tcPr marL="8263" marR="8263" marT="82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rtl="0" fontAlgn="b"/>
                      <a:r>
                        <a:rPr lang="zh-CN" altLang="en-US" sz="1600" u="none" strike="noStrike" dirty="0" smtClean="0">
                          <a:effectLst/>
                          <a:latin typeface="微软雅黑" pitchFamily="34" charset="-122"/>
                          <a:ea typeface="微软雅黑" pitchFamily="34" charset="-122"/>
                        </a:rPr>
                        <a:t>根据以往运维实际发生情况评估结果</a:t>
                      </a:r>
                      <a:endParaRPr lang="zh-CN" altLang="en-US" sz="1600" b="0" i="0" u="none" strike="noStrike" dirty="0">
                        <a:solidFill>
                          <a:srgbClr val="000000"/>
                        </a:solidFill>
                        <a:effectLst/>
                        <a:latin typeface="微软雅黑" pitchFamily="34" charset="-122"/>
                        <a:ea typeface="微软雅黑" pitchFamily="34" charset="-122"/>
                      </a:endParaRPr>
                    </a:p>
                  </a:txBody>
                  <a:tcPr marL="8263" marR="8263" marT="82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r>
              <a:tr h="305966">
                <a:tc vMerge="1">
                  <a:txBody>
                    <a:bodyPr/>
                    <a:lstStyle/>
                    <a:p>
                      <a:endParaRPr lang="zh-CN" altLang="en-US"/>
                    </a:p>
                  </a:txBody>
                  <a:tcPr/>
                </a:tc>
                <a:tc vMerge="1">
                  <a:txBody>
                    <a:bodyPr/>
                    <a:lstStyle/>
                    <a:p>
                      <a:endParaRPr lang="zh-CN" altLang="en-US"/>
                    </a:p>
                  </a:txBody>
                  <a:tcPr/>
                </a:tc>
                <a:tc>
                  <a:txBody>
                    <a:bodyPr/>
                    <a:lstStyle/>
                    <a:p>
                      <a:pPr algn="l" fontAlgn="t"/>
                      <a:r>
                        <a:rPr lang="zh-CN" altLang="en-US" sz="1600" u="none" strike="noStrike">
                          <a:effectLst/>
                          <a:latin typeface="微软雅黑" pitchFamily="34" charset="-122"/>
                          <a:ea typeface="微软雅黑" pitchFamily="34" charset="-122"/>
                        </a:rPr>
                        <a:t>应用或数据释疑</a:t>
                      </a:r>
                      <a:endParaRPr lang="zh-CN" altLang="en-US" sz="1600" b="0" i="0" u="none" strike="noStrike">
                        <a:effectLst/>
                        <a:latin typeface="微软雅黑" pitchFamily="34" charset="-122"/>
                        <a:ea typeface="微软雅黑" pitchFamily="34" charset="-122"/>
                      </a:endParaRPr>
                    </a:p>
                  </a:txBody>
                  <a:tcPr marL="8263" marR="8263" marT="826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altLang="zh-CN" sz="1600" b="0" i="0" u="none" strike="noStrike" dirty="0" smtClean="0">
                          <a:effectLst/>
                          <a:latin typeface="微软雅黑" pitchFamily="34" charset="-122"/>
                          <a:ea typeface="微软雅黑" pitchFamily="34" charset="-122"/>
                        </a:rPr>
                        <a:t>40</a:t>
                      </a:r>
                      <a:endParaRPr lang="en-US" altLang="zh-CN" sz="1600" b="0" i="0" u="none" strike="noStrike" dirty="0">
                        <a:effectLst/>
                        <a:latin typeface="微软雅黑" pitchFamily="34" charset="-122"/>
                        <a:ea typeface="微软雅黑" pitchFamily="34" charset="-122"/>
                      </a:endParaRPr>
                    </a:p>
                  </a:txBody>
                  <a:tcPr marL="8263" marR="8263" marT="82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rtl="0" fontAlgn="b"/>
                      <a:r>
                        <a:rPr lang="zh-CN" altLang="en-US" sz="1600" u="none" strike="noStrike" dirty="0" smtClean="0">
                          <a:effectLst/>
                          <a:latin typeface="微软雅黑" pitchFamily="34" charset="-122"/>
                          <a:ea typeface="微软雅黑" pitchFamily="34" charset="-122"/>
                        </a:rPr>
                        <a:t>根据以往运维实际发生情况评估结果</a:t>
                      </a:r>
                      <a:endParaRPr lang="zh-CN" altLang="en-US" sz="1600" b="0" i="0" u="none" strike="noStrike" dirty="0">
                        <a:solidFill>
                          <a:srgbClr val="000000"/>
                        </a:solidFill>
                        <a:effectLst/>
                        <a:latin typeface="微软雅黑" pitchFamily="34" charset="-122"/>
                        <a:ea typeface="微软雅黑" pitchFamily="34" charset="-122"/>
                      </a:endParaRPr>
                    </a:p>
                  </a:txBody>
                  <a:tcPr marL="8263" marR="8263" marT="82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r>
              <a:tr h="403124">
                <a:tc vMerge="1">
                  <a:txBody>
                    <a:bodyPr/>
                    <a:lstStyle/>
                    <a:p>
                      <a:endParaRPr lang="zh-CN" altLang="en-US"/>
                    </a:p>
                  </a:txBody>
                  <a:tcPr/>
                </a:tc>
                <a:tc vMerge="1">
                  <a:txBody>
                    <a:bodyPr/>
                    <a:lstStyle/>
                    <a:p>
                      <a:endParaRPr lang="zh-CN" altLang="en-US"/>
                    </a:p>
                  </a:txBody>
                  <a:tcPr/>
                </a:tc>
                <a:tc>
                  <a:txBody>
                    <a:bodyPr/>
                    <a:lstStyle/>
                    <a:p>
                      <a:pPr algn="l" fontAlgn="t"/>
                      <a:r>
                        <a:rPr lang="zh-CN" altLang="en-US" sz="1600" u="none" strike="noStrike">
                          <a:effectLst/>
                          <a:latin typeface="微软雅黑" pitchFamily="34" charset="-122"/>
                          <a:ea typeface="微软雅黑" pitchFamily="34" charset="-122"/>
                        </a:rPr>
                        <a:t>运维项目管理工作</a:t>
                      </a:r>
                      <a:endParaRPr lang="zh-CN" altLang="en-US" sz="1600" b="0" i="0" u="none" strike="noStrike">
                        <a:effectLst/>
                        <a:latin typeface="微软雅黑" pitchFamily="34" charset="-122"/>
                        <a:ea typeface="微软雅黑" pitchFamily="34" charset="-122"/>
                      </a:endParaRPr>
                    </a:p>
                  </a:txBody>
                  <a:tcPr marL="8263" marR="8263" marT="826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altLang="zh-CN" sz="1600" b="0" i="0" u="none" strike="noStrike" dirty="0" smtClean="0">
                          <a:effectLst/>
                          <a:latin typeface="微软雅黑" pitchFamily="34" charset="-122"/>
                          <a:ea typeface="微软雅黑" pitchFamily="34" charset="-122"/>
                        </a:rPr>
                        <a:t>60</a:t>
                      </a:r>
                      <a:endParaRPr lang="en-US" altLang="zh-CN" sz="1600" b="0" i="0" u="none" strike="noStrike" dirty="0">
                        <a:effectLst/>
                        <a:latin typeface="微软雅黑" pitchFamily="34" charset="-122"/>
                        <a:ea typeface="微软雅黑" pitchFamily="34" charset="-122"/>
                      </a:endParaRPr>
                    </a:p>
                  </a:txBody>
                  <a:tcPr marL="8263" marR="8263" marT="82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r>
                        <a:rPr lang="zh-CN" altLang="en-US" sz="1600" u="none" strike="noStrike" dirty="0">
                          <a:effectLst/>
                          <a:latin typeface="微软雅黑" pitchFamily="34" charset="-122"/>
                          <a:ea typeface="微软雅黑" pitchFamily="34" charset="-122"/>
                        </a:rPr>
                        <a:t>周例会每</a:t>
                      </a:r>
                      <a:r>
                        <a:rPr lang="en-US" altLang="zh-CN" sz="1600" u="none" strike="noStrike" dirty="0">
                          <a:effectLst/>
                          <a:latin typeface="微软雅黑" pitchFamily="34" charset="-122"/>
                          <a:ea typeface="微软雅黑" pitchFamily="34" charset="-122"/>
                        </a:rPr>
                        <a:t>2</a:t>
                      </a:r>
                      <a:r>
                        <a:rPr lang="zh-CN" altLang="en-US" sz="1600" u="none" strike="noStrike" dirty="0">
                          <a:effectLst/>
                          <a:latin typeface="微软雅黑" pitchFamily="34" charset="-122"/>
                          <a:ea typeface="微软雅黑" pitchFamily="34" charset="-122"/>
                        </a:rPr>
                        <a:t>周一次，每次</a:t>
                      </a:r>
                      <a:r>
                        <a:rPr lang="en-US" altLang="zh-CN" sz="1600" u="none" strike="noStrike" dirty="0">
                          <a:effectLst/>
                          <a:latin typeface="微软雅黑" pitchFamily="34" charset="-122"/>
                          <a:ea typeface="微软雅黑" pitchFamily="34" charset="-122"/>
                        </a:rPr>
                        <a:t>1</a:t>
                      </a:r>
                      <a:r>
                        <a:rPr lang="zh-CN" altLang="en-US" sz="1600" u="none" strike="noStrike" dirty="0">
                          <a:effectLst/>
                          <a:latin typeface="微软雅黑" pitchFamily="34" charset="-122"/>
                          <a:ea typeface="微软雅黑" pitchFamily="34" charset="-122"/>
                        </a:rPr>
                        <a:t>小时</a:t>
                      </a:r>
                      <a:r>
                        <a:rPr lang="zh-CN" altLang="en-US" sz="1600" u="none" strike="noStrike" dirty="0" smtClean="0">
                          <a:effectLst/>
                          <a:latin typeface="微软雅黑" pitchFamily="34" charset="-122"/>
                          <a:ea typeface="微软雅黑" pitchFamily="34" charset="-122"/>
                        </a:rPr>
                        <a:t>，</a:t>
                      </a:r>
                      <a:r>
                        <a:rPr lang="en-US" altLang="zh-CN" sz="1600" u="none" strike="noStrike" dirty="0" smtClean="0">
                          <a:effectLst/>
                          <a:latin typeface="微软雅黑" pitchFamily="34" charset="-122"/>
                          <a:ea typeface="微软雅黑" pitchFamily="34" charset="-122"/>
                        </a:rPr>
                        <a:t>25</a:t>
                      </a:r>
                      <a:r>
                        <a:rPr lang="zh-CN" altLang="en-US" sz="1600" u="none" strike="noStrike" dirty="0" smtClean="0">
                          <a:effectLst/>
                          <a:latin typeface="微软雅黑" pitchFamily="34" charset="-122"/>
                          <a:ea typeface="微软雅黑" pitchFamily="34" charset="-122"/>
                        </a:rPr>
                        <a:t>周</a:t>
                      </a:r>
                      <a:r>
                        <a:rPr lang="zh-CN" altLang="en-US" sz="1600" u="none" strike="noStrike" dirty="0">
                          <a:effectLst/>
                          <a:latin typeface="微软雅黑" pitchFamily="34" charset="-122"/>
                          <a:ea typeface="微软雅黑" pitchFamily="34" charset="-122"/>
                        </a:rPr>
                        <a:t>*</a:t>
                      </a:r>
                      <a:r>
                        <a:rPr lang="en-US" altLang="zh-CN" sz="1600" u="none" strike="noStrike" dirty="0" smtClean="0">
                          <a:effectLst/>
                          <a:latin typeface="微软雅黑" pitchFamily="34" charset="-122"/>
                          <a:ea typeface="微软雅黑" pitchFamily="34" charset="-122"/>
                        </a:rPr>
                        <a:t>11/8=34</a:t>
                      </a:r>
                      <a:r>
                        <a:rPr lang="zh-CN" altLang="en-US" sz="1600" u="none" strike="noStrike" dirty="0" smtClean="0">
                          <a:effectLst/>
                          <a:latin typeface="微软雅黑" pitchFamily="34" charset="-122"/>
                          <a:ea typeface="微软雅黑" pitchFamily="34" charset="-122"/>
                        </a:rPr>
                        <a:t>人天，</a:t>
                      </a:r>
                      <a:r>
                        <a:rPr lang="zh-CN" altLang="en-US" sz="1600" u="none" strike="noStrike" dirty="0">
                          <a:effectLst/>
                          <a:latin typeface="微软雅黑" pitchFamily="34" charset="-122"/>
                          <a:ea typeface="微软雅黑" pitchFamily="34" charset="-122"/>
                        </a:rPr>
                        <a:t>周月报估算</a:t>
                      </a:r>
                      <a:r>
                        <a:rPr lang="en-US" altLang="zh-CN" sz="1600" u="none" strike="noStrike" dirty="0" smtClean="0">
                          <a:effectLst/>
                          <a:latin typeface="微软雅黑" pitchFamily="34" charset="-122"/>
                          <a:ea typeface="微软雅黑" pitchFamily="34" charset="-122"/>
                        </a:rPr>
                        <a:t>16</a:t>
                      </a:r>
                      <a:r>
                        <a:rPr lang="zh-CN" altLang="en-US" sz="1600" u="none" strike="noStrike" dirty="0" smtClean="0">
                          <a:effectLst/>
                          <a:latin typeface="微软雅黑" pitchFamily="34" charset="-122"/>
                          <a:ea typeface="微软雅黑" pitchFamily="34" charset="-122"/>
                        </a:rPr>
                        <a:t>人天</a:t>
                      </a:r>
                      <a:endParaRPr lang="zh-CN" altLang="en-US" sz="1600" b="0" i="0" u="none" strike="noStrike" dirty="0">
                        <a:effectLst/>
                        <a:latin typeface="微软雅黑" pitchFamily="34" charset="-122"/>
                        <a:ea typeface="微软雅黑" pitchFamily="34" charset="-122"/>
                      </a:endParaRPr>
                    </a:p>
                  </a:txBody>
                  <a:tcPr marL="8263" marR="8263" marT="82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r>
              <a:tr h="195478">
                <a:tc vMerge="1">
                  <a:txBody>
                    <a:bodyPr/>
                    <a:lstStyle/>
                    <a:p>
                      <a:endParaRPr lang="zh-CN" altLang="en-US"/>
                    </a:p>
                  </a:txBody>
                  <a:tcPr/>
                </a:tc>
                <a:tc>
                  <a:txBody>
                    <a:bodyPr/>
                    <a:lstStyle/>
                    <a:p>
                      <a:pPr algn="l" fontAlgn="b"/>
                      <a:r>
                        <a:rPr lang="zh-CN" altLang="en-US" sz="1600" b="1" u="none" strike="noStrike" dirty="0">
                          <a:effectLst/>
                          <a:latin typeface="微软雅黑" pitchFamily="34" charset="-122"/>
                          <a:ea typeface="微软雅黑" pitchFamily="34" charset="-122"/>
                        </a:rPr>
                        <a:t>小计：</a:t>
                      </a:r>
                      <a:endParaRPr lang="zh-CN" altLang="en-US" sz="1600" b="1" i="0" u="none" strike="noStrike" dirty="0">
                        <a:effectLst/>
                        <a:latin typeface="微软雅黑" pitchFamily="34" charset="-122"/>
                        <a:ea typeface="微软雅黑" pitchFamily="34" charset="-122"/>
                      </a:endParaRPr>
                    </a:p>
                  </a:txBody>
                  <a:tcPr marL="8263" marR="8263" marT="82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p>
                      <a:pPr algn="l" fontAlgn="t"/>
                      <a:r>
                        <a:rPr lang="zh-CN" altLang="en-US" sz="1600" b="1" u="none" strike="noStrike" dirty="0">
                          <a:effectLst/>
                          <a:latin typeface="微软雅黑" pitchFamily="34" charset="-122"/>
                          <a:ea typeface="微软雅黑" pitchFamily="34" charset="-122"/>
                        </a:rPr>
                        <a:t>　</a:t>
                      </a:r>
                      <a:endParaRPr lang="zh-CN" altLang="en-US" sz="1600" b="1" i="0" u="none" strike="noStrike" dirty="0">
                        <a:effectLst/>
                        <a:latin typeface="微软雅黑" pitchFamily="34" charset="-122"/>
                        <a:ea typeface="微软雅黑" pitchFamily="34" charset="-122"/>
                      </a:endParaRPr>
                    </a:p>
                  </a:txBody>
                  <a:tcPr marL="8263" marR="8263" marT="826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p>
                      <a:pPr algn="ctr" fontAlgn="b"/>
                      <a:r>
                        <a:rPr lang="en-US" altLang="zh-CN" sz="1600" b="1" u="none" strike="noStrike" dirty="0" smtClean="0">
                          <a:effectLst/>
                          <a:latin typeface="微软雅黑" pitchFamily="34" charset="-122"/>
                          <a:ea typeface="微软雅黑" pitchFamily="34" charset="-122"/>
                        </a:rPr>
                        <a:t>510</a:t>
                      </a:r>
                      <a:endParaRPr lang="en-US" altLang="zh-CN" sz="1600" b="1" i="0" u="none" strike="noStrike" dirty="0">
                        <a:effectLst/>
                        <a:latin typeface="微软雅黑" pitchFamily="34" charset="-122"/>
                        <a:ea typeface="微软雅黑" pitchFamily="34" charset="-122"/>
                      </a:endParaRPr>
                    </a:p>
                  </a:txBody>
                  <a:tcPr marL="8263" marR="8263" marT="82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p>
                      <a:pPr algn="l" fontAlgn="b"/>
                      <a:r>
                        <a:rPr lang="zh-CN" altLang="en-US" sz="1600" b="1" u="none" strike="noStrike" dirty="0">
                          <a:effectLst/>
                          <a:latin typeface="微软雅黑" pitchFamily="34" charset="-122"/>
                          <a:ea typeface="微软雅黑" pitchFamily="34" charset="-122"/>
                        </a:rPr>
                        <a:t>　</a:t>
                      </a:r>
                      <a:r>
                        <a:rPr lang="en-US" altLang="zh-CN" sz="1600" b="1" u="none" strike="noStrike" dirty="0" smtClean="0">
                          <a:effectLst/>
                          <a:latin typeface="微软雅黑" pitchFamily="34" charset="-122"/>
                          <a:ea typeface="微软雅黑" pitchFamily="34" charset="-122"/>
                        </a:rPr>
                        <a:t>510/238</a:t>
                      </a:r>
                      <a:r>
                        <a:rPr lang="en-US" altLang="zh-CN" sz="1600" b="1" u="none" strike="noStrike" dirty="0" smtClean="0">
                          <a:effectLst/>
                          <a:latin typeface="微软雅黑" pitchFamily="34" charset="-122"/>
                          <a:ea typeface="微软雅黑" pitchFamily="34" charset="-122"/>
                        </a:rPr>
                        <a:t>≈2</a:t>
                      </a:r>
                      <a:r>
                        <a:rPr lang="zh-CN" altLang="en-US" sz="1600" b="1" u="none" strike="noStrike" dirty="0" smtClean="0">
                          <a:effectLst/>
                          <a:latin typeface="微软雅黑" pitchFamily="34" charset="-122"/>
                          <a:ea typeface="微软雅黑" pitchFamily="34" charset="-122"/>
                        </a:rPr>
                        <a:t>人年 </a:t>
                      </a:r>
                      <a:r>
                        <a:rPr lang="en-US" altLang="zh-CN" sz="1600" b="1" u="none" strike="noStrike" dirty="0" smtClean="0">
                          <a:effectLst/>
                          <a:latin typeface="微软雅黑" pitchFamily="34" charset="-122"/>
                          <a:ea typeface="微软雅黑" pitchFamily="34" charset="-122"/>
                        </a:rPr>
                        <a:t>*</a:t>
                      </a:r>
                      <a:r>
                        <a:rPr lang="zh-CN" altLang="en-US" sz="1600" b="1" u="none" strike="noStrike" dirty="0" smtClean="0">
                          <a:effectLst/>
                          <a:latin typeface="微软雅黑" pitchFamily="34" charset="-122"/>
                          <a:ea typeface="微软雅黑" pitchFamily="34" charset="-122"/>
                        </a:rPr>
                        <a:t>需要各种角色来承担</a:t>
                      </a:r>
                      <a:endParaRPr lang="zh-CN" altLang="en-US" sz="1600" b="1" i="0" u="none" strike="noStrike" dirty="0">
                        <a:effectLst/>
                        <a:latin typeface="微软雅黑" pitchFamily="34" charset="-122"/>
                        <a:ea typeface="微软雅黑" pitchFamily="34" charset="-122"/>
                      </a:endParaRPr>
                    </a:p>
                  </a:txBody>
                  <a:tcPr marL="8263" marR="8263" marT="82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r>
            </a:tbl>
          </a:graphicData>
        </a:graphic>
      </p:graphicFrame>
    </p:spTree>
    <p:extLst>
      <p:ext uri="{BB962C8B-B14F-4D97-AF65-F5344CB8AC3E}">
        <p14:creationId xmlns:p14="http://schemas.microsoft.com/office/powerpoint/2010/main" val="22399913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zh-CN" altLang="en-US" dirty="0">
                <a:latin typeface="微软雅黑" pitchFamily="34" charset="-122"/>
                <a:ea typeface="微软雅黑" pitchFamily="34" charset="-122"/>
              </a:rPr>
              <a:t>开</a:t>
            </a:r>
            <a:r>
              <a:rPr lang="zh-CN" altLang="en-US" dirty="0" smtClean="0">
                <a:latin typeface="微软雅黑" pitchFamily="34" charset="-122"/>
                <a:ea typeface="微软雅黑" pitchFamily="34" charset="-122"/>
              </a:rPr>
              <a:t>发工</a:t>
            </a:r>
            <a:r>
              <a:rPr lang="zh-CN" altLang="en-US" dirty="0">
                <a:latin typeface="微软雅黑" pitchFamily="34" charset="-122"/>
                <a:ea typeface="微软雅黑" pitchFamily="34" charset="-122"/>
              </a:rPr>
              <a:t>作资</a:t>
            </a:r>
            <a:r>
              <a:rPr lang="zh-CN" altLang="en-US" dirty="0" smtClean="0">
                <a:latin typeface="微软雅黑" pitchFamily="34" charset="-122"/>
                <a:ea typeface="微软雅黑" pitchFamily="34" charset="-122"/>
              </a:rPr>
              <a:t>源需求</a:t>
            </a:r>
            <a:endParaRPr lang="en-US" dirty="0"/>
          </a:p>
        </p:txBody>
      </p:sp>
      <p:graphicFrame>
        <p:nvGraphicFramePr>
          <p:cNvPr id="6" name="表格 5"/>
          <p:cNvGraphicFramePr>
            <a:graphicFrameLocks noGrp="1"/>
          </p:cNvGraphicFramePr>
          <p:nvPr>
            <p:extLst>
              <p:ext uri="{D42A27DB-BD31-4B8C-83A1-F6EECF244321}">
                <p14:modId xmlns:p14="http://schemas.microsoft.com/office/powerpoint/2010/main" val="3587343628"/>
              </p:ext>
            </p:extLst>
          </p:nvPr>
        </p:nvGraphicFramePr>
        <p:xfrm>
          <a:off x="251520" y="1196752"/>
          <a:ext cx="8712967" cy="5645137"/>
        </p:xfrm>
        <a:graphic>
          <a:graphicData uri="http://schemas.openxmlformats.org/drawingml/2006/table">
            <a:tbl>
              <a:tblPr firstRow="1">
                <a:tableStyleId>{21E4AEA4-8DFA-4A89-87EB-49C32662AFE0}</a:tableStyleId>
              </a:tblPr>
              <a:tblGrid>
                <a:gridCol w="1008112"/>
                <a:gridCol w="1224136"/>
                <a:gridCol w="2304256"/>
                <a:gridCol w="936104"/>
                <a:gridCol w="3240359"/>
              </a:tblGrid>
              <a:tr h="451130">
                <a:tc gridSpan="2">
                  <a:txBody>
                    <a:bodyPr/>
                    <a:lstStyle/>
                    <a:p>
                      <a:pPr algn="ctr" fontAlgn="t"/>
                      <a:r>
                        <a:rPr lang="zh-CN" altLang="en-US" sz="1600" u="none" strike="noStrike" dirty="0">
                          <a:effectLst/>
                          <a:latin typeface="微软雅黑" pitchFamily="34" charset="-122"/>
                          <a:ea typeface="微软雅黑" pitchFamily="34" charset="-122"/>
                        </a:rPr>
                        <a:t>工作类别</a:t>
                      </a:r>
                      <a:endParaRPr lang="zh-CN" altLang="en-US" sz="1600" b="1" i="0" u="none" strike="noStrike" dirty="0">
                        <a:effectLst/>
                        <a:latin typeface="微软雅黑" pitchFamily="34" charset="-122"/>
                        <a:ea typeface="微软雅黑" pitchFamily="34" charset="-122"/>
                      </a:endParaRPr>
                    </a:p>
                  </a:txBody>
                  <a:tcPr marL="9506" marR="9506" marT="950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fontAlgn="t"/>
                      <a:r>
                        <a:rPr lang="zh-CN" altLang="en-US" sz="1600" u="none" strike="noStrike">
                          <a:effectLst/>
                          <a:latin typeface="微软雅黑" pitchFamily="34" charset="-122"/>
                          <a:ea typeface="微软雅黑" pitchFamily="34" charset="-122"/>
                        </a:rPr>
                        <a:t>工作内容</a:t>
                      </a:r>
                      <a:endParaRPr lang="zh-CN" altLang="en-US" sz="1600" b="1" i="0" u="none" strike="noStrike">
                        <a:effectLst/>
                        <a:latin typeface="微软雅黑" pitchFamily="34" charset="-122"/>
                        <a:ea typeface="微软雅黑" pitchFamily="34" charset="-122"/>
                      </a:endParaRPr>
                    </a:p>
                  </a:txBody>
                  <a:tcPr marL="9506" marR="9506" marT="950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zh-CN" altLang="en-US" sz="1600" u="none" strike="noStrike">
                          <a:effectLst/>
                          <a:latin typeface="微软雅黑" pitchFamily="34" charset="-122"/>
                          <a:ea typeface="微软雅黑" pitchFamily="34" charset="-122"/>
                        </a:rPr>
                        <a:t>工作资源投入需求</a:t>
                      </a:r>
                      <a:endParaRPr lang="zh-CN" altLang="en-US" sz="1600" b="1" i="0" u="none" strike="noStrike">
                        <a:effectLst/>
                        <a:latin typeface="微软雅黑" pitchFamily="34" charset="-122"/>
                        <a:ea typeface="微软雅黑" pitchFamily="34" charset="-122"/>
                      </a:endParaRPr>
                    </a:p>
                  </a:txBody>
                  <a:tcPr marL="9506" marR="9506" marT="950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zh-CN" altLang="en-US" sz="1600" u="none" strike="noStrike">
                          <a:effectLst/>
                          <a:latin typeface="微软雅黑" pitchFamily="34" charset="-122"/>
                          <a:ea typeface="微软雅黑" pitchFamily="34" charset="-122"/>
                        </a:rPr>
                        <a:t>备注</a:t>
                      </a:r>
                      <a:endParaRPr lang="zh-CN" altLang="en-US" sz="1600" b="1" i="0" u="none" strike="noStrike">
                        <a:effectLst/>
                        <a:latin typeface="微软雅黑" pitchFamily="34" charset="-122"/>
                        <a:ea typeface="微软雅黑" pitchFamily="34" charset="-122"/>
                      </a:endParaRPr>
                    </a:p>
                  </a:txBody>
                  <a:tcPr marL="9506" marR="9506" marT="950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8998">
                <a:tc rowSpan="4">
                  <a:txBody>
                    <a:bodyPr/>
                    <a:lstStyle/>
                    <a:p>
                      <a:pPr algn="ctr" fontAlgn="b"/>
                      <a:r>
                        <a:rPr lang="zh-CN" altLang="en-US" sz="1600" u="none" strike="noStrike" dirty="0">
                          <a:effectLst/>
                          <a:latin typeface="微软雅黑" pitchFamily="34" charset="-122"/>
                          <a:ea typeface="微软雅黑" pitchFamily="34" charset="-122"/>
                        </a:rPr>
                        <a:t>更新开发工作</a:t>
                      </a:r>
                      <a:endParaRPr lang="zh-CN" altLang="en-US" sz="1600" b="0" i="0" u="none" strike="noStrike" dirty="0">
                        <a:effectLst/>
                        <a:latin typeface="微软雅黑" pitchFamily="34" charset="-122"/>
                        <a:ea typeface="微软雅黑" pitchFamily="34" charset="-122"/>
                      </a:endParaRPr>
                    </a:p>
                  </a:txBody>
                  <a:tcPr marL="9506" marR="9506" marT="95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rowSpan="2">
                  <a:txBody>
                    <a:bodyPr/>
                    <a:lstStyle/>
                    <a:p>
                      <a:pPr algn="l" fontAlgn="b"/>
                      <a:r>
                        <a:rPr lang="en-US" altLang="zh-CN" sz="1600" u="none" strike="noStrike" dirty="0">
                          <a:effectLst/>
                          <a:latin typeface="微软雅黑" pitchFamily="34" charset="-122"/>
                          <a:ea typeface="微软雅黑" pitchFamily="34" charset="-122"/>
                        </a:rPr>
                        <a:t>(</a:t>
                      </a:r>
                      <a:r>
                        <a:rPr lang="zh-CN" altLang="en-US" sz="1600" u="none" strike="noStrike" dirty="0">
                          <a:effectLst/>
                          <a:latin typeface="微软雅黑" pitchFamily="34" charset="-122"/>
                          <a:ea typeface="微软雅黑" pitchFamily="34" charset="-122"/>
                        </a:rPr>
                        <a:t>一</a:t>
                      </a:r>
                      <a:r>
                        <a:rPr lang="en-US" altLang="zh-CN" sz="1600" u="none" strike="noStrike" dirty="0">
                          <a:effectLst/>
                          <a:latin typeface="微软雅黑" pitchFamily="34" charset="-122"/>
                          <a:ea typeface="微软雅黑" pitchFamily="34" charset="-122"/>
                        </a:rPr>
                        <a:t>)</a:t>
                      </a:r>
                      <a:r>
                        <a:rPr lang="zh-CN" altLang="en-US" sz="1600" u="none" strike="noStrike" dirty="0">
                          <a:effectLst/>
                          <a:latin typeface="微软雅黑" pitchFamily="34" charset="-122"/>
                          <a:ea typeface="微软雅黑" pitchFamily="34" charset="-122"/>
                        </a:rPr>
                        <a:t>现有系统的更新调整工作</a:t>
                      </a:r>
                      <a:endParaRPr lang="zh-CN" altLang="en-US" sz="1600" b="0" i="0" u="none" strike="noStrike" dirty="0">
                        <a:effectLst/>
                        <a:latin typeface="微软雅黑" pitchFamily="34" charset="-122"/>
                        <a:ea typeface="微软雅黑" pitchFamily="34" charset="-122"/>
                      </a:endParaRPr>
                    </a:p>
                  </a:txBody>
                  <a:tcPr marL="9506" marR="9506" marT="95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zh-CN" altLang="en-US" sz="1600" u="none" strike="noStrike" dirty="0">
                          <a:effectLst/>
                          <a:latin typeface="微软雅黑" pitchFamily="34" charset="-122"/>
                          <a:ea typeface="微软雅黑" pitchFamily="34" charset="-122"/>
                        </a:rPr>
                        <a:t>系统后端加载的变更调整工作</a:t>
                      </a:r>
                      <a:endParaRPr lang="zh-CN" altLang="en-US" sz="1600" b="0" i="0" u="none" strike="noStrike" dirty="0">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zh-CN" sz="1600" u="none" strike="noStrike" dirty="0" smtClean="0">
                          <a:effectLst/>
                          <a:latin typeface="微软雅黑" pitchFamily="34" charset="-122"/>
                          <a:ea typeface="微软雅黑" pitchFamily="34" charset="-122"/>
                        </a:rPr>
                        <a:t>260</a:t>
                      </a:r>
                      <a:endParaRPr lang="en-US" altLang="zh-CN" sz="1600" b="0" i="0" u="none" strike="noStrike" dirty="0">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zh-CN" altLang="en-US" sz="1600" u="none" strike="noStrike">
                          <a:effectLst/>
                          <a:latin typeface="微软雅黑" pitchFamily="34" charset="-122"/>
                          <a:ea typeface="微软雅黑" pitchFamily="34" charset="-122"/>
                        </a:rPr>
                        <a:t>根据</a:t>
                      </a:r>
                      <a:r>
                        <a:rPr lang="en-US" altLang="zh-CN" sz="1600" u="none" strike="noStrike">
                          <a:effectLst/>
                          <a:latin typeface="微软雅黑" pitchFamily="34" charset="-122"/>
                          <a:ea typeface="微软雅黑" pitchFamily="34" charset="-122"/>
                        </a:rPr>
                        <a:t>2012</a:t>
                      </a:r>
                      <a:r>
                        <a:rPr lang="zh-CN" altLang="en-US" sz="1600" u="none" strike="noStrike">
                          <a:effectLst/>
                          <a:latin typeface="微软雅黑" pitchFamily="34" charset="-122"/>
                          <a:ea typeface="微软雅黑" pitchFamily="34" charset="-122"/>
                        </a:rPr>
                        <a:t>年</a:t>
                      </a:r>
                      <a:r>
                        <a:rPr lang="en-US" altLang="zh-CN" sz="1600" u="none" strike="noStrike">
                          <a:effectLst/>
                          <a:latin typeface="微软雅黑" pitchFamily="34" charset="-122"/>
                          <a:ea typeface="微软雅黑" pitchFamily="34" charset="-122"/>
                        </a:rPr>
                        <a:t>300</a:t>
                      </a:r>
                      <a:r>
                        <a:rPr lang="zh-CN" altLang="en-US" sz="1600" u="none" strike="noStrike">
                          <a:effectLst/>
                          <a:latin typeface="微软雅黑" pitchFamily="34" charset="-122"/>
                          <a:ea typeface="微软雅黑" pitchFamily="34" charset="-122"/>
                        </a:rPr>
                        <a:t>评估</a:t>
                      </a:r>
                      <a:endParaRPr lang="zh-CN" altLang="en-US" sz="1600" b="0" i="0" u="none" strike="noStrike">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338998">
                <a:tc vMerge="1">
                  <a:txBody>
                    <a:bodyPr/>
                    <a:lstStyle/>
                    <a:p>
                      <a:endParaRPr lang="zh-CN" altLang="en-US"/>
                    </a:p>
                  </a:txBody>
                  <a:tcPr/>
                </a:tc>
                <a:tc vMerge="1">
                  <a:txBody>
                    <a:bodyPr/>
                    <a:lstStyle/>
                    <a:p>
                      <a:endParaRPr lang="zh-CN" altLang="en-US"/>
                    </a:p>
                  </a:txBody>
                  <a:tcPr/>
                </a:tc>
                <a:tc>
                  <a:txBody>
                    <a:bodyPr/>
                    <a:lstStyle/>
                    <a:p>
                      <a:pPr algn="l" fontAlgn="b"/>
                      <a:r>
                        <a:rPr lang="zh-CN" altLang="en-US" sz="1600" u="none" strike="noStrike" dirty="0">
                          <a:effectLst/>
                          <a:latin typeface="微软雅黑" pitchFamily="34" charset="-122"/>
                          <a:ea typeface="微软雅黑" pitchFamily="34" charset="-122"/>
                        </a:rPr>
                        <a:t>数据输出系统的变更调整工作</a:t>
                      </a:r>
                      <a:endParaRPr lang="zh-CN" altLang="en-US" sz="1600" b="0" i="0" u="none" strike="noStrike" dirty="0">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zh-CN" sz="1600" u="none" strike="noStrike" dirty="0" smtClean="0">
                          <a:effectLst/>
                          <a:latin typeface="微软雅黑" pitchFamily="34" charset="-122"/>
                          <a:ea typeface="微软雅黑" pitchFamily="34" charset="-122"/>
                        </a:rPr>
                        <a:t>309</a:t>
                      </a:r>
                      <a:endParaRPr lang="en-US" altLang="zh-CN" sz="1600" b="0" i="0" u="none" strike="noStrike" dirty="0">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zh-CN" altLang="en-US" sz="1600" u="none" strike="noStrike">
                          <a:effectLst/>
                          <a:latin typeface="微软雅黑" pitchFamily="34" charset="-122"/>
                          <a:ea typeface="微软雅黑" pitchFamily="34" charset="-122"/>
                        </a:rPr>
                        <a:t>根据</a:t>
                      </a:r>
                      <a:r>
                        <a:rPr lang="en-US" altLang="zh-CN" sz="1600" u="none" strike="noStrike">
                          <a:effectLst/>
                          <a:latin typeface="微软雅黑" pitchFamily="34" charset="-122"/>
                          <a:ea typeface="微软雅黑" pitchFamily="34" charset="-122"/>
                        </a:rPr>
                        <a:t>2012</a:t>
                      </a:r>
                      <a:r>
                        <a:rPr lang="zh-CN" altLang="en-US" sz="1600" u="none" strike="noStrike">
                          <a:effectLst/>
                          <a:latin typeface="微软雅黑" pitchFamily="34" charset="-122"/>
                          <a:ea typeface="微软雅黑" pitchFamily="34" charset="-122"/>
                        </a:rPr>
                        <a:t>年</a:t>
                      </a:r>
                      <a:r>
                        <a:rPr lang="en-US" altLang="zh-CN" sz="1600" u="none" strike="noStrike">
                          <a:effectLst/>
                          <a:latin typeface="微软雅黑" pitchFamily="34" charset="-122"/>
                          <a:ea typeface="微软雅黑" pitchFamily="34" charset="-122"/>
                        </a:rPr>
                        <a:t>300</a:t>
                      </a:r>
                      <a:r>
                        <a:rPr lang="zh-CN" altLang="en-US" sz="1600" u="none" strike="noStrike">
                          <a:effectLst/>
                          <a:latin typeface="微软雅黑" pitchFamily="34" charset="-122"/>
                          <a:ea typeface="微软雅黑" pitchFamily="34" charset="-122"/>
                        </a:rPr>
                        <a:t>评估</a:t>
                      </a:r>
                      <a:endParaRPr lang="zh-CN" altLang="en-US" sz="1600" b="0" i="0" u="none" strike="noStrike">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503371">
                <a:tc vMerge="1">
                  <a:txBody>
                    <a:bodyPr/>
                    <a:lstStyle/>
                    <a:p>
                      <a:endParaRPr lang="zh-CN" altLang="en-US"/>
                    </a:p>
                  </a:txBody>
                  <a:tcPr/>
                </a:tc>
                <a:tc>
                  <a:txBody>
                    <a:bodyPr/>
                    <a:lstStyle/>
                    <a:p>
                      <a:pPr algn="l" fontAlgn="b"/>
                      <a:r>
                        <a:rPr lang="en-US" altLang="zh-CN" sz="1600" u="none" strike="noStrike" dirty="0">
                          <a:effectLst/>
                          <a:latin typeface="微软雅黑" pitchFamily="34" charset="-122"/>
                          <a:ea typeface="微软雅黑" pitchFamily="34" charset="-122"/>
                        </a:rPr>
                        <a:t>(</a:t>
                      </a:r>
                      <a:r>
                        <a:rPr lang="zh-CN" altLang="en-US" sz="1600" u="none" strike="noStrike" dirty="0">
                          <a:effectLst/>
                          <a:latin typeface="微软雅黑" pitchFamily="34" charset="-122"/>
                          <a:ea typeface="微软雅黑" pitchFamily="34" charset="-122"/>
                        </a:rPr>
                        <a:t>二</a:t>
                      </a:r>
                      <a:r>
                        <a:rPr lang="en-US" altLang="zh-CN" sz="1600" u="none" strike="noStrike" dirty="0">
                          <a:effectLst/>
                          <a:latin typeface="微软雅黑" pitchFamily="34" charset="-122"/>
                          <a:ea typeface="微软雅黑" pitchFamily="34" charset="-122"/>
                        </a:rPr>
                        <a:t>)</a:t>
                      </a:r>
                      <a:r>
                        <a:rPr lang="zh-CN" altLang="en-US" sz="1600" u="none" strike="noStrike" dirty="0">
                          <a:effectLst/>
                          <a:latin typeface="微软雅黑" pitchFamily="34" charset="-122"/>
                          <a:ea typeface="微软雅黑" pitchFamily="34" charset="-122"/>
                        </a:rPr>
                        <a:t>数据查询服务</a:t>
                      </a:r>
                      <a:endParaRPr lang="zh-CN" altLang="en-US" sz="1600" b="0" i="0" u="none" strike="noStrike" dirty="0">
                        <a:effectLst/>
                        <a:latin typeface="微软雅黑" pitchFamily="34" charset="-122"/>
                        <a:ea typeface="微软雅黑" pitchFamily="34" charset="-122"/>
                      </a:endParaRPr>
                    </a:p>
                  </a:txBody>
                  <a:tcPr marL="9506" marR="9506" marT="95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600" u="none" strike="noStrike" dirty="0">
                          <a:effectLst/>
                          <a:latin typeface="微软雅黑" pitchFamily="34" charset="-122"/>
                          <a:ea typeface="微软雅黑" pitchFamily="34" charset="-122"/>
                        </a:rPr>
                        <a:t> </a:t>
                      </a:r>
                      <a:r>
                        <a:rPr lang="en-US" sz="1600" u="none" strike="noStrike" dirty="0" err="1">
                          <a:effectLst/>
                          <a:latin typeface="微软雅黑" pitchFamily="34" charset="-122"/>
                          <a:ea typeface="微软雅黑" pitchFamily="34" charset="-122"/>
                        </a:rPr>
                        <a:t>AD_Query</a:t>
                      </a:r>
                      <a:r>
                        <a:rPr lang="en-US" sz="1600" u="none" strike="noStrike" dirty="0">
                          <a:effectLst/>
                          <a:latin typeface="微软雅黑" pitchFamily="34" charset="-122"/>
                          <a:ea typeface="微软雅黑" pitchFamily="34" charset="-122"/>
                        </a:rPr>
                        <a:t> </a:t>
                      </a:r>
                      <a:r>
                        <a:rPr lang="zh-CN" altLang="en-US" sz="1600" u="none" strike="noStrike" dirty="0">
                          <a:effectLst/>
                          <a:latin typeface="微软雅黑" pitchFamily="34" charset="-122"/>
                          <a:ea typeface="微软雅黑" pitchFamily="34" charset="-122"/>
                        </a:rPr>
                        <a:t>查询协助</a:t>
                      </a:r>
                      <a:endParaRPr lang="zh-CN" altLang="en-US" sz="1600" b="0" i="0" u="none" strike="noStrike" dirty="0">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zh-CN" sz="1600" b="0" i="0" u="none" strike="noStrike" dirty="0" smtClean="0">
                          <a:effectLst/>
                          <a:latin typeface="微软雅黑" pitchFamily="34" charset="-122"/>
                          <a:ea typeface="微软雅黑" pitchFamily="34" charset="-122"/>
                        </a:rPr>
                        <a:t>140</a:t>
                      </a:r>
                      <a:endParaRPr lang="en-US" altLang="zh-CN" sz="1600" b="0" i="0" u="none" strike="noStrike" dirty="0">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zh-CN" altLang="en-US" sz="1600" u="none" strike="noStrike" dirty="0">
                          <a:effectLst/>
                          <a:latin typeface="微软雅黑" pitchFamily="34" charset="-122"/>
                          <a:ea typeface="微软雅黑" pitchFamily="34" charset="-122"/>
                        </a:rPr>
                        <a:t>根据</a:t>
                      </a:r>
                      <a:r>
                        <a:rPr lang="en-US" altLang="zh-CN" sz="1600" u="none" strike="noStrike" dirty="0">
                          <a:effectLst/>
                          <a:latin typeface="微软雅黑" pitchFamily="34" charset="-122"/>
                          <a:ea typeface="微软雅黑" pitchFamily="34" charset="-122"/>
                        </a:rPr>
                        <a:t>2012</a:t>
                      </a:r>
                      <a:r>
                        <a:rPr lang="zh-CN" altLang="en-US" sz="1600" u="none" strike="noStrike" dirty="0">
                          <a:effectLst/>
                          <a:latin typeface="微软雅黑" pitchFamily="34" charset="-122"/>
                          <a:ea typeface="微软雅黑" pitchFamily="34" charset="-122"/>
                        </a:rPr>
                        <a:t>年</a:t>
                      </a:r>
                      <a:r>
                        <a:rPr lang="en-US" altLang="zh-CN" sz="1600" u="none" strike="noStrike" dirty="0">
                          <a:effectLst/>
                          <a:latin typeface="微软雅黑" pitchFamily="34" charset="-122"/>
                          <a:ea typeface="微软雅黑" pitchFamily="34" charset="-122"/>
                        </a:rPr>
                        <a:t>200</a:t>
                      </a:r>
                      <a:r>
                        <a:rPr lang="zh-CN" altLang="en-US" sz="1600" u="none" strike="noStrike" dirty="0">
                          <a:effectLst/>
                          <a:latin typeface="微软雅黑" pitchFamily="34" charset="-122"/>
                          <a:ea typeface="微软雅黑" pitchFamily="34" charset="-122"/>
                        </a:rPr>
                        <a:t>评估，约</a:t>
                      </a:r>
                      <a:r>
                        <a:rPr lang="en-US" altLang="zh-CN" sz="1600" u="none" strike="noStrike" dirty="0">
                          <a:effectLst/>
                          <a:latin typeface="微软雅黑" pitchFamily="34" charset="-122"/>
                          <a:ea typeface="微软雅黑" pitchFamily="34" charset="-122"/>
                        </a:rPr>
                        <a:t>100</a:t>
                      </a:r>
                      <a:r>
                        <a:rPr lang="zh-CN" altLang="en-US" sz="1600" u="none" strike="noStrike" dirty="0">
                          <a:effectLst/>
                          <a:latin typeface="微软雅黑" pitchFamily="34" charset="-122"/>
                          <a:ea typeface="微软雅黑" pitchFamily="34" charset="-122"/>
                        </a:rPr>
                        <a:t>查询批次，平均</a:t>
                      </a:r>
                      <a:r>
                        <a:rPr lang="en-US" altLang="zh-CN" sz="1600" u="none" strike="noStrike" dirty="0" smtClean="0">
                          <a:effectLst/>
                          <a:latin typeface="微软雅黑" pitchFamily="34" charset="-122"/>
                          <a:ea typeface="微软雅黑" pitchFamily="34" charset="-122"/>
                        </a:rPr>
                        <a:t>2</a:t>
                      </a:r>
                      <a:r>
                        <a:rPr lang="zh-CN" altLang="en-US" sz="1600" u="none" strike="noStrike" dirty="0" smtClean="0">
                          <a:effectLst/>
                          <a:latin typeface="微软雅黑" pitchFamily="34" charset="-122"/>
                          <a:ea typeface="微软雅黑" pitchFamily="34" charset="-122"/>
                        </a:rPr>
                        <a:t>人天</a:t>
                      </a:r>
                      <a:endParaRPr lang="zh-CN" altLang="en-US" sz="1600" b="0" i="0" u="none" strike="noStrike" dirty="0">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194806">
                <a:tc vMerge="1">
                  <a:txBody>
                    <a:bodyPr/>
                    <a:lstStyle/>
                    <a:p>
                      <a:endParaRPr lang="zh-CN" altLang="en-US"/>
                    </a:p>
                  </a:txBody>
                  <a:tcPr/>
                </a:tc>
                <a:tc>
                  <a:txBody>
                    <a:bodyPr/>
                    <a:lstStyle/>
                    <a:p>
                      <a:pPr algn="l" fontAlgn="b"/>
                      <a:r>
                        <a:rPr lang="zh-CN" altLang="en-US" sz="1600" b="1" u="none" strike="noStrike" dirty="0">
                          <a:effectLst/>
                          <a:latin typeface="微软雅黑" pitchFamily="34" charset="-122"/>
                          <a:ea typeface="微软雅黑" pitchFamily="34" charset="-122"/>
                        </a:rPr>
                        <a:t>小计：</a:t>
                      </a:r>
                      <a:endParaRPr lang="zh-CN" altLang="en-US" sz="1600" b="1" i="0" u="none" strike="noStrike" dirty="0">
                        <a:effectLst/>
                        <a:latin typeface="微软雅黑" pitchFamily="34" charset="-122"/>
                        <a:ea typeface="微软雅黑" pitchFamily="34" charset="-122"/>
                      </a:endParaRPr>
                    </a:p>
                  </a:txBody>
                  <a:tcPr marL="9506" marR="9506" marT="95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l" fontAlgn="t"/>
                      <a:r>
                        <a:rPr lang="zh-CN" altLang="en-US" sz="1600" b="1" u="none" strike="noStrike" dirty="0">
                          <a:effectLst/>
                          <a:latin typeface="微软雅黑" pitchFamily="34" charset="-122"/>
                          <a:ea typeface="微软雅黑" pitchFamily="34" charset="-122"/>
                        </a:rPr>
                        <a:t>　</a:t>
                      </a:r>
                      <a:endParaRPr lang="zh-CN" altLang="en-US" sz="1600" b="1" i="0" u="none" strike="noStrike" dirty="0">
                        <a:effectLst/>
                        <a:latin typeface="微软雅黑" pitchFamily="34" charset="-122"/>
                        <a:ea typeface="微软雅黑" pitchFamily="34" charset="-122"/>
                      </a:endParaRPr>
                    </a:p>
                  </a:txBody>
                  <a:tcPr marL="9506" marR="9506" marT="950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fontAlgn="t"/>
                      <a:r>
                        <a:rPr lang="en-US" altLang="zh-CN" sz="1600" b="1" u="none" strike="noStrike" dirty="0" smtClean="0">
                          <a:effectLst/>
                          <a:latin typeface="微软雅黑" pitchFamily="34" charset="-122"/>
                          <a:ea typeface="微软雅黑" pitchFamily="34" charset="-122"/>
                        </a:rPr>
                        <a:t>709</a:t>
                      </a:r>
                      <a:endParaRPr lang="en-US" altLang="zh-CN" sz="1600" b="1" i="0" u="none" strike="noStrike" dirty="0">
                        <a:effectLst/>
                        <a:latin typeface="微软雅黑" pitchFamily="34" charset="-122"/>
                        <a:ea typeface="微软雅黑" pitchFamily="34" charset="-122"/>
                      </a:endParaRPr>
                    </a:p>
                  </a:txBody>
                  <a:tcPr marL="9506" marR="9506" marT="950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zh-CN" altLang="en-US" sz="1600" b="1" u="none" strike="noStrike" dirty="0">
                          <a:effectLst/>
                          <a:latin typeface="微软雅黑" pitchFamily="34" charset="-122"/>
                          <a:ea typeface="微软雅黑" pitchFamily="34" charset="-122"/>
                        </a:rPr>
                        <a:t>　</a:t>
                      </a:r>
                      <a:r>
                        <a:rPr lang="en-US" altLang="zh-CN" sz="1600" b="1" u="none" strike="noStrike" dirty="0" smtClean="0">
                          <a:effectLst/>
                          <a:latin typeface="微软雅黑" pitchFamily="34" charset="-122"/>
                          <a:ea typeface="微软雅黑" pitchFamily="34" charset="-122"/>
                        </a:rPr>
                        <a:t>709</a:t>
                      </a:r>
                      <a:r>
                        <a:rPr lang="en-US" altLang="zh-CN" sz="1600" b="1" i="0" u="none" strike="noStrike" dirty="0" smtClean="0">
                          <a:effectLst/>
                          <a:latin typeface="微软雅黑" pitchFamily="34" charset="-122"/>
                          <a:ea typeface="微软雅黑" pitchFamily="34" charset="-122"/>
                        </a:rPr>
                        <a:t>/238</a:t>
                      </a:r>
                      <a:r>
                        <a:rPr lang="en-US" altLang="zh-CN" sz="1600" b="1" u="none" strike="noStrike" dirty="0" smtClean="0">
                          <a:effectLst/>
                          <a:latin typeface="微软雅黑" pitchFamily="34" charset="-122"/>
                          <a:ea typeface="微软雅黑" pitchFamily="34" charset="-122"/>
                        </a:rPr>
                        <a:t>≈3</a:t>
                      </a:r>
                      <a:r>
                        <a:rPr lang="zh-CN" altLang="en-US" sz="1600" b="1" u="none" strike="noStrike" dirty="0" smtClean="0">
                          <a:effectLst/>
                          <a:latin typeface="微软雅黑" pitchFamily="34" charset="-122"/>
                          <a:ea typeface="微软雅黑" pitchFamily="34" charset="-122"/>
                        </a:rPr>
                        <a:t>人年</a:t>
                      </a:r>
                      <a:endParaRPr lang="en-US" altLang="zh-CN" sz="1600" b="1" i="0" u="none" strike="noStrike" dirty="0" smtClean="0">
                        <a:effectLst/>
                        <a:latin typeface="微软雅黑" pitchFamily="34" charset="-122"/>
                        <a:ea typeface="微软雅黑" pitchFamily="34" charset="-122"/>
                      </a:endParaRPr>
                    </a:p>
                  </a:txBody>
                  <a:tcPr marL="9506" marR="9506" marT="950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r>
              <a:tr h="199997">
                <a:tc rowSpan="7">
                  <a:txBody>
                    <a:bodyPr/>
                    <a:lstStyle/>
                    <a:p>
                      <a:pPr algn="ctr" fontAlgn="b"/>
                      <a:r>
                        <a:rPr lang="zh-CN" altLang="en-US" sz="1600" u="none" strike="noStrike" dirty="0">
                          <a:effectLst/>
                          <a:latin typeface="微软雅黑" pitchFamily="34" charset="-122"/>
                          <a:ea typeface="微软雅黑" pitchFamily="34" charset="-122"/>
                        </a:rPr>
                        <a:t>新增开发工作</a:t>
                      </a:r>
                      <a:endParaRPr lang="zh-CN" altLang="en-US" sz="1600" b="0" i="0" u="none" strike="noStrike" dirty="0">
                        <a:effectLst/>
                        <a:latin typeface="微软雅黑" pitchFamily="34" charset="-122"/>
                        <a:ea typeface="微软雅黑" pitchFamily="34" charset="-122"/>
                      </a:endParaRPr>
                    </a:p>
                  </a:txBody>
                  <a:tcPr marL="9506" marR="9506" marT="95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rowSpan="4">
                  <a:txBody>
                    <a:bodyPr/>
                    <a:lstStyle/>
                    <a:p>
                      <a:pPr algn="l" fontAlgn="t"/>
                      <a:r>
                        <a:rPr lang="en-US" altLang="zh-CN" sz="1600" u="none" strike="noStrike" dirty="0" smtClean="0">
                          <a:effectLst/>
                          <a:latin typeface="微软雅黑" pitchFamily="34" charset="-122"/>
                          <a:ea typeface="微软雅黑" pitchFamily="34" charset="-122"/>
                        </a:rPr>
                        <a:t>(</a:t>
                      </a:r>
                      <a:r>
                        <a:rPr lang="zh-CN" altLang="en-US" sz="1600" u="none" strike="noStrike" dirty="0" smtClean="0">
                          <a:effectLst/>
                          <a:latin typeface="微软雅黑" pitchFamily="34" charset="-122"/>
                          <a:ea typeface="微软雅黑" pitchFamily="34" charset="-122"/>
                        </a:rPr>
                        <a:t>一</a:t>
                      </a:r>
                      <a:r>
                        <a:rPr lang="en-US" altLang="zh-CN" sz="1600" u="none" strike="noStrike" dirty="0" smtClean="0">
                          <a:effectLst/>
                          <a:latin typeface="微软雅黑" pitchFamily="34" charset="-122"/>
                          <a:ea typeface="微软雅黑" pitchFamily="34" charset="-122"/>
                        </a:rPr>
                        <a:t>)</a:t>
                      </a:r>
                      <a:r>
                        <a:rPr lang="zh-CN" altLang="en-US" sz="1600" u="none" strike="noStrike" dirty="0" smtClean="0">
                          <a:effectLst/>
                          <a:latin typeface="微软雅黑" pitchFamily="34" charset="-122"/>
                          <a:ea typeface="微软雅黑" pitchFamily="34" charset="-122"/>
                        </a:rPr>
                        <a:t>专</a:t>
                      </a:r>
                      <a:r>
                        <a:rPr lang="zh-CN" altLang="en-US" sz="1600" u="none" strike="noStrike" dirty="0">
                          <a:effectLst/>
                          <a:latin typeface="微软雅黑" pitchFamily="34" charset="-122"/>
                          <a:ea typeface="微软雅黑" pitchFamily="34" charset="-122"/>
                        </a:rPr>
                        <a:t>项工作</a:t>
                      </a:r>
                      <a:endParaRPr lang="zh-CN" altLang="en-US" sz="1600" b="0" i="0" u="none" strike="noStrike" dirty="0">
                        <a:effectLst/>
                        <a:latin typeface="微软雅黑" pitchFamily="34" charset="-122"/>
                        <a:ea typeface="微软雅黑" pitchFamily="34" charset="-122"/>
                      </a:endParaRPr>
                    </a:p>
                  </a:txBody>
                  <a:tcPr marL="9506" marR="9506" marT="95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altLang="zh-CN" sz="1600" u="none" strike="noStrike" dirty="0">
                          <a:effectLst/>
                          <a:latin typeface="微软雅黑" pitchFamily="34" charset="-122"/>
                          <a:ea typeface="微软雅黑" pitchFamily="34" charset="-122"/>
                        </a:rPr>
                        <a:t>2013</a:t>
                      </a:r>
                      <a:r>
                        <a:rPr lang="zh-CN" altLang="en-US" sz="1600" u="none" strike="noStrike" dirty="0">
                          <a:effectLst/>
                          <a:latin typeface="微软雅黑" pitchFamily="34" charset="-122"/>
                          <a:ea typeface="微软雅黑" pitchFamily="34" charset="-122"/>
                        </a:rPr>
                        <a:t>年前端优化工作</a:t>
                      </a:r>
                      <a:endParaRPr lang="zh-CN" altLang="en-US" sz="1600" b="0" i="0" u="none" strike="noStrike" dirty="0">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zh-CN" sz="1600" u="none" strike="noStrike" dirty="0" smtClean="0">
                          <a:effectLst/>
                          <a:latin typeface="微软雅黑" pitchFamily="34" charset="-122"/>
                          <a:ea typeface="微软雅黑" pitchFamily="34" charset="-122"/>
                        </a:rPr>
                        <a:t>140</a:t>
                      </a:r>
                      <a:endParaRPr lang="en-US" altLang="zh-CN" sz="1600" b="0" i="0" u="none" strike="noStrike" dirty="0">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rowSpan="4">
                  <a:txBody>
                    <a:bodyPr/>
                    <a:lstStyle/>
                    <a:p>
                      <a:pPr algn="l" fontAlgn="b"/>
                      <a:r>
                        <a:rPr lang="zh-CN" altLang="en-US" sz="1600" u="none" strike="noStrike" dirty="0">
                          <a:effectLst/>
                          <a:latin typeface="微软雅黑" pitchFamily="34" charset="-122"/>
                          <a:ea typeface="微软雅黑" pitchFamily="34" charset="-122"/>
                        </a:rPr>
                        <a:t>根据</a:t>
                      </a:r>
                      <a:r>
                        <a:rPr lang="en-US" altLang="zh-CN" sz="1600" u="none" strike="noStrike" dirty="0">
                          <a:effectLst/>
                          <a:latin typeface="微软雅黑" pitchFamily="34" charset="-122"/>
                          <a:ea typeface="微软雅黑" pitchFamily="34" charset="-122"/>
                        </a:rPr>
                        <a:t>2012</a:t>
                      </a:r>
                      <a:r>
                        <a:rPr lang="zh-CN" altLang="en-US" sz="1600" u="none" strike="noStrike" dirty="0">
                          <a:effectLst/>
                          <a:latin typeface="微软雅黑" pitchFamily="34" charset="-122"/>
                          <a:ea typeface="微软雅黑" pitchFamily="34" charset="-122"/>
                        </a:rPr>
                        <a:t>年</a:t>
                      </a:r>
                      <a:r>
                        <a:rPr lang="en-US" altLang="zh-CN" sz="1600" u="none" strike="noStrike" dirty="0">
                          <a:effectLst/>
                          <a:latin typeface="微软雅黑" pitchFamily="34" charset="-122"/>
                          <a:ea typeface="微软雅黑" pitchFamily="34" charset="-122"/>
                        </a:rPr>
                        <a:t>370</a:t>
                      </a:r>
                      <a:r>
                        <a:rPr lang="zh-CN" altLang="en-US" sz="1600" u="none" strike="noStrike" dirty="0">
                          <a:effectLst/>
                          <a:latin typeface="微软雅黑" pitchFamily="34" charset="-122"/>
                          <a:ea typeface="微软雅黑" pitchFamily="34" charset="-122"/>
                        </a:rPr>
                        <a:t>预估</a:t>
                      </a:r>
                      <a:endParaRPr lang="zh-CN" altLang="en-US" sz="1600" b="0" i="0" u="none" strike="noStrike" dirty="0">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338998">
                <a:tc vMerge="1">
                  <a:txBody>
                    <a:bodyPr/>
                    <a:lstStyle/>
                    <a:p>
                      <a:endParaRPr lang="zh-CN" altLang="en-US"/>
                    </a:p>
                  </a:txBody>
                  <a:tcPr/>
                </a:tc>
                <a:tc vMerge="1">
                  <a:txBody>
                    <a:bodyPr/>
                    <a:lstStyle/>
                    <a:p>
                      <a:endParaRPr lang="zh-CN" altLang="en-US"/>
                    </a:p>
                  </a:txBody>
                  <a:tcPr/>
                </a:tc>
                <a:tc>
                  <a:txBody>
                    <a:bodyPr/>
                    <a:lstStyle/>
                    <a:p>
                      <a:pPr algn="l" fontAlgn="b"/>
                      <a:r>
                        <a:rPr lang="zh-CN" altLang="en-US" sz="1600" u="none" strike="noStrike" dirty="0">
                          <a:effectLst/>
                          <a:latin typeface="微软雅黑" pitchFamily="34" charset="-122"/>
                          <a:ea typeface="微软雅黑" pitchFamily="34" charset="-122"/>
                        </a:rPr>
                        <a:t>数据仓库服务台系统</a:t>
                      </a:r>
                      <a:endParaRPr lang="zh-CN" altLang="en-US" sz="1600" b="0" i="0" u="none" strike="noStrike" dirty="0">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zh-CN" sz="1600" u="none" strike="noStrike" dirty="0" smtClean="0">
                          <a:effectLst/>
                          <a:latin typeface="微软雅黑" pitchFamily="34" charset="-122"/>
                          <a:ea typeface="微软雅黑" pitchFamily="34" charset="-122"/>
                        </a:rPr>
                        <a:t>140</a:t>
                      </a:r>
                      <a:endParaRPr lang="en-US" altLang="zh-CN" sz="1600" b="0" i="0" u="none" strike="noStrike" dirty="0">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vMerge="1">
                  <a:txBody>
                    <a:bodyPr/>
                    <a:lstStyle/>
                    <a:p>
                      <a:endParaRPr lang="zh-CN" altLang="en-US"/>
                    </a:p>
                  </a:txBody>
                  <a:tcPr/>
                </a:tc>
              </a:tr>
              <a:tr h="328094">
                <a:tc vMerge="1">
                  <a:txBody>
                    <a:bodyPr/>
                    <a:lstStyle/>
                    <a:p>
                      <a:endParaRPr lang="zh-CN" altLang="en-US"/>
                    </a:p>
                  </a:txBody>
                  <a:tcPr/>
                </a:tc>
                <a:tc vMerge="1">
                  <a:txBody>
                    <a:bodyPr/>
                    <a:lstStyle/>
                    <a:p>
                      <a:endParaRPr lang="zh-CN" altLang="en-US"/>
                    </a:p>
                  </a:txBody>
                  <a:tcPr/>
                </a:tc>
                <a:tc>
                  <a:txBody>
                    <a:bodyPr/>
                    <a:lstStyle/>
                    <a:p>
                      <a:pPr algn="l" fontAlgn="b"/>
                      <a:r>
                        <a:rPr lang="zh-CN" altLang="en-US" sz="1600" u="none" strike="noStrike">
                          <a:effectLst/>
                          <a:latin typeface="微软雅黑" pitchFamily="34" charset="-122"/>
                          <a:ea typeface="微软雅黑" pitchFamily="34" charset="-122"/>
                        </a:rPr>
                        <a:t>后端系统优化</a:t>
                      </a:r>
                      <a:endParaRPr lang="zh-CN" altLang="en-US" sz="1600" b="0" i="0" u="none" strike="noStrike">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zh-CN" sz="1600" u="none" strike="noStrike" dirty="0" smtClean="0">
                          <a:effectLst/>
                          <a:latin typeface="微软雅黑" pitchFamily="34" charset="-122"/>
                          <a:ea typeface="微软雅黑" pitchFamily="34" charset="-122"/>
                        </a:rPr>
                        <a:t>80</a:t>
                      </a:r>
                      <a:endParaRPr lang="en-US" altLang="zh-CN" sz="1600" b="0" i="0" u="none" strike="noStrike" dirty="0">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vMerge="1">
                  <a:txBody>
                    <a:bodyPr/>
                    <a:lstStyle/>
                    <a:p>
                      <a:endParaRPr lang="zh-CN" altLang="en-US"/>
                    </a:p>
                  </a:txBody>
                  <a:tcPr/>
                </a:tc>
              </a:tr>
              <a:tr h="120883">
                <a:tc vMerge="1">
                  <a:txBody>
                    <a:bodyPr/>
                    <a:lstStyle/>
                    <a:p>
                      <a:endParaRPr lang="zh-CN" altLang="en-US"/>
                    </a:p>
                  </a:txBody>
                  <a:tcPr/>
                </a:tc>
                <a:tc vMerge="1">
                  <a:txBody>
                    <a:bodyPr/>
                    <a:lstStyle/>
                    <a:p>
                      <a:endParaRPr lang="zh-CN" altLang="en-US"/>
                    </a:p>
                  </a:txBody>
                  <a:tcPr/>
                </a:tc>
                <a:tc>
                  <a:txBody>
                    <a:bodyPr/>
                    <a:lstStyle/>
                    <a:p>
                      <a:pPr algn="l" fontAlgn="b"/>
                      <a:r>
                        <a:rPr lang="zh-CN" altLang="en-US" sz="1600" u="none" strike="noStrike" dirty="0">
                          <a:effectLst/>
                          <a:latin typeface="微软雅黑" pitchFamily="34" charset="-122"/>
                          <a:ea typeface="微软雅黑" pitchFamily="34" charset="-122"/>
                        </a:rPr>
                        <a:t>备份系统升级改造</a:t>
                      </a:r>
                      <a:endParaRPr lang="zh-CN" altLang="en-US" sz="1600" b="0" i="0" u="none" strike="noStrike" dirty="0">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zh-CN" sz="1600" b="0" i="0" u="none" strike="noStrike" dirty="0" smtClean="0">
                          <a:effectLst/>
                          <a:latin typeface="微软雅黑" pitchFamily="34" charset="-122"/>
                          <a:ea typeface="微软雅黑" pitchFamily="34" charset="-122"/>
                        </a:rPr>
                        <a:t>26</a:t>
                      </a:r>
                      <a:endParaRPr lang="en-US" altLang="zh-CN" sz="1600" b="0" i="0" u="none" strike="noStrike" dirty="0">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vMerge="1">
                  <a:txBody>
                    <a:bodyPr/>
                    <a:lstStyle/>
                    <a:p>
                      <a:endParaRPr lang="zh-CN" altLang="en-US"/>
                    </a:p>
                  </a:txBody>
                  <a:tcPr/>
                </a:tc>
              </a:tr>
              <a:tr h="338998">
                <a:tc vMerge="1">
                  <a:txBody>
                    <a:bodyPr/>
                    <a:lstStyle/>
                    <a:p>
                      <a:endParaRPr lang="zh-CN" altLang="en-US"/>
                    </a:p>
                  </a:txBody>
                  <a:tcPr/>
                </a:tc>
                <a:tc>
                  <a:txBody>
                    <a:bodyPr/>
                    <a:lstStyle/>
                    <a:p>
                      <a:pPr algn="l" fontAlgn="b"/>
                      <a:r>
                        <a:rPr lang="en-US" altLang="zh-CN" sz="1600" u="none" strike="noStrike" dirty="0">
                          <a:effectLst/>
                          <a:latin typeface="微软雅黑" pitchFamily="34" charset="-122"/>
                          <a:ea typeface="微软雅黑" pitchFamily="34" charset="-122"/>
                        </a:rPr>
                        <a:t>(</a:t>
                      </a:r>
                      <a:r>
                        <a:rPr lang="zh-CN" altLang="en-US" sz="1600" u="none" strike="noStrike" dirty="0">
                          <a:effectLst/>
                          <a:latin typeface="微软雅黑" pitchFamily="34" charset="-122"/>
                          <a:ea typeface="微软雅黑" pitchFamily="34" charset="-122"/>
                        </a:rPr>
                        <a:t>二</a:t>
                      </a:r>
                      <a:r>
                        <a:rPr lang="en-US" altLang="zh-CN" sz="1600" u="none" strike="noStrike" dirty="0">
                          <a:effectLst/>
                          <a:latin typeface="微软雅黑" pitchFamily="34" charset="-122"/>
                          <a:ea typeface="微软雅黑" pitchFamily="34" charset="-122"/>
                        </a:rPr>
                        <a:t>)</a:t>
                      </a:r>
                      <a:r>
                        <a:rPr lang="zh-CN" altLang="en-US" sz="1600" u="none" strike="noStrike" dirty="0">
                          <a:effectLst/>
                          <a:latin typeface="微软雅黑" pitchFamily="34" charset="-122"/>
                          <a:ea typeface="微软雅黑" pitchFamily="34" charset="-122"/>
                        </a:rPr>
                        <a:t>部门新增业务需求</a:t>
                      </a:r>
                      <a:endParaRPr lang="zh-CN" altLang="en-US" sz="1600" b="0" i="0" u="none" strike="noStrike" dirty="0">
                        <a:effectLst/>
                        <a:latin typeface="微软雅黑" pitchFamily="34" charset="-122"/>
                        <a:ea typeface="微软雅黑" pitchFamily="34" charset="-122"/>
                      </a:endParaRPr>
                    </a:p>
                  </a:txBody>
                  <a:tcPr marL="9506" marR="9506" marT="95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zh-CN" altLang="en-US" sz="1600" u="none" strike="noStrike" dirty="0">
                          <a:effectLst/>
                          <a:latin typeface="微软雅黑" pitchFamily="34" charset="-122"/>
                          <a:ea typeface="微软雅黑" pitchFamily="34" charset="-122"/>
                        </a:rPr>
                        <a:t>略</a:t>
                      </a:r>
                      <a:endParaRPr lang="zh-CN" altLang="en-US" sz="1600" b="0" i="0" u="none" strike="noStrike" dirty="0">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zh-CN" sz="1600" u="none" strike="noStrike" dirty="0" smtClean="0">
                          <a:effectLst/>
                          <a:latin typeface="微软雅黑" pitchFamily="34" charset="-122"/>
                          <a:ea typeface="微软雅黑" pitchFamily="34" charset="-122"/>
                        </a:rPr>
                        <a:t>691</a:t>
                      </a:r>
                      <a:endParaRPr lang="en-US" altLang="zh-CN" sz="1600" b="0" i="0" u="none" strike="noStrike" dirty="0">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zh-CN" altLang="en-US" sz="1600" u="none" strike="noStrike" dirty="0">
                          <a:effectLst/>
                          <a:latin typeface="微软雅黑" pitchFamily="34" charset="-122"/>
                          <a:ea typeface="微软雅黑" pitchFamily="34" charset="-122"/>
                        </a:rPr>
                        <a:t>根据</a:t>
                      </a:r>
                      <a:r>
                        <a:rPr lang="en-US" altLang="zh-CN" sz="1600" u="none" strike="noStrike" dirty="0">
                          <a:effectLst/>
                          <a:latin typeface="微软雅黑" pitchFamily="34" charset="-122"/>
                          <a:ea typeface="微软雅黑" pitchFamily="34" charset="-122"/>
                        </a:rPr>
                        <a:t>2012</a:t>
                      </a:r>
                      <a:r>
                        <a:rPr lang="zh-CN" altLang="en-US" sz="1600" u="none" strike="noStrike" dirty="0">
                          <a:effectLst/>
                          <a:latin typeface="微软雅黑" pitchFamily="34" charset="-122"/>
                          <a:ea typeface="微软雅黑" pitchFamily="34" charset="-122"/>
                        </a:rPr>
                        <a:t>年</a:t>
                      </a:r>
                      <a:r>
                        <a:rPr lang="en-US" altLang="zh-CN" sz="1600" u="none" strike="noStrike" dirty="0">
                          <a:effectLst/>
                          <a:latin typeface="微软雅黑" pitchFamily="34" charset="-122"/>
                          <a:ea typeface="微软雅黑" pitchFamily="34" charset="-122"/>
                        </a:rPr>
                        <a:t>700</a:t>
                      </a:r>
                      <a:r>
                        <a:rPr lang="zh-CN" altLang="en-US" sz="1600" u="none" strike="noStrike" dirty="0">
                          <a:effectLst/>
                          <a:latin typeface="微软雅黑" pitchFamily="34" charset="-122"/>
                          <a:ea typeface="微软雅黑" pitchFamily="34" charset="-122"/>
                        </a:rPr>
                        <a:t>预估</a:t>
                      </a:r>
                      <a:endParaRPr lang="zh-CN" altLang="en-US" sz="1600" b="0" i="0" u="none" strike="noStrike" dirty="0">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1325235">
                <a:tc vMerge="1">
                  <a:txBody>
                    <a:bodyPr/>
                    <a:lstStyle/>
                    <a:p>
                      <a:endParaRPr lang="zh-CN" altLang="en-US"/>
                    </a:p>
                  </a:txBody>
                  <a:tcPr/>
                </a:tc>
                <a:tc>
                  <a:txBody>
                    <a:bodyPr/>
                    <a:lstStyle/>
                    <a:p>
                      <a:pPr algn="l" fontAlgn="b"/>
                      <a:r>
                        <a:rPr lang="en-US" altLang="zh-CN" sz="1600" u="none" strike="noStrike" dirty="0">
                          <a:effectLst/>
                          <a:latin typeface="微软雅黑" pitchFamily="34" charset="-122"/>
                          <a:ea typeface="微软雅黑" pitchFamily="34" charset="-122"/>
                        </a:rPr>
                        <a:t>(</a:t>
                      </a:r>
                      <a:r>
                        <a:rPr lang="zh-CN" altLang="en-US" sz="1600" u="none" strike="noStrike" dirty="0">
                          <a:effectLst/>
                          <a:latin typeface="微软雅黑" pitchFamily="34" charset="-122"/>
                          <a:ea typeface="微软雅黑" pitchFamily="34" charset="-122"/>
                        </a:rPr>
                        <a:t>三</a:t>
                      </a:r>
                      <a:r>
                        <a:rPr lang="en-US" altLang="zh-CN" sz="1600" u="none" strike="noStrike" dirty="0">
                          <a:effectLst/>
                          <a:latin typeface="微软雅黑" pitchFamily="34" charset="-122"/>
                          <a:ea typeface="微软雅黑" pitchFamily="34" charset="-122"/>
                        </a:rPr>
                        <a:t>)</a:t>
                      </a:r>
                      <a:r>
                        <a:rPr lang="zh-CN" altLang="en-US" sz="1600" u="none" strike="noStrike" dirty="0">
                          <a:effectLst/>
                          <a:latin typeface="微软雅黑" pitchFamily="34" charset="-122"/>
                          <a:ea typeface="微软雅黑" pitchFamily="34" charset="-122"/>
                        </a:rPr>
                        <a:t>开发工作项目管理</a:t>
                      </a:r>
                      <a:endParaRPr lang="zh-CN" altLang="en-US" sz="1600" b="0" i="0" u="none" strike="noStrike" dirty="0">
                        <a:effectLst/>
                        <a:latin typeface="微软雅黑" pitchFamily="34" charset="-122"/>
                        <a:ea typeface="微软雅黑" pitchFamily="34" charset="-122"/>
                      </a:endParaRPr>
                    </a:p>
                  </a:txBody>
                  <a:tcPr marL="9506" marR="9506" marT="95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zh-CN" altLang="en-US" sz="1600" u="none" strike="noStrike" dirty="0">
                          <a:effectLst/>
                          <a:latin typeface="微软雅黑" pitchFamily="34" charset="-122"/>
                          <a:ea typeface="微软雅黑" pitchFamily="34" charset="-122"/>
                        </a:rPr>
                        <a:t>开发项目管理工作</a:t>
                      </a:r>
                      <a:endParaRPr lang="zh-CN" altLang="en-US" sz="1600" b="0" i="0" u="none" strike="noStrike" dirty="0">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altLang="zh-CN" sz="1600" u="none" strike="noStrike" dirty="0" smtClean="0">
                          <a:effectLst/>
                          <a:latin typeface="微软雅黑" pitchFamily="34" charset="-122"/>
                          <a:ea typeface="微软雅黑" pitchFamily="34" charset="-122"/>
                        </a:rPr>
                        <a:t>162</a:t>
                      </a:r>
                      <a:endParaRPr lang="en-US" altLang="zh-CN" sz="1600" b="0" i="0" u="none" strike="noStrike" dirty="0">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zh-CN" altLang="en-US" sz="1600" u="none" strike="noStrike" dirty="0">
                          <a:effectLst/>
                          <a:latin typeface="微软雅黑" pitchFamily="34" charset="-122"/>
                          <a:ea typeface="微软雅黑" pitchFamily="34" charset="-122"/>
                        </a:rPr>
                        <a:t>根据</a:t>
                      </a:r>
                      <a:r>
                        <a:rPr lang="en-US" altLang="zh-CN" sz="1600" u="none" strike="noStrike" dirty="0">
                          <a:effectLst/>
                          <a:latin typeface="微软雅黑" pitchFamily="34" charset="-122"/>
                          <a:ea typeface="微软雅黑" pitchFamily="34" charset="-122"/>
                        </a:rPr>
                        <a:t>2012</a:t>
                      </a:r>
                      <a:r>
                        <a:rPr lang="zh-CN" altLang="en-US" sz="1600" u="none" strike="noStrike" dirty="0">
                          <a:effectLst/>
                          <a:latin typeface="微软雅黑" pitchFamily="34" charset="-122"/>
                          <a:ea typeface="微软雅黑" pitchFamily="34" charset="-122"/>
                        </a:rPr>
                        <a:t>年</a:t>
                      </a:r>
                      <a:r>
                        <a:rPr lang="en-US" altLang="zh-CN" sz="1600" u="none" strike="noStrike" dirty="0">
                          <a:effectLst/>
                          <a:latin typeface="微软雅黑" pitchFamily="34" charset="-122"/>
                          <a:ea typeface="微软雅黑" pitchFamily="34" charset="-122"/>
                        </a:rPr>
                        <a:t>180</a:t>
                      </a:r>
                      <a:r>
                        <a:rPr lang="zh-CN" altLang="en-US" sz="1600" u="none" strike="noStrike" dirty="0">
                          <a:effectLst/>
                          <a:latin typeface="微软雅黑" pitchFamily="34" charset="-122"/>
                          <a:ea typeface="微软雅黑" pitchFamily="34" charset="-122"/>
                        </a:rPr>
                        <a:t>预估，日志填写每人每天</a:t>
                      </a:r>
                      <a:r>
                        <a:rPr lang="en-US" altLang="zh-CN" sz="1600" u="none" strike="noStrike" dirty="0">
                          <a:effectLst/>
                          <a:latin typeface="微软雅黑" pitchFamily="34" charset="-122"/>
                          <a:ea typeface="微软雅黑" pitchFamily="34" charset="-122"/>
                        </a:rPr>
                        <a:t>10</a:t>
                      </a:r>
                      <a:r>
                        <a:rPr lang="zh-CN" altLang="en-US" sz="1600" u="none" strike="noStrike" dirty="0">
                          <a:effectLst/>
                          <a:latin typeface="微软雅黑" pitchFamily="34" charset="-122"/>
                          <a:ea typeface="微软雅黑" pitchFamily="34" charset="-122"/>
                        </a:rPr>
                        <a:t>分钟，</a:t>
                      </a:r>
                      <a:r>
                        <a:rPr lang="en-US" altLang="zh-CN" sz="1600" u="none" strike="noStrike" dirty="0" smtClean="0">
                          <a:effectLst/>
                          <a:latin typeface="微软雅黑" pitchFamily="34" charset="-122"/>
                          <a:ea typeface="微软雅黑" pitchFamily="34" charset="-122"/>
                        </a:rPr>
                        <a:t>57</a:t>
                      </a:r>
                      <a:r>
                        <a:rPr lang="zh-CN" altLang="en-US" sz="1600" u="none" strike="noStrike" dirty="0" smtClean="0">
                          <a:effectLst/>
                          <a:latin typeface="微软雅黑" pitchFamily="34" charset="-122"/>
                          <a:ea typeface="微软雅黑" pitchFamily="34" charset="-122"/>
                        </a:rPr>
                        <a:t>人天，</a:t>
                      </a:r>
                      <a:r>
                        <a:rPr lang="zh-CN" altLang="en-US" sz="1600" u="none" strike="noStrike" dirty="0">
                          <a:effectLst/>
                          <a:latin typeface="微软雅黑" pitchFamily="34" charset="-122"/>
                          <a:ea typeface="微软雅黑" pitchFamily="34" charset="-122"/>
                        </a:rPr>
                        <a:t>需求管理过程跟踪每周</a:t>
                      </a:r>
                      <a:r>
                        <a:rPr lang="en-US" altLang="zh-CN" sz="1600" u="none" strike="noStrike" dirty="0">
                          <a:effectLst/>
                          <a:latin typeface="微软雅黑" pitchFamily="34" charset="-122"/>
                          <a:ea typeface="微软雅黑" pitchFamily="34" charset="-122"/>
                        </a:rPr>
                        <a:t>2</a:t>
                      </a:r>
                      <a:r>
                        <a:rPr lang="zh-CN" altLang="en-US" sz="1600" u="none" strike="noStrike" dirty="0">
                          <a:effectLst/>
                          <a:latin typeface="微软雅黑" pitchFamily="34" charset="-122"/>
                          <a:ea typeface="微软雅黑" pitchFamily="34" charset="-122"/>
                        </a:rPr>
                        <a:t>小时，</a:t>
                      </a:r>
                      <a:r>
                        <a:rPr lang="en-US" altLang="zh-CN" sz="1600" u="none" strike="noStrike" dirty="0" smtClean="0">
                          <a:effectLst/>
                          <a:latin typeface="微软雅黑" pitchFamily="34" charset="-122"/>
                          <a:ea typeface="微软雅黑" pitchFamily="34" charset="-122"/>
                        </a:rPr>
                        <a:t>13</a:t>
                      </a:r>
                      <a:r>
                        <a:rPr lang="zh-CN" altLang="en-US" sz="1600" u="none" strike="noStrike" dirty="0" smtClean="0">
                          <a:effectLst/>
                          <a:latin typeface="微软雅黑" pitchFamily="34" charset="-122"/>
                          <a:ea typeface="微软雅黑" pitchFamily="34" charset="-122"/>
                        </a:rPr>
                        <a:t>人天，</a:t>
                      </a:r>
                      <a:r>
                        <a:rPr lang="en-US" altLang="zh-CN" sz="1600" u="none" strike="noStrike" dirty="0">
                          <a:effectLst/>
                          <a:latin typeface="微软雅黑" pitchFamily="34" charset="-122"/>
                          <a:ea typeface="微软雅黑" pitchFamily="34" charset="-122"/>
                        </a:rPr>
                        <a:t>SOW</a:t>
                      </a:r>
                      <a:r>
                        <a:rPr lang="zh-CN" altLang="en-US" sz="1600" u="none" strike="noStrike" dirty="0">
                          <a:effectLst/>
                          <a:latin typeface="微软雅黑" pitchFamily="34" charset="-122"/>
                          <a:ea typeface="微软雅黑" pitchFamily="34" charset="-122"/>
                        </a:rPr>
                        <a:t>，中报，年报，其他材料整理</a:t>
                      </a:r>
                      <a:r>
                        <a:rPr lang="en-US" altLang="zh-CN" sz="1600" u="none" strike="noStrike" dirty="0" smtClean="0">
                          <a:effectLst/>
                          <a:latin typeface="微软雅黑" pitchFamily="34" charset="-122"/>
                          <a:ea typeface="微软雅黑" pitchFamily="34" charset="-122"/>
                        </a:rPr>
                        <a:t>20</a:t>
                      </a:r>
                      <a:r>
                        <a:rPr lang="zh-CN" altLang="en-US" sz="1600" u="none" strike="noStrike" dirty="0" smtClean="0">
                          <a:effectLst/>
                          <a:latin typeface="微软雅黑" pitchFamily="34" charset="-122"/>
                          <a:ea typeface="微软雅黑" pitchFamily="34" charset="-122"/>
                        </a:rPr>
                        <a:t>人天，</a:t>
                      </a:r>
                      <a:r>
                        <a:rPr lang="zh-CN" altLang="en-US" sz="1600" u="none" strike="noStrike" dirty="0">
                          <a:effectLst/>
                          <a:latin typeface="微软雅黑" pitchFamily="34" charset="-122"/>
                          <a:ea typeface="微软雅黑" pitchFamily="34" charset="-122"/>
                        </a:rPr>
                        <a:t>资源协调，人员沟通</a:t>
                      </a:r>
                      <a:r>
                        <a:rPr lang="en-US" altLang="zh-CN" sz="1600" u="none" strike="noStrike" dirty="0" smtClean="0">
                          <a:effectLst/>
                          <a:latin typeface="微软雅黑" pitchFamily="34" charset="-122"/>
                          <a:ea typeface="微软雅黑" pitchFamily="34" charset="-122"/>
                        </a:rPr>
                        <a:t>22</a:t>
                      </a:r>
                      <a:r>
                        <a:rPr lang="zh-CN" altLang="en-US" sz="1600" u="none" strike="noStrike" dirty="0" smtClean="0">
                          <a:effectLst/>
                          <a:latin typeface="微软雅黑" pitchFamily="34" charset="-122"/>
                          <a:ea typeface="微软雅黑" pitchFamily="34" charset="-122"/>
                        </a:rPr>
                        <a:t>人天</a:t>
                      </a:r>
                      <a:endParaRPr lang="zh-CN" altLang="en-US" sz="1600" b="0" i="0" u="none" strike="noStrike" dirty="0">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194806">
                <a:tc vMerge="1">
                  <a:txBody>
                    <a:bodyPr/>
                    <a:lstStyle/>
                    <a:p>
                      <a:endParaRPr lang="zh-CN" altLang="en-US"/>
                    </a:p>
                  </a:txBody>
                  <a:tcPr/>
                </a:tc>
                <a:tc>
                  <a:txBody>
                    <a:bodyPr/>
                    <a:lstStyle/>
                    <a:p>
                      <a:pPr algn="l" fontAlgn="b"/>
                      <a:r>
                        <a:rPr lang="zh-CN" altLang="en-US" sz="1600" b="1" u="none" strike="noStrike" dirty="0">
                          <a:effectLst/>
                          <a:latin typeface="微软雅黑" pitchFamily="34" charset="-122"/>
                          <a:ea typeface="微软雅黑" pitchFamily="34" charset="-122"/>
                        </a:rPr>
                        <a:t>小计：</a:t>
                      </a:r>
                      <a:endParaRPr lang="zh-CN" altLang="en-US" sz="1600" b="1" i="0" u="none" strike="noStrike" dirty="0">
                        <a:effectLst/>
                        <a:latin typeface="微软雅黑" pitchFamily="34" charset="-122"/>
                        <a:ea typeface="微软雅黑" pitchFamily="34" charset="-122"/>
                      </a:endParaRPr>
                    </a:p>
                  </a:txBody>
                  <a:tcPr marL="9506" marR="9506" marT="950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l" fontAlgn="b"/>
                      <a:r>
                        <a:rPr lang="zh-CN" altLang="en-US" sz="1600" b="1" u="none" strike="noStrike" dirty="0">
                          <a:effectLst/>
                          <a:latin typeface="微软雅黑" pitchFamily="34" charset="-122"/>
                          <a:ea typeface="微软雅黑" pitchFamily="34" charset="-122"/>
                        </a:rPr>
                        <a:t>　</a:t>
                      </a:r>
                      <a:endParaRPr lang="zh-CN" altLang="en-US" sz="1600" b="1" i="0" u="none" strike="noStrike" dirty="0">
                        <a:effectLst/>
                        <a:latin typeface="微软雅黑" pitchFamily="34" charset="-122"/>
                        <a:ea typeface="微软雅黑" pitchFamily="34" charset="-122"/>
                      </a:endParaRPr>
                    </a:p>
                  </a:txBody>
                  <a:tcPr marL="9506" marR="9506" marT="95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fontAlgn="t"/>
                      <a:r>
                        <a:rPr lang="en-US" altLang="zh-CN" sz="1600" b="1" u="none" strike="noStrike" dirty="0" smtClean="0">
                          <a:effectLst/>
                          <a:latin typeface="微软雅黑" pitchFamily="34" charset="-122"/>
                          <a:ea typeface="微软雅黑" pitchFamily="34" charset="-122"/>
                        </a:rPr>
                        <a:t>1,239</a:t>
                      </a:r>
                      <a:endParaRPr lang="en-US" altLang="zh-CN" sz="1600" b="1" i="0" u="none" strike="noStrike" dirty="0">
                        <a:effectLst/>
                        <a:latin typeface="微软雅黑" pitchFamily="34" charset="-122"/>
                        <a:ea typeface="微软雅黑" pitchFamily="34" charset="-122"/>
                      </a:endParaRPr>
                    </a:p>
                  </a:txBody>
                  <a:tcPr marL="9506" marR="9506" marT="950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l" fontAlgn="t"/>
                      <a:r>
                        <a:rPr lang="zh-CN" altLang="en-US" sz="1600" b="1" u="none" strike="noStrike" dirty="0">
                          <a:effectLst/>
                          <a:latin typeface="微软雅黑" pitchFamily="34" charset="-122"/>
                          <a:ea typeface="微软雅黑" pitchFamily="34" charset="-122"/>
                        </a:rPr>
                        <a:t>　</a:t>
                      </a:r>
                      <a:r>
                        <a:rPr lang="en-US" altLang="zh-CN" sz="1600" b="1" u="none" strike="noStrike" dirty="0" smtClean="0">
                          <a:effectLst/>
                          <a:latin typeface="微软雅黑" pitchFamily="34" charset="-122"/>
                          <a:ea typeface="微软雅黑" pitchFamily="34" charset="-122"/>
                        </a:rPr>
                        <a:t>1,239/238</a:t>
                      </a:r>
                      <a:r>
                        <a:rPr lang="en-US" altLang="zh-CN" sz="1600" b="1" u="none" strike="noStrike" dirty="0" smtClean="0">
                          <a:effectLst/>
                          <a:latin typeface="微软雅黑" pitchFamily="34" charset="-122"/>
                          <a:ea typeface="微软雅黑" pitchFamily="34" charset="-122"/>
                        </a:rPr>
                        <a:t>≈5</a:t>
                      </a:r>
                      <a:r>
                        <a:rPr lang="zh-CN" altLang="en-US" sz="1600" b="1" u="none" strike="noStrike" dirty="0" smtClean="0">
                          <a:effectLst/>
                          <a:latin typeface="微软雅黑" pitchFamily="34" charset="-122"/>
                          <a:ea typeface="微软雅黑" pitchFamily="34" charset="-122"/>
                        </a:rPr>
                        <a:t>人年</a:t>
                      </a:r>
                      <a:endParaRPr lang="zh-CN" altLang="en-US" sz="1600" b="1" i="0" u="none" strike="noStrike" dirty="0">
                        <a:effectLst/>
                        <a:latin typeface="微软雅黑" pitchFamily="34" charset="-122"/>
                        <a:ea typeface="微软雅黑" pitchFamily="34" charset="-122"/>
                      </a:endParaRPr>
                    </a:p>
                  </a:txBody>
                  <a:tcPr marL="9506" marR="9506" marT="950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r>
            </a:tbl>
          </a:graphicData>
        </a:graphic>
      </p:graphicFrame>
    </p:spTree>
    <p:extLst>
      <p:ext uri="{BB962C8B-B14F-4D97-AF65-F5344CB8AC3E}">
        <p14:creationId xmlns:p14="http://schemas.microsoft.com/office/powerpoint/2010/main" val="20648628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团队情况</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组织结构图</a:t>
            </a:r>
          </a:p>
        </p:txBody>
      </p:sp>
      <p:sp>
        <p:nvSpPr>
          <p:cNvPr id="7171" name="AutoShape 376"/>
          <p:cNvSpPr>
            <a:spLocks noChangeArrowheads="1"/>
          </p:cNvSpPr>
          <p:nvPr/>
        </p:nvSpPr>
        <p:spPr bwMode="auto">
          <a:xfrm>
            <a:off x="3633788" y="1341438"/>
            <a:ext cx="1152525" cy="431800"/>
          </a:xfrm>
          <a:prstGeom prst="roundRect">
            <a:avLst>
              <a:gd name="adj" fmla="val 16667"/>
            </a:avLst>
          </a:prstGeom>
          <a:solidFill>
            <a:srgbClr val="33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ClrTx/>
              <a:buFontTx/>
              <a:buNone/>
            </a:pPr>
            <a:r>
              <a:rPr lang="zh-CN" altLang="en-US" sz="1400" b="1">
                <a:latin typeface="微软雅黑" pitchFamily="34" charset="-122"/>
              </a:rPr>
              <a:t>项目管理</a:t>
            </a:r>
          </a:p>
        </p:txBody>
      </p:sp>
      <p:sp>
        <p:nvSpPr>
          <p:cNvPr id="150905" name="AutoShape 377"/>
          <p:cNvSpPr>
            <a:spLocks noChangeArrowheads="1"/>
          </p:cNvSpPr>
          <p:nvPr/>
        </p:nvSpPr>
        <p:spPr bwMode="auto">
          <a:xfrm>
            <a:off x="3635375" y="3068638"/>
            <a:ext cx="647700" cy="360362"/>
          </a:xfrm>
          <a:prstGeom prst="roundRect">
            <a:avLst>
              <a:gd name="adj" fmla="val 16667"/>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ClrTx/>
              <a:buFontTx/>
              <a:buNone/>
              <a:defRPr/>
            </a:pPr>
            <a:r>
              <a:rPr lang="en-US" altLang="zh-CN" sz="1200" b="1">
                <a:effectLst>
                  <a:outerShdw blurRad="38100" dist="38100" dir="2700000" algn="tl">
                    <a:srgbClr val="FFFFFF"/>
                  </a:outerShdw>
                </a:effectLst>
                <a:latin typeface="微软雅黑" pitchFamily="34" charset="-122"/>
              </a:rPr>
              <a:t>INFO</a:t>
            </a:r>
          </a:p>
        </p:txBody>
      </p:sp>
      <p:sp>
        <p:nvSpPr>
          <p:cNvPr id="150908" name="AutoShape 380"/>
          <p:cNvSpPr>
            <a:spLocks noChangeArrowheads="1"/>
          </p:cNvSpPr>
          <p:nvPr/>
        </p:nvSpPr>
        <p:spPr bwMode="auto">
          <a:xfrm>
            <a:off x="6978650" y="3068638"/>
            <a:ext cx="647700" cy="360362"/>
          </a:xfrm>
          <a:prstGeom prst="roundRect">
            <a:avLst>
              <a:gd name="adj" fmla="val 16667"/>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ClrTx/>
              <a:buFontTx/>
              <a:buNone/>
              <a:defRPr/>
            </a:pPr>
            <a:r>
              <a:rPr lang="en-US" altLang="zh-CN" sz="1200" b="1">
                <a:effectLst>
                  <a:outerShdw blurRad="38100" dist="38100" dir="2700000" algn="tl">
                    <a:srgbClr val="FFFFFF"/>
                  </a:outerShdw>
                </a:effectLst>
                <a:latin typeface="微软雅黑" pitchFamily="34" charset="-122"/>
              </a:rPr>
              <a:t>Portal</a:t>
            </a:r>
          </a:p>
        </p:txBody>
      </p:sp>
      <p:sp>
        <p:nvSpPr>
          <p:cNvPr id="150910" name="AutoShape 382"/>
          <p:cNvSpPr>
            <a:spLocks noChangeArrowheads="1"/>
          </p:cNvSpPr>
          <p:nvPr/>
        </p:nvSpPr>
        <p:spPr bwMode="auto">
          <a:xfrm>
            <a:off x="5003800" y="3068638"/>
            <a:ext cx="647700" cy="360362"/>
          </a:xfrm>
          <a:prstGeom prst="roundRect">
            <a:avLst>
              <a:gd name="adj" fmla="val 16667"/>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ClrTx/>
              <a:buFontTx/>
              <a:buNone/>
              <a:defRPr/>
            </a:pPr>
            <a:r>
              <a:rPr lang="en-US" altLang="zh-CN" sz="1200" b="1">
                <a:effectLst>
                  <a:outerShdw blurRad="38100" dist="38100" dir="2700000" algn="tl">
                    <a:srgbClr val="FFFFFF"/>
                  </a:outerShdw>
                </a:effectLst>
                <a:latin typeface="微软雅黑" pitchFamily="34" charset="-122"/>
              </a:rPr>
              <a:t>APP</a:t>
            </a:r>
          </a:p>
        </p:txBody>
      </p:sp>
      <p:sp>
        <p:nvSpPr>
          <p:cNvPr id="150912" name="AutoShape 384"/>
          <p:cNvSpPr>
            <a:spLocks noChangeArrowheads="1"/>
          </p:cNvSpPr>
          <p:nvPr/>
        </p:nvSpPr>
        <p:spPr bwMode="auto">
          <a:xfrm>
            <a:off x="2914650" y="3068638"/>
            <a:ext cx="647700" cy="360362"/>
          </a:xfrm>
          <a:prstGeom prst="roundRect">
            <a:avLst>
              <a:gd name="adj" fmla="val 16667"/>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ClrTx/>
              <a:buFontTx/>
              <a:buNone/>
              <a:defRPr/>
            </a:pPr>
            <a:r>
              <a:rPr lang="en-US" altLang="zh-CN" sz="1200" b="1">
                <a:effectLst>
                  <a:outerShdw blurRad="38100" dist="38100" dir="2700000" algn="tl">
                    <a:srgbClr val="FFFFFF"/>
                  </a:outerShdw>
                </a:effectLst>
                <a:latin typeface="微软雅黑" pitchFamily="34" charset="-122"/>
              </a:rPr>
              <a:t>BAK</a:t>
            </a:r>
          </a:p>
        </p:txBody>
      </p:sp>
      <p:sp>
        <p:nvSpPr>
          <p:cNvPr id="150913" name="AutoShape 385"/>
          <p:cNvSpPr>
            <a:spLocks noChangeArrowheads="1"/>
          </p:cNvSpPr>
          <p:nvPr/>
        </p:nvSpPr>
        <p:spPr bwMode="auto">
          <a:xfrm>
            <a:off x="1114425" y="3068638"/>
            <a:ext cx="647700" cy="360362"/>
          </a:xfrm>
          <a:prstGeom prst="roundRect">
            <a:avLst>
              <a:gd name="adj" fmla="val 16667"/>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ClrTx/>
              <a:buFontTx/>
              <a:buNone/>
              <a:defRPr/>
            </a:pPr>
            <a:r>
              <a:rPr lang="zh-CN" altLang="en-US" sz="1200" b="1">
                <a:effectLst>
                  <a:outerShdw blurRad="38100" dist="38100" dir="2700000" algn="tl">
                    <a:srgbClr val="FFFFFF"/>
                  </a:outerShdw>
                </a:effectLst>
                <a:latin typeface="微软雅黑" pitchFamily="34" charset="-122"/>
              </a:rPr>
              <a:t>检查维护</a:t>
            </a:r>
          </a:p>
        </p:txBody>
      </p:sp>
      <p:sp>
        <p:nvSpPr>
          <p:cNvPr id="150914" name="AutoShape 386"/>
          <p:cNvSpPr>
            <a:spLocks noChangeArrowheads="1"/>
          </p:cNvSpPr>
          <p:nvPr/>
        </p:nvSpPr>
        <p:spPr bwMode="auto">
          <a:xfrm>
            <a:off x="323850" y="3068638"/>
            <a:ext cx="647700" cy="360362"/>
          </a:xfrm>
          <a:prstGeom prst="roundRect">
            <a:avLst>
              <a:gd name="adj" fmla="val 16667"/>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ClrTx/>
              <a:buFontTx/>
              <a:buNone/>
              <a:defRPr/>
            </a:pPr>
            <a:r>
              <a:rPr lang="en-US" altLang="zh-CN" sz="1200" b="1">
                <a:effectLst>
                  <a:outerShdw blurRad="38100" dist="38100" dir="2700000" algn="tl">
                    <a:srgbClr val="FFFFFF"/>
                  </a:outerShdw>
                </a:effectLst>
                <a:latin typeface="微软雅黑" pitchFamily="34" charset="-122"/>
              </a:rPr>
              <a:t>MDL</a:t>
            </a:r>
          </a:p>
        </p:txBody>
      </p:sp>
      <p:sp>
        <p:nvSpPr>
          <p:cNvPr id="7178" name="AutoShape 387"/>
          <p:cNvSpPr>
            <a:spLocks noChangeArrowheads="1"/>
          </p:cNvSpPr>
          <p:nvPr/>
        </p:nvSpPr>
        <p:spPr bwMode="auto">
          <a:xfrm>
            <a:off x="1187450" y="2205038"/>
            <a:ext cx="1152525" cy="431800"/>
          </a:xfrm>
          <a:prstGeom prst="roundRect">
            <a:avLst>
              <a:gd name="adj" fmla="val 16667"/>
            </a:avLst>
          </a:prstGeom>
          <a:solidFill>
            <a:srgbClr val="33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fontAlgn="t" hangingPunct="1">
              <a:spcBef>
                <a:spcPct val="0"/>
              </a:spcBef>
              <a:buClrTx/>
              <a:buFontTx/>
              <a:buNone/>
            </a:pPr>
            <a:r>
              <a:rPr lang="zh-CN" altLang="en-US" sz="1400" b="1">
                <a:latin typeface="微软雅黑" pitchFamily="34" charset="-122"/>
              </a:rPr>
              <a:t>后端组</a:t>
            </a:r>
          </a:p>
        </p:txBody>
      </p:sp>
      <p:sp>
        <p:nvSpPr>
          <p:cNvPr id="7179" name="AutoShape 388"/>
          <p:cNvSpPr>
            <a:spLocks noChangeArrowheads="1"/>
          </p:cNvSpPr>
          <p:nvPr/>
        </p:nvSpPr>
        <p:spPr bwMode="auto">
          <a:xfrm>
            <a:off x="6734175" y="2205038"/>
            <a:ext cx="1152525" cy="431800"/>
          </a:xfrm>
          <a:prstGeom prst="roundRect">
            <a:avLst>
              <a:gd name="adj" fmla="val 16667"/>
            </a:avLst>
          </a:prstGeom>
          <a:solidFill>
            <a:srgbClr val="33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fontAlgn="t" hangingPunct="1">
              <a:spcBef>
                <a:spcPct val="0"/>
              </a:spcBef>
              <a:buClrTx/>
              <a:buFontTx/>
              <a:buNone/>
            </a:pPr>
            <a:r>
              <a:rPr lang="zh-CN" altLang="en-US" sz="1400" b="1">
                <a:latin typeface="微软雅黑" pitchFamily="34" charset="-122"/>
              </a:rPr>
              <a:t>前端组</a:t>
            </a:r>
          </a:p>
        </p:txBody>
      </p:sp>
      <p:cxnSp>
        <p:nvCxnSpPr>
          <p:cNvPr id="7180" name="AutoShape 389"/>
          <p:cNvCxnSpPr>
            <a:cxnSpLocks noChangeShapeType="1"/>
            <a:stCxn id="7171" idx="2"/>
            <a:endCxn id="7178" idx="0"/>
          </p:cNvCxnSpPr>
          <p:nvPr/>
        </p:nvCxnSpPr>
        <p:spPr bwMode="auto">
          <a:xfrm rot="5400000">
            <a:off x="2770982" y="765969"/>
            <a:ext cx="431800" cy="2446337"/>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1" name="AutoShape 390"/>
          <p:cNvCxnSpPr>
            <a:cxnSpLocks noChangeShapeType="1"/>
            <a:stCxn id="7171" idx="2"/>
            <a:endCxn id="7179" idx="0"/>
          </p:cNvCxnSpPr>
          <p:nvPr/>
        </p:nvCxnSpPr>
        <p:spPr bwMode="auto">
          <a:xfrm rot="16200000" flipH="1">
            <a:off x="5544344" y="438944"/>
            <a:ext cx="431800" cy="3100388"/>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2" name="AutoShape 391"/>
          <p:cNvCxnSpPr>
            <a:cxnSpLocks noChangeShapeType="1"/>
            <a:stCxn id="7178" idx="2"/>
            <a:endCxn id="150914" idx="0"/>
          </p:cNvCxnSpPr>
          <p:nvPr/>
        </p:nvCxnSpPr>
        <p:spPr bwMode="auto">
          <a:xfrm rot="5400000">
            <a:off x="989807" y="2294731"/>
            <a:ext cx="431800" cy="1116013"/>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3" name="AutoShape 392"/>
          <p:cNvCxnSpPr>
            <a:cxnSpLocks noChangeShapeType="1"/>
            <a:stCxn id="7178" idx="2"/>
            <a:endCxn id="150913" idx="0"/>
          </p:cNvCxnSpPr>
          <p:nvPr/>
        </p:nvCxnSpPr>
        <p:spPr bwMode="auto">
          <a:xfrm rot="5400000">
            <a:off x="1385094" y="2690019"/>
            <a:ext cx="431800" cy="325438"/>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4" name="AutoShape 393"/>
          <p:cNvCxnSpPr>
            <a:cxnSpLocks noChangeShapeType="1"/>
            <a:stCxn id="7178" idx="2"/>
            <a:endCxn id="150912" idx="0"/>
          </p:cNvCxnSpPr>
          <p:nvPr/>
        </p:nvCxnSpPr>
        <p:spPr bwMode="auto">
          <a:xfrm rot="16200000" flipH="1">
            <a:off x="2285207" y="2115344"/>
            <a:ext cx="431800" cy="1474787"/>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5" name="AutoShape 395"/>
          <p:cNvCxnSpPr>
            <a:cxnSpLocks noChangeShapeType="1"/>
            <a:stCxn id="7171" idx="2"/>
            <a:endCxn id="150910" idx="0"/>
          </p:cNvCxnSpPr>
          <p:nvPr/>
        </p:nvCxnSpPr>
        <p:spPr bwMode="auto">
          <a:xfrm rot="16200000" flipH="1">
            <a:off x="4121150" y="1862138"/>
            <a:ext cx="1295400" cy="111760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6" name="AutoShape 397"/>
          <p:cNvCxnSpPr>
            <a:cxnSpLocks noChangeShapeType="1"/>
            <a:stCxn id="7179" idx="2"/>
            <a:endCxn id="150908" idx="0"/>
          </p:cNvCxnSpPr>
          <p:nvPr/>
        </p:nvCxnSpPr>
        <p:spPr bwMode="auto">
          <a:xfrm rot="5400000">
            <a:off x="7090569" y="2848769"/>
            <a:ext cx="431800" cy="7938"/>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7" name="AutoShape 400"/>
          <p:cNvCxnSpPr>
            <a:cxnSpLocks noChangeShapeType="1"/>
            <a:stCxn id="7178" idx="2"/>
            <a:endCxn id="150905" idx="0"/>
          </p:cNvCxnSpPr>
          <p:nvPr/>
        </p:nvCxnSpPr>
        <p:spPr bwMode="auto">
          <a:xfrm rot="16200000" flipH="1">
            <a:off x="2645569" y="1754982"/>
            <a:ext cx="431800" cy="2195512"/>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88" name="AutoShape 403"/>
          <p:cNvSpPr>
            <a:spLocks noChangeArrowheads="1"/>
          </p:cNvSpPr>
          <p:nvPr/>
        </p:nvSpPr>
        <p:spPr bwMode="auto">
          <a:xfrm>
            <a:off x="323850" y="3502025"/>
            <a:ext cx="431800" cy="64928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ClrTx/>
              <a:buFontTx/>
              <a:buNone/>
            </a:pPr>
            <a:r>
              <a:rPr lang="zh-CN" altLang="en-US" sz="1200" b="1">
                <a:latin typeface="微软雅黑" pitchFamily="34" charset="-122"/>
              </a:rPr>
              <a:t>马</a:t>
            </a:r>
          </a:p>
          <a:p>
            <a:pPr algn="ctr" eaLnBrk="1" hangingPunct="1">
              <a:spcBef>
                <a:spcPct val="0"/>
              </a:spcBef>
              <a:buClrTx/>
              <a:buFontTx/>
              <a:buNone/>
            </a:pPr>
            <a:endParaRPr lang="zh-CN" altLang="en-US" sz="1200" b="1">
              <a:latin typeface="微软雅黑" pitchFamily="34" charset="-122"/>
            </a:endParaRPr>
          </a:p>
          <a:p>
            <a:pPr algn="ctr" eaLnBrk="1" hangingPunct="1">
              <a:spcBef>
                <a:spcPct val="0"/>
              </a:spcBef>
              <a:buClrTx/>
              <a:buFontTx/>
              <a:buNone/>
            </a:pPr>
            <a:r>
              <a:rPr lang="zh-CN" altLang="en-US" sz="1200" b="1">
                <a:latin typeface="微软雅黑" pitchFamily="34" charset="-122"/>
              </a:rPr>
              <a:t>欣</a:t>
            </a:r>
          </a:p>
        </p:txBody>
      </p:sp>
      <p:sp>
        <p:nvSpPr>
          <p:cNvPr id="7189" name="AutoShape 405"/>
          <p:cNvSpPr>
            <a:spLocks noChangeArrowheads="1"/>
          </p:cNvSpPr>
          <p:nvPr/>
        </p:nvSpPr>
        <p:spPr bwMode="auto">
          <a:xfrm>
            <a:off x="7092950" y="4221163"/>
            <a:ext cx="431800" cy="649287"/>
          </a:xfrm>
          <a:prstGeom prst="roundRect">
            <a:avLst>
              <a:gd name="adj" fmla="val 1666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ClrTx/>
              <a:buFontTx/>
              <a:buNone/>
            </a:pPr>
            <a:r>
              <a:rPr lang="zh-CN" altLang="en-US" sz="1200" b="1">
                <a:latin typeface="微软雅黑" pitchFamily="34" charset="-122"/>
              </a:rPr>
              <a:t>李</a:t>
            </a:r>
          </a:p>
          <a:p>
            <a:pPr algn="ctr" eaLnBrk="1" hangingPunct="1">
              <a:spcBef>
                <a:spcPct val="0"/>
              </a:spcBef>
              <a:buClrTx/>
              <a:buFontTx/>
              <a:buNone/>
            </a:pPr>
            <a:r>
              <a:rPr lang="zh-CN" altLang="en-US" sz="1200" b="1">
                <a:latin typeface="微软雅黑" pitchFamily="34" charset="-122"/>
              </a:rPr>
              <a:t>辉</a:t>
            </a:r>
          </a:p>
          <a:p>
            <a:pPr algn="ctr" eaLnBrk="1" hangingPunct="1">
              <a:spcBef>
                <a:spcPct val="0"/>
              </a:spcBef>
              <a:buClrTx/>
              <a:buFontTx/>
              <a:buNone/>
            </a:pPr>
            <a:r>
              <a:rPr lang="zh-CN" altLang="en-US" sz="1200" b="1">
                <a:latin typeface="微软雅黑" pitchFamily="34" charset="-122"/>
              </a:rPr>
              <a:t>滨</a:t>
            </a:r>
          </a:p>
        </p:txBody>
      </p:sp>
      <p:sp>
        <p:nvSpPr>
          <p:cNvPr id="7190" name="AutoShape 406"/>
          <p:cNvSpPr>
            <a:spLocks noChangeArrowheads="1"/>
          </p:cNvSpPr>
          <p:nvPr/>
        </p:nvSpPr>
        <p:spPr bwMode="auto">
          <a:xfrm>
            <a:off x="7092950" y="3500438"/>
            <a:ext cx="431800" cy="649287"/>
          </a:xfrm>
          <a:prstGeom prst="roundRect">
            <a:avLst>
              <a:gd name="adj" fmla="val 1666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ClrTx/>
              <a:buFontTx/>
              <a:buNone/>
            </a:pPr>
            <a:r>
              <a:rPr lang="zh-CN" altLang="en-US" sz="1200" b="1">
                <a:latin typeface="微软雅黑" pitchFamily="34" charset="-122"/>
              </a:rPr>
              <a:t>曹</a:t>
            </a:r>
          </a:p>
          <a:p>
            <a:pPr algn="ctr" eaLnBrk="1" hangingPunct="1">
              <a:spcBef>
                <a:spcPct val="0"/>
              </a:spcBef>
              <a:buClrTx/>
              <a:buFontTx/>
              <a:buNone/>
            </a:pPr>
            <a:endParaRPr lang="zh-CN" altLang="en-US" sz="1200" b="1">
              <a:latin typeface="微软雅黑" pitchFamily="34" charset="-122"/>
            </a:endParaRPr>
          </a:p>
          <a:p>
            <a:pPr algn="ctr" eaLnBrk="1" hangingPunct="1">
              <a:spcBef>
                <a:spcPct val="0"/>
              </a:spcBef>
              <a:buClrTx/>
              <a:buFontTx/>
              <a:buNone/>
            </a:pPr>
            <a:r>
              <a:rPr lang="zh-CN" altLang="en-US" sz="1200" b="1">
                <a:latin typeface="微软雅黑" pitchFamily="34" charset="-122"/>
              </a:rPr>
              <a:t>春</a:t>
            </a:r>
          </a:p>
        </p:txBody>
      </p:sp>
      <p:cxnSp>
        <p:nvCxnSpPr>
          <p:cNvPr id="7191" name="AutoShape 407"/>
          <p:cNvCxnSpPr>
            <a:cxnSpLocks noChangeShapeType="1"/>
            <a:stCxn id="7171" idx="3"/>
            <a:endCxn id="7171" idx="3"/>
          </p:cNvCxnSpPr>
          <p:nvPr/>
        </p:nvCxnSpPr>
        <p:spPr bwMode="auto">
          <a:xfrm>
            <a:off x="4786313" y="1557338"/>
            <a:ext cx="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92" name="AutoShape 408"/>
          <p:cNvCxnSpPr>
            <a:cxnSpLocks noChangeShapeType="1"/>
            <a:stCxn id="7171" idx="3"/>
          </p:cNvCxnSpPr>
          <p:nvPr/>
        </p:nvCxnSpPr>
        <p:spPr bwMode="auto">
          <a:xfrm>
            <a:off x="4786313" y="1557338"/>
            <a:ext cx="72072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93" name="AutoShape 409"/>
          <p:cNvSpPr>
            <a:spLocks noChangeArrowheads="1"/>
          </p:cNvSpPr>
          <p:nvPr/>
        </p:nvSpPr>
        <p:spPr bwMode="auto">
          <a:xfrm>
            <a:off x="8172450" y="2205038"/>
            <a:ext cx="720725" cy="431800"/>
          </a:xfrm>
          <a:prstGeom prst="roundRect">
            <a:avLst>
              <a:gd name="adj" fmla="val 16667"/>
            </a:avLst>
          </a:prstGeom>
          <a:solidFill>
            <a:srgbClr val="FFFF99"/>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ClrTx/>
              <a:buFontTx/>
              <a:buNone/>
            </a:pPr>
            <a:r>
              <a:rPr lang="zh-CN" altLang="en-US" sz="1200" b="1">
                <a:latin typeface="微软雅黑" pitchFamily="34" charset="-122"/>
              </a:rPr>
              <a:t>曹春</a:t>
            </a:r>
          </a:p>
        </p:txBody>
      </p:sp>
      <p:sp>
        <p:nvSpPr>
          <p:cNvPr id="7194" name="AutoShape 410"/>
          <p:cNvSpPr>
            <a:spLocks noChangeArrowheads="1"/>
          </p:cNvSpPr>
          <p:nvPr/>
        </p:nvSpPr>
        <p:spPr bwMode="auto">
          <a:xfrm>
            <a:off x="2555875" y="2205038"/>
            <a:ext cx="720725" cy="431800"/>
          </a:xfrm>
          <a:prstGeom prst="roundRect">
            <a:avLst>
              <a:gd name="adj" fmla="val 16667"/>
            </a:avLst>
          </a:prstGeom>
          <a:solidFill>
            <a:srgbClr val="FF99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ClrTx/>
              <a:buFontTx/>
              <a:buNone/>
            </a:pPr>
            <a:r>
              <a:rPr lang="zh-CN" altLang="en-US" sz="1200" b="1">
                <a:latin typeface="微软雅黑" pitchFamily="34" charset="-122"/>
              </a:rPr>
              <a:t>肖东</a:t>
            </a:r>
          </a:p>
        </p:txBody>
      </p:sp>
      <p:cxnSp>
        <p:nvCxnSpPr>
          <p:cNvPr id="7195" name="AutoShape 411"/>
          <p:cNvCxnSpPr>
            <a:cxnSpLocks noChangeShapeType="1"/>
            <a:stCxn id="7178" idx="3"/>
            <a:endCxn id="7194" idx="1"/>
          </p:cNvCxnSpPr>
          <p:nvPr/>
        </p:nvCxnSpPr>
        <p:spPr bwMode="auto">
          <a:xfrm>
            <a:off x="2339975" y="2420938"/>
            <a:ext cx="2159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96" name="AutoShape 412"/>
          <p:cNvCxnSpPr>
            <a:cxnSpLocks noChangeShapeType="1"/>
            <a:stCxn id="7179" idx="3"/>
            <a:endCxn id="7193" idx="1"/>
          </p:cNvCxnSpPr>
          <p:nvPr/>
        </p:nvCxnSpPr>
        <p:spPr bwMode="auto">
          <a:xfrm>
            <a:off x="7886700" y="2420938"/>
            <a:ext cx="28575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97" name="AutoShape 413"/>
          <p:cNvSpPr>
            <a:spLocks noChangeArrowheads="1"/>
          </p:cNvSpPr>
          <p:nvPr/>
        </p:nvSpPr>
        <p:spPr bwMode="auto">
          <a:xfrm>
            <a:off x="323850" y="4292600"/>
            <a:ext cx="431800" cy="649288"/>
          </a:xfrm>
          <a:prstGeom prst="roundRect">
            <a:avLst>
              <a:gd name="adj" fmla="val 16667"/>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ClrTx/>
              <a:buFontTx/>
              <a:buNone/>
            </a:pPr>
            <a:r>
              <a:rPr lang="zh-CN" altLang="en-US" sz="1200" b="1">
                <a:latin typeface="微软雅黑" pitchFamily="34" charset="-122"/>
              </a:rPr>
              <a:t>谢</a:t>
            </a:r>
          </a:p>
          <a:p>
            <a:pPr algn="ctr" eaLnBrk="1" hangingPunct="1">
              <a:spcBef>
                <a:spcPct val="0"/>
              </a:spcBef>
              <a:buClrTx/>
              <a:buFontTx/>
              <a:buNone/>
            </a:pPr>
            <a:endParaRPr lang="zh-CN" altLang="en-US" sz="1200" b="1">
              <a:latin typeface="微软雅黑" pitchFamily="34" charset="-122"/>
            </a:endParaRPr>
          </a:p>
          <a:p>
            <a:pPr algn="ctr" eaLnBrk="1" hangingPunct="1">
              <a:spcBef>
                <a:spcPct val="0"/>
              </a:spcBef>
              <a:buClrTx/>
              <a:buFontTx/>
              <a:buNone/>
            </a:pPr>
            <a:r>
              <a:rPr lang="zh-CN" altLang="en-US" sz="1200" b="1">
                <a:latin typeface="微软雅黑" pitchFamily="34" charset="-122"/>
              </a:rPr>
              <a:t>静</a:t>
            </a:r>
          </a:p>
        </p:txBody>
      </p:sp>
      <p:sp>
        <p:nvSpPr>
          <p:cNvPr id="7198" name="AutoShape 414"/>
          <p:cNvSpPr>
            <a:spLocks noChangeArrowheads="1"/>
          </p:cNvSpPr>
          <p:nvPr/>
        </p:nvSpPr>
        <p:spPr bwMode="auto">
          <a:xfrm>
            <a:off x="2195513" y="3500438"/>
            <a:ext cx="431800" cy="649287"/>
          </a:xfrm>
          <a:prstGeom prst="roundRect">
            <a:avLst>
              <a:gd name="adj" fmla="val 16667"/>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ClrTx/>
              <a:buFontTx/>
              <a:buNone/>
            </a:pPr>
            <a:r>
              <a:rPr lang="zh-CN" altLang="en-US" sz="1200" b="1">
                <a:latin typeface="微软雅黑" pitchFamily="34" charset="-122"/>
              </a:rPr>
              <a:t>马</a:t>
            </a:r>
          </a:p>
          <a:p>
            <a:pPr algn="ctr" eaLnBrk="1" hangingPunct="1">
              <a:spcBef>
                <a:spcPct val="0"/>
              </a:spcBef>
              <a:buClrTx/>
              <a:buFontTx/>
              <a:buNone/>
            </a:pPr>
            <a:endParaRPr lang="zh-CN" altLang="en-US" sz="1200" b="1">
              <a:latin typeface="微软雅黑" pitchFamily="34" charset="-122"/>
            </a:endParaRPr>
          </a:p>
          <a:p>
            <a:pPr algn="ctr" eaLnBrk="1" hangingPunct="1">
              <a:spcBef>
                <a:spcPct val="0"/>
              </a:spcBef>
              <a:buClrTx/>
              <a:buFontTx/>
              <a:buNone/>
            </a:pPr>
            <a:r>
              <a:rPr lang="zh-CN" altLang="en-US" sz="1200" b="1">
                <a:latin typeface="微软雅黑" pitchFamily="34" charset="-122"/>
              </a:rPr>
              <a:t>欣</a:t>
            </a:r>
          </a:p>
        </p:txBody>
      </p:sp>
      <p:sp>
        <p:nvSpPr>
          <p:cNvPr id="7199" name="AutoShape 420"/>
          <p:cNvSpPr>
            <a:spLocks noChangeArrowheads="1"/>
          </p:cNvSpPr>
          <p:nvPr/>
        </p:nvSpPr>
        <p:spPr bwMode="auto">
          <a:xfrm>
            <a:off x="5148263" y="4941888"/>
            <a:ext cx="431800" cy="649287"/>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ClrTx/>
              <a:buFontTx/>
              <a:buNone/>
            </a:pPr>
            <a:r>
              <a:rPr lang="zh-CN" altLang="en-US" sz="1200" b="1">
                <a:latin typeface="微软雅黑" pitchFamily="34" charset="-122"/>
              </a:rPr>
              <a:t>李</a:t>
            </a:r>
          </a:p>
          <a:p>
            <a:pPr algn="ctr" eaLnBrk="1" hangingPunct="1">
              <a:spcBef>
                <a:spcPct val="0"/>
              </a:spcBef>
              <a:buClrTx/>
              <a:buFontTx/>
              <a:buNone/>
            </a:pPr>
            <a:r>
              <a:rPr lang="zh-CN" altLang="en-US" sz="1200" b="1">
                <a:latin typeface="微软雅黑" pitchFamily="34" charset="-122"/>
              </a:rPr>
              <a:t>恺</a:t>
            </a:r>
          </a:p>
          <a:p>
            <a:pPr algn="ctr" eaLnBrk="1" hangingPunct="1">
              <a:spcBef>
                <a:spcPct val="0"/>
              </a:spcBef>
              <a:buClrTx/>
              <a:buFontTx/>
              <a:buNone/>
            </a:pPr>
            <a:r>
              <a:rPr lang="zh-CN" altLang="en-US" sz="1200" b="1">
                <a:latin typeface="微软雅黑" pitchFamily="34" charset="-122"/>
              </a:rPr>
              <a:t>奕</a:t>
            </a:r>
          </a:p>
        </p:txBody>
      </p:sp>
      <p:sp>
        <p:nvSpPr>
          <p:cNvPr id="7200" name="AutoShape 421"/>
          <p:cNvSpPr>
            <a:spLocks noChangeArrowheads="1"/>
          </p:cNvSpPr>
          <p:nvPr/>
        </p:nvSpPr>
        <p:spPr bwMode="auto">
          <a:xfrm>
            <a:off x="1258888" y="3500438"/>
            <a:ext cx="431800" cy="647700"/>
          </a:xfrm>
          <a:prstGeom prst="roundRect">
            <a:avLst>
              <a:gd name="adj" fmla="val 1666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ClrTx/>
              <a:buFontTx/>
              <a:buNone/>
            </a:pPr>
            <a:r>
              <a:rPr lang="zh-CN" altLang="en-US" sz="1200" b="1">
                <a:latin typeface="微软雅黑" pitchFamily="34" charset="-122"/>
              </a:rPr>
              <a:t>李</a:t>
            </a:r>
          </a:p>
          <a:p>
            <a:pPr algn="ctr" eaLnBrk="1" hangingPunct="1">
              <a:spcBef>
                <a:spcPct val="0"/>
              </a:spcBef>
              <a:buClrTx/>
              <a:buFontTx/>
              <a:buNone/>
            </a:pPr>
            <a:r>
              <a:rPr lang="zh-CN" altLang="en-US" sz="1200" b="1">
                <a:latin typeface="微软雅黑" pitchFamily="34" charset="-122"/>
              </a:rPr>
              <a:t>海</a:t>
            </a:r>
          </a:p>
          <a:p>
            <a:pPr algn="ctr" eaLnBrk="1" hangingPunct="1">
              <a:spcBef>
                <a:spcPct val="0"/>
              </a:spcBef>
              <a:buClrTx/>
              <a:buFontTx/>
              <a:buNone/>
            </a:pPr>
            <a:r>
              <a:rPr lang="zh-CN" altLang="en-US" sz="1200" b="1">
                <a:latin typeface="微软雅黑" pitchFamily="34" charset="-122"/>
              </a:rPr>
              <a:t>军</a:t>
            </a:r>
          </a:p>
        </p:txBody>
      </p:sp>
      <p:sp>
        <p:nvSpPr>
          <p:cNvPr id="7201" name="AutoShape 425"/>
          <p:cNvSpPr>
            <a:spLocks noChangeArrowheads="1"/>
          </p:cNvSpPr>
          <p:nvPr/>
        </p:nvSpPr>
        <p:spPr bwMode="auto">
          <a:xfrm>
            <a:off x="5148263" y="4221163"/>
            <a:ext cx="431800" cy="649287"/>
          </a:xfrm>
          <a:prstGeom prst="roundRect">
            <a:avLst>
              <a:gd name="adj" fmla="val 16667"/>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ClrTx/>
              <a:buFontTx/>
              <a:buNone/>
            </a:pPr>
            <a:r>
              <a:rPr lang="zh-CN" altLang="en-US" sz="1200" b="1">
                <a:latin typeface="微软雅黑" pitchFamily="34" charset="-122"/>
              </a:rPr>
              <a:t>肖</a:t>
            </a:r>
          </a:p>
          <a:p>
            <a:pPr algn="ctr" eaLnBrk="1" hangingPunct="1">
              <a:spcBef>
                <a:spcPct val="0"/>
              </a:spcBef>
              <a:buClrTx/>
              <a:buFontTx/>
              <a:buNone/>
            </a:pPr>
            <a:endParaRPr lang="zh-CN" altLang="en-US" sz="1200" b="1">
              <a:latin typeface="微软雅黑" pitchFamily="34" charset="-122"/>
            </a:endParaRPr>
          </a:p>
          <a:p>
            <a:pPr algn="ctr" eaLnBrk="1" hangingPunct="1">
              <a:spcBef>
                <a:spcPct val="0"/>
              </a:spcBef>
              <a:buClrTx/>
              <a:buFontTx/>
              <a:buNone/>
            </a:pPr>
            <a:r>
              <a:rPr lang="zh-CN" altLang="en-US" sz="1200" b="1">
                <a:latin typeface="微软雅黑" pitchFamily="34" charset="-122"/>
              </a:rPr>
              <a:t>东</a:t>
            </a:r>
          </a:p>
        </p:txBody>
      </p:sp>
      <p:sp>
        <p:nvSpPr>
          <p:cNvPr id="7202" name="AutoShape 426"/>
          <p:cNvSpPr>
            <a:spLocks noChangeArrowheads="1"/>
          </p:cNvSpPr>
          <p:nvPr/>
        </p:nvSpPr>
        <p:spPr bwMode="auto">
          <a:xfrm>
            <a:off x="4643438" y="4221163"/>
            <a:ext cx="431800" cy="64928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ClrTx/>
              <a:buFontTx/>
              <a:buNone/>
            </a:pPr>
            <a:r>
              <a:rPr lang="zh-CN" altLang="en-US" sz="1200" b="1">
                <a:latin typeface="微软雅黑" pitchFamily="34" charset="-122"/>
              </a:rPr>
              <a:t>马</a:t>
            </a:r>
          </a:p>
          <a:p>
            <a:pPr algn="ctr" eaLnBrk="1" hangingPunct="1">
              <a:spcBef>
                <a:spcPct val="0"/>
              </a:spcBef>
              <a:buClrTx/>
              <a:buFontTx/>
              <a:buNone/>
            </a:pPr>
            <a:endParaRPr lang="zh-CN" altLang="en-US" sz="1200" b="1">
              <a:latin typeface="微软雅黑" pitchFamily="34" charset="-122"/>
            </a:endParaRPr>
          </a:p>
          <a:p>
            <a:pPr algn="ctr" eaLnBrk="1" hangingPunct="1">
              <a:spcBef>
                <a:spcPct val="0"/>
              </a:spcBef>
              <a:buClrTx/>
              <a:buFontTx/>
              <a:buNone/>
            </a:pPr>
            <a:r>
              <a:rPr lang="zh-CN" altLang="en-US" sz="1200" b="1">
                <a:latin typeface="微软雅黑" pitchFamily="34" charset="-122"/>
              </a:rPr>
              <a:t>欣</a:t>
            </a:r>
          </a:p>
        </p:txBody>
      </p:sp>
      <p:sp>
        <p:nvSpPr>
          <p:cNvPr id="7203" name="AutoShape 428"/>
          <p:cNvSpPr>
            <a:spLocks noChangeArrowheads="1"/>
          </p:cNvSpPr>
          <p:nvPr/>
        </p:nvSpPr>
        <p:spPr bwMode="auto">
          <a:xfrm>
            <a:off x="5148263" y="3500438"/>
            <a:ext cx="431800" cy="649287"/>
          </a:xfrm>
          <a:prstGeom prst="roundRect">
            <a:avLst>
              <a:gd name="adj" fmla="val 16667"/>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ClrTx/>
              <a:buFontTx/>
              <a:buNone/>
            </a:pPr>
            <a:r>
              <a:rPr lang="zh-CN" altLang="en-US" sz="1200" b="1">
                <a:latin typeface="微软雅黑" pitchFamily="34" charset="-122"/>
              </a:rPr>
              <a:t>卫</a:t>
            </a:r>
          </a:p>
          <a:p>
            <a:pPr algn="ctr" eaLnBrk="1" hangingPunct="1">
              <a:spcBef>
                <a:spcPct val="0"/>
              </a:spcBef>
              <a:buClrTx/>
              <a:buFontTx/>
              <a:buNone/>
            </a:pPr>
            <a:endParaRPr lang="zh-CN" altLang="en-US" sz="1200" b="1">
              <a:latin typeface="微软雅黑" pitchFamily="34" charset="-122"/>
            </a:endParaRPr>
          </a:p>
          <a:p>
            <a:pPr algn="ctr" eaLnBrk="1" hangingPunct="1">
              <a:spcBef>
                <a:spcPct val="0"/>
              </a:spcBef>
              <a:buClrTx/>
              <a:buFontTx/>
              <a:buNone/>
            </a:pPr>
            <a:r>
              <a:rPr lang="zh-CN" altLang="en-US" sz="1200" b="1">
                <a:latin typeface="微软雅黑" pitchFamily="34" charset="-122"/>
              </a:rPr>
              <a:t>毅</a:t>
            </a:r>
          </a:p>
        </p:txBody>
      </p:sp>
      <p:sp>
        <p:nvSpPr>
          <p:cNvPr id="7204" name="AutoShape 429"/>
          <p:cNvSpPr>
            <a:spLocks noChangeArrowheads="1"/>
          </p:cNvSpPr>
          <p:nvPr/>
        </p:nvSpPr>
        <p:spPr bwMode="auto">
          <a:xfrm>
            <a:off x="3779838" y="3500438"/>
            <a:ext cx="431800" cy="64928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ClrTx/>
              <a:buFontTx/>
              <a:buNone/>
            </a:pPr>
            <a:r>
              <a:rPr lang="zh-CN" altLang="en-US" sz="1200" b="1">
                <a:latin typeface="微软雅黑" pitchFamily="34" charset="-122"/>
              </a:rPr>
              <a:t>马</a:t>
            </a:r>
          </a:p>
          <a:p>
            <a:pPr algn="ctr" eaLnBrk="1" hangingPunct="1">
              <a:spcBef>
                <a:spcPct val="0"/>
              </a:spcBef>
              <a:buClrTx/>
              <a:buFontTx/>
              <a:buNone/>
            </a:pPr>
            <a:endParaRPr lang="zh-CN" altLang="en-US" sz="1200" b="1">
              <a:latin typeface="微软雅黑" pitchFamily="34" charset="-122"/>
            </a:endParaRPr>
          </a:p>
          <a:p>
            <a:pPr algn="ctr" eaLnBrk="1" hangingPunct="1">
              <a:spcBef>
                <a:spcPct val="0"/>
              </a:spcBef>
              <a:buClrTx/>
              <a:buFontTx/>
              <a:buNone/>
            </a:pPr>
            <a:r>
              <a:rPr lang="zh-CN" altLang="en-US" sz="1200" b="1">
                <a:latin typeface="微软雅黑" pitchFamily="34" charset="-122"/>
              </a:rPr>
              <a:t>欣</a:t>
            </a:r>
          </a:p>
        </p:txBody>
      </p:sp>
      <p:sp>
        <p:nvSpPr>
          <p:cNvPr id="7205" name="AutoShape 430"/>
          <p:cNvSpPr>
            <a:spLocks noChangeArrowheads="1"/>
          </p:cNvSpPr>
          <p:nvPr/>
        </p:nvSpPr>
        <p:spPr bwMode="auto">
          <a:xfrm>
            <a:off x="3779838" y="4221163"/>
            <a:ext cx="431800" cy="649287"/>
          </a:xfrm>
          <a:prstGeom prst="roundRect">
            <a:avLst>
              <a:gd name="adj" fmla="val 16667"/>
            </a:avLst>
          </a:prstGeom>
          <a:solidFill>
            <a:srgbClr val="CC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ClrTx/>
              <a:buFontTx/>
              <a:buNone/>
            </a:pPr>
            <a:r>
              <a:rPr lang="zh-CN" altLang="en-US" sz="1200" b="1">
                <a:latin typeface="微软雅黑" pitchFamily="34" charset="-122"/>
              </a:rPr>
              <a:t>陈</a:t>
            </a:r>
          </a:p>
          <a:p>
            <a:pPr algn="ctr" eaLnBrk="1" hangingPunct="1">
              <a:spcBef>
                <a:spcPct val="0"/>
              </a:spcBef>
              <a:buClrTx/>
              <a:buFontTx/>
              <a:buNone/>
            </a:pPr>
            <a:endParaRPr lang="zh-CN" altLang="en-US" sz="1200" b="1">
              <a:latin typeface="微软雅黑" pitchFamily="34" charset="-122"/>
            </a:endParaRPr>
          </a:p>
          <a:p>
            <a:pPr algn="ctr" eaLnBrk="1" hangingPunct="1">
              <a:spcBef>
                <a:spcPct val="0"/>
              </a:spcBef>
              <a:buClrTx/>
              <a:buFontTx/>
              <a:buNone/>
            </a:pPr>
            <a:r>
              <a:rPr lang="zh-CN" altLang="en-US" sz="1200" b="1">
                <a:latin typeface="微软雅黑" pitchFamily="34" charset="-122"/>
              </a:rPr>
              <a:t>翀</a:t>
            </a:r>
          </a:p>
        </p:txBody>
      </p:sp>
      <p:sp>
        <p:nvSpPr>
          <p:cNvPr id="7206" name="AutoShape 431"/>
          <p:cNvSpPr>
            <a:spLocks noChangeArrowheads="1"/>
          </p:cNvSpPr>
          <p:nvPr/>
        </p:nvSpPr>
        <p:spPr bwMode="auto">
          <a:xfrm>
            <a:off x="5508625" y="1341438"/>
            <a:ext cx="1295400" cy="431800"/>
          </a:xfrm>
          <a:prstGeom prst="roundRect">
            <a:avLst>
              <a:gd name="adj" fmla="val 16667"/>
            </a:avLst>
          </a:prstGeom>
          <a:solidFill>
            <a:srgbClr val="FF99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ClrTx/>
              <a:buFontTx/>
              <a:buNone/>
            </a:pPr>
            <a:r>
              <a:rPr lang="zh-CN" altLang="en-US" sz="1200" b="1">
                <a:latin typeface="微软雅黑" pitchFamily="34" charset="-122"/>
              </a:rPr>
              <a:t>肖东</a:t>
            </a:r>
          </a:p>
        </p:txBody>
      </p:sp>
      <p:sp>
        <p:nvSpPr>
          <p:cNvPr id="7207" name="AutoShape 433"/>
          <p:cNvSpPr>
            <a:spLocks noChangeArrowheads="1"/>
          </p:cNvSpPr>
          <p:nvPr/>
        </p:nvSpPr>
        <p:spPr bwMode="auto">
          <a:xfrm>
            <a:off x="4643438" y="4941888"/>
            <a:ext cx="431800" cy="649287"/>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ClrTx/>
              <a:buFontTx/>
              <a:buNone/>
            </a:pPr>
            <a:r>
              <a:rPr lang="zh-CN" altLang="en-US" sz="1200" b="1">
                <a:latin typeface="微软雅黑" pitchFamily="34" charset="-122"/>
              </a:rPr>
              <a:t>陈</a:t>
            </a:r>
          </a:p>
          <a:p>
            <a:pPr algn="ctr" eaLnBrk="1" hangingPunct="1">
              <a:spcBef>
                <a:spcPct val="0"/>
              </a:spcBef>
              <a:buClrTx/>
              <a:buFontTx/>
              <a:buNone/>
            </a:pPr>
            <a:endParaRPr lang="zh-CN" altLang="en-US" sz="1200" b="1">
              <a:latin typeface="微软雅黑" pitchFamily="34" charset="-122"/>
            </a:endParaRPr>
          </a:p>
          <a:p>
            <a:pPr algn="ctr" eaLnBrk="1" hangingPunct="1">
              <a:spcBef>
                <a:spcPct val="0"/>
              </a:spcBef>
              <a:buClrTx/>
              <a:buFontTx/>
              <a:buNone/>
            </a:pPr>
            <a:r>
              <a:rPr lang="zh-CN" altLang="en-US" sz="1200" b="1">
                <a:latin typeface="微软雅黑" pitchFamily="34" charset="-122"/>
              </a:rPr>
              <a:t>翀</a:t>
            </a:r>
          </a:p>
        </p:txBody>
      </p:sp>
      <p:sp>
        <p:nvSpPr>
          <p:cNvPr id="7208" name="AutoShape 434"/>
          <p:cNvSpPr>
            <a:spLocks noChangeArrowheads="1"/>
          </p:cNvSpPr>
          <p:nvPr/>
        </p:nvSpPr>
        <p:spPr bwMode="auto">
          <a:xfrm>
            <a:off x="971550" y="4221163"/>
            <a:ext cx="431800" cy="649287"/>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ClrTx/>
              <a:buFontTx/>
              <a:buNone/>
            </a:pPr>
            <a:r>
              <a:rPr lang="zh-CN" altLang="en-US" sz="1200" b="1">
                <a:latin typeface="微软雅黑" pitchFamily="34" charset="-122"/>
              </a:rPr>
              <a:t>李</a:t>
            </a:r>
          </a:p>
          <a:p>
            <a:pPr algn="ctr" eaLnBrk="1" hangingPunct="1">
              <a:spcBef>
                <a:spcPct val="0"/>
              </a:spcBef>
              <a:buClrTx/>
              <a:buFontTx/>
              <a:buNone/>
            </a:pPr>
            <a:r>
              <a:rPr lang="zh-CN" altLang="en-US" sz="1200" b="1">
                <a:latin typeface="微软雅黑" pitchFamily="34" charset="-122"/>
              </a:rPr>
              <a:t>恺</a:t>
            </a:r>
          </a:p>
          <a:p>
            <a:pPr algn="ctr" eaLnBrk="1" hangingPunct="1">
              <a:spcBef>
                <a:spcPct val="0"/>
              </a:spcBef>
              <a:buClrTx/>
              <a:buFontTx/>
              <a:buNone/>
            </a:pPr>
            <a:r>
              <a:rPr lang="zh-CN" altLang="en-US" sz="1200" b="1">
                <a:latin typeface="微软雅黑" pitchFamily="34" charset="-122"/>
              </a:rPr>
              <a:t>奕</a:t>
            </a:r>
          </a:p>
        </p:txBody>
      </p:sp>
      <p:sp>
        <p:nvSpPr>
          <p:cNvPr id="7209" name="AutoShape 1858"/>
          <p:cNvSpPr>
            <a:spLocks noChangeArrowheads="1"/>
          </p:cNvSpPr>
          <p:nvPr/>
        </p:nvSpPr>
        <p:spPr bwMode="auto">
          <a:xfrm>
            <a:off x="1979613" y="4941888"/>
            <a:ext cx="431800" cy="649287"/>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ClrTx/>
              <a:buFontTx/>
              <a:buNone/>
            </a:pPr>
            <a:r>
              <a:rPr lang="zh-CN" altLang="en-US" sz="1200" b="1">
                <a:latin typeface="微软雅黑" pitchFamily="34" charset="-122"/>
              </a:rPr>
              <a:t>陈</a:t>
            </a:r>
          </a:p>
          <a:p>
            <a:pPr algn="ctr" eaLnBrk="1" hangingPunct="1">
              <a:spcBef>
                <a:spcPct val="0"/>
              </a:spcBef>
              <a:buClrTx/>
              <a:buFontTx/>
              <a:buNone/>
            </a:pPr>
            <a:endParaRPr lang="zh-CN" altLang="en-US" sz="1200" b="1">
              <a:latin typeface="微软雅黑" pitchFamily="34" charset="-122"/>
            </a:endParaRPr>
          </a:p>
          <a:p>
            <a:pPr algn="ctr" eaLnBrk="1" hangingPunct="1">
              <a:spcBef>
                <a:spcPct val="0"/>
              </a:spcBef>
              <a:buClrTx/>
              <a:buFontTx/>
              <a:buNone/>
            </a:pPr>
            <a:r>
              <a:rPr lang="zh-CN" altLang="en-US" sz="1200" b="1">
                <a:latin typeface="微软雅黑" pitchFamily="34" charset="-122"/>
              </a:rPr>
              <a:t>翀</a:t>
            </a:r>
          </a:p>
        </p:txBody>
      </p:sp>
      <p:sp>
        <p:nvSpPr>
          <p:cNvPr id="7210" name="AutoShape 1859"/>
          <p:cNvSpPr>
            <a:spLocks noChangeArrowheads="1"/>
          </p:cNvSpPr>
          <p:nvPr/>
        </p:nvSpPr>
        <p:spPr bwMode="auto">
          <a:xfrm>
            <a:off x="1476375" y="4221163"/>
            <a:ext cx="431800" cy="649287"/>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ClrTx/>
              <a:buFontTx/>
              <a:buNone/>
            </a:pPr>
            <a:r>
              <a:rPr lang="zh-CN" altLang="en-US" sz="1200" b="1">
                <a:latin typeface="微软雅黑" pitchFamily="34" charset="-122"/>
              </a:rPr>
              <a:t>赵</a:t>
            </a:r>
          </a:p>
          <a:p>
            <a:pPr algn="ctr" eaLnBrk="1" hangingPunct="1">
              <a:spcBef>
                <a:spcPct val="0"/>
              </a:spcBef>
              <a:buClrTx/>
              <a:buFontTx/>
              <a:buNone/>
            </a:pPr>
            <a:endParaRPr lang="zh-CN" altLang="en-US" sz="1200" b="1">
              <a:latin typeface="微软雅黑" pitchFamily="34" charset="-122"/>
            </a:endParaRPr>
          </a:p>
          <a:p>
            <a:pPr algn="ctr" eaLnBrk="1" hangingPunct="1">
              <a:spcBef>
                <a:spcPct val="0"/>
              </a:spcBef>
              <a:buClrTx/>
              <a:buFontTx/>
              <a:buNone/>
            </a:pPr>
            <a:r>
              <a:rPr lang="zh-CN" altLang="en-US" sz="1200" b="1">
                <a:latin typeface="微软雅黑" pitchFamily="34" charset="-122"/>
              </a:rPr>
              <a:t>胜</a:t>
            </a:r>
          </a:p>
        </p:txBody>
      </p:sp>
      <p:sp>
        <p:nvSpPr>
          <p:cNvPr id="168777" name="AutoShape 1865"/>
          <p:cNvSpPr>
            <a:spLocks noChangeArrowheads="1"/>
          </p:cNvSpPr>
          <p:nvPr/>
        </p:nvSpPr>
        <p:spPr bwMode="auto">
          <a:xfrm>
            <a:off x="2122488" y="3068638"/>
            <a:ext cx="647700" cy="360362"/>
          </a:xfrm>
          <a:prstGeom prst="roundRect">
            <a:avLst>
              <a:gd name="adj" fmla="val 16667"/>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ClrTx/>
              <a:buFontTx/>
              <a:buNone/>
              <a:defRPr/>
            </a:pPr>
            <a:r>
              <a:rPr lang="zh-CN" altLang="en-US" sz="1200" b="1">
                <a:effectLst>
                  <a:outerShdw blurRad="38100" dist="38100" dir="2700000" algn="tl">
                    <a:srgbClr val="FFFFFF"/>
                  </a:outerShdw>
                </a:effectLst>
                <a:latin typeface="微软雅黑" pitchFamily="34" charset="-122"/>
              </a:rPr>
              <a:t>变更维护</a:t>
            </a:r>
          </a:p>
        </p:txBody>
      </p:sp>
      <p:sp>
        <p:nvSpPr>
          <p:cNvPr id="7212" name="AutoShape 1866"/>
          <p:cNvSpPr>
            <a:spLocks noChangeArrowheads="1"/>
          </p:cNvSpPr>
          <p:nvPr/>
        </p:nvSpPr>
        <p:spPr bwMode="auto">
          <a:xfrm>
            <a:off x="1979613" y="4221163"/>
            <a:ext cx="431800" cy="64928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ClrTx/>
              <a:buFontTx/>
              <a:buNone/>
            </a:pPr>
            <a:r>
              <a:rPr lang="zh-CN" altLang="en-US" sz="1200" b="1">
                <a:latin typeface="微软雅黑" pitchFamily="34" charset="-122"/>
              </a:rPr>
              <a:t>谢</a:t>
            </a:r>
          </a:p>
          <a:p>
            <a:pPr algn="ctr" eaLnBrk="1" hangingPunct="1">
              <a:spcBef>
                <a:spcPct val="0"/>
              </a:spcBef>
              <a:buClrTx/>
              <a:buFontTx/>
              <a:buNone/>
            </a:pPr>
            <a:endParaRPr lang="zh-CN" altLang="en-US" sz="1200" b="1">
              <a:latin typeface="微软雅黑" pitchFamily="34" charset="-122"/>
            </a:endParaRPr>
          </a:p>
          <a:p>
            <a:pPr algn="ctr" eaLnBrk="1" hangingPunct="1">
              <a:spcBef>
                <a:spcPct val="0"/>
              </a:spcBef>
              <a:buClrTx/>
              <a:buFontTx/>
              <a:buNone/>
            </a:pPr>
            <a:r>
              <a:rPr lang="zh-CN" altLang="en-US" sz="1200" b="1">
                <a:latin typeface="微软雅黑" pitchFamily="34" charset="-122"/>
              </a:rPr>
              <a:t>静</a:t>
            </a:r>
          </a:p>
        </p:txBody>
      </p:sp>
      <p:cxnSp>
        <p:nvCxnSpPr>
          <p:cNvPr id="7213" name="AutoShape 1868"/>
          <p:cNvCxnSpPr>
            <a:cxnSpLocks noChangeShapeType="1"/>
            <a:stCxn id="7178" idx="2"/>
            <a:endCxn id="168777" idx="0"/>
          </p:cNvCxnSpPr>
          <p:nvPr/>
        </p:nvCxnSpPr>
        <p:spPr bwMode="auto">
          <a:xfrm rot="16200000" flipH="1">
            <a:off x="1889126" y="2511425"/>
            <a:ext cx="431800" cy="682625"/>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14" name="AutoShape 1869"/>
          <p:cNvSpPr>
            <a:spLocks noChangeArrowheads="1"/>
          </p:cNvSpPr>
          <p:nvPr/>
        </p:nvSpPr>
        <p:spPr bwMode="auto">
          <a:xfrm>
            <a:off x="5651500" y="4941888"/>
            <a:ext cx="431800" cy="649287"/>
          </a:xfrm>
          <a:prstGeom prst="roundRect">
            <a:avLst>
              <a:gd name="adj" fmla="val 1666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ClrTx/>
              <a:buFontTx/>
              <a:buNone/>
            </a:pPr>
            <a:r>
              <a:rPr lang="zh-CN" altLang="en-US" sz="1200" b="1">
                <a:latin typeface="微软雅黑" pitchFamily="34" charset="-122"/>
              </a:rPr>
              <a:t>李</a:t>
            </a:r>
          </a:p>
          <a:p>
            <a:pPr algn="ctr" eaLnBrk="1" hangingPunct="1">
              <a:spcBef>
                <a:spcPct val="0"/>
              </a:spcBef>
              <a:buClrTx/>
              <a:buFontTx/>
              <a:buNone/>
            </a:pPr>
            <a:r>
              <a:rPr lang="zh-CN" altLang="en-US" sz="1200" b="1">
                <a:latin typeface="微软雅黑" pitchFamily="34" charset="-122"/>
              </a:rPr>
              <a:t>辉</a:t>
            </a:r>
          </a:p>
          <a:p>
            <a:pPr algn="ctr" eaLnBrk="1" hangingPunct="1">
              <a:spcBef>
                <a:spcPct val="0"/>
              </a:spcBef>
              <a:buClrTx/>
              <a:buFontTx/>
              <a:buNone/>
            </a:pPr>
            <a:r>
              <a:rPr lang="zh-CN" altLang="en-US" sz="1200" b="1">
                <a:latin typeface="微软雅黑" pitchFamily="34" charset="-122"/>
              </a:rPr>
              <a:t>滨</a:t>
            </a:r>
          </a:p>
        </p:txBody>
      </p:sp>
      <p:sp>
        <p:nvSpPr>
          <p:cNvPr id="7215" name="AutoShape 1870"/>
          <p:cNvSpPr>
            <a:spLocks noChangeArrowheads="1"/>
          </p:cNvSpPr>
          <p:nvPr/>
        </p:nvSpPr>
        <p:spPr bwMode="auto">
          <a:xfrm>
            <a:off x="5651500" y="4221163"/>
            <a:ext cx="431800" cy="649287"/>
          </a:xfrm>
          <a:prstGeom prst="roundRect">
            <a:avLst>
              <a:gd name="adj" fmla="val 1666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ClrTx/>
              <a:buFontTx/>
              <a:buNone/>
            </a:pPr>
            <a:r>
              <a:rPr lang="zh-CN" altLang="en-US" sz="1200" b="1">
                <a:latin typeface="微软雅黑" pitchFamily="34" charset="-122"/>
              </a:rPr>
              <a:t>曹</a:t>
            </a:r>
          </a:p>
          <a:p>
            <a:pPr algn="ctr" eaLnBrk="1" hangingPunct="1">
              <a:spcBef>
                <a:spcPct val="0"/>
              </a:spcBef>
              <a:buClrTx/>
              <a:buFontTx/>
              <a:buNone/>
            </a:pPr>
            <a:endParaRPr lang="zh-CN" altLang="en-US" sz="1200" b="1">
              <a:latin typeface="微软雅黑" pitchFamily="34" charset="-122"/>
            </a:endParaRPr>
          </a:p>
          <a:p>
            <a:pPr algn="ctr" eaLnBrk="1" hangingPunct="1">
              <a:spcBef>
                <a:spcPct val="0"/>
              </a:spcBef>
              <a:buClrTx/>
              <a:buFontTx/>
              <a:buNone/>
            </a:pPr>
            <a:r>
              <a:rPr lang="zh-CN" altLang="en-US" sz="1200" b="1">
                <a:latin typeface="微软雅黑" pitchFamily="34" charset="-122"/>
              </a:rPr>
              <a:t>春</a:t>
            </a:r>
          </a:p>
        </p:txBody>
      </p:sp>
      <p:sp>
        <p:nvSpPr>
          <p:cNvPr id="7216" name="AutoShape 1871"/>
          <p:cNvSpPr>
            <a:spLocks noChangeArrowheads="1"/>
          </p:cNvSpPr>
          <p:nvPr/>
        </p:nvSpPr>
        <p:spPr bwMode="auto">
          <a:xfrm>
            <a:off x="2484438" y="4941888"/>
            <a:ext cx="431800" cy="649287"/>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ClrTx/>
              <a:buFontTx/>
              <a:buNone/>
            </a:pPr>
            <a:r>
              <a:rPr lang="zh-CN" altLang="en-US" sz="1200" b="1">
                <a:latin typeface="微软雅黑" pitchFamily="34" charset="-122"/>
              </a:rPr>
              <a:t>赵</a:t>
            </a:r>
          </a:p>
          <a:p>
            <a:pPr algn="ctr" eaLnBrk="1" hangingPunct="1">
              <a:spcBef>
                <a:spcPct val="0"/>
              </a:spcBef>
              <a:buClrTx/>
              <a:buFontTx/>
              <a:buNone/>
            </a:pPr>
            <a:endParaRPr lang="zh-CN" altLang="en-US" sz="1200" b="1">
              <a:latin typeface="微软雅黑" pitchFamily="34" charset="-122"/>
            </a:endParaRPr>
          </a:p>
          <a:p>
            <a:pPr algn="ctr" eaLnBrk="1" hangingPunct="1">
              <a:spcBef>
                <a:spcPct val="0"/>
              </a:spcBef>
              <a:buClrTx/>
              <a:buFontTx/>
              <a:buNone/>
            </a:pPr>
            <a:r>
              <a:rPr lang="zh-CN" altLang="en-US" sz="1200" b="1">
                <a:latin typeface="微软雅黑" pitchFamily="34" charset="-122"/>
              </a:rPr>
              <a:t>胜</a:t>
            </a:r>
          </a:p>
        </p:txBody>
      </p:sp>
      <p:sp>
        <p:nvSpPr>
          <p:cNvPr id="7217" name="AutoShape 1875"/>
          <p:cNvSpPr>
            <a:spLocks noChangeArrowheads="1"/>
          </p:cNvSpPr>
          <p:nvPr/>
        </p:nvSpPr>
        <p:spPr bwMode="auto">
          <a:xfrm>
            <a:off x="3060700" y="3500438"/>
            <a:ext cx="431800" cy="647700"/>
          </a:xfrm>
          <a:prstGeom prst="roundRect">
            <a:avLst>
              <a:gd name="adj" fmla="val 1666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ClrTx/>
              <a:buFontTx/>
              <a:buNone/>
            </a:pPr>
            <a:r>
              <a:rPr lang="zh-CN" altLang="en-US" sz="1200" b="1">
                <a:latin typeface="微软雅黑" pitchFamily="34" charset="-122"/>
              </a:rPr>
              <a:t>李</a:t>
            </a:r>
          </a:p>
          <a:p>
            <a:pPr algn="ctr" eaLnBrk="1" hangingPunct="1">
              <a:spcBef>
                <a:spcPct val="0"/>
              </a:spcBef>
              <a:buClrTx/>
              <a:buFontTx/>
              <a:buNone/>
            </a:pPr>
            <a:r>
              <a:rPr lang="zh-CN" altLang="en-US" sz="1200" b="1">
                <a:latin typeface="微软雅黑" pitchFamily="34" charset="-122"/>
              </a:rPr>
              <a:t>海</a:t>
            </a:r>
          </a:p>
          <a:p>
            <a:pPr algn="ctr" eaLnBrk="1" hangingPunct="1">
              <a:spcBef>
                <a:spcPct val="0"/>
              </a:spcBef>
              <a:buClrTx/>
              <a:buFontTx/>
              <a:buNone/>
            </a:pPr>
            <a:r>
              <a:rPr lang="zh-CN" altLang="en-US" sz="1200" b="1">
                <a:latin typeface="微软雅黑" pitchFamily="34" charset="-122"/>
              </a:rPr>
              <a:t>军</a:t>
            </a:r>
          </a:p>
        </p:txBody>
      </p:sp>
      <p:sp>
        <p:nvSpPr>
          <p:cNvPr id="7218" name="AutoShape 1876"/>
          <p:cNvSpPr>
            <a:spLocks noChangeArrowheads="1"/>
          </p:cNvSpPr>
          <p:nvPr/>
        </p:nvSpPr>
        <p:spPr bwMode="auto">
          <a:xfrm>
            <a:off x="3059113" y="4941888"/>
            <a:ext cx="431800" cy="649287"/>
          </a:xfrm>
          <a:prstGeom prst="roundRect">
            <a:avLst>
              <a:gd name="adj" fmla="val 16667"/>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ClrTx/>
              <a:buFontTx/>
              <a:buNone/>
            </a:pPr>
            <a:r>
              <a:rPr lang="zh-CN" altLang="en-US" sz="1200" b="1">
                <a:latin typeface="微软雅黑" pitchFamily="34" charset="-122"/>
              </a:rPr>
              <a:t>谢</a:t>
            </a:r>
          </a:p>
          <a:p>
            <a:pPr algn="ctr" eaLnBrk="1" hangingPunct="1">
              <a:spcBef>
                <a:spcPct val="0"/>
              </a:spcBef>
              <a:buClrTx/>
              <a:buFontTx/>
              <a:buNone/>
            </a:pPr>
            <a:endParaRPr lang="zh-CN" altLang="en-US" sz="1200" b="1">
              <a:latin typeface="微软雅黑" pitchFamily="34" charset="-122"/>
            </a:endParaRPr>
          </a:p>
          <a:p>
            <a:pPr algn="ctr" eaLnBrk="1" hangingPunct="1">
              <a:spcBef>
                <a:spcPct val="0"/>
              </a:spcBef>
              <a:buClrTx/>
              <a:buFontTx/>
              <a:buNone/>
            </a:pPr>
            <a:r>
              <a:rPr lang="zh-CN" altLang="en-US" sz="1200" b="1">
                <a:latin typeface="微软雅黑" pitchFamily="34" charset="-122"/>
              </a:rPr>
              <a:t>静</a:t>
            </a:r>
          </a:p>
        </p:txBody>
      </p:sp>
      <p:sp>
        <p:nvSpPr>
          <p:cNvPr id="7219" name="AutoShape 1878"/>
          <p:cNvSpPr>
            <a:spLocks noChangeArrowheads="1"/>
          </p:cNvSpPr>
          <p:nvPr/>
        </p:nvSpPr>
        <p:spPr bwMode="auto">
          <a:xfrm>
            <a:off x="3059113" y="4221163"/>
            <a:ext cx="431800" cy="649287"/>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ClrTx/>
              <a:buFontTx/>
              <a:buNone/>
            </a:pPr>
            <a:r>
              <a:rPr lang="zh-CN" altLang="en-US" sz="1200" b="1">
                <a:latin typeface="微软雅黑" pitchFamily="34" charset="-122"/>
              </a:rPr>
              <a:t>李</a:t>
            </a:r>
          </a:p>
          <a:p>
            <a:pPr algn="ctr" eaLnBrk="1" hangingPunct="1">
              <a:spcBef>
                <a:spcPct val="0"/>
              </a:spcBef>
              <a:buClrTx/>
              <a:buFontTx/>
              <a:buNone/>
            </a:pPr>
            <a:r>
              <a:rPr lang="zh-CN" altLang="en-US" sz="1200" b="1">
                <a:latin typeface="微软雅黑" pitchFamily="34" charset="-122"/>
              </a:rPr>
              <a:t>恺</a:t>
            </a:r>
          </a:p>
          <a:p>
            <a:pPr algn="ctr" eaLnBrk="1" hangingPunct="1">
              <a:spcBef>
                <a:spcPct val="0"/>
              </a:spcBef>
              <a:buClrTx/>
              <a:buFontTx/>
              <a:buNone/>
            </a:pPr>
            <a:r>
              <a:rPr lang="zh-CN" altLang="en-US" sz="1200" b="1">
                <a:latin typeface="微软雅黑" pitchFamily="34" charset="-122"/>
              </a:rPr>
              <a:t>奕</a:t>
            </a:r>
          </a:p>
        </p:txBody>
      </p:sp>
      <p:sp>
        <p:nvSpPr>
          <p:cNvPr id="7220" name="AutoShape 1879"/>
          <p:cNvSpPr>
            <a:spLocks noChangeArrowheads="1"/>
          </p:cNvSpPr>
          <p:nvPr/>
        </p:nvSpPr>
        <p:spPr bwMode="auto">
          <a:xfrm>
            <a:off x="2484438" y="4221163"/>
            <a:ext cx="431800" cy="647700"/>
          </a:xfrm>
          <a:prstGeom prst="roundRect">
            <a:avLst>
              <a:gd name="adj" fmla="val 1666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ClrTx/>
              <a:buFontTx/>
              <a:buNone/>
            </a:pPr>
            <a:r>
              <a:rPr lang="zh-CN" altLang="en-US" sz="1200" b="1">
                <a:latin typeface="微软雅黑" pitchFamily="34" charset="-122"/>
              </a:rPr>
              <a:t>李</a:t>
            </a:r>
          </a:p>
          <a:p>
            <a:pPr algn="ctr" eaLnBrk="1" hangingPunct="1">
              <a:spcBef>
                <a:spcPct val="0"/>
              </a:spcBef>
              <a:buClrTx/>
              <a:buFontTx/>
              <a:buNone/>
            </a:pPr>
            <a:r>
              <a:rPr lang="zh-CN" altLang="en-US" sz="1200" b="1">
                <a:latin typeface="微软雅黑" pitchFamily="34" charset="-122"/>
              </a:rPr>
              <a:t>海</a:t>
            </a:r>
          </a:p>
          <a:p>
            <a:pPr algn="ctr" eaLnBrk="1" hangingPunct="1">
              <a:spcBef>
                <a:spcPct val="0"/>
              </a:spcBef>
              <a:buClrTx/>
              <a:buFontTx/>
              <a:buNone/>
            </a:pPr>
            <a:r>
              <a:rPr lang="zh-CN" altLang="en-US" sz="1200" b="1">
                <a:latin typeface="微软雅黑" pitchFamily="34" charset="-122"/>
              </a:rPr>
              <a:t>军</a:t>
            </a:r>
          </a:p>
        </p:txBody>
      </p:sp>
      <p:sp>
        <p:nvSpPr>
          <p:cNvPr id="7221" name="AutoShape 1880"/>
          <p:cNvSpPr>
            <a:spLocks noChangeArrowheads="1"/>
          </p:cNvSpPr>
          <p:nvPr/>
        </p:nvSpPr>
        <p:spPr bwMode="auto">
          <a:xfrm>
            <a:off x="2484438" y="5661025"/>
            <a:ext cx="431800" cy="647700"/>
          </a:xfrm>
          <a:prstGeom prst="roundRect">
            <a:avLst>
              <a:gd name="adj" fmla="val 1666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ClrTx/>
              <a:buFontTx/>
              <a:buNone/>
            </a:pPr>
            <a:r>
              <a:rPr lang="zh-CN" altLang="en-US" sz="1200" b="1">
                <a:latin typeface="微软雅黑" pitchFamily="34" charset="-122"/>
              </a:rPr>
              <a:t>张</a:t>
            </a:r>
          </a:p>
          <a:p>
            <a:pPr algn="ctr" eaLnBrk="1" hangingPunct="1">
              <a:spcBef>
                <a:spcPct val="0"/>
              </a:spcBef>
              <a:buClrTx/>
              <a:buFontTx/>
              <a:buNone/>
            </a:pPr>
            <a:endParaRPr lang="zh-CN" altLang="en-US" sz="1200" b="1">
              <a:latin typeface="微软雅黑" pitchFamily="34" charset="-122"/>
            </a:endParaRPr>
          </a:p>
          <a:p>
            <a:pPr algn="ctr" eaLnBrk="1" hangingPunct="1">
              <a:spcBef>
                <a:spcPct val="0"/>
              </a:spcBef>
              <a:buClrTx/>
              <a:buFontTx/>
              <a:buNone/>
            </a:pPr>
            <a:r>
              <a:rPr lang="zh-CN" altLang="en-US" sz="1200" b="1">
                <a:latin typeface="微软雅黑" pitchFamily="34" charset="-122"/>
              </a:rPr>
              <a:t>宏</a:t>
            </a:r>
          </a:p>
        </p:txBody>
      </p:sp>
    </p:spTree>
    <p:extLst>
      <p:ext uri="{BB962C8B-B14F-4D97-AF65-F5344CB8AC3E}">
        <p14:creationId xmlns:p14="http://schemas.microsoft.com/office/powerpoint/2010/main" val="16086438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人力资源</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成员资质</a:t>
            </a:r>
          </a:p>
        </p:txBody>
      </p:sp>
      <p:graphicFrame>
        <p:nvGraphicFramePr>
          <p:cNvPr id="4" name="表格 3"/>
          <p:cNvGraphicFramePr>
            <a:graphicFrameLocks noGrp="1"/>
          </p:cNvGraphicFramePr>
          <p:nvPr>
            <p:extLst>
              <p:ext uri="{D42A27DB-BD31-4B8C-83A1-F6EECF244321}">
                <p14:modId xmlns:p14="http://schemas.microsoft.com/office/powerpoint/2010/main" val="2695646667"/>
              </p:ext>
            </p:extLst>
          </p:nvPr>
        </p:nvGraphicFramePr>
        <p:xfrm>
          <a:off x="323528" y="1196975"/>
          <a:ext cx="8352159" cy="4968870"/>
        </p:xfrm>
        <a:graphic>
          <a:graphicData uri="http://schemas.openxmlformats.org/drawingml/2006/table">
            <a:tbl>
              <a:tblPr firstRow="1" firstCol="1" bandRow="1" bandCol="1">
                <a:tableStyleId>{912C8C85-51F0-491E-9774-3900AFEF0FD7}</a:tableStyleId>
              </a:tblPr>
              <a:tblGrid>
                <a:gridCol w="771657"/>
                <a:gridCol w="565645"/>
                <a:gridCol w="1199853"/>
                <a:gridCol w="977024"/>
                <a:gridCol w="771335"/>
                <a:gridCol w="1426968"/>
                <a:gridCol w="977024"/>
                <a:gridCol w="1662653"/>
              </a:tblGrid>
              <a:tr h="402057">
                <a:tc>
                  <a:txBody>
                    <a:bodyPr/>
                    <a:lstStyle/>
                    <a:p>
                      <a:pPr algn="l" fontAlgn="b"/>
                      <a:r>
                        <a:rPr lang="zh-CN" altLang="en-US" sz="1400" u="none" strike="noStrike" dirty="0">
                          <a:effectLst/>
                          <a:latin typeface="微软雅黑" pitchFamily="34" charset="-122"/>
                          <a:ea typeface="微软雅黑" pitchFamily="34" charset="-122"/>
                        </a:rPr>
                        <a:t>姓名</a:t>
                      </a:r>
                      <a:endParaRPr lang="zh-CN" altLang="en-US" sz="1400" b="0" i="0" u="none" strike="noStrike" dirty="0">
                        <a:effectLst/>
                        <a:latin typeface="微软雅黑" pitchFamily="34" charset="-122"/>
                        <a:ea typeface="微软雅黑" pitchFamily="34" charset="-122"/>
                      </a:endParaRPr>
                    </a:p>
                  </a:txBody>
                  <a:tcPr marL="9524" marR="9524" marT="9526" marB="0" anchor="b"/>
                </a:tc>
                <a:tc>
                  <a:txBody>
                    <a:bodyPr/>
                    <a:lstStyle/>
                    <a:p>
                      <a:pPr algn="l" fontAlgn="b"/>
                      <a:r>
                        <a:rPr lang="zh-CN" altLang="en-US" sz="1400" u="none" strike="noStrike">
                          <a:effectLst/>
                          <a:latin typeface="微软雅黑" pitchFamily="34" charset="-122"/>
                          <a:ea typeface="微软雅黑" pitchFamily="34" charset="-122"/>
                        </a:rPr>
                        <a:t>性别</a:t>
                      </a:r>
                      <a:endParaRPr lang="zh-CN" altLang="en-US" sz="1400" b="0" i="0" u="none" strike="noStrike">
                        <a:effectLst/>
                        <a:latin typeface="微软雅黑" pitchFamily="34" charset="-122"/>
                        <a:ea typeface="微软雅黑" pitchFamily="34" charset="-122"/>
                      </a:endParaRPr>
                    </a:p>
                  </a:txBody>
                  <a:tcPr marL="9524" marR="9524" marT="9526" marB="0" anchor="b"/>
                </a:tc>
                <a:tc>
                  <a:txBody>
                    <a:bodyPr/>
                    <a:lstStyle/>
                    <a:p>
                      <a:pPr algn="l" fontAlgn="b"/>
                      <a:r>
                        <a:rPr lang="zh-CN" altLang="en-US" sz="1400" u="none" strike="noStrike">
                          <a:effectLst/>
                          <a:latin typeface="微软雅黑" pitchFamily="34" charset="-122"/>
                          <a:ea typeface="微软雅黑" pitchFamily="34" charset="-122"/>
                        </a:rPr>
                        <a:t>出生年月</a:t>
                      </a:r>
                      <a:endParaRPr lang="zh-CN" altLang="en-US" sz="1400" b="0" i="0" u="none" strike="noStrike">
                        <a:effectLst/>
                        <a:latin typeface="微软雅黑" pitchFamily="34" charset="-122"/>
                        <a:ea typeface="微软雅黑" pitchFamily="34" charset="-122"/>
                      </a:endParaRPr>
                    </a:p>
                  </a:txBody>
                  <a:tcPr marL="9524" marR="9524" marT="9526" marB="0" anchor="b"/>
                </a:tc>
                <a:tc>
                  <a:txBody>
                    <a:bodyPr/>
                    <a:lstStyle/>
                    <a:p>
                      <a:pPr algn="l" fontAlgn="b"/>
                      <a:r>
                        <a:rPr lang="zh-CN" altLang="en-US" sz="1400" u="none" strike="noStrike">
                          <a:effectLst/>
                          <a:latin typeface="微软雅黑" pitchFamily="34" charset="-122"/>
                          <a:ea typeface="微软雅黑" pitchFamily="34" charset="-122"/>
                        </a:rPr>
                        <a:t>公司</a:t>
                      </a:r>
                      <a:endParaRPr lang="zh-CN" altLang="en-US" sz="1400" b="0" i="0" u="none" strike="noStrike">
                        <a:effectLst/>
                        <a:latin typeface="微软雅黑" pitchFamily="34" charset="-122"/>
                        <a:ea typeface="微软雅黑" pitchFamily="34" charset="-122"/>
                      </a:endParaRPr>
                    </a:p>
                  </a:txBody>
                  <a:tcPr marL="9524" marR="9524" marT="9526" marB="0" anchor="b"/>
                </a:tc>
                <a:tc>
                  <a:txBody>
                    <a:bodyPr/>
                    <a:lstStyle/>
                    <a:p>
                      <a:pPr algn="l" fontAlgn="b"/>
                      <a:r>
                        <a:rPr lang="zh-CN" altLang="en-US" sz="1400" u="none" strike="noStrike">
                          <a:effectLst/>
                          <a:latin typeface="微软雅黑" pitchFamily="34" charset="-122"/>
                          <a:ea typeface="微软雅黑" pitchFamily="34" charset="-122"/>
                        </a:rPr>
                        <a:t>学历</a:t>
                      </a:r>
                      <a:endParaRPr lang="zh-CN" altLang="en-US" sz="1400" b="0" i="0" u="none" strike="noStrike">
                        <a:effectLst/>
                        <a:latin typeface="微软雅黑" pitchFamily="34" charset="-122"/>
                        <a:ea typeface="微软雅黑" pitchFamily="34" charset="-122"/>
                      </a:endParaRPr>
                    </a:p>
                  </a:txBody>
                  <a:tcPr marL="9524" marR="9524" marT="9526" marB="0" anchor="b"/>
                </a:tc>
                <a:tc>
                  <a:txBody>
                    <a:bodyPr/>
                    <a:lstStyle/>
                    <a:p>
                      <a:pPr algn="l" fontAlgn="b"/>
                      <a:r>
                        <a:rPr lang="zh-CN" altLang="en-US" sz="1400" u="none" strike="noStrike">
                          <a:effectLst/>
                          <a:latin typeface="微软雅黑" pitchFamily="34" charset="-122"/>
                          <a:ea typeface="微软雅黑" pitchFamily="34" charset="-122"/>
                        </a:rPr>
                        <a:t>进入项目时间</a:t>
                      </a:r>
                      <a:endParaRPr lang="zh-CN" altLang="en-US" sz="1400" b="0" i="0" u="none" strike="noStrike">
                        <a:effectLst/>
                        <a:latin typeface="微软雅黑" pitchFamily="34" charset="-122"/>
                        <a:ea typeface="微软雅黑" pitchFamily="34" charset="-122"/>
                      </a:endParaRPr>
                    </a:p>
                  </a:txBody>
                  <a:tcPr marL="9524" marR="9524" marT="9526" marB="0" anchor="b"/>
                </a:tc>
                <a:tc>
                  <a:txBody>
                    <a:bodyPr/>
                    <a:lstStyle/>
                    <a:p>
                      <a:pPr algn="l" fontAlgn="b"/>
                      <a:r>
                        <a:rPr lang="zh-CN" altLang="en-US" sz="1400" u="none" strike="noStrike">
                          <a:effectLst/>
                          <a:latin typeface="微软雅黑" pitchFamily="34" charset="-122"/>
                          <a:ea typeface="微软雅黑" pitchFamily="34" charset="-122"/>
                        </a:rPr>
                        <a:t>服务时长</a:t>
                      </a:r>
                      <a:endParaRPr lang="zh-CN" altLang="en-US" sz="1400" b="0" i="0" u="none" strike="noStrike">
                        <a:effectLst/>
                        <a:latin typeface="微软雅黑" pitchFamily="34" charset="-122"/>
                        <a:ea typeface="微软雅黑" pitchFamily="34" charset="-122"/>
                      </a:endParaRPr>
                    </a:p>
                  </a:txBody>
                  <a:tcPr marL="9524" marR="9524" marT="9526" marB="0" anchor="b"/>
                </a:tc>
                <a:tc>
                  <a:txBody>
                    <a:bodyPr/>
                    <a:lstStyle/>
                    <a:p>
                      <a:pPr algn="l" fontAlgn="b"/>
                      <a:r>
                        <a:rPr lang="zh-CN" altLang="en-US" sz="1400" u="none" strike="noStrike">
                          <a:effectLst/>
                          <a:latin typeface="微软雅黑" pitchFamily="34" charset="-122"/>
                          <a:ea typeface="微软雅黑" pitchFamily="34" charset="-122"/>
                        </a:rPr>
                        <a:t>主负责工作</a:t>
                      </a:r>
                      <a:endParaRPr lang="zh-CN" altLang="en-US" sz="1400" b="0" i="0" u="none" strike="noStrike">
                        <a:effectLst/>
                        <a:latin typeface="微软雅黑" pitchFamily="34" charset="-122"/>
                        <a:ea typeface="微软雅黑" pitchFamily="34" charset="-122"/>
                      </a:endParaRPr>
                    </a:p>
                  </a:txBody>
                  <a:tcPr marL="9524" marR="9524" marT="9526" marB="0" anchor="b"/>
                </a:tc>
              </a:tr>
              <a:tr h="402057">
                <a:tc>
                  <a:txBody>
                    <a:bodyPr/>
                    <a:lstStyle/>
                    <a:p>
                      <a:pPr algn="l" fontAlgn="b"/>
                      <a:r>
                        <a:rPr lang="zh-CN" altLang="en-US" sz="1400" u="none" strike="noStrike" dirty="0">
                          <a:effectLst/>
                          <a:latin typeface="微软雅黑" pitchFamily="34" charset="-122"/>
                          <a:ea typeface="微软雅黑" pitchFamily="34" charset="-122"/>
                        </a:rPr>
                        <a:t>肖东</a:t>
                      </a:r>
                      <a:endParaRPr lang="zh-CN" altLang="en-US" sz="1400" b="0" i="0" u="none" strike="noStrike" dirty="0">
                        <a:effectLst/>
                        <a:latin typeface="微软雅黑" pitchFamily="34" charset="-122"/>
                        <a:ea typeface="微软雅黑" pitchFamily="34" charset="-122"/>
                      </a:endParaRPr>
                    </a:p>
                  </a:txBody>
                  <a:tcPr marL="9524" marR="9524" marT="9526" marB="0" anchor="b">
                    <a:solidFill>
                      <a:schemeClr val="accent1">
                        <a:lumMod val="20000"/>
                        <a:lumOff val="80000"/>
                      </a:schemeClr>
                    </a:solidFill>
                  </a:tcPr>
                </a:tc>
                <a:tc>
                  <a:txBody>
                    <a:bodyPr/>
                    <a:lstStyle/>
                    <a:p>
                      <a:pPr algn="l" fontAlgn="b"/>
                      <a:r>
                        <a:rPr lang="zh-CN" altLang="en-US" sz="1400" u="none" strike="noStrike" dirty="0">
                          <a:effectLst/>
                          <a:latin typeface="微软雅黑" pitchFamily="34" charset="-122"/>
                          <a:ea typeface="微软雅黑" pitchFamily="34" charset="-122"/>
                        </a:rPr>
                        <a:t>男</a:t>
                      </a:r>
                      <a:endParaRPr lang="zh-CN" altLang="en-US" sz="1400" b="0" i="0" u="none" strike="noStrike" dirty="0">
                        <a:effectLst/>
                        <a:latin typeface="微软雅黑" pitchFamily="34" charset="-122"/>
                        <a:ea typeface="微软雅黑" pitchFamily="34" charset="-122"/>
                      </a:endParaRPr>
                    </a:p>
                  </a:txBody>
                  <a:tcPr marL="9524" marR="9524" marT="9526" marB="0" anchor="b">
                    <a:solidFill>
                      <a:schemeClr val="accent1">
                        <a:lumMod val="20000"/>
                        <a:lumOff val="80000"/>
                      </a:schemeClr>
                    </a:solidFill>
                  </a:tcPr>
                </a:tc>
                <a:tc>
                  <a:txBody>
                    <a:bodyPr/>
                    <a:lstStyle/>
                    <a:p>
                      <a:pPr algn="r" fontAlgn="b"/>
                      <a:r>
                        <a:rPr lang="en-US" altLang="zh-CN" sz="1400" u="none" strike="noStrike" dirty="0">
                          <a:effectLst/>
                          <a:latin typeface="微软雅黑" pitchFamily="34" charset="-122"/>
                          <a:ea typeface="微软雅黑" pitchFamily="34" charset="-122"/>
                        </a:rPr>
                        <a:t>1976</a:t>
                      </a:r>
                      <a:r>
                        <a:rPr lang="zh-CN" altLang="en-US" sz="1400" u="none" strike="noStrike" dirty="0">
                          <a:effectLst/>
                          <a:latin typeface="微软雅黑" pitchFamily="34" charset="-122"/>
                          <a:ea typeface="微软雅黑" pitchFamily="34" charset="-122"/>
                        </a:rPr>
                        <a:t>年</a:t>
                      </a:r>
                      <a:r>
                        <a:rPr lang="en-US" altLang="zh-CN" sz="1400" u="none" strike="noStrike" dirty="0">
                          <a:effectLst/>
                          <a:latin typeface="微软雅黑" pitchFamily="34" charset="-122"/>
                          <a:ea typeface="微软雅黑" pitchFamily="34" charset="-122"/>
                        </a:rPr>
                        <a:t>5</a:t>
                      </a:r>
                      <a:r>
                        <a:rPr lang="zh-CN" altLang="en-US" sz="1400" u="none" strike="noStrike" dirty="0">
                          <a:effectLst/>
                          <a:latin typeface="微软雅黑" pitchFamily="34" charset="-122"/>
                          <a:ea typeface="微软雅黑" pitchFamily="34" charset="-122"/>
                        </a:rPr>
                        <a:t>月</a:t>
                      </a:r>
                      <a:endParaRPr lang="zh-CN" altLang="en-US" sz="1400" b="0" i="0" u="none" strike="noStrike" dirty="0">
                        <a:effectLst/>
                        <a:latin typeface="微软雅黑" pitchFamily="34" charset="-122"/>
                        <a:ea typeface="微软雅黑" pitchFamily="34" charset="-122"/>
                      </a:endParaRPr>
                    </a:p>
                  </a:txBody>
                  <a:tcPr marL="9524" marR="9524" marT="9526" marB="0" anchor="b">
                    <a:solidFill>
                      <a:schemeClr val="accent1">
                        <a:lumMod val="20000"/>
                        <a:lumOff val="80000"/>
                      </a:schemeClr>
                    </a:solidFill>
                  </a:tcPr>
                </a:tc>
                <a:tc>
                  <a:txBody>
                    <a:bodyPr/>
                    <a:lstStyle/>
                    <a:p>
                      <a:pPr algn="l" fontAlgn="b"/>
                      <a:r>
                        <a:rPr lang="en-US" sz="1400" u="none" strike="noStrike">
                          <a:effectLst/>
                          <a:latin typeface="微软雅黑" pitchFamily="34" charset="-122"/>
                          <a:ea typeface="微软雅黑" pitchFamily="34" charset="-122"/>
                        </a:rPr>
                        <a:t>TD</a:t>
                      </a:r>
                      <a:endParaRPr lang="en-US" sz="1400" b="0" i="0" u="none" strike="noStrike">
                        <a:effectLst/>
                        <a:latin typeface="微软雅黑" pitchFamily="34" charset="-122"/>
                        <a:ea typeface="微软雅黑" pitchFamily="34" charset="-122"/>
                      </a:endParaRPr>
                    </a:p>
                  </a:txBody>
                  <a:tcPr marL="9524" marR="9524" marT="9526" marB="0" anchor="b">
                    <a:solidFill>
                      <a:schemeClr val="accent1">
                        <a:lumMod val="20000"/>
                        <a:lumOff val="80000"/>
                      </a:schemeClr>
                    </a:solidFill>
                  </a:tcPr>
                </a:tc>
                <a:tc>
                  <a:txBody>
                    <a:bodyPr/>
                    <a:lstStyle/>
                    <a:p>
                      <a:pPr algn="l" fontAlgn="b"/>
                      <a:r>
                        <a:rPr lang="zh-CN" altLang="en-US" sz="1400" u="none" strike="noStrike">
                          <a:effectLst/>
                          <a:latin typeface="微软雅黑" pitchFamily="34" charset="-122"/>
                          <a:ea typeface="微软雅黑" pitchFamily="34" charset="-122"/>
                        </a:rPr>
                        <a:t>研究生</a:t>
                      </a:r>
                      <a:endParaRPr lang="zh-CN" altLang="en-US" sz="1400" b="0" i="0" u="none" strike="noStrike">
                        <a:effectLst/>
                        <a:latin typeface="微软雅黑" pitchFamily="34" charset="-122"/>
                        <a:ea typeface="微软雅黑" pitchFamily="34" charset="-122"/>
                      </a:endParaRPr>
                    </a:p>
                  </a:txBody>
                  <a:tcPr marL="9524" marR="9524" marT="9526" marB="0" anchor="b">
                    <a:solidFill>
                      <a:schemeClr val="accent1">
                        <a:lumMod val="20000"/>
                        <a:lumOff val="80000"/>
                      </a:schemeClr>
                    </a:solidFill>
                  </a:tcPr>
                </a:tc>
                <a:tc>
                  <a:txBody>
                    <a:bodyPr/>
                    <a:lstStyle/>
                    <a:p>
                      <a:pPr algn="r" fontAlgn="b"/>
                      <a:r>
                        <a:rPr lang="en-US" altLang="zh-CN" sz="1400" u="none" strike="noStrike">
                          <a:effectLst/>
                          <a:latin typeface="微软雅黑" pitchFamily="34" charset="-122"/>
                          <a:ea typeface="微软雅黑" pitchFamily="34" charset="-122"/>
                        </a:rPr>
                        <a:t>2002</a:t>
                      </a:r>
                      <a:r>
                        <a:rPr lang="zh-CN" altLang="en-US" sz="1400" u="none" strike="noStrike">
                          <a:effectLst/>
                          <a:latin typeface="微软雅黑" pitchFamily="34" charset="-122"/>
                          <a:ea typeface="微软雅黑" pitchFamily="34" charset="-122"/>
                        </a:rPr>
                        <a:t>年</a:t>
                      </a:r>
                      <a:r>
                        <a:rPr lang="en-US" altLang="zh-CN" sz="1400" u="none" strike="noStrike">
                          <a:effectLst/>
                          <a:latin typeface="微软雅黑" pitchFamily="34" charset="-122"/>
                          <a:ea typeface="微软雅黑" pitchFamily="34" charset="-122"/>
                        </a:rPr>
                        <a:t>8</a:t>
                      </a:r>
                      <a:r>
                        <a:rPr lang="zh-CN" altLang="en-US" sz="1400" u="none" strike="noStrike">
                          <a:effectLst/>
                          <a:latin typeface="微软雅黑" pitchFamily="34" charset="-122"/>
                          <a:ea typeface="微软雅黑" pitchFamily="34" charset="-122"/>
                        </a:rPr>
                        <a:t>月</a:t>
                      </a:r>
                      <a:endParaRPr lang="zh-CN" altLang="en-US" sz="1400" b="0" i="0" u="none" strike="noStrike">
                        <a:effectLst/>
                        <a:latin typeface="微软雅黑" pitchFamily="34" charset="-122"/>
                        <a:ea typeface="微软雅黑" pitchFamily="34" charset="-122"/>
                      </a:endParaRPr>
                    </a:p>
                  </a:txBody>
                  <a:tcPr marL="9524" marR="9524" marT="9526" marB="0" anchor="b">
                    <a:solidFill>
                      <a:schemeClr val="accent1">
                        <a:lumMod val="20000"/>
                        <a:lumOff val="80000"/>
                      </a:schemeClr>
                    </a:solidFill>
                  </a:tcPr>
                </a:tc>
                <a:tc>
                  <a:txBody>
                    <a:bodyPr/>
                    <a:lstStyle/>
                    <a:p>
                      <a:pPr algn="l" fontAlgn="b"/>
                      <a:r>
                        <a:rPr lang="en-US" altLang="zh-CN" sz="1400" u="none" strike="noStrike">
                          <a:effectLst/>
                          <a:latin typeface="微软雅黑" pitchFamily="34" charset="-122"/>
                          <a:ea typeface="微软雅黑" pitchFamily="34" charset="-122"/>
                        </a:rPr>
                        <a:t>11</a:t>
                      </a:r>
                      <a:r>
                        <a:rPr lang="zh-CN" altLang="en-US" sz="1400" u="none" strike="noStrike">
                          <a:effectLst/>
                          <a:latin typeface="微软雅黑" pitchFamily="34" charset="-122"/>
                          <a:ea typeface="微软雅黑" pitchFamily="34" charset="-122"/>
                        </a:rPr>
                        <a:t>年</a:t>
                      </a:r>
                      <a:endParaRPr lang="zh-CN" altLang="en-US" sz="1400" b="0" i="0" u="none" strike="noStrike">
                        <a:effectLst/>
                        <a:latin typeface="微软雅黑" pitchFamily="34" charset="-122"/>
                        <a:ea typeface="微软雅黑" pitchFamily="34" charset="-122"/>
                      </a:endParaRPr>
                    </a:p>
                  </a:txBody>
                  <a:tcPr marL="9524" marR="9524" marT="9526" marB="0" anchor="b">
                    <a:solidFill>
                      <a:schemeClr val="accent1">
                        <a:lumMod val="20000"/>
                        <a:lumOff val="80000"/>
                      </a:schemeClr>
                    </a:solidFill>
                  </a:tcPr>
                </a:tc>
                <a:tc>
                  <a:txBody>
                    <a:bodyPr/>
                    <a:lstStyle/>
                    <a:p>
                      <a:pPr algn="l" fontAlgn="b"/>
                      <a:r>
                        <a:rPr lang="zh-CN" altLang="en-US" sz="1400" u="none" strike="noStrike" dirty="0">
                          <a:effectLst/>
                          <a:latin typeface="微软雅黑" pitchFamily="34" charset="-122"/>
                          <a:ea typeface="微软雅黑" pitchFamily="34" charset="-122"/>
                        </a:rPr>
                        <a:t>项目管理</a:t>
                      </a:r>
                      <a:endParaRPr lang="zh-CN" altLang="en-US" sz="1400" b="0" i="0" u="none" strike="noStrike" dirty="0">
                        <a:effectLst/>
                        <a:latin typeface="微软雅黑" pitchFamily="34" charset="-122"/>
                        <a:ea typeface="微软雅黑" pitchFamily="34" charset="-122"/>
                      </a:endParaRPr>
                    </a:p>
                  </a:txBody>
                  <a:tcPr marL="9524" marR="9524" marT="9526" marB="0" anchor="b">
                    <a:solidFill>
                      <a:schemeClr val="accent1">
                        <a:lumMod val="20000"/>
                        <a:lumOff val="80000"/>
                      </a:schemeClr>
                    </a:solidFill>
                  </a:tcPr>
                </a:tc>
              </a:tr>
              <a:tr h="402057">
                <a:tc>
                  <a:txBody>
                    <a:bodyPr/>
                    <a:lstStyle/>
                    <a:p>
                      <a:pPr algn="l" fontAlgn="b"/>
                      <a:r>
                        <a:rPr lang="zh-CN" altLang="en-US" sz="1400" u="none" strike="noStrike">
                          <a:effectLst/>
                          <a:latin typeface="微软雅黑" pitchFamily="34" charset="-122"/>
                          <a:ea typeface="微软雅黑" pitchFamily="34" charset="-122"/>
                        </a:rPr>
                        <a:t>卫毅</a:t>
                      </a:r>
                      <a:endParaRPr lang="zh-CN" altLang="en-US" sz="1400" b="0" i="0" u="none" strike="noStrike">
                        <a:effectLst/>
                        <a:latin typeface="微软雅黑" pitchFamily="34" charset="-122"/>
                        <a:ea typeface="微软雅黑" pitchFamily="34" charset="-122"/>
                      </a:endParaRPr>
                    </a:p>
                  </a:txBody>
                  <a:tcPr marL="9524" marR="9524" marT="9526" marB="0" anchor="b">
                    <a:solidFill>
                      <a:schemeClr val="accent1">
                        <a:lumMod val="20000"/>
                        <a:lumOff val="80000"/>
                      </a:schemeClr>
                    </a:solidFill>
                  </a:tcPr>
                </a:tc>
                <a:tc>
                  <a:txBody>
                    <a:bodyPr/>
                    <a:lstStyle/>
                    <a:p>
                      <a:pPr algn="l" fontAlgn="b"/>
                      <a:r>
                        <a:rPr lang="zh-CN" altLang="en-US" sz="1400" u="none" strike="noStrike" dirty="0">
                          <a:effectLst/>
                          <a:latin typeface="微软雅黑" pitchFamily="34" charset="-122"/>
                          <a:ea typeface="微软雅黑" pitchFamily="34" charset="-122"/>
                        </a:rPr>
                        <a:t>男</a:t>
                      </a:r>
                      <a:endParaRPr lang="zh-CN" altLang="en-US" sz="1400" b="0" i="0" u="none" strike="noStrike" dirty="0">
                        <a:effectLst/>
                        <a:latin typeface="微软雅黑" pitchFamily="34" charset="-122"/>
                        <a:ea typeface="微软雅黑" pitchFamily="34" charset="-122"/>
                      </a:endParaRPr>
                    </a:p>
                  </a:txBody>
                  <a:tcPr marL="9524" marR="9524" marT="9526" marB="0" anchor="b">
                    <a:solidFill>
                      <a:schemeClr val="accent1">
                        <a:lumMod val="20000"/>
                        <a:lumOff val="80000"/>
                      </a:schemeClr>
                    </a:solidFill>
                  </a:tcPr>
                </a:tc>
                <a:tc>
                  <a:txBody>
                    <a:bodyPr/>
                    <a:lstStyle/>
                    <a:p>
                      <a:pPr algn="r" fontAlgn="b"/>
                      <a:r>
                        <a:rPr lang="en-US" altLang="zh-CN" sz="1400" u="none" strike="noStrike" dirty="0">
                          <a:effectLst/>
                          <a:latin typeface="微软雅黑" pitchFamily="34" charset="-122"/>
                          <a:ea typeface="微软雅黑" pitchFamily="34" charset="-122"/>
                        </a:rPr>
                        <a:t>1982</a:t>
                      </a:r>
                      <a:r>
                        <a:rPr lang="zh-CN" altLang="en-US" sz="1400" u="none" strike="noStrike" dirty="0">
                          <a:effectLst/>
                          <a:latin typeface="微软雅黑" pitchFamily="34" charset="-122"/>
                          <a:ea typeface="微软雅黑" pitchFamily="34" charset="-122"/>
                        </a:rPr>
                        <a:t>年</a:t>
                      </a:r>
                      <a:r>
                        <a:rPr lang="en-US" altLang="zh-CN" sz="1400" u="none" strike="noStrike" dirty="0">
                          <a:effectLst/>
                          <a:latin typeface="微软雅黑" pitchFamily="34" charset="-122"/>
                          <a:ea typeface="微软雅黑" pitchFamily="34" charset="-122"/>
                        </a:rPr>
                        <a:t>9</a:t>
                      </a:r>
                      <a:r>
                        <a:rPr lang="zh-CN" altLang="en-US" sz="1400" u="none" strike="noStrike" dirty="0">
                          <a:effectLst/>
                          <a:latin typeface="微软雅黑" pitchFamily="34" charset="-122"/>
                          <a:ea typeface="微软雅黑" pitchFamily="34" charset="-122"/>
                        </a:rPr>
                        <a:t>月</a:t>
                      </a:r>
                      <a:endParaRPr lang="zh-CN" altLang="en-US" sz="1400" b="0" i="0" u="none" strike="noStrike" dirty="0">
                        <a:effectLst/>
                        <a:latin typeface="微软雅黑" pitchFamily="34" charset="-122"/>
                        <a:ea typeface="微软雅黑" pitchFamily="34" charset="-122"/>
                      </a:endParaRPr>
                    </a:p>
                  </a:txBody>
                  <a:tcPr marL="9524" marR="9524" marT="9526" marB="0" anchor="b">
                    <a:solidFill>
                      <a:schemeClr val="accent1">
                        <a:lumMod val="20000"/>
                        <a:lumOff val="80000"/>
                      </a:schemeClr>
                    </a:solidFill>
                  </a:tcPr>
                </a:tc>
                <a:tc>
                  <a:txBody>
                    <a:bodyPr/>
                    <a:lstStyle/>
                    <a:p>
                      <a:pPr algn="l" fontAlgn="b"/>
                      <a:r>
                        <a:rPr lang="en-US" sz="1400" u="none" strike="noStrike" dirty="0">
                          <a:effectLst/>
                          <a:latin typeface="微软雅黑" pitchFamily="34" charset="-122"/>
                          <a:ea typeface="微软雅黑" pitchFamily="34" charset="-122"/>
                        </a:rPr>
                        <a:t>TD</a:t>
                      </a:r>
                      <a:endParaRPr lang="en-US" sz="1400" b="0" i="0" u="none" strike="noStrike" dirty="0">
                        <a:effectLst/>
                        <a:latin typeface="微软雅黑" pitchFamily="34" charset="-122"/>
                        <a:ea typeface="微软雅黑" pitchFamily="34" charset="-122"/>
                      </a:endParaRPr>
                    </a:p>
                  </a:txBody>
                  <a:tcPr marL="9524" marR="9524" marT="9526" marB="0" anchor="b">
                    <a:solidFill>
                      <a:schemeClr val="accent1">
                        <a:lumMod val="20000"/>
                        <a:lumOff val="80000"/>
                      </a:schemeClr>
                    </a:solidFill>
                  </a:tcPr>
                </a:tc>
                <a:tc>
                  <a:txBody>
                    <a:bodyPr/>
                    <a:lstStyle/>
                    <a:p>
                      <a:pPr algn="l" fontAlgn="b"/>
                      <a:r>
                        <a:rPr lang="zh-CN" altLang="en-US" sz="1400" u="none" strike="noStrike">
                          <a:effectLst/>
                          <a:latin typeface="微软雅黑" pitchFamily="34" charset="-122"/>
                          <a:ea typeface="微软雅黑" pitchFamily="34" charset="-122"/>
                        </a:rPr>
                        <a:t>本科</a:t>
                      </a:r>
                      <a:endParaRPr lang="zh-CN" altLang="en-US" sz="1400" b="0" i="0" u="none" strike="noStrike">
                        <a:effectLst/>
                        <a:latin typeface="微软雅黑" pitchFamily="34" charset="-122"/>
                        <a:ea typeface="微软雅黑" pitchFamily="34" charset="-122"/>
                      </a:endParaRPr>
                    </a:p>
                  </a:txBody>
                  <a:tcPr marL="9524" marR="9524" marT="9526" marB="0" anchor="b">
                    <a:solidFill>
                      <a:schemeClr val="accent1">
                        <a:lumMod val="20000"/>
                        <a:lumOff val="80000"/>
                      </a:schemeClr>
                    </a:solidFill>
                  </a:tcPr>
                </a:tc>
                <a:tc>
                  <a:txBody>
                    <a:bodyPr/>
                    <a:lstStyle/>
                    <a:p>
                      <a:pPr algn="r" fontAlgn="b"/>
                      <a:r>
                        <a:rPr lang="en-US" altLang="zh-CN" sz="1400" u="none" strike="noStrike">
                          <a:effectLst/>
                          <a:latin typeface="微软雅黑" pitchFamily="34" charset="-122"/>
                          <a:ea typeface="微软雅黑" pitchFamily="34" charset="-122"/>
                        </a:rPr>
                        <a:t>2003</a:t>
                      </a:r>
                      <a:r>
                        <a:rPr lang="zh-CN" altLang="en-US" sz="1400" u="none" strike="noStrike">
                          <a:effectLst/>
                          <a:latin typeface="微软雅黑" pitchFamily="34" charset="-122"/>
                          <a:ea typeface="微软雅黑" pitchFamily="34" charset="-122"/>
                        </a:rPr>
                        <a:t>年</a:t>
                      </a:r>
                      <a:r>
                        <a:rPr lang="en-US" altLang="zh-CN" sz="1400" u="none" strike="noStrike">
                          <a:effectLst/>
                          <a:latin typeface="微软雅黑" pitchFamily="34" charset="-122"/>
                          <a:ea typeface="微软雅黑" pitchFamily="34" charset="-122"/>
                        </a:rPr>
                        <a:t>6</a:t>
                      </a:r>
                      <a:r>
                        <a:rPr lang="zh-CN" altLang="en-US" sz="1400" u="none" strike="noStrike">
                          <a:effectLst/>
                          <a:latin typeface="微软雅黑" pitchFamily="34" charset="-122"/>
                          <a:ea typeface="微软雅黑" pitchFamily="34" charset="-122"/>
                        </a:rPr>
                        <a:t>月</a:t>
                      </a:r>
                      <a:endParaRPr lang="zh-CN" altLang="en-US" sz="1400" b="0" i="0" u="none" strike="noStrike">
                        <a:effectLst/>
                        <a:latin typeface="微软雅黑" pitchFamily="34" charset="-122"/>
                        <a:ea typeface="微软雅黑" pitchFamily="34" charset="-122"/>
                      </a:endParaRPr>
                    </a:p>
                  </a:txBody>
                  <a:tcPr marL="9524" marR="9524" marT="9526" marB="0" anchor="b">
                    <a:solidFill>
                      <a:schemeClr val="accent1">
                        <a:lumMod val="20000"/>
                        <a:lumOff val="80000"/>
                      </a:schemeClr>
                    </a:solidFill>
                  </a:tcPr>
                </a:tc>
                <a:tc>
                  <a:txBody>
                    <a:bodyPr/>
                    <a:lstStyle/>
                    <a:p>
                      <a:pPr algn="l" fontAlgn="b"/>
                      <a:r>
                        <a:rPr lang="en-US" altLang="zh-CN" sz="1400" u="none" strike="noStrike">
                          <a:effectLst/>
                          <a:latin typeface="微软雅黑" pitchFamily="34" charset="-122"/>
                          <a:ea typeface="微软雅黑" pitchFamily="34" charset="-122"/>
                        </a:rPr>
                        <a:t>10</a:t>
                      </a:r>
                      <a:r>
                        <a:rPr lang="zh-CN" altLang="en-US" sz="1400" u="none" strike="noStrike">
                          <a:effectLst/>
                          <a:latin typeface="微软雅黑" pitchFamily="34" charset="-122"/>
                          <a:ea typeface="微软雅黑" pitchFamily="34" charset="-122"/>
                        </a:rPr>
                        <a:t>年</a:t>
                      </a:r>
                      <a:endParaRPr lang="zh-CN" altLang="en-US" sz="1400" b="0" i="0" u="none" strike="noStrike">
                        <a:effectLst/>
                        <a:latin typeface="微软雅黑" pitchFamily="34" charset="-122"/>
                        <a:ea typeface="微软雅黑" pitchFamily="34" charset="-122"/>
                      </a:endParaRPr>
                    </a:p>
                  </a:txBody>
                  <a:tcPr marL="9524" marR="9524" marT="9526" marB="0" anchor="b">
                    <a:solidFill>
                      <a:schemeClr val="accent1">
                        <a:lumMod val="20000"/>
                        <a:lumOff val="80000"/>
                      </a:schemeClr>
                    </a:solidFill>
                  </a:tcPr>
                </a:tc>
                <a:tc>
                  <a:txBody>
                    <a:bodyPr/>
                    <a:lstStyle/>
                    <a:p>
                      <a:pPr algn="l" fontAlgn="b"/>
                      <a:r>
                        <a:rPr lang="zh-CN" altLang="en-US" sz="1400" u="none" strike="noStrike">
                          <a:effectLst/>
                          <a:latin typeface="微软雅黑" pitchFamily="34" charset="-122"/>
                          <a:ea typeface="微软雅黑" pitchFamily="34" charset="-122"/>
                        </a:rPr>
                        <a:t>业务专家</a:t>
                      </a:r>
                      <a:endParaRPr lang="zh-CN" altLang="en-US" sz="1400" b="0" i="0" u="none" strike="noStrike">
                        <a:effectLst/>
                        <a:latin typeface="微软雅黑" pitchFamily="34" charset="-122"/>
                        <a:ea typeface="微软雅黑" pitchFamily="34" charset="-122"/>
                      </a:endParaRPr>
                    </a:p>
                  </a:txBody>
                  <a:tcPr marL="9524" marR="9524" marT="9526" marB="0" anchor="b">
                    <a:solidFill>
                      <a:schemeClr val="accent1">
                        <a:lumMod val="20000"/>
                        <a:lumOff val="80000"/>
                      </a:schemeClr>
                    </a:solidFill>
                  </a:tcPr>
                </a:tc>
              </a:tr>
              <a:tr h="546243">
                <a:tc>
                  <a:txBody>
                    <a:bodyPr/>
                    <a:lstStyle/>
                    <a:p>
                      <a:pPr algn="l" fontAlgn="b"/>
                      <a:r>
                        <a:rPr lang="zh-CN" altLang="en-US" sz="1400" u="none" strike="noStrike">
                          <a:effectLst/>
                          <a:latin typeface="微软雅黑" pitchFamily="34" charset="-122"/>
                          <a:ea typeface="微软雅黑" pitchFamily="34" charset="-122"/>
                        </a:rPr>
                        <a:t>马欣</a:t>
                      </a:r>
                      <a:endParaRPr lang="zh-CN" altLang="en-US" sz="1400" b="0" i="0" u="none" strike="noStrike">
                        <a:effectLst/>
                        <a:latin typeface="微软雅黑" pitchFamily="34" charset="-122"/>
                        <a:ea typeface="微软雅黑" pitchFamily="34" charset="-122"/>
                      </a:endParaRPr>
                    </a:p>
                  </a:txBody>
                  <a:tcPr marL="9524" marR="9524" marT="9526" marB="0" anchor="b">
                    <a:solidFill>
                      <a:schemeClr val="accent1">
                        <a:lumMod val="20000"/>
                        <a:lumOff val="80000"/>
                      </a:schemeClr>
                    </a:solidFill>
                  </a:tcPr>
                </a:tc>
                <a:tc>
                  <a:txBody>
                    <a:bodyPr/>
                    <a:lstStyle/>
                    <a:p>
                      <a:pPr algn="l" fontAlgn="b"/>
                      <a:r>
                        <a:rPr lang="zh-CN" altLang="en-US" sz="1400" u="none" strike="noStrike">
                          <a:effectLst/>
                          <a:latin typeface="微软雅黑" pitchFamily="34" charset="-122"/>
                          <a:ea typeface="微软雅黑" pitchFamily="34" charset="-122"/>
                        </a:rPr>
                        <a:t>男</a:t>
                      </a:r>
                      <a:endParaRPr lang="zh-CN" altLang="en-US" sz="1400" b="0" i="0" u="none" strike="noStrike">
                        <a:effectLst/>
                        <a:latin typeface="微软雅黑" pitchFamily="34" charset="-122"/>
                        <a:ea typeface="微软雅黑" pitchFamily="34" charset="-122"/>
                      </a:endParaRPr>
                    </a:p>
                  </a:txBody>
                  <a:tcPr marL="9524" marR="9524" marT="9526" marB="0" anchor="b">
                    <a:solidFill>
                      <a:schemeClr val="accent1">
                        <a:lumMod val="20000"/>
                        <a:lumOff val="80000"/>
                      </a:schemeClr>
                    </a:solidFill>
                  </a:tcPr>
                </a:tc>
                <a:tc>
                  <a:txBody>
                    <a:bodyPr/>
                    <a:lstStyle/>
                    <a:p>
                      <a:pPr algn="r" fontAlgn="b"/>
                      <a:r>
                        <a:rPr lang="en-US" altLang="zh-CN" sz="1400" u="none" strike="noStrike">
                          <a:effectLst/>
                          <a:latin typeface="微软雅黑" pitchFamily="34" charset="-122"/>
                          <a:ea typeface="微软雅黑" pitchFamily="34" charset="-122"/>
                        </a:rPr>
                        <a:t>1981</a:t>
                      </a:r>
                      <a:r>
                        <a:rPr lang="zh-CN" altLang="en-US" sz="1400" u="none" strike="noStrike">
                          <a:effectLst/>
                          <a:latin typeface="微软雅黑" pitchFamily="34" charset="-122"/>
                          <a:ea typeface="微软雅黑" pitchFamily="34" charset="-122"/>
                        </a:rPr>
                        <a:t>年</a:t>
                      </a:r>
                      <a:r>
                        <a:rPr lang="en-US" altLang="zh-CN" sz="1400" u="none" strike="noStrike">
                          <a:effectLst/>
                          <a:latin typeface="微软雅黑" pitchFamily="34" charset="-122"/>
                          <a:ea typeface="微软雅黑" pitchFamily="34" charset="-122"/>
                        </a:rPr>
                        <a:t>12</a:t>
                      </a:r>
                      <a:r>
                        <a:rPr lang="zh-CN" altLang="en-US" sz="1400" u="none" strike="noStrike">
                          <a:effectLst/>
                          <a:latin typeface="微软雅黑" pitchFamily="34" charset="-122"/>
                          <a:ea typeface="微软雅黑" pitchFamily="34" charset="-122"/>
                        </a:rPr>
                        <a:t>月</a:t>
                      </a:r>
                      <a:endParaRPr lang="zh-CN" altLang="en-US" sz="1400" b="0" i="0" u="none" strike="noStrike">
                        <a:effectLst/>
                        <a:latin typeface="微软雅黑" pitchFamily="34" charset="-122"/>
                        <a:ea typeface="微软雅黑" pitchFamily="34" charset="-122"/>
                      </a:endParaRPr>
                    </a:p>
                  </a:txBody>
                  <a:tcPr marL="9524" marR="9524" marT="9526" marB="0" anchor="b">
                    <a:solidFill>
                      <a:schemeClr val="accent1">
                        <a:lumMod val="20000"/>
                        <a:lumOff val="80000"/>
                      </a:schemeClr>
                    </a:solidFill>
                  </a:tcPr>
                </a:tc>
                <a:tc>
                  <a:txBody>
                    <a:bodyPr/>
                    <a:lstStyle/>
                    <a:p>
                      <a:pPr algn="l" fontAlgn="b"/>
                      <a:r>
                        <a:rPr lang="en-US" sz="1400" u="none" strike="noStrike" dirty="0">
                          <a:effectLst/>
                          <a:latin typeface="微软雅黑" pitchFamily="34" charset="-122"/>
                          <a:ea typeface="微软雅黑" pitchFamily="34" charset="-122"/>
                        </a:rPr>
                        <a:t>TD</a:t>
                      </a:r>
                      <a:endParaRPr lang="en-US" sz="1400" b="0" i="0" u="none" strike="noStrike" dirty="0">
                        <a:effectLst/>
                        <a:latin typeface="微软雅黑" pitchFamily="34" charset="-122"/>
                        <a:ea typeface="微软雅黑" pitchFamily="34" charset="-122"/>
                      </a:endParaRPr>
                    </a:p>
                  </a:txBody>
                  <a:tcPr marL="9524" marR="9524" marT="9526" marB="0" anchor="b">
                    <a:solidFill>
                      <a:schemeClr val="accent1">
                        <a:lumMod val="20000"/>
                        <a:lumOff val="80000"/>
                      </a:schemeClr>
                    </a:solidFill>
                  </a:tcPr>
                </a:tc>
                <a:tc>
                  <a:txBody>
                    <a:bodyPr/>
                    <a:lstStyle/>
                    <a:p>
                      <a:pPr algn="l" fontAlgn="b"/>
                      <a:r>
                        <a:rPr lang="zh-CN" altLang="en-US" sz="1400" u="none" strike="noStrike" dirty="0">
                          <a:effectLst/>
                          <a:latin typeface="微软雅黑" pitchFamily="34" charset="-122"/>
                          <a:ea typeface="微软雅黑" pitchFamily="34" charset="-122"/>
                        </a:rPr>
                        <a:t>研究生</a:t>
                      </a:r>
                      <a:endParaRPr lang="zh-CN" altLang="en-US" sz="1400" b="0" i="0" u="none" strike="noStrike" dirty="0">
                        <a:effectLst/>
                        <a:latin typeface="微软雅黑" pitchFamily="34" charset="-122"/>
                        <a:ea typeface="微软雅黑" pitchFamily="34" charset="-122"/>
                      </a:endParaRPr>
                    </a:p>
                  </a:txBody>
                  <a:tcPr marL="9524" marR="9524" marT="9526" marB="0" anchor="b">
                    <a:solidFill>
                      <a:schemeClr val="accent1">
                        <a:lumMod val="20000"/>
                        <a:lumOff val="80000"/>
                      </a:schemeClr>
                    </a:solidFill>
                  </a:tcPr>
                </a:tc>
                <a:tc>
                  <a:txBody>
                    <a:bodyPr/>
                    <a:lstStyle/>
                    <a:p>
                      <a:pPr algn="r" fontAlgn="b"/>
                      <a:r>
                        <a:rPr lang="en-US" altLang="zh-CN" sz="1400" u="none" strike="noStrike" dirty="0">
                          <a:effectLst/>
                          <a:latin typeface="微软雅黑" pitchFamily="34" charset="-122"/>
                          <a:ea typeface="微软雅黑" pitchFamily="34" charset="-122"/>
                        </a:rPr>
                        <a:t>2007</a:t>
                      </a:r>
                      <a:r>
                        <a:rPr lang="zh-CN" altLang="en-US" sz="1400" u="none" strike="noStrike" dirty="0">
                          <a:effectLst/>
                          <a:latin typeface="微软雅黑" pitchFamily="34" charset="-122"/>
                          <a:ea typeface="微软雅黑" pitchFamily="34" charset="-122"/>
                        </a:rPr>
                        <a:t>年</a:t>
                      </a:r>
                      <a:r>
                        <a:rPr lang="en-US" altLang="zh-CN" sz="1400" u="none" strike="noStrike" dirty="0">
                          <a:effectLst/>
                          <a:latin typeface="微软雅黑" pitchFamily="34" charset="-122"/>
                          <a:ea typeface="微软雅黑" pitchFamily="34" charset="-122"/>
                        </a:rPr>
                        <a:t>12</a:t>
                      </a:r>
                      <a:r>
                        <a:rPr lang="zh-CN" altLang="en-US" sz="1400" u="none" strike="noStrike" dirty="0">
                          <a:effectLst/>
                          <a:latin typeface="微软雅黑" pitchFamily="34" charset="-122"/>
                          <a:ea typeface="微软雅黑" pitchFamily="34" charset="-122"/>
                        </a:rPr>
                        <a:t>月</a:t>
                      </a:r>
                      <a:endParaRPr lang="zh-CN" altLang="en-US" sz="1400" b="0" i="0" u="none" strike="noStrike" dirty="0">
                        <a:effectLst/>
                        <a:latin typeface="微软雅黑" pitchFamily="34" charset="-122"/>
                        <a:ea typeface="微软雅黑" pitchFamily="34" charset="-122"/>
                      </a:endParaRPr>
                    </a:p>
                  </a:txBody>
                  <a:tcPr marL="9524" marR="9524" marT="9526" marB="0" anchor="b">
                    <a:solidFill>
                      <a:schemeClr val="accent1">
                        <a:lumMod val="20000"/>
                        <a:lumOff val="80000"/>
                      </a:schemeClr>
                    </a:solidFill>
                  </a:tcPr>
                </a:tc>
                <a:tc>
                  <a:txBody>
                    <a:bodyPr/>
                    <a:lstStyle/>
                    <a:p>
                      <a:pPr algn="l" fontAlgn="b"/>
                      <a:r>
                        <a:rPr lang="en-US" altLang="zh-CN" sz="1400" u="none" strike="noStrike" dirty="0">
                          <a:effectLst/>
                          <a:latin typeface="微软雅黑" pitchFamily="34" charset="-122"/>
                          <a:ea typeface="微软雅黑" pitchFamily="34" charset="-122"/>
                        </a:rPr>
                        <a:t>5.5</a:t>
                      </a:r>
                      <a:r>
                        <a:rPr lang="zh-CN" altLang="en-US" sz="1400" u="none" strike="noStrike" dirty="0">
                          <a:effectLst/>
                          <a:latin typeface="微软雅黑" pitchFamily="34" charset="-122"/>
                          <a:ea typeface="微软雅黑" pitchFamily="34" charset="-122"/>
                        </a:rPr>
                        <a:t>年</a:t>
                      </a:r>
                      <a:endParaRPr lang="zh-CN" altLang="en-US" sz="1400" b="0" i="0" u="none" strike="noStrike" dirty="0">
                        <a:effectLst/>
                        <a:latin typeface="微软雅黑" pitchFamily="34" charset="-122"/>
                        <a:ea typeface="微软雅黑" pitchFamily="34" charset="-122"/>
                      </a:endParaRPr>
                    </a:p>
                  </a:txBody>
                  <a:tcPr marL="9524" marR="9524" marT="9526" marB="0" anchor="b">
                    <a:solidFill>
                      <a:schemeClr val="accent1">
                        <a:lumMod val="20000"/>
                        <a:lumOff val="80000"/>
                      </a:schemeClr>
                    </a:solidFill>
                  </a:tcPr>
                </a:tc>
                <a:tc>
                  <a:txBody>
                    <a:bodyPr/>
                    <a:lstStyle/>
                    <a:p>
                      <a:pPr algn="l" fontAlgn="b"/>
                      <a:r>
                        <a:rPr lang="zh-CN" altLang="en-US" sz="1400" u="none" strike="noStrike" dirty="0">
                          <a:effectLst/>
                          <a:latin typeface="微软雅黑" pitchFamily="34" charset="-122"/>
                          <a:ea typeface="微软雅黑" pitchFamily="34" charset="-122"/>
                        </a:rPr>
                        <a:t>模型专家</a:t>
                      </a:r>
                      <a:endParaRPr lang="zh-CN" altLang="en-US" sz="1400" b="0" i="0" u="none" strike="noStrike" dirty="0">
                        <a:effectLst/>
                        <a:latin typeface="微软雅黑" pitchFamily="34" charset="-122"/>
                        <a:ea typeface="微软雅黑" pitchFamily="34" charset="-122"/>
                      </a:endParaRPr>
                    </a:p>
                  </a:txBody>
                  <a:tcPr marL="9524" marR="9524" marT="9526" marB="0" anchor="b">
                    <a:solidFill>
                      <a:schemeClr val="accent1">
                        <a:lumMod val="20000"/>
                        <a:lumOff val="80000"/>
                      </a:schemeClr>
                    </a:solidFill>
                  </a:tcPr>
                </a:tc>
              </a:tr>
              <a:tr h="402057">
                <a:tc>
                  <a:txBody>
                    <a:bodyPr/>
                    <a:lstStyle/>
                    <a:p>
                      <a:pPr algn="l" fontAlgn="b"/>
                      <a:r>
                        <a:rPr lang="zh-CN" altLang="en-US" sz="1400" u="none" strike="noStrike" dirty="0">
                          <a:effectLst/>
                          <a:latin typeface="微软雅黑" pitchFamily="34" charset="-122"/>
                          <a:ea typeface="微软雅黑" pitchFamily="34" charset="-122"/>
                        </a:rPr>
                        <a:t>谢静</a:t>
                      </a:r>
                      <a:endParaRPr lang="zh-CN" altLang="en-US" sz="1400" b="0" i="0" u="none" strike="noStrike" dirty="0">
                        <a:effectLst/>
                        <a:latin typeface="微软雅黑" pitchFamily="34" charset="-122"/>
                        <a:ea typeface="微软雅黑" pitchFamily="34" charset="-122"/>
                      </a:endParaRPr>
                    </a:p>
                  </a:txBody>
                  <a:tcPr marL="9524" marR="9524" marT="9526" marB="0" anchor="b">
                    <a:solidFill>
                      <a:schemeClr val="accent1">
                        <a:lumMod val="20000"/>
                        <a:lumOff val="80000"/>
                      </a:schemeClr>
                    </a:solidFill>
                  </a:tcPr>
                </a:tc>
                <a:tc>
                  <a:txBody>
                    <a:bodyPr/>
                    <a:lstStyle/>
                    <a:p>
                      <a:pPr algn="l" fontAlgn="b"/>
                      <a:r>
                        <a:rPr lang="zh-CN" altLang="en-US" sz="1400" u="none" strike="noStrike">
                          <a:effectLst/>
                          <a:latin typeface="微软雅黑" pitchFamily="34" charset="-122"/>
                          <a:ea typeface="微软雅黑" pitchFamily="34" charset="-122"/>
                        </a:rPr>
                        <a:t>女</a:t>
                      </a:r>
                      <a:endParaRPr lang="zh-CN" altLang="en-US" sz="1400" b="0" i="0" u="none" strike="noStrike">
                        <a:effectLst/>
                        <a:latin typeface="微软雅黑" pitchFamily="34" charset="-122"/>
                        <a:ea typeface="微软雅黑" pitchFamily="34" charset="-122"/>
                      </a:endParaRPr>
                    </a:p>
                  </a:txBody>
                  <a:tcPr marL="9524" marR="9524" marT="9526" marB="0" anchor="b">
                    <a:solidFill>
                      <a:schemeClr val="accent1">
                        <a:lumMod val="20000"/>
                        <a:lumOff val="80000"/>
                      </a:schemeClr>
                    </a:solidFill>
                  </a:tcPr>
                </a:tc>
                <a:tc>
                  <a:txBody>
                    <a:bodyPr/>
                    <a:lstStyle/>
                    <a:p>
                      <a:pPr algn="r" fontAlgn="b"/>
                      <a:r>
                        <a:rPr lang="en-US" altLang="zh-CN" sz="1400" u="none" strike="noStrike">
                          <a:effectLst/>
                          <a:latin typeface="微软雅黑" pitchFamily="34" charset="-122"/>
                          <a:ea typeface="微软雅黑" pitchFamily="34" charset="-122"/>
                        </a:rPr>
                        <a:t>1986</a:t>
                      </a:r>
                      <a:r>
                        <a:rPr lang="zh-CN" altLang="en-US" sz="1400" u="none" strike="noStrike">
                          <a:effectLst/>
                          <a:latin typeface="微软雅黑" pitchFamily="34" charset="-122"/>
                          <a:ea typeface="微软雅黑" pitchFamily="34" charset="-122"/>
                        </a:rPr>
                        <a:t>年</a:t>
                      </a:r>
                      <a:r>
                        <a:rPr lang="en-US" altLang="zh-CN" sz="1400" u="none" strike="noStrike">
                          <a:effectLst/>
                          <a:latin typeface="微软雅黑" pitchFamily="34" charset="-122"/>
                          <a:ea typeface="微软雅黑" pitchFamily="34" charset="-122"/>
                        </a:rPr>
                        <a:t>8</a:t>
                      </a:r>
                      <a:r>
                        <a:rPr lang="zh-CN" altLang="en-US" sz="1400" u="none" strike="noStrike">
                          <a:effectLst/>
                          <a:latin typeface="微软雅黑" pitchFamily="34" charset="-122"/>
                          <a:ea typeface="微软雅黑" pitchFamily="34" charset="-122"/>
                        </a:rPr>
                        <a:t>月</a:t>
                      </a:r>
                      <a:endParaRPr lang="zh-CN" altLang="en-US" sz="1400" b="0" i="0" u="none" strike="noStrike">
                        <a:effectLst/>
                        <a:latin typeface="微软雅黑" pitchFamily="34" charset="-122"/>
                        <a:ea typeface="微软雅黑" pitchFamily="34" charset="-122"/>
                      </a:endParaRPr>
                    </a:p>
                  </a:txBody>
                  <a:tcPr marL="9524" marR="9524" marT="9526" marB="0" anchor="b">
                    <a:solidFill>
                      <a:schemeClr val="accent1">
                        <a:lumMod val="20000"/>
                        <a:lumOff val="80000"/>
                      </a:schemeClr>
                    </a:solidFill>
                  </a:tcPr>
                </a:tc>
                <a:tc>
                  <a:txBody>
                    <a:bodyPr/>
                    <a:lstStyle/>
                    <a:p>
                      <a:pPr algn="l" fontAlgn="b"/>
                      <a:r>
                        <a:rPr lang="en-US" sz="1400" u="none" strike="noStrike">
                          <a:effectLst/>
                          <a:latin typeface="微软雅黑" pitchFamily="34" charset="-122"/>
                          <a:ea typeface="微软雅黑" pitchFamily="34" charset="-122"/>
                        </a:rPr>
                        <a:t>TD</a:t>
                      </a:r>
                      <a:endParaRPr lang="en-US" sz="1400" b="0" i="0" u="none" strike="noStrike">
                        <a:effectLst/>
                        <a:latin typeface="微软雅黑" pitchFamily="34" charset="-122"/>
                        <a:ea typeface="微软雅黑" pitchFamily="34" charset="-122"/>
                      </a:endParaRPr>
                    </a:p>
                  </a:txBody>
                  <a:tcPr marL="9524" marR="9524" marT="9526" marB="0" anchor="b">
                    <a:solidFill>
                      <a:schemeClr val="accent1">
                        <a:lumMod val="20000"/>
                        <a:lumOff val="80000"/>
                      </a:schemeClr>
                    </a:solidFill>
                  </a:tcPr>
                </a:tc>
                <a:tc>
                  <a:txBody>
                    <a:bodyPr/>
                    <a:lstStyle/>
                    <a:p>
                      <a:pPr algn="l" fontAlgn="b"/>
                      <a:r>
                        <a:rPr lang="zh-CN" altLang="en-US" sz="1400" u="none" strike="noStrike">
                          <a:effectLst/>
                          <a:latin typeface="微软雅黑" pitchFamily="34" charset="-122"/>
                          <a:ea typeface="微软雅黑" pitchFamily="34" charset="-122"/>
                        </a:rPr>
                        <a:t>研究生</a:t>
                      </a:r>
                      <a:endParaRPr lang="zh-CN" altLang="en-US" sz="1400" b="0" i="0" u="none" strike="noStrike">
                        <a:effectLst/>
                        <a:latin typeface="微软雅黑" pitchFamily="34" charset="-122"/>
                        <a:ea typeface="微软雅黑" pitchFamily="34" charset="-122"/>
                      </a:endParaRPr>
                    </a:p>
                  </a:txBody>
                  <a:tcPr marL="9524" marR="9524" marT="9526" marB="0" anchor="b">
                    <a:solidFill>
                      <a:schemeClr val="accent1">
                        <a:lumMod val="20000"/>
                        <a:lumOff val="80000"/>
                      </a:schemeClr>
                    </a:solidFill>
                  </a:tcPr>
                </a:tc>
                <a:tc>
                  <a:txBody>
                    <a:bodyPr/>
                    <a:lstStyle/>
                    <a:p>
                      <a:pPr algn="r" fontAlgn="b"/>
                      <a:r>
                        <a:rPr lang="en-US" altLang="zh-CN" sz="1400" u="none" strike="noStrike">
                          <a:effectLst/>
                          <a:latin typeface="微软雅黑" pitchFamily="34" charset="-122"/>
                          <a:ea typeface="微软雅黑" pitchFamily="34" charset="-122"/>
                        </a:rPr>
                        <a:t>2012</a:t>
                      </a:r>
                      <a:r>
                        <a:rPr lang="zh-CN" altLang="en-US" sz="1400" u="none" strike="noStrike">
                          <a:effectLst/>
                          <a:latin typeface="微软雅黑" pitchFamily="34" charset="-122"/>
                          <a:ea typeface="微软雅黑" pitchFamily="34" charset="-122"/>
                        </a:rPr>
                        <a:t>年</a:t>
                      </a:r>
                      <a:r>
                        <a:rPr lang="en-US" altLang="zh-CN" sz="1400" u="none" strike="noStrike">
                          <a:effectLst/>
                          <a:latin typeface="微软雅黑" pitchFamily="34" charset="-122"/>
                          <a:ea typeface="微软雅黑" pitchFamily="34" charset="-122"/>
                        </a:rPr>
                        <a:t>10</a:t>
                      </a:r>
                      <a:r>
                        <a:rPr lang="zh-CN" altLang="en-US" sz="1400" u="none" strike="noStrike">
                          <a:effectLst/>
                          <a:latin typeface="微软雅黑" pitchFamily="34" charset="-122"/>
                          <a:ea typeface="微软雅黑" pitchFamily="34" charset="-122"/>
                        </a:rPr>
                        <a:t>月</a:t>
                      </a:r>
                      <a:endParaRPr lang="zh-CN" altLang="en-US" sz="1400" b="0" i="0" u="none" strike="noStrike">
                        <a:effectLst/>
                        <a:latin typeface="微软雅黑" pitchFamily="34" charset="-122"/>
                        <a:ea typeface="微软雅黑" pitchFamily="34" charset="-122"/>
                      </a:endParaRPr>
                    </a:p>
                  </a:txBody>
                  <a:tcPr marL="9524" marR="9524" marT="9526" marB="0" anchor="b">
                    <a:solidFill>
                      <a:schemeClr val="accent1">
                        <a:lumMod val="20000"/>
                        <a:lumOff val="80000"/>
                      </a:schemeClr>
                    </a:solidFill>
                  </a:tcPr>
                </a:tc>
                <a:tc>
                  <a:txBody>
                    <a:bodyPr/>
                    <a:lstStyle/>
                    <a:p>
                      <a:pPr algn="l" fontAlgn="b"/>
                      <a:r>
                        <a:rPr lang="en-US" altLang="zh-CN" sz="1400" u="none" strike="noStrike" dirty="0">
                          <a:effectLst/>
                          <a:latin typeface="微软雅黑" pitchFamily="34" charset="-122"/>
                          <a:ea typeface="微软雅黑" pitchFamily="34" charset="-122"/>
                        </a:rPr>
                        <a:t>&lt;1</a:t>
                      </a:r>
                      <a:r>
                        <a:rPr lang="zh-CN" altLang="en-US" sz="1400" u="none" strike="noStrike" dirty="0">
                          <a:effectLst/>
                          <a:latin typeface="微软雅黑" pitchFamily="34" charset="-122"/>
                          <a:ea typeface="微软雅黑" pitchFamily="34" charset="-122"/>
                        </a:rPr>
                        <a:t>年</a:t>
                      </a:r>
                      <a:endParaRPr lang="zh-CN" altLang="en-US" sz="1400" b="0" i="0" u="none" strike="noStrike" dirty="0">
                        <a:effectLst/>
                        <a:latin typeface="微软雅黑" pitchFamily="34" charset="-122"/>
                        <a:ea typeface="微软雅黑" pitchFamily="34" charset="-122"/>
                      </a:endParaRPr>
                    </a:p>
                  </a:txBody>
                  <a:tcPr marL="9524" marR="9524" marT="9526" marB="0" anchor="b">
                    <a:solidFill>
                      <a:schemeClr val="accent1">
                        <a:lumMod val="20000"/>
                        <a:lumOff val="80000"/>
                      </a:schemeClr>
                    </a:solidFill>
                  </a:tcPr>
                </a:tc>
                <a:tc>
                  <a:txBody>
                    <a:bodyPr/>
                    <a:lstStyle/>
                    <a:p>
                      <a:pPr algn="l" fontAlgn="b"/>
                      <a:r>
                        <a:rPr lang="zh-CN" altLang="en-US" sz="1400" u="none" strike="noStrike" dirty="0">
                          <a:effectLst/>
                          <a:latin typeface="微软雅黑" pitchFamily="34" charset="-122"/>
                          <a:ea typeface="微软雅黑" pitchFamily="34" charset="-122"/>
                        </a:rPr>
                        <a:t>模型，开发</a:t>
                      </a:r>
                      <a:endParaRPr lang="zh-CN" altLang="en-US" sz="1400" b="0" i="0" u="none" strike="noStrike" dirty="0">
                        <a:effectLst/>
                        <a:latin typeface="微软雅黑" pitchFamily="34" charset="-122"/>
                        <a:ea typeface="微软雅黑" pitchFamily="34" charset="-122"/>
                      </a:endParaRPr>
                    </a:p>
                  </a:txBody>
                  <a:tcPr marL="9524" marR="9524" marT="9526" marB="0" anchor="b">
                    <a:solidFill>
                      <a:schemeClr val="accent1">
                        <a:lumMod val="20000"/>
                        <a:lumOff val="80000"/>
                      </a:schemeClr>
                    </a:solidFill>
                  </a:tcPr>
                </a:tc>
              </a:tr>
              <a:tr h="402057">
                <a:tc>
                  <a:txBody>
                    <a:bodyPr/>
                    <a:lstStyle/>
                    <a:p>
                      <a:pPr algn="l" fontAlgn="b"/>
                      <a:r>
                        <a:rPr lang="zh-CN" altLang="en-US" sz="1400" u="none" strike="noStrike" dirty="0" smtClean="0">
                          <a:effectLst/>
                          <a:latin typeface="微软雅黑" pitchFamily="34" charset="-122"/>
                          <a:ea typeface="微软雅黑" pitchFamily="34" charset="-122"/>
                        </a:rPr>
                        <a:t>曹</a:t>
                      </a:r>
                      <a:r>
                        <a:rPr lang="zh-CN" altLang="en-US" sz="1400" u="none" strike="noStrike" dirty="0">
                          <a:effectLst/>
                          <a:latin typeface="微软雅黑" pitchFamily="34" charset="-122"/>
                          <a:ea typeface="微软雅黑" pitchFamily="34" charset="-122"/>
                        </a:rPr>
                        <a:t>春</a:t>
                      </a:r>
                      <a:endParaRPr lang="zh-CN" altLang="en-US" sz="1400" b="0" i="0" u="none" strike="noStrike" dirty="0">
                        <a:effectLst/>
                        <a:latin typeface="微软雅黑" pitchFamily="34" charset="-122"/>
                        <a:ea typeface="微软雅黑" pitchFamily="34" charset="-122"/>
                      </a:endParaRPr>
                    </a:p>
                  </a:txBody>
                  <a:tcPr marL="9524" marR="9524" marT="9526" marB="0" anchor="b">
                    <a:solidFill>
                      <a:schemeClr val="accent2">
                        <a:lumMod val="20000"/>
                        <a:lumOff val="80000"/>
                      </a:schemeClr>
                    </a:solidFill>
                  </a:tcPr>
                </a:tc>
                <a:tc>
                  <a:txBody>
                    <a:bodyPr/>
                    <a:lstStyle/>
                    <a:p>
                      <a:pPr algn="l" fontAlgn="b"/>
                      <a:r>
                        <a:rPr lang="zh-CN" altLang="en-US" sz="1400" u="none" strike="noStrike">
                          <a:effectLst/>
                          <a:latin typeface="微软雅黑" pitchFamily="34" charset="-122"/>
                          <a:ea typeface="微软雅黑" pitchFamily="34" charset="-122"/>
                        </a:rPr>
                        <a:t>男</a:t>
                      </a:r>
                      <a:endParaRPr lang="zh-CN" altLang="en-US" sz="1400" b="0" i="0" u="none" strike="noStrike">
                        <a:effectLst/>
                        <a:latin typeface="微软雅黑" pitchFamily="34" charset="-122"/>
                        <a:ea typeface="微软雅黑" pitchFamily="34" charset="-122"/>
                      </a:endParaRPr>
                    </a:p>
                  </a:txBody>
                  <a:tcPr marL="9524" marR="9524" marT="9526" marB="0" anchor="b">
                    <a:solidFill>
                      <a:schemeClr val="accent2">
                        <a:lumMod val="20000"/>
                        <a:lumOff val="80000"/>
                      </a:schemeClr>
                    </a:solidFill>
                  </a:tcPr>
                </a:tc>
                <a:tc>
                  <a:txBody>
                    <a:bodyPr/>
                    <a:lstStyle/>
                    <a:p>
                      <a:pPr algn="r" fontAlgn="b"/>
                      <a:r>
                        <a:rPr lang="en-US" altLang="zh-CN" sz="1400" u="none" strike="noStrike">
                          <a:effectLst/>
                          <a:latin typeface="微软雅黑" pitchFamily="34" charset="-122"/>
                          <a:ea typeface="微软雅黑" pitchFamily="34" charset="-122"/>
                        </a:rPr>
                        <a:t>1985</a:t>
                      </a:r>
                      <a:r>
                        <a:rPr lang="zh-CN" altLang="en-US" sz="1400" u="none" strike="noStrike">
                          <a:effectLst/>
                          <a:latin typeface="微软雅黑" pitchFamily="34" charset="-122"/>
                          <a:ea typeface="微软雅黑" pitchFamily="34" charset="-122"/>
                        </a:rPr>
                        <a:t>年</a:t>
                      </a:r>
                      <a:r>
                        <a:rPr lang="en-US" altLang="zh-CN" sz="1400" u="none" strike="noStrike">
                          <a:effectLst/>
                          <a:latin typeface="微软雅黑" pitchFamily="34" charset="-122"/>
                          <a:ea typeface="微软雅黑" pitchFamily="34" charset="-122"/>
                        </a:rPr>
                        <a:t>2</a:t>
                      </a:r>
                      <a:r>
                        <a:rPr lang="zh-CN" altLang="en-US" sz="1400" u="none" strike="noStrike">
                          <a:effectLst/>
                          <a:latin typeface="微软雅黑" pitchFamily="34" charset="-122"/>
                          <a:ea typeface="微软雅黑" pitchFamily="34" charset="-122"/>
                        </a:rPr>
                        <a:t>月</a:t>
                      </a:r>
                      <a:endParaRPr lang="zh-CN" altLang="en-US" sz="1400" b="0" i="0" u="none" strike="noStrike">
                        <a:effectLst/>
                        <a:latin typeface="微软雅黑" pitchFamily="34" charset="-122"/>
                        <a:ea typeface="微软雅黑" pitchFamily="34" charset="-122"/>
                      </a:endParaRPr>
                    </a:p>
                  </a:txBody>
                  <a:tcPr marL="9524" marR="9524" marT="9526" marB="0" anchor="b">
                    <a:solidFill>
                      <a:schemeClr val="accent2">
                        <a:lumMod val="20000"/>
                        <a:lumOff val="80000"/>
                      </a:schemeClr>
                    </a:solidFill>
                  </a:tcPr>
                </a:tc>
                <a:tc>
                  <a:txBody>
                    <a:bodyPr/>
                    <a:lstStyle/>
                    <a:p>
                      <a:pPr algn="l" fontAlgn="b"/>
                      <a:r>
                        <a:rPr lang="zh-CN" altLang="en-US" sz="1400" u="none" strike="noStrike">
                          <a:effectLst/>
                          <a:latin typeface="微软雅黑" pitchFamily="34" charset="-122"/>
                          <a:ea typeface="微软雅黑" pitchFamily="34" charset="-122"/>
                        </a:rPr>
                        <a:t>新意</a:t>
                      </a:r>
                      <a:endParaRPr lang="zh-CN" altLang="en-US" sz="1400" b="0" i="0" u="none" strike="noStrike">
                        <a:effectLst/>
                        <a:latin typeface="微软雅黑" pitchFamily="34" charset="-122"/>
                        <a:ea typeface="微软雅黑" pitchFamily="34" charset="-122"/>
                      </a:endParaRPr>
                    </a:p>
                  </a:txBody>
                  <a:tcPr marL="9524" marR="9524" marT="9526" marB="0" anchor="b">
                    <a:solidFill>
                      <a:schemeClr val="accent2">
                        <a:lumMod val="20000"/>
                        <a:lumOff val="80000"/>
                      </a:schemeClr>
                    </a:solidFill>
                  </a:tcPr>
                </a:tc>
                <a:tc>
                  <a:txBody>
                    <a:bodyPr/>
                    <a:lstStyle/>
                    <a:p>
                      <a:pPr algn="l" fontAlgn="b"/>
                      <a:r>
                        <a:rPr lang="zh-CN" altLang="en-US" sz="1400" u="none" strike="noStrike">
                          <a:effectLst/>
                          <a:latin typeface="微软雅黑" pitchFamily="34" charset="-122"/>
                          <a:ea typeface="微软雅黑" pitchFamily="34" charset="-122"/>
                        </a:rPr>
                        <a:t>本科</a:t>
                      </a:r>
                      <a:endParaRPr lang="zh-CN" altLang="en-US" sz="1400" b="0" i="0" u="none" strike="noStrike">
                        <a:effectLst/>
                        <a:latin typeface="微软雅黑" pitchFamily="34" charset="-122"/>
                        <a:ea typeface="微软雅黑" pitchFamily="34" charset="-122"/>
                      </a:endParaRPr>
                    </a:p>
                  </a:txBody>
                  <a:tcPr marL="9524" marR="9524" marT="9526" marB="0" anchor="b">
                    <a:solidFill>
                      <a:schemeClr val="accent2">
                        <a:lumMod val="20000"/>
                        <a:lumOff val="80000"/>
                      </a:schemeClr>
                    </a:solidFill>
                  </a:tcPr>
                </a:tc>
                <a:tc>
                  <a:txBody>
                    <a:bodyPr/>
                    <a:lstStyle/>
                    <a:p>
                      <a:pPr algn="r" fontAlgn="b"/>
                      <a:r>
                        <a:rPr lang="en-US" altLang="zh-CN" sz="1400" u="none" strike="noStrike">
                          <a:effectLst/>
                          <a:latin typeface="微软雅黑" pitchFamily="34" charset="-122"/>
                          <a:ea typeface="微软雅黑" pitchFamily="34" charset="-122"/>
                        </a:rPr>
                        <a:t>2010</a:t>
                      </a:r>
                      <a:r>
                        <a:rPr lang="zh-CN" altLang="en-US" sz="1400" u="none" strike="noStrike">
                          <a:effectLst/>
                          <a:latin typeface="微软雅黑" pitchFamily="34" charset="-122"/>
                          <a:ea typeface="微软雅黑" pitchFamily="34" charset="-122"/>
                        </a:rPr>
                        <a:t>年</a:t>
                      </a:r>
                      <a:r>
                        <a:rPr lang="en-US" altLang="zh-CN" sz="1400" u="none" strike="noStrike">
                          <a:effectLst/>
                          <a:latin typeface="微软雅黑" pitchFamily="34" charset="-122"/>
                          <a:ea typeface="微软雅黑" pitchFamily="34" charset="-122"/>
                        </a:rPr>
                        <a:t>4</a:t>
                      </a:r>
                      <a:r>
                        <a:rPr lang="zh-CN" altLang="en-US" sz="1400" u="none" strike="noStrike">
                          <a:effectLst/>
                          <a:latin typeface="微软雅黑" pitchFamily="34" charset="-122"/>
                          <a:ea typeface="微软雅黑" pitchFamily="34" charset="-122"/>
                        </a:rPr>
                        <a:t>月</a:t>
                      </a:r>
                      <a:endParaRPr lang="zh-CN" altLang="en-US" sz="1400" b="0" i="0" u="none" strike="noStrike">
                        <a:effectLst/>
                        <a:latin typeface="微软雅黑" pitchFamily="34" charset="-122"/>
                        <a:ea typeface="微软雅黑" pitchFamily="34" charset="-122"/>
                      </a:endParaRPr>
                    </a:p>
                  </a:txBody>
                  <a:tcPr marL="9524" marR="9524" marT="9526" marB="0" anchor="b">
                    <a:solidFill>
                      <a:schemeClr val="accent2">
                        <a:lumMod val="20000"/>
                        <a:lumOff val="80000"/>
                      </a:schemeClr>
                    </a:solidFill>
                  </a:tcPr>
                </a:tc>
                <a:tc>
                  <a:txBody>
                    <a:bodyPr/>
                    <a:lstStyle/>
                    <a:p>
                      <a:pPr algn="l" fontAlgn="b"/>
                      <a:r>
                        <a:rPr lang="en-US" altLang="zh-CN" sz="1400" u="none" strike="noStrike">
                          <a:effectLst/>
                          <a:latin typeface="微软雅黑" pitchFamily="34" charset="-122"/>
                          <a:ea typeface="微软雅黑" pitchFamily="34" charset="-122"/>
                        </a:rPr>
                        <a:t>3+</a:t>
                      </a:r>
                      <a:r>
                        <a:rPr lang="zh-CN" altLang="en-US" sz="1400" u="none" strike="noStrike">
                          <a:effectLst/>
                          <a:latin typeface="微软雅黑" pitchFamily="34" charset="-122"/>
                          <a:ea typeface="微软雅黑" pitchFamily="34" charset="-122"/>
                        </a:rPr>
                        <a:t>年</a:t>
                      </a:r>
                      <a:endParaRPr lang="zh-CN" altLang="en-US" sz="1400" b="0" i="0" u="none" strike="noStrike">
                        <a:effectLst/>
                        <a:latin typeface="微软雅黑" pitchFamily="34" charset="-122"/>
                        <a:ea typeface="微软雅黑" pitchFamily="34" charset="-122"/>
                      </a:endParaRPr>
                    </a:p>
                  </a:txBody>
                  <a:tcPr marL="9524" marR="9524" marT="9526" marB="0" anchor="b">
                    <a:solidFill>
                      <a:schemeClr val="accent2">
                        <a:lumMod val="20000"/>
                        <a:lumOff val="80000"/>
                      </a:schemeClr>
                    </a:solidFill>
                  </a:tcPr>
                </a:tc>
                <a:tc>
                  <a:txBody>
                    <a:bodyPr/>
                    <a:lstStyle/>
                    <a:p>
                      <a:pPr algn="l" fontAlgn="b"/>
                      <a:r>
                        <a:rPr lang="zh-CN" altLang="en-US" sz="1400" u="none" strike="noStrike">
                          <a:effectLst/>
                          <a:latin typeface="微软雅黑" pitchFamily="34" charset="-122"/>
                          <a:ea typeface="微软雅黑" pitchFamily="34" charset="-122"/>
                        </a:rPr>
                        <a:t>前端，</a:t>
                      </a:r>
                      <a:r>
                        <a:rPr lang="en-US" sz="1400" u="none" strike="noStrike">
                          <a:effectLst/>
                          <a:latin typeface="微软雅黑" pitchFamily="34" charset="-122"/>
                          <a:ea typeface="微软雅黑" pitchFamily="34" charset="-122"/>
                        </a:rPr>
                        <a:t>PORTAL</a:t>
                      </a:r>
                      <a:endParaRPr lang="en-US" sz="1400" b="0" i="0" u="none" strike="noStrike">
                        <a:effectLst/>
                        <a:latin typeface="微软雅黑" pitchFamily="34" charset="-122"/>
                        <a:ea typeface="微软雅黑" pitchFamily="34" charset="-122"/>
                      </a:endParaRPr>
                    </a:p>
                  </a:txBody>
                  <a:tcPr marL="9524" marR="9524" marT="9526" marB="0" anchor="b">
                    <a:solidFill>
                      <a:schemeClr val="accent2">
                        <a:lumMod val="20000"/>
                        <a:lumOff val="80000"/>
                      </a:schemeClr>
                    </a:solidFill>
                  </a:tcPr>
                </a:tc>
              </a:tr>
              <a:tr h="402057">
                <a:tc>
                  <a:txBody>
                    <a:bodyPr/>
                    <a:lstStyle/>
                    <a:p>
                      <a:pPr algn="l" fontAlgn="b"/>
                      <a:r>
                        <a:rPr lang="zh-CN" altLang="en-US" sz="1400" u="none" strike="noStrike">
                          <a:effectLst/>
                          <a:latin typeface="微软雅黑" pitchFamily="34" charset="-122"/>
                          <a:ea typeface="微软雅黑" pitchFamily="34" charset="-122"/>
                        </a:rPr>
                        <a:t>李海军</a:t>
                      </a:r>
                      <a:endParaRPr lang="zh-CN" altLang="en-US" sz="1400" b="0" i="0" u="none" strike="noStrike">
                        <a:effectLst/>
                        <a:latin typeface="微软雅黑" pitchFamily="34" charset="-122"/>
                        <a:ea typeface="微软雅黑" pitchFamily="34" charset="-122"/>
                      </a:endParaRPr>
                    </a:p>
                  </a:txBody>
                  <a:tcPr marL="9524" marR="9524" marT="9526" marB="0" anchor="b">
                    <a:solidFill>
                      <a:schemeClr val="accent2">
                        <a:lumMod val="20000"/>
                        <a:lumOff val="80000"/>
                      </a:schemeClr>
                    </a:solidFill>
                  </a:tcPr>
                </a:tc>
                <a:tc>
                  <a:txBody>
                    <a:bodyPr/>
                    <a:lstStyle/>
                    <a:p>
                      <a:pPr algn="l" fontAlgn="b"/>
                      <a:r>
                        <a:rPr lang="zh-CN" altLang="en-US" sz="1400" u="none" strike="noStrike" dirty="0">
                          <a:effectLst/>
                          <a:latin typeface="微软雅黑" pitchFamily="34" charset="-122"/>
                          <a:ea typeface="微软雅黑" pitchFamily="34" charset="-122"/>
                        </a:rPr>
                        <a:t>男</a:t>
                      </a:r>
                      <a:endParaRPr lang="zh-CN" altLang="en-US" sz="1400" b="0" i="0" u="none" strike="noStrike" dirty="0">
                        <a:effectLst/>
                        <a:latin typeface="微软雅黑" pitchFamily="34" charset="-122"/>
                        <a:ea typeface="微软雅黑" pitchFamily="34" charset="-122"/>
                      </a:endParaRPr>
                    </a:p>
                  </a:txBody>
                  <a:tcPr marL="9524" marR="9524" marT="9526" marB="0" anchor="b">
                    <a:solidFill>
                      <a:schemeClr val="accent2">
                        <a:lumMod val="20000"/>
                        <a:lumOff val="80000"/>
                      </a:schemeClr>
                    </a:solidFill>
                  </a:tcPr>
                </a:tc>
                <a:tc>
                  <a:txBody>
                    <a:bodyPr/>
                    <a:lstStyle/>
                    <a:p>
                      <a:pPr algn="r" fontAlgn="b"/>
                      <a:r>
                        <a:rPr lang="en-US" altLang="zh-CN" sz="1400" u="none" strike="noStrike" dirty="0">
                          <a:effectLst/>
                          <a:latin typeface="微软雅黑" pitchFamily="34" charset="-122"/>
                          <a:ea typeface="微软雅黑" pitchFamily="34" charset="-122"/>
                        </a:rPr>
                        <a:t>1985</a:t>
                      </a:r>
                      <a:r>
                        <a:rPr lang="zh-CN" altLang="en-US" sz="1400" u="none" strike="noStrike" dirty="0">
                          <a:effectLst/>
                          <a:latin typeface="微软雅黑" pitchFamily="34" charset="-122"/>
                          <a:ea typeface="微软雅黑" pitchFamily="34" charset="-122"/>
                        </a:rPr>
                        <a:t>年</a:t>
                      </a:r>
                      <a:r>
                        <a:rPr lang="en-US" altLang="zh-CN" sz="1400" u="none" strike="noStrike" dirty="0">
                          <a:effectLst/>
                          <a:latin typeface="微软雅黑" pitchFamily="34" charset="-122"/>
                          <a:ea typeface="微软雅黑" pitchFamily="34" charset="-122"/>
                        </a:rPr>
                        <a:t>6</a:t>
                      </a:r>
                      <a:r>
                        <a:rPr lang="zh-CN" altLang="en-US" sz="1400" u="none" strike="noStrike" dirty="0">
                          <a:effectLst/>
                          <a:latin typeface="微软雅黑" pitchFamily="34" charset="-122"/>
                          <a:ea typeface="微软雅黑" pitchFamily="34" charset="-122"/>
                        </a:rPr>
                        <a:t>月</a:t>
                      </a:r>
                      <a:endParaRPr lang="zh-CN" altLang="en-US" sz="1400" b="0" i="0" u="none" strike="noStrike" dirty="0">
                        <a:effectLst/>
                        <a:latin typeface="微软雅黑" pitchFamily="34" charset="-122"/>
                        <a:ea typeface="微软雅黑" pitchFamily="34" charset="-122"/>
                      </a:endParaRPr>
                    </a:p>
                  </a:txBody>
                  <a:tcPr marL="9524" marR="9524" marT="9526" marB="0" anchor="b">
                    <a:solidFill>
                      <a:schemeClr val="accent2">
                        <a:lumMod val="20000"/>
                        <a:lumOff val="80000"/>
                      </a:schemeClr>
                    </a:solidFill>
                  </a:tcPr>
                </a:tc>
                <a:tc>
                  <a:txBody>
                    <a:bodyPr/>
                    <a:lstStyle/>
                    <a:p>
                      <a:pPr algn="l" fontAlgn="b"/>
                      <a:r>
                        <a:rPr lang="zh-CN" altLang="en-US" sz="1400" u="none" strike="noStrike" dirty="0">
                          <a:effectLst/>
                          <a:latin typeface="微软雅黑" pitchFamily="34" charset="-122"/>
                          <a:ea typeface="微软雅黑" pitchFamily="34" charset="-122"/>
                        </a:rPr>
                        <a:t>新意</a:t>
                      </a:r>
                      <a:endParaRPr lang="zh-CN" altLang="en-US" sz="1400" b="0" i="0" u="none" strike="noStrike" dirty="0">
                        <a:effectLst/>
                        <a:latin typeface="微软雅黑" pitchFamily="34" charset="-122"/>
                        <a:ea typeface="微软雅黑" pitchFamily="34" charset="-122"/>
                      </a:endParaRPr>
                    </a:p>
                  </a:txBody>
                  <a:tcPr marL="9524" marR="9524" marT="9526" marB="0" anchor="b">
                    <a:solidFill>
                      <a:schemeClr val="accent2">
                        <a:lumMod val="20000"/>
                        <a:lumOff val="80000"/>
                      </a:schemeClr>
                    </a:solidFill>
                  </a:tcPr>
                </a:tc>
                <a:tc>
                  <a:txBody>
                    <a:bodyPr/>
                    <a:lstStyle/>
                    <a:p>
                      <a:pPr algn="l" fontAlgn="b"/>
                      <a:r>
                        <a:rPr lang="zh-CN" altLang="en-US" sz="1400" u="none" strike="noStrike">
                          <a:effectLst/>
                          <a:latin typeface="微软雅黑" pitchFamily="34" charset="-122"/>
                          <a:ea typeface="微软雅黑" pitchFamily="34" charset="-122"/>
                        </a:rPr>
                        <a:t>本科</a:t>
                      </a:r>
                      <a:endParaRPr lang="zh-CN" altLang="en-US" sz="1400" b="0" i="0" u="none" strike="noStrike">
                        <a:effectLst/>
                        <a:latin typeface="微软雅黑" pitchFamily="34" charset="-122"/>
                        <a:ea typeface="微软雅黑" pitchFamily="34" charset="-122"/>
                      </a:endParaRPr>
                    </a:p>
                  </a:txBody>
                  <a:tcPr marL="9524" marR="9524" marT="9526" marB="0" anchor="b">
                    <a:solidFill>
                      <a:schemeClr val="accent2">
                        <a:lumMod val="20000"/>
                        <a:lumOff val="80000"/>
                      </a:schemeClr>
                    </a:solidFill>
                  </a:tcPr>
                </a:tc>
                <a:tc>
                  <a:txBody>
                    <a:bodyPr/>
                    <a:lstStyle/>
                    <a:p>
                      <a:pPr algn="r" fontAlgn="b"/>
                      <a:r>
                        <a:rPr lang="en-US" altLang="zh-CN" sz="1400" u="none" strike="noStrike">
                          <a:effectLst/>
                          <a:latin typeface="微软雅黑" pitchFamily="34" charset="-122"/>
                          <a:ea typeface="微软雅黑" pitchFamily="34" charset="-122"/>
                        </a:rPr>
                        <a:t>2010</a:t>
                      </a:r>
                      <a:r>
                        <a:rPr lang="zh-CN" altLang="en-US" sz="1400" u="none" strike="noStrike">
                          <a:effectLst/>
                          <a:latin typeface="微软雅黑" pitchFamily="34" charset="-122"/>
                          <a:ea typeface="微软雅黑" pitchFamily="34" charset="-122"/>
                        </a:rPr>
                        <a:t>年</a:t>
                      </a:r>
                      <a:r>
                        <a:rPr lang="en-US" altLang="zh-CN" sz="1400" u="none" strike="noStrike">
                          <a:effectLst/>
                          <a:latin typeface="微软雅黑" pitchFamily="34" charset="-122"/>
                          <a:ea typeface="微软雅黑" pitchFamily="34" charset="-122"/>
                        </a:rPr>
                        <a:t>12</a:t>
                      </a:r>
                      <a:r>
                        <a:rPr lang="zh-CN" altLang="en-US" sz="1400" u="none" strike="noStrike">
                          <a:effectLst/>
                          <a:latin typeface="微软雅黑" pitchFamily="34" charset="-122"/>
                          <a:ea typeface="微软雅黑" pitchFamily="34" charset="-122"/>
                        </a:rPr>
                        <a:t>月</a:t>
                      </a:r>
                      <a:endParaRPr lang="zh-CN" altLang="en-US" sz="1400" b="0" i="0" u="none" strike="noStrike">
                        <a:effectLst/>
                        <a:latin typeface="微软雅黑" pitchFamily="34" charset="-122"/>
                        <a:ea typeface="微软雅黑" pitchFamily="34" charset="-122"/>
                      </a:endParaRPr>
                    </a:p>
                  </a:txBody>
                  <a:tcPr marL="9524" marR="9524" marT="9526" marB="0" anchor="b">
                    <a:solidFill>
                      <a:schemeClr val="accent2">
                        <a:lumMod val="20000"/>
                        <a:lumOff val="80000"/>
                      </a:schemeClr>
                    </a:solidFill>
                  </a:tcPr>
                </a:tc>
                <a:tc>
                  <a:txBody>
                    <a:bodyPr/>
                    <a:lstStyle/>
                    <a:p>
                      <a:pPr algn="l" fontAlgn="b"/>
                      <a:r>
                        <a:rPr lang="en-US" altLang="zh-CN" sz="1400" u="none" strike="noStrike">
                          <a:effectLst/>
                          <a:latin typeface="微软雅黑" pitchFamily="34" charset="-122"/>
                          <a:ea typeface="微软雅黑" pitchFamily="34" charset="-122"/>
                        </a:rPr>
                        <a:t>2+</a:t>
                      </a:r>
                      <a:r>
                        <a:rPr lang="zh-CN" altLang="en-US" sz="1400" u="none" strike="noStrike">
                          <a:effectLst/>
                          <a:latin typeface="微软雅黑" pitchFamily="34" charset="-122"/>
                          <a:ea typeface="微软雅黑" pitchFamily="34" charset="-122"/>
                        </a:rPr>
                        <a:t>年</a:t>
                      </a:r>
                      <a:endParaRPr lang="zh-CN" altLang="en-US" sz="1400" b="0" i="0" u="none" strike="noStrike">
                        <a:effectLst/>
                        <a:latin typeface="微软雅黑" pitchFamily="34" charset="-122"/>
                        <a:ea typeface="微软雅黑" pitchFamily="34" charset="-122"/>
                      </a:endParaRPr>
                    </a:p>
                  </a:txBody>
                  <a:tcPr marL="9524" marR="9524" marT="9526" marB="0" anchor="b">
                    <a:solidFill>
                      <a:schemeClr val="accent2">
                        <a:lumMod val="20000"/>
                        <a:lumOff val="80000"/>
                      </a:schemeClr>
                    </a:solidFill>
                  </a:tcPr>
                </a:tc>
                <a:tc>
                  <a:txBody>
                    <a:bodyPr/>
                    <a:lstStyle/>
                    <a:p>
                      <a:pPr algn="l" fontAlgn="b"/>
                      <a:r>
                        <a:rPr lang="zh-CN" altLang="en-US" sz="1400" u="none" strike="noStrike">
                          <a:effectLst/>
                          <a:latin typeface="微软雅黑" pitchFamily="34" charset="-122"/>
                          <a:ea typeface="微软雅黑" pitchFamily="34" charset="-122"/>
                        </a:rPr>
                        <a:t>后端加载</a:t>
                      </a:r>
                      <a:endParaRPr lang="zh-CN" altLang="en-US" sz="1400" b="0" i="0" u="none" strike="noStrike">
                        <a:effectLst/>
                        <a:latin typeface="微软雅黑" pitchFamily="34" charset="-122"/>
                        <a:ea typeface="微软雅黑" pitchFamily="34" charset="-122"/>
                      </a:endParaRPr>
                    </a:p>
                  </a:txBody>
                  <a:tcPr marL="9524" marR="9524" marT="9526" marB="0" anchor="b">
                    <a:solidFill>
                      <a:schemeClr val="accent2">
                        <a:lumMod val="20000"/>
                        <a:lumOff val="80000"/>
                      </a:schemeClr>
                    </a:solidFill>
                  </a:tcPr>
                </a:tc>
              </a:tr>
              <a:tr h="402057">
                <a:tc>
                  <a:txBody>
                    <a:bodyPr/>
                    <a:lstStyle/>
                    <a:p>
                      <a:pPr algn="l" fontAlgn="b"/>
                      <a:r>
                        <a:rPr lang="zh-CN" altLang="en-US" sz="1400" u="none" strike="noStrike">
                          <a:effectLst/>
                          <a:latin typeface="微软雅黑" pitchFamily="34" charset="-122"/>
                          <a:ea typeface="微软雅黑" pitchFamily="34" charset="-122"/>
                        </a:rPr>
                        <a:t>李辉滨</a:t>
                      </a:r>
                      <a:endParaRPr lang="zh-CN" altLang="en-US" sz="1400" b="0" i="0" u="none" strike="noStrike">
                        <a:effectLst/>
                        <a:latin typeface="微软雅黑" pitchFamily="34" charset="-122"/>
                        <a:ea typeface="微软雅黑" pitchFamily="34" charset="-122"/>
                      </a:endParaRPr>
                    </a:p>
                  </a:txBody>
                  <a:tcPr marL="9524" marR="9524" marT="9526" marB="0" anchor="b">
                    <a:solidFill>
                      <a:schemeClr val="accent2">
                        <a:lumMod val="20000"/>
                        <a:lumOff val="80000"/>
                      </a:schemeClr>
                    </a:solidFill>
                  </a:tcPr>
                </a:tc>
                <a:tc>
                  <a:txBody>
                    <a:bodyPr/>
                    <a:lstStyle/>
                    <a:p>
                      <a:pPr algn="l" fontAlgn="b"/>
                      <a:r>
                        <a:rPr lang="zh-CN" altLang="en-US" sz="1400" u="none" strike="noStrike">
                          <a:effectLst/>
                          <a:latin typeface="微软雅黑" pitchFamily="34" charset="-122"/>
                          <a:ea typeface="微软雅黑" pitchFamily="34" charset="-122"/>
                        </a:rPr>
                        <a:t>男</a:t>
                      </a:r>
                      <a:endParaRPr lang="zh-CN" altLang="en-US" sz="1400" b="0" i="0" u="none" strike="noStrike">
                        <a:effectLst/>
                        <a:latin typeface="微软雅黑" pitchFamily="34" charset="-122"/>
                        <a:ea typeface="微软雅黑" pitchFamily="34" charset="-122"/>
                      </a:endParaRPr>
                    </a:p>
                  </a:txBody>
                  <a:tcPr marL="9524" marR="9524" marT="9526" marB="0" anchor="b">
                    <a:solidFill>
                      <a:schemeClr val="accent2">
                        <a:lumMod val="20000"/>
                        <a:lumOff val="80000"/>
                      </a:schemeClr>
                    </a:solidFill>
                  </a:tcPr>
                </a:tc>
                <a:tc>
                  <a:txBody>
                    <a:bodyPr/>
                    <a:lstStyle/>
                    <a:p>
                      <a:pPr algn="r" fontAlgn="b"/>
                      <a:r>
                        <a:rPr lang="en-US" altLang="zh-CN" sz="1400" u="none" strike="noStrike">
                          <a:effectLst/>
                          <a:latin typeface="微软雅黑" pitchFamily="34" charset="-122"/>
                          <a:ea typeface="微软雅黑" pitchFamily="34" charset="-122"/>
                        </a:rPr>
                        <a:t>1987</a:t>
                      </a:r>
                      <a:r>
                        <a:rPr lang="zh-CN" altLang="en-US" sz="1400" u="none" strike="noStrike">
                          <a:effectLst/>
                          <a:latin typeface="微软雅黑" pitchFamily="34" charset="-122"/>
                          <a:ea typeface="微软雅黑" pitchFamily="34" charset="-122"/>
                        </a:rPr>
                        <a:t>年</a:t>
                      </a:r>
                      <a:r>
                        <a:rPr lang="en-US" altLang="zh-CN" sz="1400" u="none" strike="noStrike">
                          <a:effectLst/>
                          <a:latin typeface="微软雅黑" pitchFamily="34" charset="-122"/>
                          <a:ea typeface="微软雅黑" pitchFamily="34" charset="-122"/>
                        </a:rPr>
                        <a:t>1</a:t>
                      </a:r>
                      <a:r>
                        <a:rPr lang="zh-CN" altLang="en-US" sz="1400" u="none" strike="noStrike">
                          <a:effectLst/>
                          <a:latin typeface="微软雅黑" pitchFamily="34" charset="-122"/>
                          <a:ea typeface="微软雅黑" pitchFamily="34" charset="-122"/>
                        </a:rPr>
                        <a:t>月</a:t>
                      </a:r>
                      <a:endParaRPr lang="zh-CN" altLang="en-US" sz="1400" b="0" i="0" u="none" strike="noStrike">
                        <a:effectLst/>
                        <a:latin typeface="微软雅黑" pitchFamily="34" charset="-122"/>
                        <a:ea typeface="微软雅黑" pitchFamily="34" charset="-122"/>
                      </a:endParaRPr>
                    </a:p>
                  </a:txBody>
                  <a:tcPr marL="9524" marR="9524" marT="9526" marB="0" anchor="b">
                    <a:solidFill>
                      <a:schemeClr val="accent2">
                        <a:lumMod val="20000"/>
                        <a:lumOff val="80000"/>
                      </a:schemeClr>
                    </a:solidFill>
                  </a:tcPr>
                </a:tc>
                <a:tc>
                  <a:txBody>
                    <a:bodyPr/>
                    <a:lstStyle/>
                    <a:p>
                      <a:pPr algn="l" fontAlgn="b"/>
                      <a:r>
                        <a:rPr lang="zh-CN" altLang="en-US" sz="1400" u="none" strike="noStrike" dirty="0">
                          <a:effectLst/>
                          <a:latin typeface="微软雅黑" pitchFamily="34" charset="-122"/>
                          <a:ea typeface="微软雅黑" pitchFamily="34" charset="-122"/>
                        </a:rPr>
                        <a:t>新意</a:t>
                      </a:r>
                      <a:endParaRPr lang="zh-CN" altLang="en-US" sz="1400" b="0" i="0" u="none" strike="noStrike" dirty="0">
                        <a:effectLst/>
                        <a:latin typeface="微软雅黑" pitchFamily="34" charset="-122"/>
                        <a:ea typeface="微软雅黑" pitchFamily="34" charset="-122"/>
                      </a:endParaRPr>
                    </a:p>
                  </a:txBody>
                  <a:tcPr marL="9524" marR="9524" marT="9526" marB="0" anchor="b">
                    <a:solidFill>
                      <a:schemeClr val="accent2">
                        <a:lumMod val="20000"/>
                        <a:lumOff val="80000"/>
                      </a:schemeClr>
                    </a:solidFill>
                  </a:tcPr>
                </a:tc>
                <a:tc>
                  <a:txBody>
                    <a:bodyPr/>
                    <a:lstStyle/>
                    <a:p>
                      <a:pPr algn="l" fontAlgn="b"/>
                      <a:r>
                        <a:rPr lang="zh-CN" altLang="en-US" sz="1400" u="none" strike="noStrike" dirty="0">
                          <a:effectLst/>
                          <a:latin typeface="微软雅黑" pitchFamily="34" charset="-122"/>
                          <a:ea typeface="微软雅黑" pitchFamily="34" charset="-122"/>
                        </a:rPr>
                        <a:t>本科</a:t>
                      </a:r>
                      <a:endParaRPr lang="zh-CN" altLang="en-US" sz="1400" b="0" i="0" u="none" strike="noStrike" dirty="0">
                        <a:effectLst/>
                        <a:latin typeface="微软雅黑" pitchFamily="34" charset="-122"/>
                        <a:ea typeface="微软雅黑" pitchFamily="34" charset="-122"/>
                      </a:endParaRPr>
                    </a:p>
                  </a:txBody>
                  <a:tcPr marL="9524" marR="9524" marT="9526" marB="0" anchor="b">
                    <a:solidFill>
                      <a:schemeClr val="accent2">
                        <a:lumMod val="20000"/>
                        <a:lumOff val="80000"/>
                      </a:schemeClr>
                    </a:solidFill>
                  </a:tcPr>
                </a:tc>
                <a:tc>
                  <a:txBody>
                    <a:bodyPr/>
                    <a:lstStyle/>
                    <a:p>
                      <a:pPr algn="r" fontAlgn="b"/>
                      <a:r>
                        <a:rPr lang="en-US" altLang="zh-CN" sz="1400" u="none" strike="noStrike" dirty="0">
                          <a:effectLst/>
                          <a:latin typeface="微软雅黑" pitchFamily="34" charset="-122"/>
                          <a:ea typeface="微软雅黑" pitchFamily="34" charset="-122"/>
                        </a:rPr>
                        <a:t>2011</a:t>
                      </a:r>
                      <a:r>
                        <a:rPr lang="zh-CN" altLang="en-US" sz="1400" u="none" strike="noStrike" dirty="0">
                          <a:effectLst/>
                          <a:latin typeface="微软雅黑" pitchFamily="34" charset="-122"/>
                          <a:ea typeface="微软雅黑" pitchFamily="34" charset="-122"/>
                        </a:rPr>
                        <a:t>年</a:t>
                      </a:r>
                      <a:r>
                        <a:rPr lang="en-US" altLang="zh-CN" sz="1400" u="none" strike="noStrike" dirty="0">
                          <a:effectLst/>
                          <a:latin typeface="微软雅黑" pitchFamily="34" charset="-122"/>
                          <a:ea typeface="微软雅黑" pitchFamily="34" charset="-122"/>
                        </a:rPr>
                        <a:t>9</a:t>
                      </a:r>
                      <a:r>
                        <a:rPr lang="zh-CN" altLang="en-US" sz="1400" u="none" strike="noStrike" dirty="0">
                          <a:effectLst/>
                          <a:latin typeface="微软雅黑" pitchFamily="34" charset="-122"/>
                          <a:ea typeface="微软雅黑" pitchFamily="34" charset="-122"/>
                        </a:rPr>
                        <a:t>月</a:t>
                      </a:r>
                      <a:endParaRPr lang="zh-CN" altLang="en-US" sz="1400" b="0" i="0" u="none" strike="noStrike" dirty="0">
                        <a:effectLst/>
                        <a:latin typeface="微软雅黑" pitchFamily="34" charset="-122"/>
                        <a:ea typeface="微软雅黑" pitchFamily="34" charset="-122"/>
                      </a:endParaRPr>
                    </a:p>
                  </a:txBody>
                  <a:tcPr marL="9524" marR="9524" marT="9526" marB="0" anchor="b">
                    <a:solidFill>
                      <a:schemeClr val="accent2">
                        <a:lumMod val="20000"/>
                        <a:lumOff val="80000"/>
                      </a:schemeClr>
                    </a:solidFill>
                  </a:tcPr>
                </a:tc>
                <a:tc>
                  <a:txBody>
                    <a:bodyPr/>
                    <a:lstStyle/>
                    <a:p>
                      <a:pPr algn="l" fontAlgn="b"/>
                      <a:r>
                        <a:rPr lang="en-US" altLang="zh-CN" sz="1400" u="none" strike="noStrike" dirty="0">
                          <a:effectLst/>
                          <a:latin typeface="微软雅黑" pitchFamily="34" charset="-122"/>
                          <a:ea typeface="微软雅黑" pitchFamily="34" charset="-122"/>
                        </a:rPr>
                        <a:t>1+</a:t>
                      </a:r>
                      <a:r>
                        <a:rPr lang="zh-CN" altLang="en-US" sz="1400" u="none" strike="noStrike" dirty="0">
                          <a:effectLst/>
                          <a:latin typeface="微软雅黑" pitchFamily="34" charset="-122"/>
                          <a:ea typeface="微软雅黑" pitchFamily="34" charset="-122"/>
                        </a:rPr>
                        <a:t>年</a:t>
                      </a:r>
                      <a:endParaRPr lang="zh-CN" altLang="en-US" sz="1400" b="0" i="0" u="none" strike="noStrike" dirty="0">
                        <a:effectLst/>
                        <a:latin typeface="微软雅黑" pitchFamily="34" charset="-122"/>
                        <a:ea typeface="微软雅黑" pitchFamily="34" charset="-122"/>
                      </a:endParaRPr>
                    </a:p>
                  </a:txBody>
                  <a:tcPr marL="9524" marR="9524" marT="9526" marB="0" anchor="b">
                    <a:solidFill>
                      <a:schemeClr val="accent2">
                        <a:lumMod val="20000"/>
                        <a:lumOff val="80000"/>
                      </a:schemeClr>
                    </a:solidFill>
                  </a:tcPr>
                </a:tc>
                <a:tc>
                  <a:txBody>
                    <a:bodyPr/>
                    <a:lstStyle/>
                    <a:p>
                      <a:pPr algn="l" fontAlgn="b"/>
                      <a:r>
                        <a:rPr lang="zh-CN" altLang="en-US" sz="1400" u="none" strike="noStrike">
                          <a:effectLst/>
                          <a:latin typeface="微软雅黑" pitchFamily="34" charset="-122"/>
                          <a:ea typeface="微软雅黑" pitchFamily="34" charset="-122"/>
                        </a:rPr>
                        <a:t>前端开发</a:t>
                      </a:r>
                      <a:endParaRPr lang="zh-CN" altLang="en-US" sz="1400" b="0" i="0" u="none" strike="noStrike">
                        <a:effectLst/>
                        <a:latin typeface="微软雅黑" pitchFamily="34" charset="-122"/>
                        <a:ea typeface="微软雅黑" pitchFamily="34" charset="-122"/>
                      </a:endParaRPr>
                    </a:p>
                  </a:txBody>
                  <a:tcPr marL="9524" marR="9524" marT="9526" marB="0" anchor="b">
                    <a:solidFill>
                      <a:schemeClr val="accent2">
                        <a:lumMod val="20000"/>
                        <a:lumOff val="80000"/>
                      </a:schemeClr>
                    </a:solidFill>
                  </a:tcPr>
                </a:tc>
              </a:tr>
              <a:tr h="402057">
                <a:tc>
                  <a:txBody>
                    <a:bodyPr/>
                    <a:lstStyle/>
                    <a:p>
                      <a:pPr algn="l" fontAlgn="b"/>
                      <a:r>
                        <a:rPr lang="zh-CN" altLang="en-US" sz="1400" u="none" strike="noStrike">
                          <a:effectLst/>
                          <a:latin typeface="微软雅黑" pitchFamily="34" charset="-122"/>
                          <a:ea typeface="微软雅黑" pitchFamily="34" charset="-122"/>
                        </a:rPr>
                        <a:t>张宏</a:t>
                      </a:r>
                      <a:endParaRPr lang="zh-CN" altLang="en-US" sz="1400" b="0" i="0" u="none" strike="noStrike">
                        <a:effectLst/>
                        <a:latin typeface="微软雅黑" pitchFamily="34" charset="-122"/>
                        <a:ea typeface="微软雅黑" pitchFamily="34" charset="-122"/>
                      </a:endParaRPr>
                    </a:p>
                  </a:txBody>
                  <a:tcPr marL="9524" marR="9524" marT="9526" marB="0" anchor="b">
                    <a:solidFill>
                      <a:schemeClr val="accent2">
                        <a:lumMod val="20000"/>
                        <a:lumOff val="80000"/>
                      </a:schemeClr>
                    </a:solidFill>
                  </a:tcPr>
                </a:tc>
                <a:tc>
                  <a:txBody>
                    <a:bodyPr/>
                    <a:lstStyle/>
                    <a:p>
                      <a:pPr algn="l" fontAlgn="b"/>
                      <a:r>
                        <a:rPr lang="zh-CN" altLang="en-US" sz="1400" u="none" strike="noStrike">
                          <a:effectLst/>
                          <a:latin typeface="微软雅黑" pitchFamily="34" charset="-122"/>
                          <a:ea typeface="微软雅黑" pitchFamily="34" charset="-122"/>
                        </a:rPr>
                        <a:t>男</a:t>
                      </a:r>
                      <a:endParaRPr lang="zh-CN" altLang="en-US" sz="1400" b="0" i="0" u="none" strike="noStrike">
                        <a:effectLst/>
                        <a:latin typeface="微软雅黑" pitchFamily="34" charset="-122"/>
                        <a:ea typeface="微软雅黑" pitchFamily="34" charset="-122"/>
                      </a:endParaRPr>
                    </a:p>
                  </a:txBody>
                  <a:tcPr marL="9524" marR="9524" marT="9526" marB="0" anchor="b">
                    <a:solidFill>
                      <a:schemeClr val="accent2">
                        <a:lumMod val="20000"/>
                        <a:lumOff val="80000"/>
                      </a:schemeClr>
                    </a:solidFill>
                  </a:tcPr>
                </a:tc>
                <a:tc>
                  <a:txBody>
                    <a:bodyPr/>
                    <a:lstStyle/>
                    <a:p>
                      <a:pPr algn="r" fontAlgn="b"/>
                      <a:r>
                        <a:rPr lang="en-US" altLang="zh-CN" sz="1400" u="none" strike="noStrike">
                          <a:effectLst/>
                          <a:latin typeface="微软雅黑" pitchFamily="34" charset="-122"/>
                          <a:ea typeface="微软雅黑" pitchFamily="34" charset="-122"/>
                        </a:rPr>
                        <a:t>1988</a:t>
                      </a:r>
                      <a:r>
                        <a:rPr lang="zh-CN" altLang="en-US" sz="1400" u="none" strike="noStrike">
                          <a:effectLst/>
                          <a:latin typeface="微软雅黑" pitchFamily="34" charset="-122"/>
                          <a:ea typeface="微软雅黑" pitchFamily="34" charset="-122"/>
                        </a:rPr>
                        <a:t>年</a:t>
                      </a:r>
                      <a:r>
                        <a:rPr lang="en-US" altLang="zh-CN" sz="1400" u="none" strike="noStrike">
                          <a:effectLst/>
                          <a:latin typeface="微软雅黑" pitchFamily="34" charset="-122"/>
                          <a:ea typeface="微软雅黑" pitchFamily="34" charset="-122"/>
                        </a:rPr>
                        <a:t>8</a:t>
                      </a:r>
                      <a:r>
                        <a:rPr lang="zh-CN" altLang="en-US" sz="1400" u="none" strike="noStrike">
                          <a:effectLst/>
                          <a:latin typeface="微软雅黑" pitchFamily="34" charset="-122"/>
                          <a:ea typeface="微软雅黑" pitchFamily="34" charset="-122"/>
                        </a:rPr>
                        <a:t>月</a:t>
                      </a:r>
                      <a:endParaRPr lang="zh-CN" altLang="en-US" sz="1400" b="0" i="0" u="none" strike="noStrike">
                        <a:effectLst/>
                        <a:latin typeface="微软雅黑" pitchFamily="34" charset="-122"/>
                        <a:ea typeface="微软雅黑" pitchFamily="34" charset="-122"/>
                      </a:endParaRPr>
                    </a:p>
                  </a:txBody>
                  <a:tcPr marL="9524" marR="9524" marT="9526" marB="0" anchor="b">
                    <a:solidFill>
                      <a:schemeClr val="accent2">
                        <a:lumMod val="20000"/>
                        <a:lumOff val="80000"/>
                      </a:schemeClr>
                    </a:solidFill>
                  </a:tcPr>
                </a:tc>
                <a:tc>
                  <a:txBody>
                    <a:bodyPr/>
                    <a:lstStyle/>
                    <a:p>
                      <a:pPr algn="l" fontAlgn="b"/>
                      <a:r>
                        <a:rPr lang="zh-CN" altLang="en-US" sz="1400" u="none" strike="noStrike">
                          <a:effectLst/>
                          <a:latin typeface="微软雅黑" pitchFamily="34" charset="-122"/>
                          <a:ea typeface="微软雅黑" pitchFamily="34" charset="-122"/>
                        </a:rPr>
                        <a:t>新意</a:t>
                      </a:r>
                      <a:endParaRPr lang="zh-CN" altLang="en-US" sz="1400" b="0" i="0" u="none" strike="noStrike">
                        <a:effectLst/>
                        <a:latin typeface="微软雅黑" pitchFamily="34" charset="-122"/>
                        <a:ea typeface="微软雅黑" pitchFamily="34" charset="-122"/>
                      </a:endParaRPr>
                    </a:p>
                  </a:txBody>
                  <a:tcPr marL="9524" marR="9524" marT="9526" marB="0" anchor="b">
                    <a:solidFill>
                      <a:schemeClr val="accent2">
                        <a:lumMod val="20000"/>
                        <a:lumOff val="80000"/>
                      </a:schemeClr>
                    </a:solidFill>
                  </a:tcPr>
                </a:tc>
                <a:tc>
                  <a:txBody>
                    <a:bodyPr/>
                    <a:lstStyle/>
                    <a:p>
                      <a:pPr algn="l" fontAlgn="b"/>
                      <a:r>
                        <a:rPr lang="zh-CN" altLang="en-US" sz="1400" u="none" strike="noStrike">
                          <a:effectLst/>
                          <a:latin typeface="微软雅黑" pitchFamily="34" charset="-122"/>
                          <a:ea typeface="微软雅黑" pitchFamily="34" charset="-122"/>
                        </a:rPr>
                        <a:t>本科</a:t>
                      </a:r>
                      <a:endParaRPr lang="zh-CN" altLang="en-US" sz="1400" b="0" i="0" u="none" strike="noStrike">
                        <a:effectLst/>
                        <a:latin typeface="微软雅黑" pitchFamily="34" charset="-122"/>
                        <a:ea typeface="微软雅黑" pitchFamily="34" charset="-122"/>
                      </a:endParaRPr>
                    </a:p>
                  </a:txBody>
                  <a:tcPr marL="9524" marR="9524" marT="9526" marB="0" anchor="b">
                    <a:solidFill>
                      <a:schemeClr val="accent2">
                        <a:lumMod val="20000"/>
                        <a:lumOff val="80000"/>
                      </a:schemeClr>
                    </a:solidFill>
                  </a:tcPr>
                </a:tc>
                <a:tc>
                  <a:txBody>
                    <a:bodyPr/>
                    <a:lstStyle/>
                    <a:p>
                      <a:pPr algn="r" fontAlgn="b"/>
                      <a:r>
                        <a:rPr lang="en-US" altLang="zh-CN" sz="1400" u="none" strike="noStrike">
                          <a:effectLst/>
                          <a:latin typeface="微软雅黑" pitchFamily="34" charset="-122"/>
                          <a:ea typeface="微软雅黑" pitchFamily="34" charset="-122"/>
                        </a:rPr>
                        <a:t>2012</a:t>
                      </a:r>
                      <a:r>
                        <a:rPr lang="zh-CN" altLang="en-US" sz="1400" u="none" strike="noStrike">
                          <a:effectLst/>
                          <a:latin typeface="微软雅黑" pitchFamily="34" charset="-122"/>
                          <a:ea typeface="微软雅黑" pitchFamily="34" charset="-122"/>
                        </a:rPr>
                        <a:t>年</a:t>
                      </a:r>
                      <a:r>
                        <a:rPr lang="en-US" altLang="zh-CN" sz="1400" u="none" strike="noStrike">
                          <a:effectLst/>
                          <a:latin typeface="微软雅黑" pitchFamily="34" charset="-122"/>
                          <a:ea typeface="微软雅黑" pitchFamily="34" charset="-122"/>
                        </a:rPr>
                        <a:t>11</a:t>
                      </a:r>
                      <a:r>
                        <a:rPr lang="zh-CN" altLang="en-US" sz="1400" u="none" strike="noStrike">
                          <a:effectLst/>
                          <a:latin typeface="微软雅黑" pitchFamily="34" charset="-122"/>
                          <a:ea typeface="微软雅黑" pitchFamily="34" charset="-122"/>
                        </a:rPr>
                        <a:t>月</a:t>
                      </a:r>
                      <a:endParaRPr lang="zh-CN" altLang="en-US" sz="1400" b="0" i="0" u="none" strike="noStrike">
                        <a:effectLst/>
                        <a:latin typeface="微软雅黑" pitchFamily="34" charset="-122"/>
                        <a:ea typeface="微软雅黑" pitchFamily="34" charset="-122"/>
                      </a:endParaRPr>
                    </a:p>
                  </a:txBody>
                  <a:tcPr marL="9524" marR="9524" marT="9526" marB="0" anchor="b">
                    <a:solidFill>
                      <a:schemeClr val="accent2">
                        <a:lumMod val="20000"/>
                        <a:lumOff val="80000"/>
                      </a:schemeClr>
                    </a:solidFill>
                  </a:tcPr>
                </a:tc>
                <a:tc>
                  <a:txBody>
                    <a:bodyPr/>
                    <a:lstStyle/>
                    <a:p>
                      <a:pPr algn="l" fontAlgn="b"/>
                      <a:r>
                        <a:rPr lang="en-US" altLang="zh-CN" sz="1400" u="none" strike="noStrike" dirty="0">
                          <a:effectLst/>
                          <a:latin typeface="微软雅黑" pitchFamily="34" charset="-122"/>
                          <a:ea typeface="微软雅黑" pitchFamily="34" charset="-122"/>
                        </a:rPr>
                        <a:t>&lt;1</a:t>
                      </a:r>
                      <a:r>
                        <a:rPr lang="zh-CN" altLang="en-US" sz="1400" u="none" strike="noStrike" dirty="0">
                          <a:effectLst/>
                          <a:latin typeface="微软雅黑" pitchFamily="34" charset="-122"/>
                          <a:ea typeface="微软雅黑" pitchFamily="34" charset="-122"/>
                        </a:rPr>
                        <a:t>年</a:t>
                      </a:r>
                      <a:endParaRPr lang="zh-CN" altLang="en-US" sz="1400" b="0" i="0" u="none" strike="noStrike" dirty="0">
                        <a:effectLst/>
                        <a:latin typeface="微软雅黑" pitchFamily="34" charset="-122"/>
                        <a:ea typeface="微软雅黑" pitchFamily="34" charset="-122"/>
                      </a:endParaRPr>
                    </a:p>
                  </a:txBody>
                  <a:tcPr marL="9524" marR="9524" marT="9526" marB="0" anchor="b">
                    <a:solidFill>
                      <a:schemeClr val="accent2">
                        <a:lumMod val="20000"/>
                        <a:lumOff val="80000"/>
                      </a:schemeClr>
                    </a:solidFill>
                  </a:tcPr>
                </a:tc>
                <a:tc>
                  <a:txBody>
                    <a:bodyPr/>
                    <a:lstStyle/>
                    <a:p>
                      <a:pPr algn="l" fontAlgn="b"/>
                      <a:r>
                        <a:rPr lang="zh-CN" altLang="en-US" sz="1400" u="none" strike="noStrike" dirty="0">
                          <a:effectLst/>
                          <a:latin typeface="微软雅黑" pitchFamily="34" charset="-122"/>
                          <a:ea typeface="微软雅黑" pitchFamily="34" charset="-122"/>
                        </a:rPr>
                        <a:t>后端开发，检查</a:t>
                      </a:r>
                      <a:endParaRPr lang="zh-CN" altLang="en-US" sz="1400" b="0" i="0" u="none" strike="noStrike" dirty="0">
                        <a:effectLst/>
                        <a:latin typeface="微软雅黑" pitchFamily="34" charset="-122"/>
                        <a:ea typeface="微软雅黑" pitchFamily="34" charset="-122"/>
                      </a:endParaRPr>
                    </a:p>
                  </a:txBody>
                  <a:tcPr marL="9524" marR="9524" marT="9526" marB="0" anchor="b">
                    <a:solidFill>
                      <a:schemeClr val="accent2">
                        <a:lumMod val="20000"/>
                        <a:lumOff val="80000"/>
                      </a:schemeClr>
                    </a:solidFill>
                  </a:tcPr>
                </a:tc>
              </a:tr>
              <a:tr h="402057">
                <a:tc>
                  <a:txBody>
                    <a:bodyPr/>
                    <a:lstStyle/>
                    <a:p>
                      <a:pPr algn="l" fontAlgn="b"/>
                      <a:r>
                        <a:rPr lang="zh-CN" altLang="en-US" sz="1400" u="none" strike="noStrike" dirty="0">
                          <a:effectLst/>
                          <a:latin typeface="微软雅黑" pitchFamily="34" charset="-122"/>
                          <a:ea typeface="微软雅黑" pitchFamily="34" charset="-122"/>
                        </a:rPr>
                        <a:t>陈翀</a:t>
                      </a:r>
                      <a:endParaRPr lang="zh-CN" altLang="en-US" sz="1400" b="0" i="0" u="none" strike="noStrike" dirty="0">
                        <a:effectLst/>
                        <a:latin typeface="微软雅黑" pitchFamily="34" charset="-122"/>
                        <a:ea typeface="微软雅黑" pitchFamily="34" charset="-122"/>
                      </a:endParaRPr>
                    </a:p>
                  </a:txBody>
                  <a:tcPr marL="9524" marR="9524" marT="9526" marB="0" anchor="b">
                    <a:solidFill>
                      <a:srgbClr val="92D050"/>
                    </a:solidFill>
                  </a:tcPr>
                </a:tc>
                <a:tc>
                  <a:txBody>
                    <a:bodyPr/>
                    <a:lstStyle/>
                    <a:p>
                      <a:pPr algn="l" fontAlgn="b"/>
                      <a:r>
                        <a:rPr lang="zh-CN" altLang="en-US" sz="1400" u="none" strike="noStrike" dirty="0">
                          <a:effectLst/>
                          <a:latin typeface="微软雅黑" pitchFamily="34" charset="-122"/>
                          <a:ea typeface="微软雅黑" pitchFamily="34" charset="-122"/>
                        </a:rPr>
                        <a:t>男</a:t>
                      </a:r>
                      <a:endParaRPr lang="zh-CN" altLang="en-US" sz="1400" b="0" i="0" u="none" strike="noStrike" dirty="0">
                        <a:effectLst/>
                        <a:latin typeface="微软雅黑" pitchFamily="34" charset="-122"/>
                        <a:ea typeface="微软雅黑" pitchFamily="34" charset="-122"/>
                      </a:endParaRPr>
                    </a:p>
                  </a:txBody>
                  <a:tcPr marL="9524" marR="9524" marT="9526" marB="0" anchor="b">
                    <a:solidFill>
                      <a:srgbClr val="92D050"/>
                    </a:solidFill>
                  </a:tcPr>
                </a:tc>
                <a:tc>
                  <a:txBody>
                    <a:bodyPr/>
                    <a:lstStyle/>
                    <a:p>
                      <a:pPr algn="r" fontAlgn="b"/>
                      <a:r>
                        <a:rPr lang="en-US" altLang="zh-CN" sz="1400" u="none" strike="noStrike" dirty="0">
                          <a:effectLst/>
                          <a:latin typeface="微软雅黑" pitchFamily="34" charset="-122"/>
                          <a:ea typeface="微软雅黑" pitchFamily="34" charset="-122"/>
                        </a:rPr>
                        <a:t>1984</a:t>
                      </a:r>
                      <a:r>
                        <a:rPr lang="zh-CN" altLang="en-US" sz="1400" u="none" strike="noStrike" dirty="0">
                          <a:effectLst/>
                          <a:latin typeface="微软雅黑" pitchFamily="34" charset="-122"/>
                          <a:ea typeface="微软雅黑" pitchFamily="34" charset="-122"/>
                        </a:rPr>
                        <a:t>年</a:t>
                      </a:r>
                      <a:r>
                        <a:rPr lang="en-US" altLang="zh-CN" sz="1400" u="none" strike="noStrike" dirty="0">
                          <a:effectLst/>
                          <a:latin typeface="微软雅黑" pitchFamily="34" charset="-122"/>
                          <a:ea typeface="微软雅黑" pitchFamily="34" charset="-122"/>
                        </a:rPr>
                        <a:t>1</a:t>
                      </a:r>
                      <a:r>
                        <a:rPr lang="zh-CN" altLang="en-US" sz="1400" u="none" strike="noStrike" dirty="0">
                          <a:effectLst/>
                          <a:latin typeface="微软雅黑" pitchFamily="34" charset="-122"/>
                          <a:ea typeface="微软雅黑" pitchFamily="34" charset="-122"/>
                        </a:rPr>
                        <a:t>月</a:t>
                      </a:r>
                      <a:endParaRPr lang="zh-CN" altLang="en-US" sz="1400" b="0" i="0" u="none" strike="noStrike" dirty="0">
                        <a:effectLst/>
                        <a:latin typeface="微软雅黑" pitchFamily="34" charset="-122"/>
                        <a:ea typeface="微软雅黑" pitchFamily="34" charset="-122"/>
                      </a:endParaRPr>
                    </a:p>
                  </a:txBody>
                  <a:tcPr marL="9524" marR="9524" marT="9526" marB="0" anchor="b">
                    <a:solidFill>
                      <a:srgbClr val="92D050"/>
                    </a:solidFill>
                  </a:tcPr>
                </a:tc>
                <a:tc>
                  <a:txBody>
                    <a:bodyPr/>
                    <a:lstStyle/>
                    <a:p>
                      <a:pPr algn="l" fontAlgn="b"/>
                      <a:r>
                        <a:rPr lang="zh-CN" altLang="en-US" sz="1400" u="none" strike="noStrike" dirty="0">
                          <a:effectLst/>
                          <a:latin typeface="微软雅黑" pitchFamily="34" charset="-122"/>
                          <a:ea typeface="微软雅黑" pitchFamily="34" charset="-122"/>
                        </a:rPr>
                        <a:t>康时</a:t>
                      </a:r>
                      <a:endParaRPr lang="zh-CN" altLang="en-US" sz="1400" b="0" i="0" u="none" strike="noStrike" dirty="0">
                        <a:effectLst/>
                        <a:latin typeface="微软雅黑" pitchFamily="34" charset="-122"/>
                        <a:ea typeface="微软雅黑" pitchFamily="34" charset="-122"/>
                      </a:endParaRPr>
                    </a:p>
                  </a:txBody>
                  <a:tcPr marL="9524" marR="9524" marT="9526" marB="0" anchor="b">
                    <a:solidFill>
                      <a:srgbClr val="92D050"/>
                    </a:solidFill>
                  </a:tcPr>
                </a:tc>
                <a:tc>
                  <a:txBody>
                    <a:bodyPr/>
                    <a:lstStyle/>
                    <a:p>
                      <a:pPr algn="l" fontAlgn="b"/>
                      <a:r>
                        <a:rPr lang="zh-CN" altLang="en-US" sz="1400" u="none" strike="noStrike" dirty="0">
                          <a:effectLst/>
                          <a:latin typeface="微软雅黑" pitchFamily="34" charset="-122"/>
                          <a:ea typeface="微软雅黑" pitchFamily="34" charset="-122"/>
                        </a:rPr>
                        <a:t>本科</a:t>
                      </a:r>
                      <a:endParaRPr lang="zh-CN" altLang="en-US" sz="1400" b="0" i="0" u="none" strike="noStrike" dirty="0">
                        <a:effectLst/>
                        <a:latin typeface="微软雅黑" pitchFamily="34" charset="-122"/>
                        <a:ea typeface="微软雅黑" pitchFamily="34" charset="-122"/>
                      </a:endParaRPr>
                    </a:p>
                  </a:txBody>
                  <a:tcPr marL="9524" marR="9524" marT="9526" marB="0" anchor="b">
                    <a:solidFill>
                      <a:srgbClr val="92D050"/>
                    </a:solidFill>
                  </a:tcPr>
                </a:tc>
                <a:tc>
                  <a:txBody>
                    <a:bodyPr/>
                    <a:lstStyle/>
                    <a:p>
                      <a:pPr algn="r" fontAlgn="b"/>
                      <a:r>
                        <a:rPr lang="en-US" altLang="zh-CN" sz="1400" u="none" strike="noStrike">
                          <a:effectLst/>
                          <a:latin typeface="微软雅黑" pitchFamily="34" charset="-122"/>
                          <a:ea typeface="微软雅黑" pitchFamily="34" charset="-122"/>
                        </a:rPr>
                        <a:t>2010</a:t>
                      </a:r>
                      <a:r>
                        <a:rPr lang="zh-CN" altLang="en-US" sz="1400" u="none" strike="noStrike">
                          <a:effectLst/>
                          <a:latin typeface="微软雅黑" pitchFamily="34" charset="-122"/>
                          <a:ea typeface="微软雅黑" pitchFamily="34" charset="-122"/>
                        </a:rPr>
                        <a:t>年</a:t>
                      </a:r>
                      <a:r>
                        <a:rPr lang="en-US" altLang="zh-CN" sz="1400" u="none" strike="noStrike">
                          <a:effectLst/>
                          <a:latin typeface="微软雅黑" pitchFamily="34" charset="-122"/>
                          <a:ea typeface="微软雅黑" pitchFamily="34" charset="-122"/>
                        </a:rPr>
                        <a:t>6</a:t>
                      </a:r>
                      <a:r>
                        <a:rPr lang="zh-CN" altLang="en-US" sz="1400" u="none" strike="noStrike">
                          <a:effectLst/>
                          <a:latin typeface="微软雅黑" pitchFamily="34" charset="-122"/>
                          <a:ea typeface="微软雅黑" pitchFamily="34" charset="-122"/>
                        </a:rPr>
                        <a:t>月</a:t>
                      </a:r>
                      <a:endParaRPr lang="zh-CN" altLang="en-US" sz="1400" b="0" i="0" u="none" strike="noStrike">
                        <a:effectLst/>
                        <a:latin typeface="微软雅黑" pitchFamily="34" charset="-122"/>
                        <a:ea typeface="微软雅黑" pitchFamily="34" charset="-122"/>
                      </a:endParaRPr>
                    </a:p>
                  </a:txBody>
                  <a:tcPr marL="9524" marR="9524" marT="9526" marB="0" anchor="b">
                    <a:solidFill>
                      <a:srgbClr val="92D050"/>
                    </a:solidFill>
                  </a:tcPr>
                </a:tc>
                <a:tc>
                  <a:txBody>
                    <a:bodyPr/>
                    <a:lstStyle/>
                    <a:p>
                      <a:pPr algn="l" fontAlgn="b"/>
                      <a:r>
                        <a:rPr lang="en-US" altLang="zh-CN" sz="1400" u="none" strike="noStrike">
                          <a:effectLst/>
                          <a:latin typeface="微软雅黑" pitchFamily="34" charset="-122"/>
                          <a:ea typeface="微软雅黑" pitchFamily="34" charset="-122"/>
                        </a:rPr>
                        <a:t>3</a:t>
                      </a:r>
                      <a:r>
                        <a:rPr lang="zh-CN" altLang="en-US" sz="1400" u="none" strike="noStrike">
                          <a:effectLst/>
                          <a:latin typeface="微软雅黑" pitchFamily="34" charset="-122"/>
                          <a:ea typeface="微软雅黑" pitchFamily="34" charset="-122"/>
                        </a:rPr>
                        <a:t>年</a:t>
                      </a:r>
                      <a:endParaRPr lang="zh-CN" altLang="en-US" sz="1400" b="0" i="0" u="none" strike="noStrike">
                        <a:effectLst/>
                        <a:latin typeface="微软雅黑" pitchFamily="34" charset="-122"/>
                        <a:ea typeface="微软雅黑" pitchFamily="34" charset="-122"/>
                      </a:endParaRPr>
                    </a:p>
                  </a:txBody>
                  <a:tcPr marL="9524" marR="9524" marT="9526" marB="0" anchor="b">
                    <a:solidFill>
                      <a:srgbClr val="92D050"/>
                    </a:solidFill>
                  </a:tcPr>
                </a:tc>
                <a:tc>
                  <a:txBody>
                    <a:bodyPr/>
                    <a:lstStyle/>
                    <a:p>
                      <a:pPr algn="l" fontAlgn="b"/>
                      <a:r>
                        <a:rPr lang="zh-CN" altLang="en-US" sz="1400" u="none" strike="noStrike">
                          <a:effectLst/>
                          <a:latin typeface="微软雅黑" pitchFamily="34" charset="-122"/>
                          <a:ea typeface="微软雅黑" pitchFamily="34" charset="-122"/>
                        </a:rPr>
                        <a:t>后端应用</a:t>
                      </a:r>
                      <a:endParaRPr lang="zh-CN" altLang="en-US" sz="1400" b="0" i="0" u="none" strike="noStrike">
                        <a:effectLst/>
                        <a:latin typeface="微软雅黑" pitchFamily="34" charset="-122"/>
                        <a:ea typeface="微软雅黑" pitchFamily="34" charset="-122"/>
                      </a:endParaRPr>
                    </a:p>
                  </a:txBody>
                  <a:tcPr marL="9524" marR="9524" marT="9526" marB="0" anchor="b">
                    <a:solidFill>
                      <a:srgbClr val="92D050"/>
                    </a:solidFill>
                  </a:tcPr>
                </a:tc>
              </a:tr>
              <a:tr h="402057">
                <a:tc>
                  <a:txBody>
                    <a:bodyPr/>
                    <a:lstStyle/>
                    <a:p>
                      <a:pPr algn="l" fontAlgn="b"/>
                      <a:r>
                        <a:rPr lang="zh-CN" altLang="en-US" sz="1400" u="none" strike="noStrike">
                          <a:effectLst/>
                          <a:latin typeface="微软雅黑" pitchFamily="34" charset="-122"/>
                          <a:ea typeface="微软雅黑" pitchFamily="34" charset="-122"/>
                        </a:rPr>
                        <a:t>李恺奕</a:t>
                      </a:r>
                      <a:endParaRPr lang="zh-CN" altLang="en-US" sz="1400" b="0" i="0" u="none" strike="noStrike">
                        <a:effectLst/>
                        <a:latin typeface="微软雅黑" pitchFamily="34" charset="-122"/>
                        <a:ea typeface="微软雅黑" pitchFamily="34" charset="-122"/>
                      </a:endParaRPr>
                    </a:p>
                  </a:txBody>
                  <a:tcPr marL="9524" marR="9524" marT="9526" marB="0" anchor="b">
                    <a:solidFill>
                      <a:srgbClr val="92D050"/>
                    </a:solidFill>
                  </a:tcPr>
                </a:tc>
                <a:tc>
                  <a:txBody>
                    <a:bodyPr/>
                    <a:lstStyle/>
                    <a:p>
                      <a:pPr algn="l" fontAlgn="b"/>
                      <a:r>
                        <a:rPr lang="zh-CN" altLang="en-US" sz="1400" u="none" strike="noStrike">
                          <a:effectLst/>
                          <a:latin typeface="微软雅黑" pitchFamily="34" charset="-122"/>
                          <a:ea typeface="微软雅黑" pitchFamily="34" charset="-122"/>
                        </a:rPr>
                        <a:t>女</a:t>
                      </a:r>
                      <a:endParaRPr lang="zh-CN" altLang="en-US" sz="1400" b="0" i="0" u="none" strike="noStrike">
                        <a:effectLst/>
                        <a:latin typeface="微软雅黑" pitchFamily="34" charset="-122"/>
                        <a:ea typeface="微软雅黑" pitchFamily="34" charset="-122"/>
                      </a:endParaRPr>
                    </a:p>
                  </a:txBody>
                  <a:tcPr marL="9524" marR="9524" marT="9526" marB="0" anchor="b">
                    <a:solidFill>
                      <a:srgbClr val="92D050"/>
                    </a:solidFill>
                  </a:tcPr>
                </a:tc>
                <a:tc>
                  <a:txBody>
                    <a:bodyPr/>
                    <a:lstStyle/>
                    <a:p>
                      <a:pPr algn="r" fontAlgn="b"/>
                      <a:r>
                        <a:rPr lang="en-US" altLang="zh-CN" sz="1400" u="none" strike="noStrike">
                          <a:effectLst/>
                          <a:latin typeface="微软雅黑" pitchFamily="34" charset="-122"/>
                          <a:ea typeface="微软雅黑" pitchFamily="34" charset="-122"/>
                        </a:rPr>
                        <a:t>1988</a:t>
                      </a:r>
                      <a:r>
                        <a:rPr lang="zh-CN" altLang="en-US" sz="1400" u="none" strike="noStrike">
                          <a:effectLst/>
                          <a:latin typeface="微软雅黑" pitchFamily="34" charset="-122"/>
                          <a:ea typeface="微软雅黑" pitchFamily="34" charset="-122"/>
                        </a:rPr>
                        <a:t>年</a:t>
                      </a:r>
                      <a:r>
                        <a:rPr lang="en-US" altLang="zh-CN" sz="1400" u="none" strike="noStrike">
                          <a:effectLst/>
                          <a:latin typeface="微软雅黑" pitchFamily="34" charset="-122"/>
                          <a:ea typeface="微软雅黑" pitchFamily="34" charset="-122"/>
                        </a:rPr>
                        <a:t>3</a:t>
                      </a:r>
                      <a:r>
                        <a:rPr lang="zh-CN" altLang="en-US" sz="1400" u="none" strike="noStrike">
                          <a:effectLst/>
                          <a:latin typeface="微软雅黑" pitchFamily="34" charset="-122"/>
                          <a:ea typeface="微软雅黑" pitchFamily="34" charset="-122"/>
                        </a:rPr>
                        <a:t>月</a:t>
                      </a:r>
                      <a:endParaRPr lang="zh-CN" altLang="en-US" sz="1400" b="0" i="0" u="none" strike="noStrike">
                        <a:effectLst/>
                        <a:latin typeface="微软雅黑" pitchFamily="34" charset="-122"/>
                        <a:ea typeface="微软雅黑" pitchFamily="34" charset="-122"/>
                      </a:endParaRPr>
                    </a:p>
                  </a:txBody>
                  <a:tcPr marL="9524" marR="9524" marT="9526" marB="0" anchor="b">
                    <a:solidFill>
                      <a:srgbClr val="92D050"/>
                    </a:solidFill>
                  </a:tcPr>
                </a:tc>
                <a:tc>
                  <a:txBody>
                    <a:bodyPr/>
                    <a:lstStyle/>
                    <a:p>
                      <a:pPr algn="l" fontAlgn="b"/>
                      <a:r>
                        <a:rPr lang="zh-CN" altLang="en-US" sz="1400" u="none" strike="noStrike">
                          <a:effectLst/>
                          <a:latin typeface="微软雅黑" pitchFamily="34" charset="-122"/>
                          <a:ea typeface="微软雅黑" pitchFamily="34" charset="-122"/>
                        </a:rPr>
                        <a:t>康时</a:t>
                      </a:r>
                      <a:endParaRPr lang="zh-CN" altLang="en-US" sz="1400" b="0" i="0" u="none" strike="noStrike">
                        <a:effectLst/>
                        <a:latin typeface="微软雅黑" pitchFamily="34" charset="-122"/>
                        <a:ea typeface="微软雅黑" pitchFamily="34" charset="-122"/>
                      </a:endParaRPr>
                    </a:p>
                  </a:txBody>
                  <a:tcPr marL="9524" marR="9524" marT="9526" marB="0" anchor="b">
                    <a:solidFill>
                      <a:srgbClr val="92D050"/>
                    </a:solidFill>
                  </a:tcPr>
                </a:tc>
                <a:tc>
                  <a:txBody>
                    <a:bodyPr/>
                    <a:lstStyle/>
                    <a:p>
                      <a:pPr algn="l" fontAlgn="b"/>
                      <a:r>
                        <a:rPr lang="zh-CN" altLang="en-US" sz="1400" u="none" strike="noStrike" dirty="0">
                          <a:effectLst/>
                          <a:latin typeface="微软雅黑" pitchFamily="34" charset="-122"/>
                          <a:ea typeface="微软雅黑" pitchFamily="34" charset="-122"/>
                        </a:rPr>
                        <a:t>本科</a:t>
                      </a:r>
                      <a:endParaRPr lang="zh-CN" altLang="en-US" sz="1400" b="0" i="0" u="none" strike="noStrike" dirty="0">
                        <a:effectLst/>
                        <a:latin typeface="微软雅黑" pitchFamily="34" charset="-122"/>
                        <a:ea typeface="微软雅黑" pitchFamily="34" charset="-122"/>
                      </a:endParaRPr>
                    </a:p>
                  </a:txBody>
                  <a:tcPr marL="9524" marR="9524" marT="9526" marB="0" anchor="b">
                    <a:solidFill>
                      <a:srgbClr val="92D050"/>
                    </a:solidFill>
                  </a:tcPr>
                </a:tc>
                <a:tc>
                  <a:txBody>
                    <a:bodyPr/>
                    <a:lstStyle/>
                    <a:p>
                      <a:pPr algn="r" fontAlgn="b"/>
                      <a:r>
                        <a:rPr lang="en-US" altLang="zh-CN" sz="1400" u="none" strike="noStrike" dirty="0">
                          <a:effectLst/>
                          <a:latin typeface="微软雅黑" pitchFamily="34" charset="-122"/>
                          <a:ea typeface="微软雅黑" pitchFamily="34" charset="-122"/>
                        </a:rPr>
                        <a:t>2012</a:t>
                      </a:r>
                      <a:r>
                        <a:rPr lang="zh-CN" altLang="en-US" sz="1400" u="none" strike="noStrike" dirty="0">
                          <a:effectLst/>
                          <a:latin typeface="微软雅黑" pitchFamily="34" charset="-122"/>
                          <a:ea typeface="微软雅黑" pitchFamily="34" charset="-122"/>
                        </a:rPr>
                        <a:t>年</a:t>
                      </a:r>
                      <a:r>
                        <a:rPr lang="en-US" altLang="zh-CN" sz="1400" u="none" strike="noStrike" dirty="0">
                          <a:effectLst/>
                          <a:latin typeface="微软雅黑" pitchFamily="34" charset="-122"/>
                          <a:ea typeface="微软雅黑" pitchFamily="34" charset="-122"/>
                        </a:rPr>
                        <a:t>2</a:t>
                      </a:r>
                      <a:r>
                        <a:rPr lang="zh-CN" altLang="en-US" sz="1400" u="none" strike="noStrike" dirty="0">
                          <a:effectLst/>
                          <a:latin typeface="微软雅黑" pitchFamily="34" charset="-122"/>
                          <a:ea typeface="微软雅黑" pitchFamily="34" charset="-122"/>
                        </a:rPr>
                        <a:t>月</a:t>
                      </a:r>
                      <a:endParaRPr lang="zh-CN" altLang="en-US" sz="1400" b="0" i="0" u="none" strike="noStrike" dirty="0">
                        <a:effectLst/>
                        <a:latin typeface="微软雅黑" pitchFamily="34" charset="-122"/>
                        <a:ea typeface="微软雅黑" pitchFamily="34" charset="-122"/>
                      </a:endParaRPr>
                    </a:p>
                  </a:txBody>
                  <a:tcPr marL="9524" marR="9524" marT="9526" marB="0" anchor="b">
                    <a:solidFill>
                      <a:srgbClr val="92D050"/>
                    </a:solidFill>
                  </a:tcPr>
                </a:tc>
                <a:tc>
                  <a:txBody>
                    <a:bodyPr/>
                    <a:lstStyle/>
                    <a:p>
                      <a:pPr algn="l" fontAlgn="b"/>
                      <a:r>
                        <a:rPr lang="en-US" altLang="zh-CN" sz="1400" u="none" strike="noStrike" dirty="0">
                          <a:effectLst/>
                          <a:latin typeface="微软雅黑" pitchFamily="34" charset="-122"/>
                          <a:ea typeface="微软雅黑" pitchFamily="34" charset="-122"/>
                        </a:rPr>
                        <a:t>1+</a:t>
                      </a:r>
                      <a:r>
                        <a:rPr lang="zh-CN" altLang="en-US" sz="1400" u="none" strike="noStrike" dirty="0">
                          <a:effectLst/>
                          <a:latin typeface="微软雅黑" pitchFamily="34" charset="-122"/>
                          <a:ea typeface="微软雅黑" pitchFamily="34" charset="-122"/>
                        </a:rPr>
                        <a:t>年</a:t>
                      </a:r>
                      <a:endParaRPr lang="zh-CN" altLang="en-US" sz="1400" b="0" i="0" u="none" strike="noStrike" dirty="0">
                        <a:effectLst/>
                        <a:latin typeface="微软雅黑" pitchFamily="34" charset="-122"/>
                        <a:ea typeface="微软雅黑" pitchFamily="34" charset="-122"/>
                      </a:endParaRPr>
                    </a:p>
                  </a:txBody>
                  <a:tcPr marL="9524" marR="9524" marT="9526" marB="0" anchor="b">
                    <a:solidFill>
                      <a:srgbClr val="92D050"/>
                    </a:solidFill>
                  </a:tcPr>
                </a:tc>
                <a:tc>
                  <a:txBody>
                    <a:bodyPr/>
                    <a:lstStyle/>
                    <a:p>
                      <a:pPr algn="l" fontAlgn="b"/>
                      <a:r>
                        <a:rPr lang="zh-CN" altLang="en-US" sz="1400" u="none" strike="noStrike">
                          <a:effectLst/>
                          <a:latin typeface="微软雅黑" pitchFamily="34" charset="-122"/>
                          <a:ea typeface="微软雅黑" pitchFamily="34" charset="-122"/>
                        </a:rPr>
                        <a:t>后端开发，检查</a:t>
                      </a:r>
                      <a:endParaRPr lang="zh-CN" altLang="en-US" sz="1400" b="0" i="0" u="none" strike="noStrike">
                        <a:effectLst/>
                        <a:latin typeface="微软雅黑" pitchFamily="34" charset="-122"/>
                        <a:ea typeface="微软雅黑" pitchFamily="34" charset="-122"/>
                      </a:endParaRPr>
                    </a:p>
                  </a:txBody>
                  <a:tcPr marL="9524" marR="9524" marT="9526" marB="0" anchor="b">
                    <a:solidFill>
                      <a:srgbClr val="92D050"/>
                    </a:solidFill>
                  </a:tcPr>
                </a:tc>
              </a:tr>
              <a:tr h="402057">
                <a:tc>
                  <a:txBody>
                    <a:bodyPr/>
                    <a:lstStyle/>
                    <a:p>
                      <a:pPr algn="l" fontAlgn="b"/>
                      <a:r>
                        <a:rPr lang="zh-CN" altLang="en-US" sz="1400" u="none" strike="noStrike">
                          <a:effectLst/>
                          <a:latin typeface="微软雅黑" pitchFamily="34" charset="-122"/>
                          <a:ea typeface="微软雅黑" pitchFamily="34" charset="-122"/>
                        </a:rPr>
                        <a:t>赵胜</a:t>
                      </a:r>
                      <a:endParaRPr lang="zh-CN" altLang="en-US" sz="1400" b="0" i="0" u="none" strike="noStrike">
                        <a:effectLst/>
                        <a:latin typeface="微软雅黑" pitchFamily="34" charset="-122"/>
                        <a:ea typeface="微软雅黑" pitchFamily="34" charset="-122"/>
                      </a:endParaRPr>
                    </a:p>
                  </a:txBody>
                  <a:tcPr marL="9524" marR="9524" marT="9526" marB="0" anchor="b">
                    <a:solidFill>
                      <a:srgbClr val="92D050"/>
                    </a:solidFill>
                  </a:tcPr>
                </a:tc>
                <a:tc>
                  <a:txBody>
                    <a:bodyPr/>
                    <a:lstStyle/>
                    <a:p>
                      <a:pPr algn="l" fontAlgn="b"/>
                      <a:r>
                        <a:rPr lang="zh-CN" altLang="en-US" sz="1400" u="none" strike="noStrike">
                          <a:effectLst/>
                          <a:latin typeface="微软雅黑" pitchFamily="34" charset="-122"/>
                          <a:ea typeface="微软雅黑" pitchFamily="34" charset="-122"/>
                        </a:rPr>
                        <a:t>男</a:t>
                      </a:r>
                      <a:endParaRPr lang="zh-CN" altLang="en-US" sz="1400" b="0" i="0" u="none" strike="noStrike">
                        <a:effectLst/>
                        <a:latin typeface="微软雅黑" pitchFamily="34" charset="-122"/>
                        <a:ea typeface="微软雅黑" pitchFamily="34" charset="-122"/>
                      </a:endParaRPr>
                    </a:p>
                  </a:txBody>
                  <a:tcPr marL="9524" marR="9524" marT="9526" marB="0" anchor="b">
                    <a:solidFill>
                      <a:srgbClr val="92D050"/>
                    </a:solidFill>
                  </a:tcPr>
                </a:tc>
                <a:tc>
                  <a:txBody>
                    <a:bodyPr/>
                    <a:lstStyle/>
                    <a:p>
                      <a:pPr algn="r" fontAlgn="b"/>
                      <a:r>
                        <a:rPr lang="en-US" altLang="zh-CN" sz="1400" u="none" strike="noStrike">
                          <a:effectLst/>
                          <a:latin typeface="微软雅黑" pitchFamily="34" charset="-122"/>
                          <a:ea typeface="微软雅黑" pitchFamily="34" charset="-122"/>
                        </a:rPr>
                        <a:t>1989</a:t>
                      </a:r>
                      <a:r>
                        <a:rPr lang="zh-CN" altLang="en-US" sz="1400" u="none" strike="noStrike">
                          <a:effectLst/>
                          <a:latin typeface="微软雅黑" pitchFamily="34" charset="-122"/>
                          <a:ea typeface="微软雅黑" pitchFamily="34" charset="-122"/>
                        </a:rPr>
                        <a:t>年</a:t>
                      </a:r>
                      <a:r>
                        <a:rPr lang="en-US" altLang="zh-CN" sz="1400" u="none" strike="noStrike">
                          <a:effectLst/>
                          <a:latin typeface="微软雅黑" pitchFamily="34" charset="-122"/>
                          <a:ea typeface="微软雅黑" pitchFamily="34" charset="-122"/>
                        </a:rPr>
                        <a:t>1</a:t>
                      </a:r>
                      <a:r>
                        <a:rPr lang="zh-CN" altLang="en-US" sz="1400" u="none" strike="noStrike">
                          <a:effectLst/>
                          <a:latin typeface="微软雅黑" pitchFamily="34" charset="-122"/>
                          <a:ea typeface="微软雅黑" pitchFamily="34" charset="-122"/>
                        </a:rPr>
                        <a:t>月</a:t>
                      </a:r>
                      <a:endParaRPr lang="zh-CN" altLang="en-US" sz="1400" b="0" i="0" u="none" strike="noStrike">
                        <a:effectLst/>
                        <a:latin typeface="微软雅黑" pitchFamily="34" charset="-122"/>
                        <a:ea typeface="微软雅黑" pitchFamily="34" charset="-122"/>
                      </a:endParaRPr>
                    </a:p>
                  </a:txBody>
                  <a:tcPr marL="9524" marR="9524" marT="9526" marB="0" anchor="b">
                    <a:solidFill>
                      <a:srgbClr val="92D050"/>
                    </a:solidFill>
                  </a:tcPr>
                </a:tc>
                <a:tc>
                  <a:txBody>
                    <a:bodyPr/>
                    <a:lstStyle/>
                    <a:p>
                      <a:pPr algn="l" fontAlgn="b"/>
                      <a:r>
                        <a:rPr lang="zh-CN" altLang="en-US" sz="1400" u="none" strike="noStrike">
                          <a:effectLst/>
                          <a:latin typeface="微软雅黑" pitchFamily="34" charset="-122"/>
                          <a:ea typeface="微软雅黑" pitchFamily="34" charset="-122"/>
                        </a:rPr>
                        <a:t>康时</a:t>
                      </a:r>
                      <a:endParaRPr lang="zh-CN" altLang="en-US" sz="1400" b="0" i="0" u="none" strike="noStrike">
                        <a:effectLst/>
                        <a:latin typeface="微软雅黑" pitchFamily="34" charset="-122"/>
                        <a:ea typeface="微软雅黑" pitchFamily="34" charset="-122"/>
                      </a:endParaRPr>
                    </a:p>
                  </a:txBody>
                  <a:tcPr marL="9524" marR="9524" marT="9526" marB="0" anchor="b">
                    <a:solidFill>
                      <a:srgbClr val="92D050"/>
                    </a:solidFill>
                  </a:tcPr>
                </a:tc>
                <a:tc>
                  <a:txBody>
                    <a:bodyPr/>
                    <a:lstStyle/>
                    <a:p>
                      <a:pPr algn="l" fontAlgn="b"/>
                      <a:r>
                        <a:rPr lang="zh-CN" altLang="en-US" sz="1400" u="none" strike="noStrike">
                          <a:effectLst/>
                          <a:latin typeface="微软雅黑" pitchFamily="34" charset="-122"/>
                          <a:ea typeface="微软雅黑" pitchFamily="34" charset="-122"/>
                        </a:rPr>
                        <a:t>本科</a:t>
                      </a:r>
                      <a:endParaRPr lang="zh-CN" altLang="en-US" sz="1400" b="0" i="0" u="none" strike="noStrike">
                        <a:effectLst/>
                        <a:latin typeface="微软雅黑" pitchFamily="34" charset="-122"/>
                        <a:ea typeface="微软雅黑" pitchFamily="34" charset="-122"/>
                      </a:endParaRPr>
                    </a:p>
                  </a:txBody>
                  <a:tcPr marL="9524" marR="9524" marT="9526" marB="0" anchor="b">
                    <a:solidFill>
                      <a:srgbClr val="92D050"/>
                    </a:solidFill>
                  </a:tcPr>
                </a:tc>
                <a:tc>
                  <a:txBody>
                    <a:bodyPr/>
                    <a:lstStyle/>
                    <a:p>
                      <a:pPr algn="r" fontAlgn="b"/>
                      <a:r>
                        <a:rPr lang="en-US" altLang="zh-CN" sz="1400" u="none" strike="noStrike">
                          <a:effectLst/>
                          <a:latin typeface="微软雅黑" pitchFamily="34" charset="-122"/>
                          <a:ea typeface="微软雅黑" pitchFamily="34" charset="-122"/>
                        </a:rPr>
                        <a:t>2012</a:t>
                      </a:r>
                      <a:r>
                        <a:rPr lang="zh-CN" altLang="en-US" sz="1400" u="none" strike="noStrike">
                          <a:effectLst/>
                          <a:latin typeface="微软雅黑" pitchFamily="34" charset="-122"/>
                          <a:ea typeface="微软雅黑" pitchFamily="34" charset="-122"/>
                        </a:rPr>
                        <a:t>年</a:t>
                      </a:r>
                      <a:r>
                        <a:rPr lang="en-US" altLang="zh-CN" sz="1400" u="none" strike="noStrike">
                          <a:effectLst/>
                          <a:latin typeface="微软雅黑" pitchFamily="34" charset="-122"/>
                          <a:ea typeface="微软雅黑" pitchFamily="34" charset="-122"/>
                        </a:rPr>
                        <a:t>11</a:t>
                      </a:r>
                      <a:r>
                        <a:rPr lang="zh-CN" altLang="en-US" sz="1400" u="none" strike="noStrike">
                          <a:effectLst/>
                          <a:latin typeface="微软雅黑" pitchFamily="34" charset="-122"/>
                          <a:ea typeface="微软雅黑" pitchFamily="34" charset="-122"/>
                        </a:rPr>
                        <a:t>月</a:t>
                      </a:r>
                      <a:endParaRPr lang="zh-CN" altLang="en-US" sz="1400" b="0" i="0" u="none" strike="noStrike">
                        <a:effectLst/>
                        <a:latin typeface="微软雅黑" pitchFamily="34" charset="-122"/>
                        <a:ea typeface="微软雅黑" pitchFamily="34" charset="-122"/>
                      </a:endParaRPr>
                    </a:p>
                  </a:txBody>
                  <a:tcPr marL="9524" marR="9524" marT="9526" marB="0" anchor="b">
                    <a:solidFill>
                      <a:srgbClr val="92D050"/>
                    </a:solidFill>
                  </a:tcPr>
                </a:tc>
                <a:tc>
                  <a:txBody>
                    <a:bodyPr/>
                    <a:lstStyle/>
                    <a:p>
                      <a:pPr algn="l" fontAlgn="b"/>
                      <a:r>
                        <a:rPr lang="en-US" altLang="zh-CN" sz="1400" u="none" strike="noStrike">
                          <a:effectLst/>
                          <a:latin typeface="微软雅黑" pitchFamily="34" charset="-122"/>
                          <a:ea typeface="微软雅黑" pitchFamily="34" charset="-122"/>
                        </a:rPr>
                        <a:t>&lt;1</a:t>
                      </a:r>
                      <a:r>
                        <a:rPr lang="zh-CN" altLang="en-US" sz="1400" u="none" strike="noStrike">
                          <a:effectLst/>
                          <a:latin typeface="微软雅黑" pitchFamily="34" charset="-122"/>
                          <a:ea typeface="微软雅黑" pitchFamily="34" charset="-122"/>
                        </a:rPr>
                        <a:t>年</a:t>
                      </a:r>
                      <a:endParaRPr lang="zh-CN" altLang="en-US" sz="1400" b="0" i="0" u="none" strike="noStrike">
                        <a:effectLst/>
                        <a:latin typeface="微软雅黑" pitchFamily="34" charset="-122"/>
                        <a:ea typeface="微软雅黑" pitchFamily="34" charset="-122"/>
                      </a:endParaRPr>
                    </a:p>
                  </a:txBody>
                  <a:tcPr marL="9524" marR="9524" marT="9526" marB="0" anchor="b">
                    <a:solidFill>
                      <a:srgbClr val="92D050"/>
                    </a:solidFill>
                  </a:tcPr>
                </a:tc>
                <a:tc>
                  <a:txBody>
                    <a:bodyPr/>
                    <a:lstStyle/>
                    <a:p>
                      <a:pPr algn="l" fontAlgn="b"/>
                      <a:r>
                        <a:rPr lang="zh-CN" altLang="en-US" sz="1400" u="none" strike="noStrike" dirty="0">
                          <a:effectLst/>
                          <a:latin typeface="微软雅黑" pitchFamily="34" charset="-122"/>
                          <a:ea typeface="微软雅黑" pitchFamily="34" charset="-122"/>
                        </a:rPr>
                        <a:t>后端检查</a:t>
                      </a:r>
                      <a:endParaRPr lang="zh-CN" altLang="en-US" sz="1400" b="0" i="0" u="none" strike="noStrike" dirty="0">
                        <a:effectLst/>
                        <a:latin typeface="微软雅黑" pitchFamily="34" charset="-122"/>
                        <a:ea typeface="微软雅黑" pitchFamily="34" charset="-122"/>
                      </a:endParaRPr>
                    </a:p>
                  </a:txBody>
                  <a:tcPr marL="9524" marR="9524" marT="9526" marB="0" anchor="b">
                    <a:solidFill>
                      <a:srgbClr val="92D050"/>
                    </a:solidFill>
                  </a:tcPr>
                </a:tc>
              </a:tr>
            </a:tbl>
          </a:graphicData>
        </a:graphic>
      </p:graphicFrame>
    </p:spTree>
    <p:extLst>
      <p:ext uri="{BB962C8B-B14F-4D97-AF65-F5344CB8AC3E}">
        <p14:creationId xmlns:p14="http://schemas.microsoft.com/office/powerpoint/2010/main" val="28753601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49"/>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人力资源矩阵（按角色）</a:t>
            </a:r>
          </a:p>
        </p:txBody>
      </p:sp>
      <p:graphicFrame>
        <p:nvGraphicFramePr>
          <p:cNvPr id="4" name="表格 3"/>
          <p:cNvGraphicFramePr>
            <a:graphicFrameLocks noGrp="1"/>
          </p:cNvGraphicFramePr>
          <p:nvPr>
            <p:extLst>
              <p:ext uri="{D42A27DB-BD31-4B8C-83A1-F6EECF244321}">
                <p14:modId xmlns:p14="http://schemas.microsoft.com/office/powerpoint/2010/main" val="2000751893"/>
              </p:ext>
            </p:extLst>
          </p:nvPr>
        </p:nvGraphicFramePr>
        <p:xfrm>
          <a:off x="250825" y="1268413"/>
          <a:ext cx="8569325" cy="5040310"/>
        </p:xfrm>
        <a:graphic>
          <a:graphicData uri="http://schemas.openxmlformats.org/drawingml/2006/table">
            <a:tbl>
              <a:tblPr firstRow="1" bandRow="1" bandCol="1">
                <a:tableStyleId>{72833802-FEF1-4C79-8D5D-14CF1EAF98D9}</a:tableStyleId>
              </a:tblPr>
              <a:tblGrid>
                <a:gridCol w="393050"/>
                <a:gridCol w="769725"/>
                <a:gridCol w="822950"/>
                <a:gridCol w="822950"/>
                <a:gridCol w="822950"/>
                <a:gridCol w="822950"/>
                <a:gridCol w="822950"/>
                <a:gridCol w="822950"/>
                <a:gridCol w="822950"/>
                <a:gridCol w="822950"/>
                <a:gridCol w="822950"/>
              </a:tblGrid>
              <a:tr h="324434">
                <a:tc>
                  <a:txBody>
                    <a:bodyPr/>
                    <a:lstStyle/>
                    <a:p>
                      <a:pPr algn="ctr" fontAlgn="ctr"/>
                      <a:r>
                        <a:rPr lang="zh-CN" altLang="en-US" sz="1400" u="none" strike="noStrike" dirty="0">
                          <a:effectLst/>
                          <a:latin typeface="微软雅黑" pitchFamily="34" charset="-122"/>
                          <a:ea typeface="微软雅黑" pitchFamily="34" charset="-122"/>
                        </a:rPr>
                        <a:t>序</a:t>
                      </a:r>
                      <a:endParaRPr lang="zh-CN" altLang="en-US" sz="1400" b="1" i="0" u="none" strike="noStrike" dirty="0">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400" u="none" strike="noStrike">
                          <a:effectLst/>
                          <a:latin typeface="微软雅黑" pitchFamily="34" charset="-122"/>
                          <a:ea typeface="微软雅黑" pitchFamily="34" charset="-122"/>
                        </a:rPr>
                        <a:t>姓名</a:t>
                      </a:r>
                      <a:endParaRPr lang="zh-CN" altLang="en-US" sz="1400" b="1"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en-US" sz="1400" u="none" strike="noStrike">
                          <a:effectLst/>
                          <a:latin typeface="微软雅黑" pitchFamily="34" charset="-122"/>
                          <a:ea typeface="微软雅黑" pitchFamily="34" charset="-122"/>
                        </a:rPr>
                        <a:t>PM</a:t>
                      </a:r>
                      <a:endParaRPr lang="en-US" sz="1400" b="1"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400" u="none" strike="noStrike">
                          <a:effectLst/>
                          <a:latin typeface="微软雅黑" pitchFamily="34" charset="-122"/>
                          <a:ea typeface="微软雅黑" pitchFamily="34" charset="-122"/>
                        </a:rPr>
                        <a:t>需求</a:t>
                      </a:r>
                      <a:endParaRPr lang="zh-CN" altLang="en-US" sz="1400" b="1"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400" u="none" strike="noStrike">
                          <a:effectLst/>
                          <a:latin typeface="微软雅黑" pitchFamily="34" charset="-122"/>
                          <a:ea typeface="微软雅黑" pitchFamily="34" charset="-122"/>
                        </a:rPr>
                        <a:t>模型</a:t>
                      </a:r>
                      <a:endParaRPr lang="zh-CN" altLang="en-US" sz="1400" b="1"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en-US" sz="1400" u="none" strike="noStrike">
                          <a:effectLst/>
                          <a:latin typeface="微软雅黑" pitchFamily="34" charset="-122"/>
                          <a:ea typeface="微软雅黑" pitchFamily="34" charset="-122"/>
                        </a:rPr>
                        <a:t>ETL </a:t>
                      </a:r>
                      <a:endParaRPr lang="en-US" sz="1400" b="1"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en-US" sz="1400" u="none" strike="noStrike">
                          <a:effectLst/>
                          <a:latin typeface="微软雅黑" pitchFamily="34" charset="-122"/>
                          <a:ea typeface="微软雅黑" pitchFamily="34" charset="-122"/>
                        </a:rPr>
                        <a:t>APP</a:t>
                      </a:r>
                      <a:endParaRPr lang="en-US" sz="1400" b="1"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en-US" sz="1400" u="none" strike="noStrike" dirty="0">
                          <a:effectLst/>
                          <a:latin typeface="微软雅黑" pitchFamily="34" charset="-122"/>
                          <a:ea typeface="微软雅黑" pitchFamily="34" charset="-122"/>
                        </a:rPr>
                        <a:t>Portal</a:t>
                      </a:r>
                      <a:endParaRPr lang="en-US" sz="1400" b="1" i="0" u="none" strike="noStrike" dirty="0">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400" u="none" strike="noStrike">
                          <a:effectLst/>
                          <a:latin typeface="微软雅黑" pitchFamily="34" charset="-122"/>
                          <a:ea typeface="微软雅黑" pitchFamily="34" charset="-122"/>
                        </a:rPr>
                        <a:t>备份</a:t>
                      </a:r>
                      <a:endParaRPr lang="zh-CN" altLang="en-US" sz="1400" b="1"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en-US" sz="1400" u="none" strike="noStrike">
                          <a:effectLst/>
                          <a:latin typeface="微软雅黑" pitchFamily="34" charset="-122"/>
                          <a:ea typeface="微软雅黑" pitchFamily="34" charset="-122"/>
                        </a:rPr>
                        <a:t>DBA</a:t>
                      </a:r>
                      <a:endParaRPr lang="en-US" sz="1400" b="1"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400" u="none" strike="noStrike">
                          <a:effectLst/>
                          <a:latin typeface="微软雅黑" pitchFamily="34" charset="-122"/>
                          <a:ea typeface="微软雅黑" pitchFamily="34" charset="-122"/>
                        </a:rPr>
                        <a:t>测试</a:t>
                      </a:r>
                      <a:endParaRPr lang="zh-CN" altLang="en-US" sz="1400" b="1" i="0" u="none" strike="noStrike">
                        <a:effectLst/>
                        <a:latin typeface="微软雅黑" pitchFamily="34" charset="-122"/>
                        <a:ea typeface="微软雅黑" pitchFamily="34" charset="-122"/>
                      </a:endParaRPr>
                    </a:p>
                  </a:txBody>
                  <a:tcPr marL="9525" marR="9525" marT="9525" marB="0" anchor="ctr"/>
                </a:tc>
              </a:tr>
              <a:tr h="428716">
                <a:tc>
                  <a:txBody>
                    <a:bodyPr/>
                    <a:lstStyle/>
                    <a:p>
                      <a:pPr algn="r" fontAlgn="b"/>
                      <a:r>
                        <a:rPr lang="en-US" altLang="zh-CN" sz="1400" u="none" strike="noStrike">
                          <a:effectLst/>
                          <a:latin typeface="微软雅黑" pitchFamily="34" charset="-122"/>
                          <a:ea typeface="微软雅黑" pitchFamily="34" charset="-122"/>
                        </a:rPr>
                        <a:t>1</a:t>
                      </a:r>
                      <a:endParaRPr lang="en-US" altLang="zh-CN" sz="1400" b="0" i="0" u="none" strike="noStrike">
                        <a:effectLst/>
                        <a:latin typeface="微软雅黑" pitchFamily="34" charset="-122"/>
                        <a:ea typeface="微软雅黑" pitchFamily="34" charset="-122"/>
                      </a:endParaRPr>
                    </a:p>
                  </a:txBody>
                  <a:tcPr marL="9525" marR="9525" marT="9525" marB="0" anchor="b"/>
                </a:tc>
                <a:tc>
                  <a:txBody>
                    <a:bodyPr/>
                    <a:lstStyle/>
                    <a:p>
                      <a:pPr algn="l" fontAlgn="ctr"/>
                      <a:r>
                        <a:rPr lang="zh-CN" altLang="en-US" sz="1400" u="none" strike="noStrike">
                          <a:effectLst/>
                          <a:latin typeface="微软雅黑" pitchFamily="34" charset="-122"/>
                          <a:ea typeface="微软雅黑" pitchFamily="34" charset="-122"/>
                        </a:rPr>
                        <a:t>肖  东</a:t>
                      </a:r>
                      <a:endParaRPr lang="zh-CN" altLang="en-US" sz="14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600" u="none" strike="noStrike">
                          <a:effectLst/>
                          <a:latin typeface="微软雅黑" pitchFamily="34" charset="-122"/>
                          <a:ea typeface="微软雅黑" pitchFamily="34" charset="-122"/>
                        </a:rPr>
                        <a:t>★</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600" u="none" strike="noStrike">
                          <a:effectLst/>
                          <a:latin typeface="微软雅黑" pitchFamily="34" charset="-122"/>
                          <a:ea typeface="微软雅黑" pitchFamily="34" charset="-122"/>
                        </a:rPr>
                        <a:t>☆</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600" u="none" strike="noStrike">
                          <a:effectLst/>
                          <a:latin typeface="微软雅黑" pitchFamily="34" charset="-122"/>
                          <a:ea typeface="微软雅黑" pitchFamily="34" charset="-122"/>
                        </a:rPr>
                        <a:t>★</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600" u="none" strike="noStrike">
                          <a:effectLst/>
                          <a:latin typeface="微软雅黑" pitchFamily="34" charset="-122"/>
                          <a:ea typeface="微软雅黑" pitchFamily="34" charset="-122"/>
                        </a:rPr>
                        <a:t>☆</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600" u="none" strike="noStrike">
                          <a:effectLst/>
                          <a:latin typeface="微软雅黑" pitchFamily="34" charset="-122"/>
                          <a:ea typeface="微软雅黑" pitchFamily="34" charset="-122"/>
                        </a:rPr>
                        <a:t>★</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r>
              <a:tr h="428716">
                <a:tc>
                  <a:txBody>
                    <a:bodyPr/>
                    <a:lstStyle/>
                    <a:p>
                      <a:pPr algn="r" fontAlgn="b"/>
                      <a:r>
                        <a:rPr lang="en-US" altLang="zh-CN" sz="1400" u="none" strike="noStrike">
                          <a:effectLst/>
                          <a:latin typeface="微软雅黑" pitchFamily="34" charset="-122"/>
                          <a:ea typeface="微软雅黑" pitchFamily="34" charset="-122"/>
                        </a:rPr>
                        <a:t>2</a:t>
                      </a:r>
                      <a:endParaRPr lang="en-US" altLang="zh-CN" sz="1400" b="0" i="0" u="none" strike="noStrike">
                        <a:effectLst/>
                        <a:latin typeface="微软雅黑" pitchFamily="34" charset="-122"/>
                        <a:ea typeface="微软雅黑" pitchFamily="34" charset="-122"/>
                      </a:endParaRPr>
                    </a:p>
                  </a:txBody>
                  <a:tcPr marL="9525" marR="9525" marT="9525" marB="0" anchor="b"/>
                </a:tc>
                <a:tc>
                  <a:txBody>
                    <a:bodyPr/>
                    <a:lstStyle/>
                    <a:p>
                      <a:pPr algn="l" fontAlgn="ctr"/>
                      <a:r>
                        <a:rPr lang="zh-CN" altLang="en-US" sz="1400" u="none" strike="noStrike">
                          <a:effectLst/>
                          <a:latin typeface="微软雅黑" pitchFamily="34" charset="-122"/>
                          <a:ea typeface="微软雅黑" pitchFamily="34" charset="-122"/>
                        </a:rPr>
                        <a:t>马   欣</a:t>
                      </a:r>
                      <a:endParaRPr lang="zh-CN" altLang="en-US" sz="14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600" u="none" strike="noStrike">
                          <a:effectLst/>
                          <a:latin typeface="微软雅黑" pitchFamily="34" charset="-122"/>
                          <a:ea typeface="微软雅黑" pitchFamily="34" charset="-122"/>
                        </a:rPr>
                        <a:t>☆</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600" u="none" strike="noStrike">
                          <a:effectLst/>
                          <a:latin typeface="微软雅黑" pitchFamily="34" charset="-122"/>
                          <a:ea typeface="微软雅黑" pitchFamily="34" charset="-122"/>
                        </a:rPr>
                        <a:t>★</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600" u="none" strike="noStrike">
                          <a:effectLst/>
                          <a:latin typeface="微软雅黑" pitchFamily="34" charset="-122"/>
                          <a:ea typeface="微软雅黑" pitchFamily="34" charset="-122"/>
                        </a:rPr>
                        <a:t>☆</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600" u="none" strike="noStrike">
                          <a:effectLst/>
                          <a:latin typeface="微软雅黑" pitchFamily="34" charset="-122"/>
                          <a:ea typeface="微软雅黑" pitchFamily="34" charset="-122"/>
                        </a:rPr>
                        <a:t>☆</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r>
              <a:tr h="428716">
                <a:tc>
                  <a:txBody>
                    <a:bodyPr/>
                    <a:lstStyle/>
                    <a:p>
                      <a:pPr algn="r" fontAlgn="b"/>
                      <a:r>
                        <a:rPr lang="en-US" altLang="zh-CN" sz="1400" u="none" strike="noStrike">
                          <a:effectLst/>
                          <a:latin typeface="微软雅黑" pitchFamily="34" charset="-122"/>
                          <a:ea typeface="微软雅黑" pitchFamily="34" charset="-122"/>
                        </a:rPr>
                        <a:t>3</a:t>
                      </a:r>
                      <a:endParaRPr lang="en-US" altLang="zh-CN" sz="1400" b="0" i="0" u="none" strike="noStrike">
                        <a:effectLst/>
                        <a:latin typeface="微软雅黑" pitchFamily="34" charset="-122"/>
                        <a:ea typeface="微软雅黑" pitchFamily="34" charset="-122"/>
                      </a:endParaRPr>
                    </a:p>
                  </a:txBody>
                  <a:tcPr marL="9525" marR="9525" marT="9525" marB="0" anchor="b"/>
                </a:tc>
                <a:tc>
                  <a:txBody>
                    <a:bodyPr/>
                    <a:lstStyle/>
                    <a:p>
                      <a:pPr algn="l" fontAlgn="ctr"/>
                      <a:r>
                        <a:rPr lang="zh-CN" altLang="en-US" sz="1400" u="none" strike="noStrike">
                          <a:effectLst/>
                          <a:latin typeface="微软雅黑" pitchFamily="34" charset="-122"/>
                          <a:ea typeface="微软雅黑" pitchFamily="34" charset="-122"/>
                        </a:rPr>
                        <a:t>卫  毅</a:t>
                      </a:r>
                      <a:endParaRPr lang="zh-CN" altLang="en-US" sz="14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600" u="none" strike="noStrike">
                          <a:effectLst/>
                          <a:latin typeface="微软雅黑" pitchFamily="34" charset="-122"/>
                          <a:ea typeface="微软雅黑" pitchFamily="34" charset="-122"/>
                        </a:rPr>
                        <a:t>☆</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600" u="none" strike="noStrike">
                          <a:effectLst/>
                          <a:latin typeface="微软雅黑" pitchFamily="34" charset="-122"/>
                          <a:ea typeface="微软雅黑" pitchFamily="34" charset="-122"/>
                        </a:rPr>
                        <a:t>★</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600" u="none" strike="noStrike">
                          <a:effectLst/>
                          <a:latin typeface="微软雅黑" pitchFamily="34" charset="-122"/>
                          <a:ea typeface="微软雅黑" pitchFamily="34" charset="-122"/>
                        </a:rPr>
                        <a:t>☆</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600" u="none" strike="noStrike">
                          <a:effectLst/>
                          <a:latin typeface="微软雅黑" pitchFamily="34" charset="-122"/>
                          <a:ea typeface="微软雅黑" pitchFamily="34" charset="-122"/>
                        </a:rPr>
                        <a:t>★</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r>
              <a:tr h="428716">
                <a:tc>
                  <a:txBody>
                    <a:bodyPr/>
                    <a:lstStyle/>
                    <a:p>
                      <a:pPr algn="r" fontAlgn="b"/>
                      <a:r>
                        <a:rPr lang="en-US" altLang="zh-CN" sz="1400" u="none" strike="noStrike">
                          <a:effectLst/>
                          <a:latin typeface="微软雅黑" pitchFamily="34" charset="-122"/>
                          <a:ea typeface="微软雅黑" pitchFamily="34" charset="-122"/>
                        </a:rPr>
                        <a:t>4</a:t>
                      </a:r>
                      <a:endParaRPr lang="en-US" altLang="zh-CN" sz="1400" b="0" i="0" u="none" strike="noStrike">
                        <a:effectLst/>
                        <a:latin typeface="微软雅黑" pitchFamily="34" charset="-122"/>
                        <a:ea typeface="微软雅黑" pitchFamily="34" charset="-122"/>
                      </a:endParaRPr>
                    </a:p>
                  </a:txBody>
                  <a:tcPr marL="9525" marR="9525" marT="9525" marB="0" anchor="b"/>
                </a:tc>
                <a:tc>
                  <a:txBody>
                    <a:bodyPr/>
                    <a:lstStyle/>
                    <a:p>
                      <a:pPr algn="l" fontAlgn="ctr"/>
                      <a:r>
                        <a:rPr lang="zh-CN" altLang="en-US" sz="1400" u="none" strike="noStrike">
                          <a:effectLst/>
                          <a:latin typeface="微软雅黑" pitchFamily="34" charset="-122"/>
                          <a:ea typeface="微软雅黑" pitchFamily="34" charset="-122"/>
                        </a:rPr>
                        <a:t>谢  静</a:t>
                      </a:r>
                      <a:endParaRPr lang="zh-CN" altLang="en-US" sz="14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600" u="none" strike="noStrike">
                          <a:effectLst/>
                          <a:latin typeface="微软雅黑" pitchFamily="34" charset="-122"/>
                          <a:ea typeface="微软雅黑" pitchFamily="34" charset="-122"/>
                        </a:rPr>
                        <a:t>☆</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600" u="none" strike="noStrike">
                          <a:effectLst/>
                          <a:latin typeface="微软雅黑" pitchFamily="34" charset="-122"/>
                          <a:ea typeface="微软雅黑" pitchFamily="34" charset="-122"/>
                        </a:rPr>
                        <a:t>☆</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600" u="none" strike="noStrike">
                          <a:effectLst/>
                          <a:latin typeface="微软雅黑" pitchFamily="34" charset="-122"/>
                          <a:ea typeface="微软雅黑" pitchFamily="34" charset="-122"/>
                        </a:rPr>
                        <a:t>☆</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600" u="none" strike="noStrike">
                          <a:effectLst/>
                          <a:latin typeface="微软雅黑" pitchFamily="34" charset="-122"/>
                          <a:ea typeface="微软雅黑" pitchFamily="34" charset="-122"/>
                        </a:rPr>
                        <a:t>☆</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600" u="none" strike="noStrike">
                          <a:effectLst/>
                          <a:latin typeface="微软雅黑" pitchFamily="34" charset="-122"/>
                          <a:ea typeface="微软雅黑" pitchFamily="34" charset="-122"/>
                        </a:rPr>
                        <a:t>☆</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600" u="none" strike="noStrike">
                          <a:effectLst/>
                          <a:latin typeface="微软雅黑" pitchFamily="34" charset="-122"/>
                          <a:ea typeface="微软雅黑" pitchFamily="34" charset="-122"/>
                        </a:rPr>
                        <a:t>★</a:t>
                      </a:r>
                      <a:endParaRPr lang="zh-CN" altLang="en-US" sz="1600" b="0" i="0" u="none" strike="noStrike">
                        <a:effectLst/>
                        <a:latin typeface="微软雅黑" pitchFamily="34" charset="-122"/>
                        <a:ea typeface="微软雅黑" pitchFamily="34" charset="-122"/>
                      </a:endParaRPr>
                    </a:p>
                  </a:txBody>
                  <a:tcPr marL="9525" marR="9525" marT="9525" marB="0" anchor="ctr"/>
                </a:tc>
              </a:tr>
              <a:tr h="428716">
                <a:tc>
                  <a:txBody>
                    <a:bodyPr/>
                    <a:lstStyle/>
                    <a:p>
                      <a:pPr algn="r" fontAlgn="b"/>
                      <a:r>
                        <a:rPr lang="en-US" altLang="zh-CN" sz="1400" u="none" strike="noStrike">
                          <a:effectLst/>
                          <a:latin typeface="微软雅黑" pitchFamily="34" charset="-122"/>
                          <a:ea typeface="微软雅黑" pitchFamily="34" charset="-122"/>
                        </a:rPr>
                        <a:t>5</a:t>
                      </a:r>
                      <a:endParaRPr lang="en-US" altLang="zh-CN" sz="1400" b="0" i="0" u="none" strike="noStrike">
                        <a:effectLst/>
                        <a:latin typeface="微软雅黑" pitchFamily="34" charset="-122"/>
                        <a:ea typeface="微软雅黑" pitchFamily="34" charset="-122"/>
                      </a:endParaRPr>
                    </a:p>
                  </a:txBody>
                  <a:tcPr marL="9525" marR="9525" marT="9525" marB="0" anchor="b"/>
                </a:tc>
                <a:tc>
                  <a:txBody>
                    <a:bodyPr/>
                    <a:lstStyle/>
                    <a:p>
                      <a:pPr algn="l" fontAlgn="ctr"/>
                      <a:r>
                        <a:rPr lang="zh-CN" altLang="en-US" sz="1400" u="none" strike="noStrike">
                          <a:effectLst/>
                          <a:latin typeface="微软雅黑" pitchFamily="34" charset="-122"/>
                          <a:ea typeface="微软雅黑" pitchFamily="34" charset="-122"/>
                        </a:rPr>
                        <a:t>陈  翀</a:t>
                      </a:r>
                      <a:endParaRPr lang="zh-CN" altLang="en-US" sz="14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600" u="none" strike="noStrike">
                          <a:effectLst/>
                          <a:latin typeface="微软雅黑" pitchFamily="34" charset="-122"/>
                          <a:ea typeface="微软雅黑" pitchFamily="34" charset="-122"/>
                        </a:rPr>
                        <a:t>☆</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600" u="none" strike="noStrike">
                          <a:effectLst/>
                          <a:latin typeface="微软雅黑" pitchFamily="34" charset="-122"/>
                          <a:ea typeface="微软雅黑" pitchFamily="34" charset="-122"/>
                        </a:rPr>
                        <a:t>☆</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600" u="none" strike="noStrike">
                          <a:effectLst/>
                          <a:latin typeface="微软雅黑" pitchFamily="34" charset="-122"/>
                          <a:ea typeface="微软雅黑" pitchFamily="34" charset="-122"/>
                        </a:rPr>
                        <a:t>☆</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r>
              <a:tr h="428716">
                <a:tc>
                  <a:txBody>
                    <a:bodyPr/>
                    <a:lstStyle/>
                    <a:p>
                      <a:pPr algn="r" fontAlgn="b"/>
                      <a:r>
                        <a:rPr lang="en-US" altLang="zh-CN" sz="1400" u="none" strike="noStrike">
                          <a:effectLst/>
                          <a:latin typeface="微软雅黑" pitchFamily="34" charset="-122"/>
                          <a:ea typeface="微软雅黑" pitchFamily="34" charset="-122"/>
                        </a:rPr>
                        <a:t>6</a:t>
                      </a:r>
                      <a:endParaRPr lang="en-US" altLang="zh-CN" sz="1400" b="0" i="0" u="none" strike="noStrike">
                        <a:effectLst/>
                        <a:latin typeface="微软雅黑" pitchFamily="34" charset="-122"/>
                        <a:ea typeface="微软雅黑" pitchFamily="34" charset="-122"/>
                      </a:endParaRPr>
                    </a:p>
                  </a:txBody>
                  <a:tcPr marL="9525" marR="9525" marT="9525" marB="0" anchor="b"/>
                </a:tc>
                <a:tc>
                  <a:txBody>
                    <a:bodyPr/>
                    <a:lstStyle/>
                    <a:p>
                      <a:pPr algn="l" fontAlgn="ctr"/>
                      <a:r>
                        <a:rPr lang="zh-CN" altLang="en-US" sz="1400" u="none" strike="noStrike">
                          <a:effectLst/>
                          <a:latin typeface="微软雅黑" pitchFamily="34" charset="-122"/>
                          <a:ea typeface="微软雅黑" pitchFamily="34" charset="-122"/>
                        </a:rPr>
                        <a:t>赵   胜</a:t>
                      </a:r>
                      <a:endParaRPr lang="zh-CN" altLang="en-US" sz="14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600" u="none" strike="noStrike">
                          <a:effectLst/>
                          <a:latin typeface="微软雅黑" pitchFamily="34" charset="-122"/>
                          <a:ea typeface="微软雅黑" pitchFamily="34" charset="-122"/>
                        </a:rPr>
                        <a:t>☆</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600" u="none" strike="noStrike">
                          <a:effectLst/>
                          <a:latin typeface="微软雅黑" pitchFamily="34" charset="-122"/>
                          <a:ea typeface="微软雅黑" pitchFamily="34" charset="-122"/>
                        </a:rPr>
                        <a:t>☆</a:t>
                      </a:r>
                      <a:endParaRPr lang="zh-CN" altLang="en-US" sz="1600" b="0" i="0" u="none" strike="noStrike">
                        <a:effectLst/>
                        <a:latin typeface="微软雅黑" pitchFamily="34" charset="-122"/>
                        <a:ea typeface="微软雅黑" pitchFamily="34" charset="-122"/>
                      </a:endParaRPr>
                    </a:p>
                  </a:txBody>
                  <a:tcPr marL="9525" marR="9525" marT="9525" marB="0" anchor="ctr"/>
                </a:tc>
              </a:tr>
              <a:tr h="428716">
                <a:tc>
                  <a:txBody>
                    <a:bodyPr/>
                    <a:lstStyle/>
                    <a:p>
                      <a:pPr algn="r" fontAlgn="b"/>
                      <a:r>
                        <a:rPr lang="en-US" altLang="zh-CN" sz="1400" u="none" strike="noStrike">
                          <a:effectLst/>
                          <a:latin typeface="微软雅黑" pitchFamily="34" charset="-122"/>
                          <a:ea typeface="微软雅黑" pitchFamily="34" charset="-122"/>
                        </a:rPr>
                        <a:t>7</a:t>
                      </a:r>
                      <a:endParaRPr lang="en-US" altLang="zh-CN" sz="1400" b="0" i="0" u="none" strike="noStrike">
                        <a:effectLst/>
                        <a:latin typeface="微软雅黑" pitchFamily="34" charset="-122"/>
                        <a:ea typeface="微软雅黑" pitchFamily="34" charset="-122"/>
                      </a:endParaRPr>
                    </a:p>
                  </a:txBody>
                  <a:tcPr marL="9525" marR="9525" marT="9525" marB="0" anchor="b"/>
                </a:tc>
                <a:tc>
                  <a:txBody>
                    <a:bodyPr/>
                    <a:lstStyle/>
                    <a:p>
                      <a:pPr algn="l" fontAlgn="ctr"/>
                      <a:r>
                        <a:rPr lang="zh-CN" altLang="en-US" sz="1400" u="none" strike="noStrike">
                          <a:effectLst/>
                          <a:latin typeface="微软雅黑" pitchFamily="34" charset="-122"/>
                          <a:ea typeface="微软雅黑" pitchFamily="34" charset="-122"/>
                        </a:rPr>
                        <a:t>曹  春</a:t>
                      </a:r>
                      <a:endParaRPr lang="zh-CN" altLang="en-US" sz="14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600" u="none" strike="noStrike">
                          <a:effectLst/>
                          <a:latin typeface="微软雅黑" pitchFamily="34" charset="-122"/>
                          <a:ea typeface="微软雅黑" pitchFamily="34" charset="-122"/>
                        </a:rPr>
                        <a:t>☆</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600" u="none" strike="noStrike">
                          <a:effectLst/>
                          <a:latin typeface="微软雅黑" pitchFamily="34" charset="-122"/>
                          <a:ea typeface="微软雅黑" pitchFamily="34" charset="-122"/>
                        </a:rPr>
                        <a:t>★</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r>
              <a:tr h="428716">
                <a:tc>
                  <a:txBody>
                    <a:bodyPr/>
                    <a:lstStyle/>
                    <a:p>
                      <a:pPr algn="r" fontAlgn="b"/>
                      <a:r>
                        <a:rPr lang="en-US" altLang="zh-CN" sz="1400" u="none" strike="noStrike">
                          <a:effectLst/>
                          <a:latin typeface="微软雅黑" pitchFamily="34" charset="-122"/>
                          <a:ea typeface="微软雅黑" pitchFamily="34" charset="-122"/>
                        </a:rPr>
                        <a:t>8</a:t>
                      </a:r>
                      <a:endParaRPr lang="en-US" altLang="zh-CN" sz="1400" b="0" i="0" u="none" strike="noStrike">
                        <a:effectLst/>
                        <a:latin typeface="微软雅黑" pitchFamily="34" charset="-122"/>
                        <a:ea typeface="微软雅黑" pitchFamily="34" charset="-122"/>
                      </a:endParaRPr>
                    </a:p>
                  </a:txBody>
                  <a:tcPr marL="9525" marR="9525" marT="9525" marB="0" anchor="b"/>
                </a:tc>
                <a:tc>
                  <a:txBody>
                    <a:bodyPr/>
                    <a:lstStyle/>
                    <a:p>
                      <a:pPr algn="l" fontAlgn="ctr"/>
                      <a:r>
                        <a:rPr lang="zh-CN" altLang="en-US" sz="1400" u="none" strike="noStrike">
                          <a:effectLst/>
                          <a:latin typeface="微软雅黑" pitchFamily="34" charset="-122"/>
                          <a:ea typeface="微软雅黑" pitchFamily="34" charset="-122"/>
                        </a:rPr>
                        <a:t>李辉滨</a:t>
                      </a:r>
                      <a:endParaRPr lang="zh-CN" altLang="en-US" sz="14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600" u="none" strike="noStrike" dirty="0">
                          <a:effectLst/>
                          <a:latin typeface="微软雅黑" pitchFamily="34" charset="-122"/>
                          <a:ea typeface="微软雅黑" pitchFamily="34" charset="-122"/>
                        </a:rPr>
                        <a:t>☆</a:t>
                      </a:r>
                      <a:endParaRPr lang="zh-CN" altLang="en-US" sz="1600" b="0" i="0" u="none" strike="noStrike" dirty="0">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600" u="none" strike="noStrike">
                          <a:effectLst/>
                          <a:latin typeface="微软雅黑" pitchFamily="34" charset="-122"/>
                          <a:ea typeface="微软雅黑" pitchFamily="34" charset="-122"/>
                        </a:rPr>
                        <a:t>☆</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r>
              <a:tr h="428716">
                <a:tc>
                  <a:txBody>
                    <a:bodyPr/>
                    <a:lstStyle/>
                    <a:p>
                      <a:pPr algn="r" fontAlgn="b"/>
                      <a:r>
                        <a:rPr lang="en-US" altLang="zh-CN" sz="1400" u="none" strike="noStrike">
                          <a:effectLst/>
                          <a:latin typeface="微软雅黑" pitchFamily="34" charset="-122"/>
                          <a:ea typeface="微软雅黑" pitchFamily="34" charset="-122"/>
                        </a:rPr>
                        <a:t>9</a:t>
                      </a:r>
                      <a:endParaRPr lang="en-US" altLang="zh-CN" sz="1400" b="0" i="0" u="none" strike="noStrike">
                        <a:effectLst/>
                        <a:latin typeface="微软雅黑" pitchFamily="34" charset="-122"/>
                        <a:ea typeface="微软雅黑" pitchFamily="34" charset="-122"/>
                      </a:endParaRPr>
                    </a:p>
                  </a:txBody>
                  <a:tcPr marL="9525" marR="9525" marT="9525" marB="0" anchor="b"/>
                </a:tc>
                <a:tc>
                  <a:txBody>
                    <a:bodyPr/>
                    <a:lstStyle/>
                    <a:p>
                      <a:pPr algn="l" fontAlgn="ctr"/>
                      <a:r>
                        <a:rPr lang="zh-CN" altLang="en-US" sz="1400" u="none" strike="noStrike">
                          <a:effectLst/>
                          <a:latin typeface="微软雅黑" pitchFamily="34" charset="-122"/>
                          <a:ea typeface="微软雅黑" pitchFamily="34" charset="-122"/>
                        </a:rPr>
                        <a:t>李海军</a:t>
                      </a:r>
                      <a:endParaRPr lang="zh-CN" altLang="en-US" sz="14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600" u="none" strike="noStrike">
                          <a:effectLst/>
                          <a:latin typeface="微软雅黑" pitchFamily="34" charset="-122"/>
                          <a:ea typeface="微软雅黑" pitchFamily="34" charset="-122"/>
                        </a:rPr>
                        <a:t>☆</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600" u="none" strike="noStrike" dirty="0" smtClean="0">
                          <a:effectLst/>
                          <a:latin typeface="微软雅黑" pitchFamily="34" charset="-122"/>
                          <a:ea typeface="微软雅黑" pitchFamily="34" charset="-122"/>
                        </a:rPr>
                        <a:t>☆</a:t>
                      </a:r>
                      <a:endParaRPr lang="zh-CN" altLang="en-US" sz="1600" b="0" i="0" u="none" strike="noStrike" dirty="0">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600" u="none" strike="noStrike">
                          <a:effectLst/>
                          <a:latin typeface="微软雅黑" pitchFamily="34" charset="-122"/>
                          <a:ea typeface="微软雅黑" pitchFamily="34" charset="-122"/>
                        </a:rPr>
                        <a:t>★</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600" u="none" strike="noStrike">
                          <a:effectLst/>
                          <a:latin typeface="微软雅黑" pitchFamily="34" charset="-122"/>
                          <a:ea typeface="微软雅黑" pitchFamily="34" charset="-122"/>
                        </a:rPr>
                        <a:t>☆</a:t>
                      </a:r>
                      <a:endParaRPr lang="zh-CN" altLang="en-US" sz="1600" b="0" i="0" u="none" strike="noStrike">
                        <a:effectLst/>
                        <a:latin typeface="微软雅黑" pitchFamily="34" charset="-122"/>
                        <a:ea typeface="微软雅黑" pitchFamily="34" charset="-122"/>
                      </a:endParaRPr>
                    </a:p>
                  </a:txBody>
                  <a:tcPr marL="9525" marR="9525" marT="9525" marB="0" anchor="ctr"/>
                </a:tc>
              </a:tr>
              <a:tr h="428716">
                <a:tc>
                  <a:txBody>
                    <a:bodyPr/>
                    <a:lstStyle/>
                    <a:p>
                      <a:pPr algn="r" fontAlgn="b"/>
                      <a:r>
                        <a:rPr lang="en-US" altLang="zh-CN" sz="1400" u="none" strike="noStrike">
                          <a:effectLst/>
                          <a:latin typeface="微软雅黑" pitchFamily="34" charset="-122"/>
                          <a:ea typeface="微软雅黑" pitchFamily="34" charset="-122"/>
                        </a:rPr>
                        <a:t>10</a:t>
                      </a:r>
                      <a:endParaRPr lang="en-US" altLang="zh-CN" sz="1400" b="0" i="0" u="none" strike="noStrike">
                        <a:effectLst/>
                        <a:latin typeface="微软雅黑" pitchFamily="34" charset="-122"/>
                        <a:ea typeface="微软雅黑" pitchFamily="34" charset="-122"/>
                      </a:endParaRPr>
                    </a:p>
                  </a:txBody>
                  <a:tcPr marL="9525" marR="9525" marT="9525" marB="0" anchor="b"/>
                </a:tc>
                <a:tc>
                  <a:txBody>
                    <a:bodyPr/>
                    <a:lstStyle/>
                    <a:p>
                      <a:pPr algn="l" fontAlgn="ctr"/>
                      <a:r>
                        <a:rPr lang="zh-CN" altLang="en-US" sz="1400" u="none" strike="noStrike">
                          <a:effectLst/>
                          <a:latin typeface="微软雅黑" pitchFamily="34" charset="-122"/>
                          <a:ea typeface="微软雅黑" pitchFamily="34" charset="-122"/>
                        </a:rPr>
                        <a:t>李恺奕</a:t>
                      </a:r>
                      <a:endParaRPr lang="zh-CN" altLang="en-US" sz="14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600" u="none" strike="noStrike">
                          <a:effectLst/>
                          <a:latin typeface="微软雅黑" pitchFamily="34" charset="-122"/>
                          <a:ea typeface="微软雅黑" pitchFamily="34" charset="-122"/>
                        </a:rPr>
                        <a:t>☆</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600" u="none" strike="noStrike">
                          <a:effectLst/>
                          <a:latin typeface="微软雅黑" pitchFamily="34" charset="-122"/>
                          <a:ea typeface="微软雅黑" pitchFamily="34" charset="-122"/>
                        </a:rPr>
                        <a:t>☆</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600" u="none" strike="noStrike">
                          <a:effectLst/>
                          <a:latin typeface="微软雅黑" pitchFamily="34" charset="-122"/>
                          <a:ea typeface="微软雅黑" pitchFamily="34" charset="-122"/>
                        </a:rPr>
                        <a:t>☆</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600" u="none" strike="noStrike">
                          <a:effectLst/>
                          <a:latin typeface="微软雅黑" pitchFamily="34" charset="-122"/>
                          <a:ea typeface="微软雅黑" pitchFamily="34" charset="-122"/>
                        </a:rPr>
                        <a:t>☆</a:t>
                      </a:r>
                      <a:endParaRPr lang="zh-CN" altLang="en-US" sz="1600" b="0" i="0" u="none" strike="noStrike">
                        <a:effectLst/>
                        <a:latin typeface="微软雅黑" pitchFamily="34" charset="-122"/>
                        <a:ea typeface="微软雅黑" pitchFamily="34" charset="-122"/>
                      </a:endParaRPr>
                    </a:p>
                  </a:txBody>
                  <a:tcPr marL="9525" marR="9525" marT="9525" marB="0" anchor="ctr"/>
                </a:tc>
              </a:tr>
              <a:tr h="428716">
                <a:tc>
                  <a:txBody>
                    <a:bodyPr/>
                    <a:lstStyle/>
                    <a:p>
                      <a:pPr algn="r" fontAlgn="b"/>
                      <a:r>
                        <a:rPr lang="en-US" altLang="zh-CN" sz="1400" u="none" strike="noStrike">
                          <a:effectLst/>
                          <a:latin typeface="微软雅黑" pitchFamily="34" charset="-122"/>
                          <a:ea typeface="微软雅黑" pitchFamily="34" charset="-122"/>
                        </a:rPr>
                        <a:t>11</a:t>
                      </a:r>
                      <a:endParaRPr lang="en-US" altLang="zh-CN" sz="1400" b="0" i="0" u="none" strike="noStrike">
                        <a:effectLst/>
                        <a:latin typeface="微软雅黑" pitchFamily="34" charset="-122"/>
                        <a:ea typeface="微软雅黑" pitchFamily="34" charset="-122"/>
                      </a:endParaRPr>
                    </a:p>
                  </a:txBody>
                  <a:tcPr marL="9525" marR="9525" marT="9525" marB="0" anchor="b"/>
                </a:tc>
                <a:tc>
                  <a:txBody>
                    <a:bodyPr/>
                    <a:lstStyle/>
                    <a:p>
                      <a:pPr algn="l" fontAlgn="ctr"/>
                      <a:r>
                        <a:rPr lang="zh-CN" altLang="en-US" sz="1400" u="none" strike="noStrike">
                          <a:effectLst/>
                          <a:latin typeface="微软雅黑" pitchFamily="34" charset="-122"/>
                          <a:ea typeface="微软雅黑" pitchFamily="34" charset="-122"/>
                        </a:rPr>
                        <a:t>张  宏</a:t>
                      </a:r>
                      <a:endParaRPr lang="zh-CN" altLang="en-US" sz="14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600" u="none" strike="noStrike">
                          <a:effectLst/>
                          <a:latin typeface="微软雅黑" pitchFamily="34" charset="-122"/>
                          <a:ea typeface="微软雅黑" pitchFamily="34" charset="-122"/>
                        </a:rPr>
                        <a:t>☆</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600" u="none" strike="noStrike">
                          <a:effectLst/>
                          <a:latin typeface="微软雅黑" pitchFamily="34" charset="-122"/>
                          <a:ea typeface="微软雅黑" pitchFamily="34" charset="-122"/>
                        </a:rPr>
                        <a:t>☆</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600" u="none" strike="noStrike">
                          <a:effectLst/>
                          <a:latin typeface="微软雅黑" pitchFamily="34" charset="-122"/>
                          <a:ea typeface="微软雅黑" pitchFamily="34" charset="-122"/>
                        </a:rPr>
                        <a:t>　</a:t>
                      </a:r>
                      <a:endParaRPr lang="zh-CN" altLang="en-US" sz="16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600" u="none" strike="noStrike" dirty="0">
                          <a:effectLst/>
                          <a:latin typeface="微软雅黑" pitchFamily="34" charset="-122"/>
                          <a:ea typeface="微软雅黑" pitchFamily="34" charset="-122"/>
                        </a:rPr>
                        <a:t>☆</a:t>
                      </a:r>
                      <a:endParaRPr lang="zh-CN" altLang="en-US" sz="1600" b="0" i="0" u="none" strike="noStrike" dirty="0">
                        <a:effectLst/>
                        <a:latin typeface="微软雅黑" pitchFamily="34" charset="-122"/>
                        <a:ea typeface="微软雅黑" pitchFamily="34" charset="-122"/>
                      </a:endParaRPr>
                    </a:p>
                  </a:txBody>
                  <a:tcPr marL="9525" marR="9525" marT="9525" marB="0" anchor="ctr"/>
                </a:tc>
              </a:tr>
            </a:tbl>
          </a:graphicData>
        </a:graphic>
      </p:graphicFrame>
    </p:spTree>
    <p:extLst>
      <p:ext uri="{BB962C8B-B14F-4D97-AF65-F5344CB8AC3E}">
        <p14:creationId xmlns:p14="http://schemas.microsoft.com/office/powerpoint/2010/main" val="4057177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zh-CN" altLang="en-US" smtClean="0">
                <a:latin typeface="微软雅黑" pitchFamily="34" charset="-122"/>
                <a:ea typeface="微软雅黑" pitchFamily="34" charset="-122"/>
              </a:rPr>
              <a:t>汇报内容</a:t>
            </a:r>
          </a:p>
        </p:txBody>
      </p:sp>
      <p:graphicFrame>
        <p:nvGraphicFramePr>
          <p:cNvPr id="2" name="图示 1"/>
          <p:cNvGraphicFramePr/>
          <p:nvPr>
            <p:extLst>
              <p:ext uri="{D42A27DB-BD31-4B8C-83A1-F6EECF244321}">
                <p14:modId xmlns:p14="http://schemas.microsoft.com/office/powerpoint/2010/main" val="545706225"/>
              </p:ext>
            </p:extLst>
          </p:nvPr>
        </p:nvGraphicFramePr>
        <p:xfrm>
          <a:off x="1524000" y="1397000"/>
          <a:ext cx="6432376" cy="4696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49"/>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人力资源矩阵（按工作）</a:t>
            </a:r>
          </a:p>
        </p:txBody>
      </p:sp>
      <p:graphicFrame>
        <p:nvGraphicFramePr>
          <p:cNvPr id="2" name="表格 1"/>
          <p:cNvGraphicFramePr>
            <a:graphicFrameLocks noGrp="1"/>
          </p:cNvGraphicFramePr>
          <p:nvPr>
            <p:extLst>
              <p:ext uri="{D42A27DB-BD31-4B8C-83A1-F6EECF244321}">
                <p14:modId xmlns:p14="http://schemas.microsoft.com/office/powerpoint/2010/main" val="3944988292"/>
              </p:ext>
            </p:extLst>
          </p:nvPr>
        </p:nvGraphicFramePr>
        <p:xfrm>
          <a:off x="179388" y="1268413"/>
          <a:ext cx="8785222" cy="5040316"/>
        </p:xfrm>
        <a:graphic>
          <a:graphicData uri="http://schemas.openxmlformats.org/drawingml/2006/table">
            <a:tbl>
              <a:tblPr bandRow="1" bandCol="1">
                <a:tableStyleId>{912C8C85-51F0-491E-9774-3900AFEF0FD7}</a:tableStyleId>
              </a:tblPr>
              <a:tblGrid>
                <a:gridCol w="628451"/>
                <a:gridCol w="615359"/>
                <a:gridCol w="628451"/>
                <a:gridCol w="628451"/>
                <a:gridCol w="628451"/>
                <a:gridCol w="628451"/>
                <a:gridCol w="628451"/>
                <a:gridCol w="628451"/>
                <a:gridCol w="628451"/>
                <a:gridCol w="628451"/>
                <a:gridCol w="628451"/>
                <a:gridCol w="628451"/>
                <a:gridCol w="628451"/>
                <a:gridCol w="628451"/>
              </a:tblGrid>
              <a:tr h="484839">
                <a:tc rowSpan="2">
                  <a:txBody>
                    <a:bodyPr/>
                    <a:lstStyle/>
                    <a:p>
                      <a:pPr algn="ctr" fontAlgn="ctr"/>
                      <a:r>
                        <a:rPr lang="zh-CN" altLang="en-US" sz="1200" u="none" strike="noStrike" dirty="0">
                          <a:effectLst/>
                          <a:latin typeface="微软雅黑" pitchFamily="34" charset="-122"/>
                          <a:ea typeface="微软雅黑" pitchFamily="34" charset="-122"/>
                        </a:rPr>
                        <a:t>序</a:t>
                      </a:r>
                      <a:endParaRPr lang="zh-CN" altLang="en-US" sz="1200" b="1" i="0" u="none" strike="noStrike" dirty="0">
                        <a:effectLst/>
                        <a:latin typeface="微软雅黑" pitchFamily="34" charset="-122"/>
                        <a:ea typeface="微软雅黑" pitchFamily="34" charset="-122"/>
                      </a:endParaRPr>
                    </a:p>
                  </a:txBody>
                  <a:tcPr marL="9525" marR="9525" marT="9525" marB="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tcPr>
                </a:tc>
                <a:tc rowSpan="2">
                  <a:txBody>
                    <a:bodyPr/>
                    <a:lstStyle/>
                    <a:p>
                      <a:pPr algn="ctr" fontAlgn="ctr"/>
                      <a:r>
                        <a:rPr lang="zh-CN" altLang="en-US" sz="1200" u="none" strike="noStrike" dirty="0">
                          <a:effectLst/>
                          <a:latin typeface="微软雅黑" pitchFamily="34" charset="-122"/>
                          <a:ea typeface="微软雅黑" pitchFamily="34" charset="-122"/>
                        </a:rPr>
                        <a:t>姓名</a:t>
                      </a:r>
                      <a:endParaRPr lang="zh-CN" altLang="en-US" sz="1200" b="1" i="0" u="none" strike="noStrike" dirty="0">
                        <a:effectLst/>
                        <a:latin typeface="微软雅黑" pitchFamily="34" charset="-122"/>
                        <a:ea typeface="微软雅黑" pitchFamily="34" charset="-122"/>
                      </a:endParaRPr>
                    </a:p>
                  </a:txBody>
                  <a:tcPr marL="9525" marR="9525" marT="9525" marB="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tcPr>
                </a:tc>
                <a:tc gridSpan="3">
                  <a:txBody>
                    <a:bodyPr/>
                    <a:lstStyle/>
                    <a:p>
                      <a:pPr algn="ctr" fontAlgn="ctr"/>
                      <a:r>
                        <a:rPr lang="zh-CN" altLang="en-US" sz="1200" u="none" strike="noStrike">
                          <a:effectLst/>
                          <a:latin typeface="微软雅黑" pitchFamily="34" charset="-122"/>
                          <a:ea typeface="微软雅黑" pitchFamily="34" charset="-122"/>
                        </a:rPr>
                        <a:t>运维</a:t>
                      </a:r>
                      <a:endParaRPr lang="zh-CN" altLang="en-US" sz="1200" b="1" i="0" u="none" strike="noStrike">
                        <a:effectLst/>
                        <a:latin typeface="微软雅黑" pitchFamily="34" charset="-122"/>
                        <a:ea typeface="微软雅黑" pitchFamily="34" charset="-122"/>
                      </a:endParaRPr>
                    </a:p>
                  </a:txBody>
                  <a:tcPr marL="9525" marR="9525" marT="9525" marB="0" anchor="ctr">
                    <a:lnL w="12700" cap="flat" cmpd="sng" algn="ctr">
                      <a:solidFill>
                        <a:schemeClr val="accent6">
                          <a:lumMod val="40000"/>
                          <a:lumOff val="60000"/>
                        </a:schemeClr>
                      </a:solidFill>
                      <a:prstDash val="solid"/>
                      <a:round/>
                      <a:headEnd type="none" w="med" len="med"/>
                      <a:tailEnd type="none" w="med" len="med"/>
                    </a:lnL>
                  </a:tcP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1200" u="none" strike="noStrike">
                          <a:effectLst/>
                          <a:latin typeface="微软雅黑" pitchFamily="34" charset="-122"/>
                          <a:ea typeface="微软雅黑" pitchFamily="34" charset="-122"/>
                        </a:rPr>
                        <a:t>更新开发</a:t>
                      </a:r>
                      <a:endParaRPr lang="zh-CN" altLang="en-US" sz="1200" b="1" i="0" u="none" strike="noStrike">
                        <a:effectLst/>
                        <a:latin typeface="微软雅黑" pitchFamily="34" charset="-122"/>
                        <a:ea typeface="微软雅黑" pitchFamily="34" charset="-122"/>
                      </a:endParaRPr>
                    </a:p>
                  </a:txBody>
                  <a:tcPr marL="9525" marR="9525" marT="9525"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1200" u="none" strike="noStrike">
                          <a:effectLst/>
                          <a:latin typeface="微软雅黑" pitchFamily="34" charset="-122"/>
                          <a:ea typeface="微软雅黑" pitchFamily="34" charset="-122"/>
                        </a:rPr>
                        <a:t>新增开发</a:t>
                      </a:r>
                      <a:endParaRPr lang="zh-CN" altLang="en-US" sz="1200" b="1" i="0" u="none" strike="noStrike">
                        <a:effectLst/>
                        <a:latin typeface="微软雅黑" pitchFamily="34" charset="-122"/>
                        <a:ea typeface="微软雅黑" pitchFamily="34" charset="-122"/>
                      </a:endParaRPr>
                    </a:p>
                  </a:txBody>
                  <a:tcPr marL="9525" marR="9525" marT="9525"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1200" u="none" strike="noStrike">
                          <a:effectLst/>
                          <a:latin typeface="微软雅黑" pitchFamily="34" charset="-122"/>
                          <a:ea typeface="微软雅黑" pitchFamily="34" charset="-122"/>
                        </a:rPr>
                        <a:t>信息公司</a:t>
                      </a:r>
                      <a:endParaRPr lang="zh-CN" altLang="en-US" sz="1200" b="1" i="0" u="none" strike="noStrike">
                        <a:effectLst/>
                        <a:latin typeface="微软雅黑" pitchFamily="34" charset="-122"/>
                        <a:ea typeface="微软雅黑" pitchFamily="34" charset="-122"/>
                      </a:endParaRPr>
                    </a:p>
                  </a:txBody>
                  <a:tcPr marL="9525" marR="9525" marT="9525" marB="0" anchor="ctr"/>
                </a:tc>
                <a:tc hMerge="1">
                  <a:txBody>
                    <a:bodyPr/>
                    <a:lstStyle/>
                    <a:p>
                      <a:endParaRPr lang="zh-CN" altLang="en-US"/>
                    </a:p>
                  </a:txBody>
                  <a:tcPr/>
                </a:tc>
                <a:tc hMerge="1">
                  <a:txBody>
                    <a:bodyPr/>
                    <a:lstStyle/>
                    <a:p>
                      <a:endParaRPr lang="zh-CN" altLang="en-US"/>
                    </a:p>
                  </a:txBody>
                  <a:tcPr/>
                </a:tc>
              </a:tr>
              <a:tr h="444436">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200" u="none" strike="noStrike">
                          <a:effectLst/>
                          <a:latin typeface="微软雅黑" pitchFamily="34" charset="-122"/>
                          <a:ea typeface="微软雅黑" pitchFamily="34" charset="-122"/>
                        </a:rPr>
                        <a:t>后端运维</a:t>
                      </a:r>
                      <a:endParaRPr lang="zh-CN" altLang="en-US" sz="1200" b="1" i="0" u="none" strike="noStrike">
                        <a:effectLst/>
                        <a:latin typeface="微软雅黑" pitchFamily="34" charset="-122"/>
                        <a:ea typeface="微软雅黑" pitchFamily="34" charset="-122"/>
                      </a:endParaRPr>
                    </a:p>
                  </a:txBody>
                  <a:tcPr marL="9525" marR="9525" marT="9525" marB="0" anchor="ctr">
                    <a:lnL w="12700" cap="flat" cmpd="sng" algn="ctr">
                      <a:solidFill>
                        <a:schemeClr val="accent6">
                          <a:lumMod val="40000"/>
                          <a:lumOff val="60000"/>
                        </a:schemeClr>
                      </a:solidFill>
                      <a:prstDash val="solid"/>
                      <a:round/>
                      <a:headEnd type="none" w="med" len="med"/>
                      <a:tailEnd type="none" w="med" len="med"/>
                    </a:lnL>
                  </a:tcPr>
                </a:tc>
                <a:tc>
                  <a:txBody>
                    <a:bodyPr/>
                    <a:lstStyle/>
                    <a:p>
                      <a:pPr algn="ctr" fontAlgn="ctr"/>
                      <a:r>
                        <a:rPr lang="zh-CN" altLang="en-US" sz="1200" u="none" strike="noStrike">
                          <a:effectLst/>
                          <a:latin typeface="微软雅黑" pitchFamily="34" charset="-122"/>
                          <a:ea typeface="微软雅黑" pitchFamily="34" charset="-122"/>
                        </a:rPr>
                        <a:t>前端运维</a:t>
                      </a:r>
                      <a:endParaRPr lang="zh-CN" altLang="en-US" sz="1200" b="1"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200" u="none" strike="noStrike">
                          <a:effectLst/>
                          <a:latin typeface="微软雅黑" pitchFamily="34" charset="-122"/>
                          <a:ea typeface="微软雅黑" pitchFamily="34" charset="-122"/>
                        </a:rPr>
                        <a:t>项目管理</a:t>
                      </a:r>
                      <a:endParaRPr lang="zh-CN" altLang="en-US" sz="1200" b="1"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200" u="none" strike="noStrike">
                          <a:effectLst/>
                          <a:latin typeface="微软雅黑" pitchFamily="34" charset="-122"/>
                          <a:ea typeface="微软雅黑" pitchFamily="34" charset="-122"/>
                        </a:rPr>
                        <a:t>接口变更</a:t>
                      </a:r>
                      <a:endParaRPr lang="zh-CN" altLang="en-US" sz="1200" b="1"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200" u="none" strike="noStrike">
                          <a:effectLst/>
                          <a:latin typeface="微软雅黑" pitchFamily="34" charset="-122"/>
                          <a:ea typeface="微软雅黑" pitchFamily="34" charset="-122"/>
                        </a:rPr>
                        <a:t>业务变更</a:t>
                      </a:r>
                      <a:endParaRPr lang="zh-CN" altLang="en-US" sz="1200" b="1"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200" u="none" strike="noStrike">
                          <a:effectLst/>
                          <a:latin typeface="微软雅黑" pitchFamily="34" charset="-122"/>
                          <a:ea typeface="微软雅黑" pitchFamily="34" charset="-122"/>
                        </a:rPr>
                        <a:t>临时查询</a:t>
                      </a:r>
                      <a:endParaRPr lang="zh-CN" altLang="en-US" sz="1200" b="1"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200" u="none" strike="noStrike">
                          <a:effectLst/>
                          <a:latin typeface="微软雅黑" pitchFamily="34" charset="-122"/>
                          <a:ea typeface="微软雅黑" pitchFamily="34" charset="-122"/>
                        </a:rPr>
                        <a:t>专项工作</a:t>
                      </a:r>
                      <a:endParaRPr lang="zh-CN" altLang="en-US" sz="1200" b="1"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200" u="none" strike="noStrike">
                          <a:effectLst/>
                          <a:latin typeface="微软雅黑" pitchFamily="34" charset="-122"/>
                          <a:ea typeface="微软雅黑" pitchFamily="34" charset="-122"/>
                        </a:rPr>
                        <a:t>新增需求</a:t>
                      </a:r>
                      <a:endParaRPr lang="zh-CN" altLang="en-US" sz="1200" b="1"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200" u="none" strike="noStrike">
                          <a:effectLst/>
                          <a:latin typeface="微软雅黑" pitchFamily="34" charset="-122"/>
                          <a:ea typeface="微软雅黑" pitchFamily="34" charset="-122"/>
                        </a:rPr>
                        <a:t>项目管理</a:t>
                      </a:r>
                      <a:endParaRPr lang="zh-CN" altLang="en-US" sz="1200" b="1"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200" u="none" strike="noStrike">
                          <a:effectLst/>
                          <a:latin typeface="微软雅黑" pitchFamily="34" charset="-122"/>
                          <a:ea typeface="微软雅黑" pitchFamily="34" charset="-122"/>
                        </a:rPr>
                        <a:t>运维和变更</a:t>
                      </a:r>
                      <a:endParaRPr lang="zh-CN" altLang="en-US" sz="1200" b="1"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200" u="none" strike="noStrike">
                          <a:effectLst/>
                          <a:latin typeface="微软雅黑" pitchFamily="34" charset="-122"/>
                          <a:ea typeface="微软雅黑" pitchFamily="34" charset="-122"/>
                        </a:rPr>
                        <a:t>新增需求</a:t>
                      </a:r>
                      <a:endParaRPr lang="zh-CN" altLang="en-US" sz="1200" b="1"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200" u="none" strike="noStrike">
                          <a:effectLst/>
                          <a:latin typeface="微软雅黑" pitchFamily="34" charset="-122"/>
                          <a:ea typeface="微软雅黑" pitchFamily="34" charset="-122"/>
                        </a:rPr>
                        <a:t>项目管理</a:t>
                      </a:r>
                      <a:endParaRPr lang="zh-CN" altLang="en-US" sz="1200" b="1" i="0" u="none" strike="noStrike">
                        <a:effectLst/>
                        <a:latin typeface="微软雅黑" pitchFamily="34" charset="-122"/>
                        <a:ea typeface="微软雅黑" pitchFamily="34" charset="-122"/>
                      </a:endParaRPr>
                    </a:p>
                  </a:txBody>
                  <a:tcPr marL="9525" marR="9525" marT="9525" marB="0" anchor="ctr"/>
                </a:tc>
              </a:tr>
              <a:tr h="373731">
                <a:tc>
                  <a:txBody>
                    <a:bodyPr/>
                    <a:lstStyle/>
                    <a:p>
                      <a:pPr algn="r" fontAlgn="b"/>
                      <a:r>
                        <a:rPr lang="en-US" altLang="zh-CN" sz="1200" u="none" strike="noStrike">
                          <a:effectLst/>
                          <a:latin typeface="微软雅黑" pitchFamily="34" charset="-122"/>
                          <a:ea typeface="微软雅黑" pitchFamily="34" charset="-122"/>
                        </a:rPr>
                        <a:t>1</a:t>
                      </a:r>
                      <a:endParaRPr lang="en-US" altLang="zh-CN" sz="1200" b="0" i="0" u="none" strike="noStrike">
                        <a:effectLst/>
                        <a:latin typeface="微软雅黑" pitchFamily="34" charset="-122"/>
                        <a:ea typeface="微软雅黑" pitchFamily="34" charset="-122"/>
                      </a:endParaRPr>
                    </a:p>
                  </a:txBody>
                  <a:tcPr marL="9525" marR="9525" marT="9525" marB="0" anchor="b">
                    <a:lnT w="12700" cap="flat" cmpd="sng" algn="ctr">
                      <a:solidFill>
                        <a:schemeClr val="accent6">
                          <a:lumMod val="40000"/>
                          <a:lumOff val="60000"/>
                        </a:schemeClr>
                      </a:solidFill>
                      <a:prstDash val="solid"/>
                      <a:round/>
                      <a:headEnd type="none" w="med" len="med"/>
                      <a:tailEnd type="none" w="med" len="med"/>
                    </a:lnT>
                  </a:tcPr>
                </a:tc>
                <a:tc>
                  <a:txBody>
                    <a:bodyPr/>
                    <a:lstStyle/>
                    <a:p>
                      <a:pPr algn="l" fontAlgn="ctr"/>
                      <a:r>
                        <a:rPr lang="zh-CN" altLang="en-US" sz="1200" u="none" strike="noStrike" dirty="0">
                          <a:effectLst/>
                          <a:latin typeface="微软雅黑" pitchFamily="34" charset="-122"/>
                          <a:ea typeface="微软雅黑" pitchFamily="34" charset="-122"/>
                        </a:rPr>
                        <a:t>肖  东</a:t>
                      </a:r>
                      <a:endParaRPr lang="zh-CN" altLang="en-US" sz="1200" b="0" i="0" u="none" strike="noStrike" dirty="0">
                        <a:effectLst/>
                        <a:latin typeface="微软雅黑" pitchFamily="34" charset="-122"/>
                        <a:ea typeface="微软雅黑" pitchFamily="34" charset="-122"/>
                      </a:endParaRPr>
                    </a:p>
                  </a:txBody>
                  <a:tcPr marL="9525" marR="9525" marT="9525" marB="0" anchor="ctr">
                    <a:lnT w="12700" cap="flat" cmpd="sng" algn="ctr">
                      <a:solidFill>
                        <a:schemeClr val="accent6">
                          <a:lumMod val="40000"/>
                          <a:lumOff val="60000"/>
                        </a:schemeClr>
                      </a:solidFill>
                      <a:prstDash val="solid"/>
                      <a:round/>
                      <a:headEnd type="none" w="med" len="med"/>
                      <a:tailEnd type="none" w="med" len="med"/>
                    </a:lnT>
                  </a:tcPr>
                </a:tc>
                <a:tc>
                  <a:txBody>
                    <a:bodyPr/>
                    <a:lstStyle/>
                    <a:p>
                      <a:pPr algn="ctr" fontAlgn="ctr"/>
                      <a:r>
                        <a:rPr lang="zh-CN" altLang="en-US" sz="1800" u="none" strike="noStrike" dirty="0">
                          <a:effectLst/>
                          <a:latin typeface="微软雅黑" pitchFamily="34" charset="-122"/>
                          <a:ea typeface="微软雅黑" pitchFamily="34" charset="-122"/>
                        </a:rPr>
                        <a:t>☆</a:t>
                      </a:r>
                      <a:endParaRPr lang="zh-CN" altLang="en-US" sz="1800" b="0" i="0" u="none" strike="noStrike" dirty="0">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　</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dirty="0">
                          <a:effectLst/>
                          <a:latin typeface="微软雅黑" pitchFamily="34" charset="-122"/>
                          <a:ea typeface="微软雅黑" pitchFamily="34" charset="-122"/>
                        </a:rPr>
                        <a:t>★</a:t>
                      </a:r>
                      <a:endParaRPr lang="zh-CN" altLang="en-US" sz="1800" b="0" i="0" u="none" strike="noStrike" dirty="0">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a:effectLst/>
                          <a:latin typeface="微软雅黑" pitchFamily="34" charset="-122"/>
                          <a:ea typeface="微软雅黑" pitchFamily="34" charset="-122"/>
                        </a:rPr>
                        <a:t>　</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r>
              <a:tr h="373731">
                <a:tc>
                  <a:txBody>
                    <a:bodyPr/>
                    <a:lstStyle/>
                    <a:p>
                      <a:pPr algn="r" fontAlgn="b"/>
                      <a:r>
                        <a:rPr lang="en-US" altLang="zh-CN" sz="1200" u="none" strike="noStrike">
                          <a:effectLst/>
                          <a:latin typeface="微软雅黑" pitchFamily="34" charset="-122"/>
                          <a:ea typeface="微软雅黑" pitchFamily="34" charset="-122"/>
                        </a:rPr>
                        <a:t>2</a:t>
                      </a:r>
                      <a:endParaRPr lang="en-US" altLang="zh-CN" sz="1200" b="0" i="0" u="none" strike="noStrike">
                        <a:effectLst/>
                        <a:latin typeface="微软雅黑" pitchFamily="34" charset="-122"/>
                        <a:ea typeface="微软雅黑" pitchFamily="34" charset="-122"/>
                      </a:endParaRPr>
                    </a:p>
                  </a:txBody>
                  <a:tcPr marL="9525" marR="9525" marT="9525" marB="0" anchor="b"/>
                </a:tc>
                <a:tc>
                  <a:txBody>
                    <a:bodyPr/>
                    <a:lstStyle/>
                    <a:p>
                      <a:pPr algn="l" fontAlgn="ctr"/>
                      <a:r>
                        <a:rPr lang="zh-CN" altLang="en-US" sz="1200" u="none" strike="noStrike">
                          <a:effectLst/>
                          <a:latin typeface="微软雅黑" pitchFamily="34" charset="-122"/>
                          <a:ea typeface="微软雅黑" pitchFamily="34" charset="-122"/>
                        </a:rPr>
                        <a:t>马   欣</a:t>
                      </a:r>
                      <a:endParaRPr lang="zh-CN" altLang="en-US" sz="12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dirty="0">
                          <a:effectLst/>
                          <a:latin typeface="微软雅黑" pitchFamily="34" charset="-122"/>
                          <a:ea typeface="微软雅黑" pitchFamily="34" charset="-122"/>
                        </a:rPr>
                        <a:t>☆</a:t>
                      </a:r>
                      <a:endParaRPr lang="zh-CN" altLang="en-US" sz="1800" b="0" i="0" u="none" strike="noStrike" dirty="0">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dirty="0">
                          <a:effectLst/>
                          <a:latin typeface="微软雅黑" pitchFamily="34" charset="-122"/>
                          <a:ea typeface="微软雅黑" pitchFamily="34" charset="-122"/>
                        </a:rPr>
                        <a:t>　</a:t>
                      </a:r>
                      <a:endParaRPr lang="zh-CN" altLang="en-US" sz="1800" b="0" i="0" u="none" strike="noStrike" dirty="0">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a:effectLst/>
                          <a:latin typeface="微软雅黑" pitchFamily="34" charset="-122"/>
                          <a:ea typeface="微软雅黑" pitchFamily="34" charset="-122"/>
                        </a:rPr>
                        <a:t>　</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dirty="0">
                          <a:effectLst/>
                          <a:latin typeface="微软雅黑" pitchFamily="34" charset="-122"/>
                          <a:ea typeface="微软雅黑" pitchFamily="34" charset="-122"/>
                        </a:rPr>
                        <a:t>☆</a:t>
                      </a:r>
                      <a:endParaRPr lang="zh-CN" altLang="en-US" sz="1800" b="0" i="0" u="none" strike="noStrike" dirty="0">
                        <a:effectLst/>
                        <a:latin typeface="微软雅黑" pitchFamily="34" charset="-122"/>
                        <a:ea typeface="微软雅黑" pitchFamily="34" charset="-122"/>
                      </a:endParaRPr>
                    </a:p>
                  </a:txBody>
                  <a:tcPr marL="9525" marR="9525" marT="9525" marB="0" anchor="ctr"/>
                </a:tc>
              </a:tr>
              <a:tr h="373731">
                <a:tc>
                  <a:txBody>
                    <a:bodyPr/>
                    <a:lstStyle/>
                    <a:p>
                      <a:pPr algn="r" fontAlgn="b"/>
                      <a:r>
                        <a:rPr lang="en-US" altLang="zh-CN" sz="1200" u="none" strike="noStrike">
                          <a:effectLst/>
                          <a:latin typeface="微软雅黑" pitchFamily="34" charset="-122"/>
                          <a:ea typeface="微软雅黑" pitchFamily="34" charset="-122"/>
                        </a:rPr>
                        <a:t>3</a:t>
                      </a:r>
                      <a:endParaRPr lang="en-US" altLang="zh-CN" sz="1200" b="0" i="0" u="none" strike="noStrike">
                        <a:effectLst/>
                        <a:latin typeface="微软雅黑" pitchFamily="34" charset="-122"/>
                        <a:ea typeface="微软雅黑" pitchFamily="34" charset="-122"/>
                      </a:endParaRPr>
                    </a:p>
                  </a:txBody>
                  <a:tcPr marL="9525" marR="9525" marT="9525" marB="0" anchor="b"/>
                </a:tc>
                <a:tc>
                  <a:txBody>
                    <a:bodyPr/>
                    <a:lstStyle/>
                    <a:p>
                      <a:pPr algn="l" fontAlgn="ctr"/>
                      <a:r>
                        <a:rPr lang="zh-CN" altLang="en-US" sz="1200" u="none" strike="noStrike">
                          <a:effectLst/>
                          <a:latin typeface="微软雅黑" pitchFamily="34" charset="-122"/>
                          <a:ea typeface="微软雅黑" pitchFamily="34" charset="-122"/>
                        </a:rPr>
                        <a:t>卫  毅</a:t>
                      </a:r>
                      <a:endParaRPr lang="zh-CN" altLang="en-US" sz="12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　</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dirty="0">
                          <a:effectLst/>
                          <a:latin typeface="微软雅黑" pitchFamily="34" charset="-122"/>
                          <a:ea typeface="微软雅黑" pitchFamily="34" charset="-122"/>
                        </a:rPr>
                        <a:t>☆</a:t>
                      </a:r>
                      <a:endParaRPr lang="zh-CN" altLang="en-US" sz="1800" b="0" i="0" u="none" strike="noStrike" dirty="0">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dirty="0">
                          <a:effectLst/>
                          <a:latin typeface="微软雅黑" pitchFamily="34" charset="-122"/>
                          <a:ea typeface="微软雅黑" pitchFamily="34" charset="-122"/>
                        </a:rPr>
                        <a:t>　</a:t>
                      </a:r>
                      <a:endParaRPr lang="zh-CN" altLang="en-US" sz="1800" b="0" i="0" u="none" strike="noStrike" dirty="0">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dirty="0">
                          <a:effectLst/>
                          <a:latin typeface="微软雅黑" pitchFamily="34" charset="-122"/>
                          <a:ea typeface="微软雅黑" pitchFamily="34" charset="-122"/>
                        </a:rPr>
                        <a:t>　</a:t>
                      </a:r>
                      <a:endParaRPr lang="zh-CN" altLang="en-US" sz="1800" b="0" i="0" u="none" strike="noStrike" dirty="0">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a:effectLst/>
                          <a:latin typeface="微软雅黑" pitchFamily="34" charset="-122"/>
                          <a:ea typeface="微软雅黑" pitchFamily="34" charset="-122"/>
                        </a:rPr>
                        <a:t>　</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a:effectLst/>
                          <a:latin typeface="微软雅黑" pitchFamily="34" charset="-122"/>
                          <a:ea typeface="微软雅黑" pitchFamily="34" charset="-122"/>
                        </a:rPr>
                        <a:t>　</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a:effectLst/>
                          <a:latin typeface="微软雅黑" pitchFamily="34" charset="-122"/>
                          <a:ea typeface="微软雅黑" pitchFamily="34" charset="-122"/>
                        </a:rPr>
                        <a:t>　</a:t>
                      </a:r>
                      <a:endParaRPr lang="zh-CN" altLang="en-US" sz="1800" b="0" i="0" u="none" strike="noStrike">
                        <a:effectLst/>
                        <a:latin typeface="微软雅黑" pitchFamily="34" charset="-122"/>
                        <a:ea typeface="微软雅黑" pitchFamily="34" charset="-122"/>
                      </a:endParaRPr>
                    </a:p>
                  </a:txBody>
                  <a:tcPr marL="9525" marR="9525" marT="9525" marB="0" anchor="ctr"/>
                </a:tc>
              </a:tr>
              <a:tr h="373731">
                <a:tc>
                  <a:txBody>
                    <a:bodyPr/>
                    <a:lstStyle/>
                    <a:p>
                      <a:pPr algn="r" fontAlgn="b"/>
                      <a:r>
                        <a:rPr lang="en-US" altLang="zh-CN" sz="1200" u="none" strike="noStrike">
                          <a:effectLst/>
                          <a:latin typeface="微软雅黑" pitchFamily="34" charset="-122"/>
                          <a:ea typeface="微软雅黑" pitchFamily="34" charset="-122"/>
                        </a:rPr>
                        <a:t>4</a:t>
                      </a:r>
                      <a:endParaRPr lang="en-US" altLang="zh-CN" sz="1200" b="0" i="0" u="none" strike="noStrike">
                        <a:effectLst/>
                        <a:latin typeface="微软雅黑" pitchFamily="34" charset="-122"/>
                        <a:ea typeface="微软雅黑" pitchFamily="34" charset="-122"/>
                      </a:endParaRPr>
                    </a:p>
                  </a:txBody>
                  <a:tcPr marL="9525" marR="9525" marT="9525" marB="0" anchor="b"/>
                </a:tc>
                <a:tc>
                  <a:txBody>
                    <a:bodyPr/>
                    <a:lstStyle/>
                    <a:p>
                      <a:pPr algn="l" fontAlgn="ctr"/>
                      <a:r>
                        <a:rPr lang="zh-CN" altLang="en-US" sz="1200" u="none" strike="noStrike">
                          <a:effectLst/>
                          <a:latin typeface="微软雅黑" pitchFamily="34" charset="-122"/>
                          <a:ea typeface="微软雅黑" pitchFamily="34" charset="-122"/>
                        </a:rPr>
                        <a:t>谢  静</a:t>
                      </a:r>
                      <a:endParaRPr lang="zh-CN" altLang="en-US" sz="12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a:effectLst/>
                          <a:latin typeface="微软雅黑" pitchFamily="34" charset="-122"/>
                          <a:ea typeface="微软雅黑" pitchFamily="34" charset="-122"/>
                        </a:rPr>
                        <a:t>　</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dirty="0">
                          <a:effectLst/>
                          <a:latin typeface="微软雅黑" pitchFamily="34" charset="-122"/>
                          <a:ea typeface="微软雅黑" pitchFamily="34" charset="-122"/>
                        </a:rPr>
                        <a:t>　</a:t>
                      </a:r>
                      <a:endParaRPr lang="zh-CN" altLang="en-US" sz="1800" b="0" i="0" u="none" strike="noStrike" dirty="0">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dirty="0">
                          <a:effectLst/>
                          <a:latin typeface="微软雅黑" pitchFamily="34" charset="-122"/>
                          <a:ea typeface="微软雅黑" pitchFamily="34" charset="-122"/>
                        </a:rPr>
                        <a:t>☆</a:t>
                      </a:r>
                      <a:endParaRPr lang="zh-CN" altLang="en-US" sz="1800" b="0" i="0" u="none" strike="noStrike" dirty="0">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　</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a:effectLst/>
                          <a:latin typeface="微软雅黑" pitchFamily="34" charset="-122"/>
                          <a:ea typeface="微软雅黑" pitchFamily="34" charset="-122"/>
                        </a:rPr>
                        <a:t>　</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　</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　</a:t>
                      </a:r>
                      <a:endParaRPr lang="zh-CN" altLang="en-US" sz="1800" b="0" i="0" u="none" strike="noStrike">
                        <a:effectLst/>
                        <a:latin typeface="微软雅黑" pitchFamily="34" charset="-122"/>
                        <a:ea typeface="微软雅黑" pitchFamily="34" charset="-122"/>
                      </a:endParaRPr>
                    </a:p>
                  </a:txBody>
                  <a:tcPr marL="9525" marR="9525" marT="9525" marB="0" anchor="ctr"/>
                </a:tc>
              </a:tr>
              <a:tr h="373731">
                <a:tc>
                  <a:txBody>
                    <a:bodyPr/>
                    <a:lstStyle/>
                    <a:p>
                      <a:pPr algn="r" fontAlgn="b"/>
                      <a:r>
                        <a:rPr lang="en-US" altLang="zh-CN" sz="1200" u="none" strike="noStrike">
                          <a:effectLst/>
                          <a:latin typeface="微软雅黑" pitchFamily="34" charset="-122"/>
                          <a:ea typeface="微软雅黑" pitchFamily="34" charset="-122"/>
                        </a:rPr>
                        <a:t>5</a:t>
                      </a:r>
                      <a:endParaRPr lang="en-US" altLang="zh-CN" sz="1200" b="0" i="0" u="none" strike="noStrike">
                        <a:effectLst/>
                        <a:latin typeface="微软雅黑" pitchFamily="34" charset="-122"/>
                        <a:ea typeface="微软雅黑" pitchFamily="34" charset="-122"/>
                      </a:endParaRPr>
                    </a:p>
                  </a:txBody>
                  <a:tcPr marL="9525" marR="9525" marT="9525" marB="0" anchor="b"/>
                </a:tc>
                <a:tc>
                  <a:txBody>
                    <a:bodyPr/>
                    <a:lstStyle/>
                    <a:p>
                      <a:pPr algn="l" fontAlgn="ctr"/>
                      <a:r>
                        <a:rPr lang="zh-CN" altLang="en-US" sz="1200" u="none" strike="noStrike">
                          <a:effectLst/>
                          <a:latin typeface="微软雅黑" pitchFamily="34" charset="-122"/>
                          <a:ea typeface="微软雅黑" pitchFamily="34" charset="-122"/>
                        </a:rPr>
                        <a:t>陈  翀</a:t>
                      </a:r>
                      <a:endParaRPr lang="zh-CN" altLang="en-US" sz="12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a:effectLst/>
                          <a:latin typeface="微软雅黑" pitchFamily="34" charset="-122"/>
                          <a:ea typeface="微软雅黑" pitchFamily="34" charset="-122"/>
                        </a:rPr>
                        <a:t>　</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　</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dirty="0">
                          <a:effectLst/>
                          <a:latin typeface="微软雅黑" pitchFamily="34" charset="-122"/>
                          <a:ea typeface="微软雅黑" pitchFamily="34" charset="-122"/>
                        </a:rPr>
                        <a:t>　</a:t>
                      </a:r>
                      <a:endParaRPr lang="zh-CN" altLang="en-US" sz="1800" b="0" i="0" u="none" strike="noStrike" dirty="0">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dirty="0">
                          <a:effectLst/>
                          <a:latin typeface="微软雅黑" pitchFamily="34" charset="-122"/>
                          <a:ea typeface="微软雅黑" pitchFamily="34" charset="-122"/>
                        </a:rPr>
                        <a:t>　</a:t>
                      </a:r>
                      <a:endParaRPr lang="zh-CN" altLang="en-US" sz="1800" b="0" i="0" u="none" strike="noStrike" dirty="0">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a:effectLst/>
                          <a:latin typeface="微软雅黑" pitchFamily="34" charset="-122"/>
                          <a:ea typeface="微软雅黑" pitchFamily="34" charset="-122"/>
                        </a:rPr>
                        <a:t>　</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a:effectLst/>
                          <a:latin typeface="微软雅黑" pitchFamily="34" charset="-122"/>
                          <a:ea typeface="微软雅黑" pitchFamily="34" charset="-122"/>
                        </a:rPr>
                        <a:t>　</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a:effectLst/>
                          <a:latin typeface="微软雅黑" pitchFamily="34" charset="-122"/>
                          <a:ea typeface="微软雅黑" pitchFamily="34" charset="-122"/>
                        </a:rPr>
                        <a:t>　</a:t>
                      </a:r>
                      <a:endParaRPr lang="zh-CN" altLang="en-US" sz="1800" b="0" i="0" u="none" strike="noStrike">
                        <a:effectLst/>
                        <a:latin typeface="微软雅黑" pitchFamily="34" charset="-122"/>
                        <a:ea typeface="微软雅黑" pitchFamily="34" charset="-122"/>
                      </a:endParaRPr>
                    </a:p>
                  </a:txBody>
                  <a:tcPr marL="9525" marR="9525" marT="9525" marB="0" anchor="ctr"/>
                </a:tc>
              </a:tr>
              <a:tr h="373731">
                <a:tc>
                  <a:txBody>
                    <a:bodyPr/>
                    <a:lstStyle/>
                    <a:p>
                      <a:pPr algn="r" fontAlgn="b"/>
                      <a:r>
                        <a:rPr lang="en-US" altLang="zh-CN" sz="1200" u="none" strike="noStrike">
                          <a:effectLst/>
                          <a:latin typeface="微软雅黑" pitchFamily="34" charset="-122"/>
                          <a:ea typeface="微软雅黑" pitchFamily="34" charset="-122"/>
                        </a:rPr>
                        <a:t>6</a:t>
                      </a:r>
                      <a:endParaRPr lang="en-US" altLang="zh-CN" sz="1200" b="0" i="0" u="none" strike="noStrike">
                        <a:effectLst/>
                        <a:latin typeface="微软雅黑" pitchFamily="34" charset="-122"/>
                        <a:ea typeface="微软雅黑" pitchFamily="34" charset="-122"/>
                      </a:endParaRPr>
                    </a:p>
                  </a:txBody>
                  <a:tcPr marL="9525" marR="9525" marT="9525" marB="0" anchor="b"/>
                </a:tc>
                <a:tc>
                  <a:txBody>
                    <a:bodyPr/>
                    <a:lstStyle/>
                    <a:p>
                      <a:pPr algn="l" fontAlgn="ctr"/>
                      <a:r>
                        <a:rPr lang="zh-CN" altLang="en-US" sz="1200" u="none" strike="noStrike">
                          <a:effectLst/>
                          <a:latin typeface="微软雅黑" pitchFamily="34" charset="-122"/>
                          <a:ea typeface="微软雅黑" pitchFamily="34" charset="-122"/>
                        </a:rPr>
                        <a:t>赵   胜</a:t>
                      </a:r>
                      <a:endParaRPr lang="zh-CN" altLang="en-US" sz="12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a:effectLst/>
                          <a:latin typeface="微软雅黑" pitchFamily="34" charset="-122"/>
                          <a:ea typeface="微软雅黑" pitchFamily="34" charset="-122"/>
                        </a:rPr>
                        <a:t>　</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dirty="0">
                          <a:effectLst/>
                          <a:latin typeface="微软雅黑" pitchFamily="34" charset="-122"/>
                          <a:ea typeface="微软雅黑" pitchFamily="34" charset="-122"/>
                        </a:rPr>
                        <a:t>　</a:t>
                      </a:r>
                      <a:endParaRPr lang="zh-CN" altLang="en-US" sz="1800" b="0" i="0" u="none" strike="noStrike" dirty="0">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a:effectLst/>
                          <a:latin typeface="微软雅黑" pitchFamily="34" charset="-122"/>
                          <a:ea typeface="微软雅黑" pitchFamily="34" charset="-122"/>
                        </a:rPr>
                        <a:t>　</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　</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dirty="0">
                          <a:effectLst/>
                          <a:latin typeface="微软雅黑" pitchFamily="34" charset="-122"/>
                          <a:ea typeface="微软雅黑" pitchFamily="34" charset="-122"/>
                        </a:rPr>
                        <a:t>　</a:t>
                      </a:r>
                      <a:endParaRPr lang="zh-CN" altLang="en-US" sz="1800" b="0" i="0" u="none" strike="noStrike" dirty="0">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a:effectLst/>
                          <a:latin typeface="微软雅黑" pitchFamily="34" charset="-122"/>
                          <a:ea typeface="微软雅黑" pitchFamily="34" charset="-122"/>
                        </a:rPr>
                        <a:t>　</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a:effectLst/>
                          <a:latin typeface="微软雅黑" pitchFamily="34" charset="-122"/>
                          <a:ea typeface="微软雅黑" pitchFamily="34" charset="-122"/>
                        </a:rPr>
                        <a:t>　</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a:effectLst/>
                          <a:latin typeface="微软雅黑" pitchFamily="34" charset="-122"/>
                          <a:ea typeface="微软雅黑" pitchFamily="34" charset="-122"/>
                        </a:rPr>
                        <a:t>　</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a:effectLst/>
                          <a:latin typeface="微软雅黑" pitchFamily="34" charset="-122"/>
                          <a:ea typeface="微软雅黑" pitchFamily="34" charset="-122"/>
                        </a:rPr>
                        <a:t>　</a:t>
                      </a:r>
                      <a:endParaRPr lang="zh-CN" altLang="en-US" sz="1800" b="0" i="0" u="none" strike="noStrike">
                        <a:effectLst/>
                        <a:latin typeface="微软雅黑" pitchFamily="34" charset="-122"/>
                        <a:ea typeface="微软雅黑" pitchFamily="34" charset="-122"/>
                      </a:endParaRPr>
                    </a:p>
                  </a:txBody>
                  <a:tcPr marL="9525" marR="9525" marT="9525" marB="0" anchor="ctr"/>
                </a:tc>
              </a:tr>
              <a:tr h="373731">
                <a:tc>
                  <a:txBody>
                    <a:bodyPr/>
                    <a:lstStyle/>
                    <a:p>
                      <a:pPr algn="r" fontAlgn="b"/>
                      <a:r>
                        <a:rPr lang="en-US" altLang="zh-CN" sz="1200" u="none" strike="noStrike">
                          <a:effectLst/>
                          <a:latin typeface="微软雅黑" pitchFamily="34" charset="-122"/>
                          <a:ea typeface="微软雅黑" pitchFamily="34" charset="-122"/>
                        </a:rPr>
                        <a:t>7</a:t>
                      </a:r>
                      <a:endParaRPr lang="en-US" altLang="zh-CN" sz="1200" b="0" i="0" u="none" strike="noStrike">
                        <a:effectLst/>
                        <a:latin typeface="微软雅黑" pitchFamily="34" charset="-122"/>
                        <a:ea typeface="微软雅黑" pitchFamily="34" charset="-122"/>
                      </a:endParaRPr>
                    </a:p>
                  </a:txBody>
                  <a:tcPr marL="9525" marR="9525" marT="9525" marB="0" anchor="b"/>
                </a:tc>
                <a:tc>
                  <a:txBody>
                    <a:bodyPr/>
                    <a:lstStyle/>
                    <a:p>
                      <a:pPr algn="l" fontAlgn="ctr"/>
                      <a:r>
                        <a:rPr lang="zh-CN" altLang="en-US" sz="1200" u="none" strike="noStrike">
                          <a:effectLst/>
                          <a:latin typeface="微软雅黑" pitchFamily="34" charset="-122"/>
                          <a:ea typeface="微软雅黑" pitchFamily="34" charset="-122"/>
                        </a:rPr>
                        <a:t>曹  春</a:t>
                      </a:r>
                      <a:endParaRPr lang="zh-CN" altLang="en-US" sz="12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a:effectLst/>
                          <a:latin typeface="微软雅黑" pitchFamily="34" charset="-122"/>
                          <a:ea typeface="微软雅黑" pitchFamily="34" charset="-122"/>
                        </a:rPr>
                        <a:t>　</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dirty="0">
                          <a:effectLst/>
                          <a:latin typeface="微软雅黑" pitchFamily="34" charset="-122"/>
                          <a:ea typeface="微软雅黑" pitchFamily="34" charset="-122"/>
                        </a:rPr>
                        <a:t>☆</a:t>
                      </a:r>
                      <a:endParaRPr lang="zh-CN" altLang="en-US" sz="1800" b="0" i="0" u="none" strike="noStrike" dirty="0">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a:effectLst/>
                          <a:latin typeface="微软雅黑" pitchFamily="34" charset="-122"/>
                          <a:ea typeface="微软雅黑" pitchFamily="34" charset="-122"/>
                        </a:rPr>
                        <a:t>　</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a:effectLst/>
                          <a:latin typeface="微软雅黑" pitchFamily="34" charset="-122"/>
                          <a:ea typeface="微软雅黑" pitchFamily="34" charset="-122"/>
                        </a:rPr>
                        <a:t>　</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dirty="0">
                          <a:effectLst/>
                          <a:latin typeface="微软雅黑" pitchFamily="34" charset="-122"/>
                          <a:ea typeface="微软雅黑" pitchFamily="34" charset="-122"/>
                        </a:rPr>
                        <a:t>☆</a:t>
                      </a:r>
                      <a:endParaRPr lang="zh-CN" altLang="en-US" sz="1800" b="0" i="0" u="none" strike="noStrike" dirty="0">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dirty="0">
                          <a:effectLst/>
                          <a:latin typeface="微软雅黑" pitchFamily="34" charset="-122"/>
                          <a:ea typeface="微软雅黑" pitchFamily="34" charset="-122"/>
                        </a:rPr>
                        <a:t>　</a:t>
                      </a:r>
                      <a:endParaRPr lang="zh-CN" altLang="en-US" sz="1800" b="0" i="0" u="none" strike="noStrike" dirty="0">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　</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a:effectLst/>
                          <a:latin typeface="微软雅黑" pitchFamily="34" charset="-122"/>
                          <a:ea typeface="微软雅黑" pitchFamily="34" charset="-122"/>
                        </a:rPr>
                        <a:t>　</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a:effectLst/>
                          <a:latin typeface="微软雅黑" pitchFamily="34" charset="-122"/>
                          <a:ea typeface="微软雅黑" pitchFamily="34" charset="-122"/>
                        </a:rPr>
                        <a:t>　</a:t>
                      </a:r>
                      <a:endParaRPr lang="zh-CN" altLang="en-US" sz="1800" b="0" i="0" u="none" strike="noStrike">
                        <a:effectLst/>
                        <a:latin typeface="微软雅黑" pitchFamily="34" charset="-122"/>
                        <a:ea typeface="微软雅黑" pitchFamily="34" charset="-122"/>
                      </a:endParaRPr>
                    </a:p>
                  </a:txBody>
                  <a:tcPr marL="9525" marR="9525" marT="9525" marB="0" anchor="ctr"/>
                </a:tc>
              </a:tr>
              <a:tr h="373731">
                <a:tc>
                  <a:txBody>
                    <a:bodyPr/>
                    <a:lstStyle/>
                    <a:p>
                      <a:pPr algn="r" fontAlgn="b"/>
                      <a:r>
                        <a:rPr lang="en-US" altLang="zh-CN" sz="1200" u="none" strike="noStrike">
                          <a:effectLst/>
                          <a:latin typeface="微软雅黑" pitchFamily="34" charset="-122"/>
                          <a:ea typeface="微软雅黑" pitchFamily="34" charset="-122"/>
                        </a:rPr>
                        <a:t>8</a:t>
                      </a:r>
                      <a:endParaRPr lang="en-US" altLang="zh-CN" sz="1200" b="0" i="0" u="none" strike="noStrike">
                        <a:effectLst/>
                        <a:latin typeface="微软雅黑" pitchFamily="34" charset="-122"/>
                        <a:ea typeface="微软雅黑" pitchFamily="34" charset="-122"/>
                      </a:endParaRPr>
                    </a:p>
                  </a:txBody>
                  <a:tcPr marL="9525" marR="9525" marT="9525" marB="0" anchor="b"/>
                </a:tc>
                <a:tc>
                  <a:txBody>
                    <a:bodyPr/>
                    <a:lstStyle/>
                    <a:p>
                      <a:pPr algn="l" fontAlgn="ctr"/>
                      <a:r>
                        <a:rPr lang="zh-CN" altLang="en-US" sz="1200" u="none" strike="noStrike">
                          <a:effectLst/>
                          <a:latin typeface="微软雅黑" pitchFamily="34" charset="-122"/>
                          <a:ea typeface="微软雅黑" pitchFamily="34" charset="-122"/>
                        </a:rPr>
                        <a:t>李辉滨</a:t>
                      </a:r>
                      <a:endParaRPr lang="zh-CN" altLang="en-US" sz="12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a:effectLst/>
                          <a:latin typeface="微软雅黑" pitchFamily="34" charset="-122"/>
                          <a:ea typeface="微软雅黑" pitchFamily="34" charset="-122"/>
                        </a:rPr>
                        <a:t>　</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dirty="0">
                          <a:effectLst/>
                          <a:latin typeface="微软雅黑" pitchFamily="34" charset="-122"/>
                          <a:ea typeface="微软雅黑" pitchFamily="34" charset="-122"/>
                        </a:rPr>
                        <a:t>　</a:t>
                      </a:r>
                      <a:endParaRPr lang="zh-CN" altLang="en-US" sz="1800" b="0" i="0" u="none" strike="noStrike" dirty="0">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a:effectLst/>
                          <a:latin typeface="微软雅黑" pitchFamily="34" charset="-122"/>
                          <a:ea typeface="微软雅黑" pitchFamily="34" charset="-122"/>
                        </a:rPr>
                        <a:t>　</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a:effectLst/>
                          <a:latin typeface="微软雅黑" pitchFamily="34" charset="-122"/>
                          <a:ea typeface="微软雅黑" pitchFamily="34" charset="-122"/>
                        </a:rPr>
                        <a:t>　</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dirty="0">
                          <a:effectLst/>
                          <a:latin typeface="微软雅黑" pitchFamily="34" charset="-122"/>
                          <a:ea typeface="微软雅黑" pitchFamily="34" charset="-122"/>
                        </a:rPr>
                        <a:t>　</a:t>
                      </a:r>
                      <a:endParaRPr lang="zh-CN" altLang="en-US" sz="1800" b="0" i="0" u="none" strike="noStrike" dirty="0">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dirty="0">
                          <a:effectLst/>
                          <a:latin typeface="微软雅黑" pitchFamily="34" charset="-122"/>
                          <a:ea typeface="微软雅黑" pitchFamily="34" charset="-122"/>
                        </a:rPr>
                        <a:t>　</a:t>
                      </a:r>
                      <a:endParaRPr lang="zh-CN" altLang="en-US" sz="1800" b="0" i="0" u="none" strike="noStrike" dirty="0">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a:effectLst/>
                          <a:latin typeface="微软雅黑" pitchFamily="34" charset="-122"/>
                          <a:ea typeface="微软雅黑" pitchFamily="34" charset="-122"/>
                        </a:rPr>
                        <a:t>　</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a:effectLst/>
                          <a:latin typeface="微软雅黑" pitchFamily="34" charset="-122"/>
                          <a:ea typeface="微软雅黑" pitchFamily="34" charset="-122"/>
                        </a:rPr>
                        <a:t>　</a:t>
                      </a:r>
                      <a:endParaRPr lang="zh-CN" altLang="en-US" sz="1800" b="0" i="0" u="none" strike="noStrike">
                        <a:effectLst/>
                        <a:latin typeface="微软雅黑" pitchFamily="34" charset="-122"/>
                        <a:ea typeface="微软雅黑" pitchFamily="34" charset="-122"/>
                      </a:endParaRPr>
                    </a:p>
                  </a:txBody>
                  <a:tcPr marL="9525" marR="9525" marT="9525" marB="0" anchor="ctr"/>
                </a:tc>
              </a:tr>
              <a:tr h="373731">
                <a:tc>
                  <a:txBody>
                    <a:bodyPr/>
                    <a:lstStyle/>
                    <a:p>
                      <a:pPr algn="r" fontAlgn="b"/>
                      <a:r>
                        <a:rPr lang="en-US" altLang="zh-CN" sz="1200" u="none" strike="noStrike">
                          <a:effectLst/>
                          <a:latin typeface="微软雅黑" pitchFamily="34" charset="-122"/>
                          <a:ea typeface="微软雅黑" pitchFamily="34" charset="-122"/>
                        </a:rPr>
                        <a:t>9</a:t>
                      </a:r>
                      <a:endParaRPr lang="en-US" altLang="zh-CN" sz="1200" b="0" i="0" u="none" strike="noStrike">
                        <a:effectLst/>
                        <a:latin typeface="微软雅黑" pitchFamily="34" charset="-122"/>
                        <a:ea typeface="微软雅黑" pitchFamily="34" charset="-122"/>
                      </a:endParaRPr>
                    </a:p>
                  </a:txBody>
                  <a:tcPr marL="9525" marR="9525" marT="9525" marB="0" anchor="b"/>
                </a:tc>
                <a:tc>
                  <a:txBody>
                    <a:bodyPr/>
                    <a:lstStyle/>
                    <a:p>
                      <a:pPr algn="l" fontAlgn="ctr"/>
                      <a:r>
                        <a:rPr lang="zh-CN" altLang="en-US" sz="1200" u="none" strike="noStrike">
                          <a:effectLst/>
                          <a:latin typeface="微软雅黑" pitchFamily="34" charset="-122"/>
                          <a:ea typeface="微软雅黑" pitchFamily="34" charset="-122"/>
                        </a:rPr>
                        <a:t>李海军</a:t>
                      </a:r>
                      <a:endParaRPr lang="zh-CN" altLang="en-US" sz="12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dirty="0">
                          <a:effectLst/>
                          <a:latin typeface="微软雅黑" pitchFamily="34" charset="-122"/>
                          <a:ea typeface="微软雅黑" pitchFamily="34" charset="-122"/>
                        </a:rPr>
                        <a:t>★</a:t>
                      </a:r>
                      <a:endParaRPr lang="zh-CN" altLang="en-US" sz="1800" b="0" i="0" u="none" strike="noStrike" dirty="0">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a:effectLst/>
                          <a:latin typeface="微软雅黑" pitchFamily="34" charset="-122"/>
                          <a:ea typeface="微软雅黑" pitchFamily="34" charset="-122"/>
                        </a:rPr>
                        <a:t>　</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dirty="0">
                          <a:effectLst/>
                          <a:latin typeface="微软雅黑" pitchFamily="34" charset="-122"/>
                          <a:ea typeface="微软雅黑" pitchFamily="34" charset="-122"/>
                        </a:rPr>
                        <a:t>☆</a:t>
                      </a:r>
                      <a:endParaRPr lang="zh-CN" altLang="en-US" sz="1800" b="0" i="0" u="none" strike="noStrike" dirty="0">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dirty="0">
                          <a:effectLst/>
                          <a:latin typeface="微软雅黑" pitchFamily="34" charset="-122"/>
                          <a:ea typeface="微软雅黑" pitchFamily="34" charset="-122"/>
                        </a:rPr>
                        <a:t>☆</a:t>
                      </a:r>
                      <a:endParaRPr lang="zh-CN" altLang="en-US" sz="1800" b="0" i="0" u="none" strike="noStrike" dirty="0">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dirty="0">
                          <a:effectLst/>
                          <a:latin typeface="微软雅黑" pitchFamily="34" charset="-122"/>
                          <a:ea typeface="微软雅黑" pitchFamily="34" charset="-122"/>
                        </a:rPr>
                        <a:t>　</a:t>
                      </a:r>
                      <a:endParaRPr lang="zh-CN" altLang="en-US" sz="1800" b="0" i="0" u="none" strike="noStrike" dirty="0">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dirty="0">
                          <a:effectLst/>
                          <a:latin typeface="微软雅黑" pitchFamily="34" charset="-122"/>
                          <a:ea typeface="微软雅黑" pitchFamily="34" charset="-122"/>
                        </a:rPr>
                        <a:t>☆</a:t>
                      </a:r>
                      <a:endParaRPr lang="zh-CN" altLang="en-US" sz="1800" b="0" i="0" u="none" strike="noStrike" dirty="0">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dirty="0">
                          <a:effectLst/>
                          <a:latin typeface="微软雅黑" pitchFamily="34" charset="-122"/>
                          <a:ea typeface="微软雅黑" pitchFamily="34" charset="-122"/>
                        </a:rPr>
                        <a:t>☆</a:t>
                      </a:r>
                      <a:endParaRPr lang="zh-CN" altLang="en-US" sz="1800" b="0" i="0" u="none" strike="noStrike" dirty="0">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dirty="0">
                          <a:effectLst/>
                          <a:latin typeface="微软雅黑" pitchFamily="34" charset="-122"/>
                          <a:ea typeface="微软雅黑" pitchFamily="34" charset="-122"/>
                        </a:rPr>
                        <a:t>　</a:t>
                      </a:r>
                      <a:endParaRPr lang="zh-CN" altLang="en-US" sz="1800" b="0" i="0" u="none" strike="noStrike" dirty="0">
                        <a:effectLst/>
                        <a:latin typeface="微软雅黑" pitchFamily="34" charset="-122"/>
                        <a:ea typeface="微软雅黑" pitchFamily="34" charset="-122"/>
                      </a:endParaRPr>
                    </a:p>
                  </a:txBody>
                  <a:tcPr marL="9525" marR="9525" marT="9525" marB="0" anchor="ctr"/>
                </a:tc>
              </a:tr>
              <a:tr h="373731">
                <a:tc>
                  <a:txBody>
                    <a:bodyPr/>
                    <a:lstStyle/>
                    <a:p>
                      <a:pPr algn="r" fontAlgn="b"/>
                      <a:r>
                        <a:rPr lang="en-US" altLang="zh-CN" sz="1200" u="none" strike="noStrike">
                          <a:effectLst/>
                          <a:latin typeface="微软雅黑" pitchFamily="34" charset="-122"/>
                          <a:ea typeface="微软雅黑" pitchFamily="34" charset="-122"/>
                        </a:rPr>
                        <a:t>10</a:t>
                      </a:r>
                      <a:endParaRPr lang="en-US" altLang="zh-CN" sz="1200" b="0" i="0" u="none" strike="noStrike">
                        <a:effectLst/>
                        <a:latin typeface="微软雅黑" pitchFamily="34" charset="-122"/>
                        <a:ea typeface="微软雅黑" pitchFamily="34" charset="-122"/>
                      </a:endParaRPr>
                    </a:p>
                  </a:txBody>
                  <a:tcPr marL="9525" marR="9525" marT="9525" marB="0" anchor="b"/>
                </a:tc>
                <a:tc>
                  <a:txBody>
                    <a:bodyPr/>
                    <a:lstStyle/>
                    <a:p>
                      <a:pPr algn="l" fontAlgn="ctr"/>
                      <a:r>
                        <a:rPr lang="zh-CN" altLang="en-US" sz="1200" u="none" strike="noStrike">
                          <a:effectLst/>
                          <a:latin typeface="微软雅黑" pitchFamily="34" charset="-122"/>
                          <a:ea typeface="微软雅黑" pitchFamily="34" charset="-122"/>
                        </a:rPr>
                        <a:t>李恺奕</a:t>
                      </a:r>
                      <a:endParaRPr lang="zh-CN" altLang="en-US" sz="12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dirty="0">
                          <a:effectLst/>
                          <a:latin typeface="微软雅黑" pitchFamily="34" charset="-122"/>
                          <a:ea typeface="微软雅黑" pitchFamily="34" charset="-122"/>
                        </a:rPr>
                        <a:t>　</a:t>
                      </a:r>
                      <a:endParaRPr lang="zh-CN" altLang="en-US" sz="1800" b="0" i="0" u="none" strike="noStrike" dirty="0">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a:effectLst/>
                          <a:latin typeface="微软雅黑" pitchFamily="34" charset="-122"/>
                          <a:ea typeface="微软雅黑" pitchFamily="34" charset="-122"/>
                        </a:rPr>
                        <a:t>　</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　</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a:effectLst/>
                          <a:latin typeface="微软雅黑" pitchFamily="34" charset="-122"/>
                          <a:ea typeface="微软雅黑" pitchFamily="34" charset="-122"/>
                        </a:rPr>
                        <a:t>　</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a:effectLst/>
                          <a:latin typeface="微软雅黑" pitchFamily="34" charset="-122"/>
                          <a:ea typeface="微软雅黑" pitchFamily="34" charset="-122"/>
                        </a:rPr>
                        <a:t>　</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　</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dirty="0">
                          <a:effectLst/>
                          <a:latin typeface="微软雅黑" pitchFamily="34" charset="-122"/>
                          <a:ea typeface="微软雅黑" pitchFamily="34" charset="-122"/>
                        </a:rPr>
                        <a:t>☆</a:t>
                      </a:r>
                      <a:endParaRPr lang="zh-CN" altLang="en-US" sz="1800" b="0" i="0" u="none" strike="noStrike" dirty="0">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dirty="0">
                          <a:effectLst/>
                          <a:latin typeface="微软雅黑" pitchFamily="34" charset="-122"/>
                          <a:ea typeface="微软雅黑" pitchFamily="34" charset="-122"/>
                        </a:rPr>
                        <a:t>　</a:t>
                      </a:r>
                      <a:endParaRPr lang="zh-CN" altLang="en-US" sz="1800" b="0" i="0" u="none" strike="noStrike" dirty="0">
                        <a:effectLst/>
                        <a:latin typeface="微软雅黑" pitchFamily="34" charset="-122"/>
                        <a:ea typeface="微软雅黑" pitchFamily="34" charset="-122"/>
                      </a:endParaRPr>
                    </a:p>
                  </a:txBody>
                  <a:tcPr marL="9525" marR="9525" marT="9525" marB="0" anchor="ctr"/>
                </a:tc>
              </a:tr>
              <a:tr h="373731">
                <a:tc>
                  <a:txBody>
                    <a:bodyPr/>
                    <a:lstStyle/>
                    <a:p>
                      <a:pPr algn="r" fontAlgn="b"/>
                      <a:r>
                        <a:rPr lang="en-US" altLang="zh-CN" sz="1200" u="none" strike="noStrike">
                          <a:effectLst/>
                          <a:latin typeface="微软雅黑" pitchFamily="34" charset="-122"/>
                          <a:ea typeface="微软雅黑" pitchFamily="34" charset="-122"/>
                        </a:rPr>
                        <a:t>11</a:t>
                      </a:r>
                      <a:endParaRPr lang="en-US" altLang="zh-CN" sz="1200" b="0" i="0" u="none" strike="noStrike">
                        <a:effectLst/>
                        <a:latin typeface="微软雅黑" pitchFamily="34" charset="-122"/>
                        <a:ea typeface="微软雅黑" pitchFamily="34" charset="-122"/>
                      </a:endParaRPr>
                    </a:p>
                  </a:txBody>
                  <a:tcPr marL="9525" marR="9525" marT="9525" marB="0" anchor="b"/>
                </a:tc>
                <a:tc>
                  <a:txBody>
                    <a:bodyPr/>
                    <a:lstStyle/>
                    <a:p>
                      <a:pPr algn="l" fontAlgn="ctr"/>
                      <a:r>
                        <a:rPr lang="zh-CN" altLang="en-US" sz="1200" u="none" strike="noStrike">
                          <a:effectLst/>
                          <a:latin typeface="微软雅黑" pitchFamily="34" charset="-122"/>
                          <a:ea typeface="微软雅黑" pitchFamily="34" charset="-122"/>
                        </a:rPr>
                        <a:t>张  宏</a:t>
                      </a:r>
                      <a:endParaRPr lang="zh-CN" altLang="en-US" sz="12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a:effectLst/>
                          <a:latin typeface="微软雅黑" pitchFamily="34" charset="-122"/>
                          <a:ea typeface="微软雅黑" pitchFamily="34" charset="-122"/>
                        </a:rPr>
                        <a:t>　</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dirty="0">
                          <a:effectLst/>
                          <a:latin typeface="微软雅黑" pitchFamily="34" charset="-122"/>
                          <a:ea typeface="微软雅黑" pitchFamily="34" charset="-122"/>
                        </a:rPr>
                        <a:t>　</a:t>
                      </a:r>
                      <a:endParaRPr lang="zh-CN" altLang="en-US" sz="1800" b="0" i="0" u="none" strike="noStrike" dirty="0">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　</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a:effectLst/>
                          <a:latin typeface="微软雅黑" pitchFamily="34" charset="-122"/>
                          <a:ea typeface="微软雅黑" pitchFamily="34" charset="-122"/>
                        </a:rPr>
                        <a:t>　</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a:effectLst/>
                          <a:latin typeface="微软雅黑" pitchFamily="34" charset="-122"/>
                          <a:ea typeface="微软雅黑" pitchFamily="34" charset="-122"/>
                        </a:rPr>
                        <a:t>　</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800" u="none" strike="noStrike">
                          <a:effectLst/>
                          <a:latin typeface="微软雅黑" pitchFamily="34" charset="-122"/>
                          <a:ea typeface="微软雅黑" pitchFamily="34" charset="-122"/>
                        </a:rPr>
                        <a:t>☆</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a:effectLst/>
                          <a:latin typeface="微软雅黑" pitchFamily="34" charset="-122"/>
                          <a:ea typeface="微软雅黑" pitchFamily="34" charset="-122"/>
                        </a:rPr>
                        <a:t>　</a:t>
                      </a:r>
                      <a:endParaRPr lang="zh-CN" altLang="en-US" sz="1800" b="0" i="0" u="none" strike="noStrike">
                        <a:effectLst/>
                        <a:latin typeface="微软雅黑" pitchFamily="34" charset="-122"/>
                        <a:ea typeface="微软雅黑" pitchFamily="34" charset="-122"/>
                      </a:endParaRPr>
                    </a:p>
                  </a:txBody>
                  <a:tcPr marL="9525" marR="9525" marT="9525" marB="0" anchor="ctr"/>
                </a:tc>
                <a:tc>
                  <a:txBody>
                    <a:bodyPr/>
                    <a:lstStyle/>
                    <a:p>
                      <a:pPr algn="l" fontAlgn="ctr"/>
                      <a:r>
                        <a:rPr lang="zh-CN" altLang="en-US" sz="1800" u="none" strike="noStrike" dirty="0">
                          <a:effectLst/>
                          <a:latin typeface="微软雅黑" pitchFamily="34" charset="-122"/>
                          <a:ea typeface="微软雅黑" pitchFamily="34" charset="-122"/>
                        </a:rPr>
                        <a:t>　</a:t>
                      </a:r>
                      <a:endParaRPr lang="zh-CN" altLang="en-US" sz="1800" b="0" i="0" u="none" strike="noStrike" dirty="0">
                        <a:effectLst/>
                        <a:latin typeface="微软雅黑" pitchFamily="34" charset="-122"/>
                        <a:ea typeface="微软雅黑" pitchFamily="34" charset="-122"/>
                      </a:endParaRPr>
                    </a:p>
                  </a:txBody>
                  <a:tcPr marL="9525" marR="9525" marT="9525" marB="0" anchor="ctr"/>
                </a:tc>
              </a:tr>
            </a:tbl>
          </a:graphicData>
        </a:graphic>
      </p:graphicFrame>
    </p:spTree>
    <p:extLst>
      <p:ext uri="{BB962C8B-B14F-4D97-AF65-F5344CB8AC3E}">
        <p14:creationId xmlns:p14="http://schemas.microsoft.com/office/powerpoint/2010/main" val="40185487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zh-CN" altLang="en-US" smtClean="0">
                <a:latin typeface="微软雅黑" pitchFamily="34" charset="-122"/>
                <a:ea typeface="微软雅黑" pitchFamily="34" charset="-122"/>
              </a:rPr>
              <a:t>汇报内容</a:t>
            </a:r>
          </a:p>
        </p:txBody>
      </p:sp>
      <p:graphicFrame>
        <p:nvGraphicFramePr>
          <p:cNvPr id="2" name="图示 1"/>
          <p:cNvGraphicFramePr/>
          <p:nvPr>
            <p:extLst>
              <p:ext uri="{D42A27DB-BD31-4B8C-83A1-F6EECF244321}">
                <p14:modId xmlns:p14="http://schemas.microsoft.com/office/powerpoint/2010/main" val="3519249431"/>
              </p:ext>
            </p:extLst>
          </p:nvPr>
        </p:nvGraphicFramePr>
        <p:xfrm>
          <a:off x="1524000" y="1397000"/>
          <a:ext cx="6432376" cy="4696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83065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工作总结</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圆满完成全年工作计划</a:t>
            </a:r>
            <a:endParaRPr lang="zh-CN" altLang="en-US" dirty="0" smtClean="0">
              <a:latin typeface="微软雅黑" pitchFamily="34" charset="-122"/>
              <a:ea typeface="微软雅黑" pitchFamily="34" charset="-122"/>
            </a:endParaRPr>
          </a:p>
        </p:txBody>
      </p:sp>
      <p:sp>
        <p:nvSpPr>
          <p:cNvPr id="11268" name="矩形 1"/>
          <p:cNvSpPr>
            <a:spLocks noChangeArrowheads="1"/>
          </p:cNvSpPr>
          <p:nvPr/>
        </p:nvSpPr>
        <p:spPr bwMode="auto">
          <a:xfrm>
            <a:off x="2195736" y="1268413"/>
            <a:ext cx="42613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1" fontAlgn="b" hangingPunct="1">
              <a:spcBef>
                <a:spcPct val="0"/>
              </a:spcBef>
              <a:buClrTx/>
              <a:buFont typeface="Times" pitchFamily="18" charset="0"/>
              <a:buNone/>
            </a:pPr>
            <a:r>
              <a:rPr lang="en-US" altLang="zh-CN" sz="1800" dirty="0" smtClean="0">
                <a:latin typeface="微软雅黑" pitchFamily="34" charset="-122"/>
              </a:rPr>
              <a:t>(</a:t>
            </a:r>
            <a:r>
              <a:rPr lang="zh-CN" altLang="en-US" sz="1800" dirty="0" smtClean="0">
                <a:latin typeface="微软雅黑" pitchFamily="34" charset="-122"/>
              </a:rPr>
              <a:t>全年工作日</a:t>
            </a:r>
            <a:r>
              <a:rPr lang="en-US" altLang="zh-CN" sz="1800" dirty="0" smtClean="0">
                <a:latin typeface="微软雅黑" pitchFamily="34" charset="-122"/>
              </a:rPr>
              <a:t>238</a:t>
            </a:r>
            <a:r>
              <a:rPr lang="zh-CN" altLang="en-US" sz="1800" dirty="0" smtClean="0">
                <a:latin typeface="微软雅黑" pitchFamily="34" charset="-122"/>
              </a:rPr>
              <a:t>，项目常驻人数</a:t>
            </a:r>
            <a:r>
              <a:rPr lang="en-US" altLang="zh-CN" sz="1800" dirty="0" smtClean="0">
                <a:latin typeface="微软雅黑" pitchFamily="34" charset="-122"/>
              </a:rPr>
              <a:t>11</a:t>
            </a:r>
            <a:r>
              <a:rPr lang="zh-CN" altLang="en-US" sz="1800" dirty="0" smtClean="0">
                <a:latin typeface="微软雅黑" pitchFamily="34" charset="-122"/>
              </a:rPr>
              <a:t>人</a:t>
            </a:r>
            <a:r>
              <a:rPr lang="en-US" altLang="zh-CN" sz="1800" dirty="0" smtClean="0">
                <a:latin typeface="微软雅黑" pitchFamily="34" charset="-122"/>
              </a:rPr>
              <a:t>)</a:t>
            </a:r>
            <a:endParaRPr lang="en-US" altLang="zh-CN" sz="4000" dirty="0">
              <a:latin typeface="微软雅黑" pitchFamily="34" charset="-122"/>
            </a:endParaRPr>
          </a:p>
        </p:txBody>
      </p:sp>
      <p:pic>
        <p:nvPicPr>
          <p:cNvPr id="11398" name="Picture 1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772815"/>
            <a:ext cx="7416824" cy="445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smtClean="0">
                <a:latin typeface="微软雅黑" pitchFamily="34" charset="-122"/>
                <a:ea typeface="微软雅黑" pitchFamily="34" charset="-122"/>
              </a:rPr>
              <a:t>工作总结</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明细工作量</a:t>
            </a:r>
            <a:r>
              <a:rPr lang="en-US" altLang="zh-CN" smtClean="0">
                <a:latin typeface="微软雅黑" pitchFamily="34" charset="-122"/>
                <a:ea typeface="微软雅黑" pitchFamily="34" charset="-122"/>
              </a:rPr>
              <a:t>1</a:t>
            </a:r>
            <a:endParaRPr lang="zh-CN" altLang="en-US" smtClean="0">
              <a:latin typeface="微软雅黑" pitchFamily="34" charset="-122"/>
              <a:ea typeface="微软雅黑"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701765992"/>
              </p:ext>
            </p:extLst>
          </p:nvPr>
        </p:nvGraphicFramePr>
        <p:xfrm>
          <a:off x="611560" y="1268760"/>
          <a:ext cx="7704981" cy="4943481"/>
        </p:xfrm>
        <a:graphic>
          <a:graphicData uri="http://schemas.openxmlformats.org/drawingml/2006/table">
            <a:tbl>
              <a:tblPr firstRow="1">
                <a:tableStyleId>{08FB837D-C827-4EFA-A057-4D05807E0F7C}</a:tableStyleId>
              </a:tblPr>
              <a:tblGrid>
                <a:gridCol w="977064"/>
                <a:gridCol w="1754850"/>
                <a:gridCol w="2562379"/>
                <a:gridCol w="1079679"/>
                <a:gridCol w="1331009"/>
              </a:tblGrid>
              <a:tr h="479425">
                <a:tc gridSpan="2">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1200" u="none" strike="noStrike" cap="none" normalizeH="0" baseline="0" dirty="0" smtClean="0">
                          <a:ln>
                            <a:noFill/>
                          </a:ln>
                          <a:effectLst/>
                          <a:latin typeface="微软雅黑" pitchFamily="34" charset="-122"/>
                          <a:ea typeface="微软雅黑" pitchFamily="34" charset="-122"/>
                        </a:rPr>
                        <a:t>工作类别</a:t>
                      </a:r>
                      <a:endParaRPr kumimoji="0" lang="zh-CN" altLang="en-US" sz="12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5681" marR="5681" marT="5681" marB="0" horzOverflow="overflow"/>
                </a:tc>
                <a:tc hMerge="1">
                  <a:txBody>
                    <a:bodyPr/>
                    <a:lstStyle/>
                    <a:p>
                      <a:endParaRPr lang="zh-CN" altLang="en-US"/>
                    </a:p>
                  </a:txBody>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1200" u="none" strike="noStrike" cap="none" normalizeH="0" baseline="0" smtClean="0">
                          <a:ln>
                            <a:noFill/>
                          </a:ln>
                          <a:effectLst/>
                          <a:latin typeface="微软雅黑" pitchFamily="34" charset="-122"/>
                          <a:ea typeface="微软雅黑" pitchFamily="34" charset="-122"/>
                        </a:rPr>
                        <a:t>工作内容</a:t>
                      </a:r>
                      <a:endParaRPr kumimoji="0" lang="zh-CN" altLang="en-US" sz="1200" b="1" i="0" u="none" strike="noStrike" cap="none" normalizeH="0" baseline="0" smtClean="0">
                        <a:ln>
                          <a:noFill/>
                        </a:ln>
                        <a:solidFill>
                          <a:schemeClr val="bg1"/>
                        </a:solidFill>
                        <a:effectLst/>
                        <a:latin typeface="微软雅黑" pitchFamily="34" charset="-122"/>
                        <a:ea typeface="微软雅黑" pitchFamily="34" charset="-122"/>
                      </a:endParaRPr>
                    </a:p>
                  </a:txBody>
                  <a:tcPr marL="5681" marR="5681" marT="5681" marB="0"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u="none" strike="noStrike" cap="none" normalizeH="0" baseline="0" dirty="0" smtClean="0">
                          <a:ln>
                            <a:noFill/>
                          </a:ln>
                          <a:effectLst/>
                          <a:latin typeface="微软雅黑" pitchFamily="34" charset="-122"/>
                          <a:ea typeface="微软雅黑" pitchFamily="34" charset="-122"/>
                        </a:rPr>
                        <a:t>SOW</a:t>
                      </a:r>
                      <a:br>
                        <a:rPr kumimoji="0" lang="en-US" altLang="zh-CN" sz="1200" u="none" strike="noStrike" cap="none" normalizeH="0" baseline="0" dirty="0" smtClean="0">
                          <a:ln>
                            <a:noFill/>
                          </a:ln>
                          <a:effectLst/>
                          <a:latin typeface="微软雅黑" pitchFamily="34" charset="-122"/>
                          <a:ea typeface="微软雅黑" pitchFamily="34" charset="-122"/>
                        </a:rPr>
                      </a:br>
                      <a:endParaRPr kumimoji="0" lang="zh-CN" altLang="en-US" sz="12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5681" marR="5681" marT="5681" marB="0"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zh-CN" altLang="en-US" sz="1200" u="none" strike="noStrike" cap="none" normalizeH="0" baseline="0" dirty="0" smtClean="0">
                          <a:ln>
                            <a:noFill/>
                          </a:ln>
                          <a:effectLst/>
                          <a:latin typeface="微软雅黑" pitchFamily="34" charset="-122"/>
                          <a:ea typeface="微软雅黑" pitchFamily="34" charset="-122"/>
                        </a:rPr>
                        <a:t>全年实际</a:t>
                      </a:r>
                      <a:endParaRPr kumimoji="0" lang="en-US" altLang="zh-CN" sz="1200" u="none" strike="noStrike" cap="none" normalizeH="0" baseline="0" dirty="0" smtClean="0">
                        <a:ln>
                          <a:noFill/>
                        </a:ln>
                        <a:effectLst/>
                        <a:latin typeface="微软雅黑" pitchFamily="34" charset="-122"/>
                        <a:ea typeface="微软雅黑" pitchFamily="34" charset="-122"/>
                      </a:endParaRPr>
                    </a:p>
                    <a:p>
                      <a:pPr marL="0" marR="0" lvl="0" indent="0" algn="r" defTabSz="914400" rtl="0" eaLnBrk="1" fontAlgn="t" latinLnBrk="0" hangingPunct="1">
                        <a:lnSpc>
                          <a:spcPct val="100000"/>
                        </a:lnSpc>
                        <a:spcBef>
                          <a:spcPct val="0"/>
                        </a:spcBef>
                        <a:spcAft>
                          <a:spcPct val="0"/>
                        </a:spcAft>
                        <a:buClrTx/>
                        <a:buSzTx/>
                        <a:buFontTx/>
                        <a:buNone/>
                        <a:tabLst/>
                      </a:pPr>
                      <a:r>
                        <a:rPr kumimoji="0" lang="zh-CN" altLang="en-US" sz="1200" u="none" strike="noStrike" cap="none" normalizeH="0" baseline="0" dirty="0" smtClean="0">
                          <a:ln>
                            <a:noFill/>
                          </a:ln>
                          <a:effectLst/>
                          <a:latin typeface="微软雅黑" pitchFamily="34" charset="-122"/>
                          <a:ea typeface="微软雅黑" pitchFamily="34" charset="-122"/>
                        </a:rPr>
                        <a:t>投入人天</a:t>
                      </a:r>
                      <a:endParaRPr kumimoji="0" lang="zh-CN" altLang="en-US" sz="12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5681" marR="5681" marT="5681" marB="0" horzOverflow="overflow"/>
                </a:tc>
              </a:tr>
              <a:tr h="550863">
                <a:tc rowSpan="1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200" u="none" strike="noStrike" cap="none" normalizeH="0" baseline="0" dirty="0" smtClean="0">
                          <a:ln>
                            <a:noFill/>
                          </a:ln>
                          <a:effectLst/>
                          <a:latin typeface="微软雅黑" pitchFamily="34" charset="-122"/>
                          <a:ea typeface="微软雅黑" pitchFamily="34" charset="-122"/>
                        </a:rPr>
                        <a:t>维护工作</a:t>
                      </a: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5681" marR="5681" marT="5681" marB="0" anchor="b" horzOverflow="overflow"/>
                </a:tc>
                <a:tc rowSpan="4">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200" u="none" strike="noStrike" cap="none" normalizeH="0" baseline="0" smtClean="0">
                          <a:ln>
                            <a:noFill/>
                          </a:ln>
                          <a:effectLst/>
                          <a:latin typeface="微软雅黑" pitchFamily="34" charset="-122"/>
                          <a:ea typeface="微软雅黑" pitchFamily="34" charset="-122"/>
                        </a:rPr>
                        <a:t>(</a:t>
                      </a:r>
                      <a:r>
                        <a:rPr kumimoji="0" lang="zh-CN" altLang="en-US" sz="1200" u="none" strike="noStrike" cap="none" normalizeH="0" baseline="0" smtClean="0">
                          <a:ln>
                            <a:noFill/>
                          </a:ln>
                          <a:effectLst/>
                          <a:latin typeface="微软雅黑" pitchFamily="34" charset="-122"/>
                          <a:ea typeface="微软雅黑" pitchFamily="34" charset="-122"/>
                        </a:rPr>
                        <a:t>一</a:t>
                      </a:r>
                      <a:r>
                        <a:rPr kumimoji="0" lang="en-US" altLang="zh-CN" sz="1200" u="none" strike="noStrike" cap="none" normalizeH="0" baseline="0" smtClean="0">
                          <a:ln>
                            <a:noFill/>
                          </a:ln>
                          <a:effectLst/>
                          <a:latin typeface="微软雅黑" pitchFamily="34" charset="-122"/>
                          <a:ea typeface="微软雅黑" pitchFamily="34" charset="-122"/>
                        </a:rPr>
                        <a:t>)</a:t>
                      </a:r>
                      <a:r>
                        <a:rPr kumimoji="0" lang="zh-CN" altLang="en-US" sz="1200" u="none" strike="noStrike" cap="none" normalizeH="0" baseline="0" smtClean="0">
                          <a:ln>
                            <a:noFill/>
                          </a:ln>
                          <a:effectLst/>
                          <a:latin typeface="微软雅黑" pitchFamily="34" charset="-122"/>
                          <a:ea typeface="微软雅黑" pitchFamily="34" charset="-122"/>
                        </a:rPr>
                        <a:t>系统日常运营和维护工作</a:t>
                      </a:r>
                      <a:endParaRPr kumimoji="0" lang="zh-CN" altLang="en-US" sz="1200" b="0" i="0" u="none" strike="noStrike" cap="none" normalizeH="0" baseline="0" smtClean="0">
                        <a:ln>
                          <a:noFill/>
                        </a:ln>
                        <a:solidFill>
                          <a:schemeClr val="tx1"/>
                        </a:solidFill>
                        <a:effectLst/>
                        <a:latin typeface="微软雅黑" pitchFamily="34" charset="-122"/>
                        <a:ea typeface="微软雅黑" pitchFamily="34" charset="-122"/>
                      </a:endParaRPr>
                    </a:p>
                  </a:txBody>
                  <a:tcPr marL="5681" marR="5681" marT="5681" marB="0" anchor="b"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200" u="none" strike="noStrike" cap="none" normalizeH="0" baseline="0" smtClean="0">
                          <a:ln>
                            <a:noFill/>
                          </a:ln>
                          <a:effectLst/>
                          <a:latin typeface="微软雅黑" pitchFamily="34" charset="-122"/>
                          <a:ea typeface="微软雅黑" pitchFamily="34" charset="-122"/>
                        </a:rPr>
                        <a:t>ETL</a:t>
                      </a:r>
                      <a:r>
                        <a:rPr kumimoji="0" lang="zh-CN" altLang="en-US" sz="1200" u="none" strike="noStrike" cap="none" normalizeH="0" baseline="0" smtClean="0">
                          <a:ln>
                            <a:noFill/>
                          </a:ln>
                          <a:effectLst/>
                          <a:latin typeface="微软雅黑" pitchFamily="34" charset="-122"/>
                          <a:ea typeface="微软雅黑" pitchFamily="34" charset="-122"/>
                        </a:rPr>
                        <a:t>、数据系统、应用系统日常运行维护</a:t>
                      </a:r>
                      <a:endParaRPr kumimoji="0" lang="zh-CN" altLang="en-US" sz="1200" b="0" i="0" u="none" strike="noStrike" cap="none" normalizeH="0" baseline="0" smtClean="0">
                        <a:ln>
                          <a:noFill/>
                        </a:ln>
                        <a:solidFill>
                          <a:schemeClr val="tx1"/>
                        </a:solidFill>
                        <a:effectLst/>
                        <a:latin typeface="微软雅黑" pitchFamily="34" charset="-122"/>
                        <a:ea typeface="微软雅黑" pitchFamily="34" charset="-122"/>
                      </a:endParaRPr>
                    </a:p>
                  </a:txBody>
                  <a:tcPr marL="5681" marR="5681" marT="5681" marB="0" anchor="b"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130</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5681" marR="5681" marT="5681" marB="0" anchor="b"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116</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5681" marR="5681" marT="5681" marB="0" anchor="b" horzOverflow="overflow"/>
                </a:tc>
              </a:tr>
              <a:tr h="41275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200" u="none" strike="noStrike" cap="none" normalizeH="0" baseline="0" dirty="0" smtClean="0">
                          <a:ln>
                            <a:noFill/>
                          </a:ln>
                          <a:effectLst/>
                          <a:latin typeface="微软雅黑" pitchFamily="34" charset="-122"/>
                          <a:ea typeface="微软雅黑" pitchFamily="34" charset="-122"/>
                        </a:rPr>
                        <a:t>数据仓库服务子系统日常运行维护</a:t>
                      </a: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5681" marR="5681" marT="5681" marB="0" anchor="b"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100</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5681" marR="5681" marT="5681" marB="0" anchor="b"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95</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5681" marR="5681" marT="5681" marB="0" anchor="b" horzOverflow="overflow"/>
                </a:tc>
              </a:tr>
              <a:tr h="28575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200" u="none" strike="noStrike" cap="none" normalizeH="0" baseline="0" smtClean="0">
                          <a:ln>
                            <a:noFill/>
                          </a:ln>
                          <a:effectLst/>
                          <a:latin typeface="微软雅黑" pitchFamily="34" charset="-122"/>
                          <a:ea typeface="微软雅黑" pitchFamily="34" charset="-122"/>
                        </a:rPr>
                        <a:t>Portal</a:t>
                      </a:r>
                      <a:r>
                        <a:rPr kumimoji="0" lang="zh-CN" altLang="en-US" sz="1200" u="none" strike="noStrike" cap="none" normalizeH="0" baseline="0" smtClean="0">
                          <a:ln>
                            <a:noFill/>
                          </a:ln>
                          <a:effectLst/>
                          <a:latin typeface="微软雅黑" pitchFamily="34" charset="-122"/>
                          <a:ea typeface="微软雅黑" pitchFamily="34" charset="-122"/>
                        </a:rPr>
                        <a:t>、非结构化数据加载维护</a:t>
                      </a:r>
                      <a:endParaRPr kumimoji="0" lang="zh-CN" altLang="en-US" sz="1200" b="0" i="0" u="none" strike="noStrike" cap="none" normalizeH="0" baseline="0" smtClean="0">
                        <a:ln>
                          <a:noFill/>
                        </a:ln>
                        <a:solidFill>
                          <a:schemeClr val="tx1"/>
                        </a:solidFill>
                        <a:effectLst/>
                        <a:latin typeface="微软雅黑" pitchFamily="34" charset="-122"/>
                        <a:ea typeface="微软雅黑" pitchFamily="34" charset="-122"/>
                      </a:endParaRPr>
                    </a:p>
                  </a:txBody>
                  <a:tcPr marL="5681" marR="5681" marT="5681" marB="0" anchor="b"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40</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5681" marR="5681" marT="5681" marB="0" anchor="b"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32</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5681" marR="5681" marT="5681" marB="0" anchor="b" horzOverflow="overflow"/>
                </a:tc>
              </a:tr>
              <a:tr h="220663">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200" u="none" strike="noStrike" cap="none" normalizeH="0" baseline="0" smtClean="0">
                          <a:ln>
                            <a:noFill/>
                          </a:ln>
                          <a:effectLst/>
                          <a:latin typeface="微软雅黑" pitchFamily="34" charset="-122"/>
                          <a:ea typeface="微软雅黑" pitchFamily="34" charset="-122"/>
                        </a:rPr>
                        <a:t>数据备份恢复日常操作</a:t>
                      </a:r>
                      <a:endParaRPr kumimoji="0" lang="zh-CN" altLang="en-US" sz="1200" b="0" i="0" u="none" strike="noStrike" cap="none" normalizeH="0" baseline="0" smtClean="0">
                        <a:ln>
                          <a:noFill/>
                        </a:ln>
                        <a:solidFill>
                          <a:schemeClr val="tx1"/>
                        </a:solidFill>
                        <a:effectLst/>
                        <a:latin typeface="微软雅黑" pitchFamily="34" charset="-122"/>
                        <a:ea typeface="微软雅黑" pitchFamily="34" charset="-122"/>
                      </a:endParaRPr>
                    </a:p>
                  </a:txBody>
                  <a:tcPr marL="5681" marR="5681" marT="5681" marB="0" anchor="b"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200" u="none" strike="noStrike" cap="none" normalizeH="0" baseline="0" dirty="0" smtClean="0">
                          <a:ln>
                            <a:noFill/>
                          </a:ln>
                          <a:effectLst/>
                          <a:latin typeface="微软雅黑" pitchFamily="34" charset="-122"/>
                          <a:ea typeface="微软雅黑" pitchFamily="34" charset="-122"/>
                        </a:rPr>
                        <a:t>50</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5681" marR="5681" marT="5681" marB="0" anchor="b"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58</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5681" marR="5681" marT="5681" marB="0" anchor="b" horzOverflow="overflow"/>
                </a:tc>
              </a:tr>
              <a:tr h="285750">
                <a:tc vMerge="1">
                  <a:txBody>
                    <a:bodyPr/>
                    <a:lstStyle/>
                    <a:p>
                      <a:endParaRPr lang="zh-CN" altLang="en-US"/>
                    </a:p>
                  </a:txBody>
                  <a:tcPr/>
                </a:tc>
                <a:tc rowSpan="4">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200" u="none" strike="noStrike" cap="none" normalizeH="0" baseline="0" smtClean="0">
                          <a:ln>
                            <a:noFill/>
                          </a:ln>
                          <a:effectLst/>
                          <a:latin typeface="微软雅黑" pitchFamily="34" charset="-122"/>
                          <a:ea typeface="微软雅黑" pitchFamily="34" charset="-122"/>
                        </a:rPr>
                        <a:t>(</a:t>
                      </a:r>
                      <a:r>
                        <a:rPr kumimoji="0" lang="zh-CN" altLang="en-US" sz="1200" u="none" strike="noStrike" cap="none" normalizeH="0" baseline="0" smtClean="0">
                          <a:ln>
                            <a:noFill/>
                          </a:ln>
                          <a:effectLst/>
                          <a:latin typeface="微软雅黑" pitchFamily="34" charset="-122"/>
                          <a:ea typeface="微软雅黑" pitchFamily="34" charset="-122"/>
                        </a:rPr>
                        <a:t>二</a:t>
                      </a:r>
                      <a:r>
                        <a:rPr kumimoji="0" lang="en-US" altLang="zh-CN" sz="1200" u="none" strike="noStrike" cap="none" normalizeH="0" baseline="0" smtClean="0">
                          <a:ln>
                            <a:noFill/>
                          </a:ln>
                          <a:effectLst/>
                          <a:latin typeface="微软雅黑" pitchFamily="34" charset="-122"/>
                          <a:ea typeface="微软雅黑" pitchFamily="34" charset="-122"/>
                        </a:rPr>
                        <a:t>)</a:t>
                      </a:r>
                      <a:r>
                        <a:rPr kumimoji="0" lang="zh-CN" altLang="en-US" sz="1200" u="none" strike="noStrike" cap="none" normalizeH="0" baseline="0" smtClean="0">
                          <a:ln>
                            <a:noFill/>
                          </a:ln>
                          <a:effectLst/>
                          <a:latin typeface="微软雅黑" pitchFamily="34" charset="-122"/>
                          <a:ea typeface="微软雅黑" pitchFamily="34" charset="-122"/>
                        </a:rPr>
                        <a:t>灾备系统维护工作</a:t>
                      </a:r>
                      <a:endParaRPr kumimoji="0" lang="zh-CN" altLang="en-US" sz="1200" b="0" i="0" u="none" strike="noStrike" cap="none" normalizeH="0" baseline="0" smtClean="0">
                        <a:ln>
                          <a:noFill/>
                        </a:ln>
                        <a:solidFill>
                          <a:schemeClr val="tx1"/>
                        </a:solidFill>
                        <a:effectLst/>
                        <a:latin typeface="微软雅黑" pitchFamily="34" charset="-122"/>
                        <a:ea typeface="微软雅黑" pitchFamily="34" charset="-122"/>
                      </a:endParaRPr>
                    </a:p>
                  </a:txBody>
                  <a:tcPr marL="5681" marR="5681" marT="5681" marB="0" anchor="b" horzOverflow="overflow"/>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u="none" strike="noStrike" cap="none" normalizeH="0" baseline="0" smtClean="0">
                          <a:ln>
                            <a:noFill/>
                          </a:ln>
                          <a:effectLst/>
                          <a:latin typeface="微软雅黑" pitchFamily="34" charset="-122"/>
                          <a:ea typeface="微软雅黑" pitchFamily="34" charset="-122"/>
                        </a:rPr>
                        <a:t>与主系统同等级的运维管理工作</a:t>
                      </a:r>
                      <a:endParaRPr kumimoji="0" lang="zh-CN" altLang="en-US" sz="1200" b="0" i="0" u="none" strike="noStrike" cap="none" normalizeH="0" baseline="0" smtClean="0">
                        <a:ln>
                          <a:noFill/>
                        </a:ln>
                        <a:solidFill>
                          <a:schemeClr val="tx1"/>
                        </a:solidFill>
                        <a:effectLst/>
                        <a:latin typeface="微软雅黑" pitchFamily="34" charset="-122"/>
                        <a:ea typeface="微软雅黑" pitchFamily="34" charset="-122"/>
                      </a:endParaRPr>
                    </a:p>
                  </a:txBody>
                  <a:tcPr marL="5681" marR="5681" marT="5681" marB="0" horzOverflow="overflow"/>
                </a:tc>
                <a:tc rowSpan="4">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200" u="none" strike="noStrike" cap="none" normalizeH="0" baseline="0" dirty="0" smtClean="0">
                          <a:ln>
                            <a:noFill/>
                          </a:ln>
                          <a:effectLst/>
                          <a:latin typeface="微软雅黑" pitchFamily="34" charset="-122"/>
                          <a:ea typeface="微软雅黑" pitchFamily="34" charset="-122"/>
                        </a:rPr>
                        <a:t>80</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5681" marR="5681" marT="5681" marB="0" anchor="b" horzOverflow="overflow"/>
                </a:tc>
                <a:tc rowSpan="4">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84</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5681" marR="5681" marT="5681" marB="0" anchor="b" horzOverflow="overflow"/>
                </a:tc>
              </a:tr>
              <a:tr h="220663">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u="none" strike="noStrike" cap="none" normalizeH="0" baseline="0" smtClean="0">
                          <a:ln>
                            <a:noFill/>
                          </a:ln>
                          <a:effectLst/>
                          <a:latin typeface="微软雅黑" pitchFamily="34" charset="-122"/>
                          <a:ea typeface="微软雅黑" pitchFamily="34" charset="-122"/>
                        </a:rPr>
                        <a:t>数据一致性检查</a:t>
                      </a:r>
                      <a:endParaRPr kumimoji="0" lang="zh-CN" altLang="en-US" sz="1200" b="0" i="0" u="none" strike="noStrike" cap="none" normalizeH="0" baseline="0" smtClean="0">
                        <a:ln>
                          <a:noFill/>
                        </a:ln>
                        <a:solidFill>
                          <a:schemeClr val="tx1"/>
                        </a:solidFill>
                        <a:effectLst/>
                        <a:latin typeface="微软雅黑" pitchFamily="34" charset="-122"/>
                        <a:ea typeface="微软雅黑" pitchFamily="34" charset="-122"/>
                      </a:endParaRPr>
                    </a:p>
                  </a:txBody>
                  <a:tcPr marL="5681" marR="5681" marT="5681" marB="0" horzOverflow="overflow"/>
                </a:tc>
                <a:tc vMerge="1">
                  <a:txBody>
                    <a:bodyPr/>
                    <a:lstStyle/>
                    <a:p>
                      <a:endParaRPr lang="zh-CN" altLang="en-US"/>
                    </a:p>
                  </a:txBody>
                  <a:tcPr/>
                </a:tc>
                <a:tc vMerge="1">
                  <a:txBody>
                    <a:bodyPr/>
                    <a:lstStyle/>
                    <a:p>
                      <a:endParaRPr lang="zh-CN" altLang="en-US"/>
                    </a:p>
                  </a:txBody>
                  <a:tcPr/>
                </a:tc>
              </a:tr>
              <a:tr h="220663">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u="none" strike="noStrike" cap="none" normalizeH="0" baseline="0" smtClean="0">
                          <a:ln>
                            <a:noFill/>
                          </a:ln>
                          <a:effectLst/>
                          <a:latin typeface="微软雅黑" pitchFamily="34" charset="-122"/>
                          <a:ea typeface="微软雅黑" pitchFamily="34" charset="-122"/>
                        </a:rPr>
                        <a:t>数据同步处理</a:t>
                      </a:r>
                      <a:endParaRPr kumimoji="0" lang="zh-CN" altLang="en-US" sz="1200" b="0" i="0" u="none" strike="noStrike" cap="none" normalizeH="0" baseline="0" smtClean="0">
                        <a:ln>
                          <a:noFill/>
                        </a:ln>
                        <a:solidFill>
                          <a:schemeClr val="tx1"/>
                        </a:solidFill>
                        <a:effectLst/>
                        <a:latin typeface="微软雅黑" pitchFamily="34" charset="-122"/>
                        <a:ea typeface="微软雅黑" pitchFamily="34" charset="-122"/>
                      </a:endParaRPr>
                    </a:p>
                  </a:txBody>
                  <a:tcPr marL="5681" marR="5681" marT="5681" marB="0" horzOverflow="overflow"/>
                </a:tc>
                <a:tc vMerge="1">
                  <a:txBody>
                    <a:bodyPr/>
                    <a:lstStyle/>
                    <a:p>
                      <a:endParaRPr lang="zh-CN" altLang="en-US"/>
                    </a:p>
                  </a:txBody>
                  <a:tcPr/>
                </a:tc>
                <a:tc vMerge="1">
                  <a:txBody>
                    <a:bodyPr/>
                    <a:lstStyle/>
                    <a:p>
                      <a:endParaRPr lang="zh-CN" altLang="en-US"/>
                    </a:p>
                  </a:txBody>
                  <a:tcPr/>
                </a:tc>
              </a:tr>
              <a:tr h="220663">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u="none" strike="noStrike" cap="none" normalizeH="0" baseline="0" smtClean="0">
                          <a:ln>
                            <a:noFill/>
                          </a:ln>
                          <a:effectLst/>
                          <a:latin typeface="微软雅黑" pitchFamily="34" charset="-122"/>
                          <a:ea typeface="微软雅黑" pitchFamily="34" charset="-122"/>
                        </a:rPr>
                        <a:t>数据差异化存储处理</a:t>
                      </a:r>
                      <a:endParaRPr kumimoji="0" lang="zh-CN" altLang="en-US" sz="1200" b="0" i="0" u="none" strike="noStrike" cap="none" normalizeH="0" baseline="0" smtClean="0">
                        <a:ln>
                          <a:noFill/>
                        </a:ln>
                        <a:solidFill>
                          <a:schemeClr val="tx1"/>
                        </a:solidFill>
                        <a:effectLst/>
                        <a:latin typeface="微软雅黑" pitchFamily="34" charset="-122"/>
                        <a:ea typeface="微软雅黑" pitchFamily="34" charset="-122"/>
                      </a:endParaRPr>
                    </a:p>
                  </a:txBody>
                  <a:tcPr marL="5681" marR="5681" marT="5681" marB="0" horzOverflow="overflow"/>
                </a:tc>
                <a:tc vMerge="1">
                  <a:txBody>
                    <a:bodyPr/>
                    <a:lstStyle/>
                    <a:p>
                      <a:endParaRPr lang="zh-CN" altLang="en-US"/>
                    </a:p>
                  </a:txBody>
                  <a:tcPr/>
                </a:tc>
                <a:tc vMerge="1">
                  <a:txBody>
                    <a:bodyPr/>
                    <a:lstStyle/>
                    <a:p>
                      <a:endParaRPr lang="zh-CN" altLang="en-US"/>
                    </a:p>
                  </a:txBody>
                  <a:tcPr/>
                </a:tc>
              </a:tr>
              <a:tr h="285750">
                <a:tc vMerge="1">
                  <a:txBody>
                    <a:bodyPr/>
                    <a:lstStyle/>
                    <a:p>
                      <a:endParaRPr lang="zh-CN" altLang="en-US"/>
                    </a:p>
                  </a:txBody>
                  <a:tcPr/>
                </a:tc>
                <a:tc rowSpan="3">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200" u="none" strike="noStrike" cap="none" normalizeH="0" baseline="0" smtClean="0">
                          <a:ln>
                            <a:noFill/>
                          </a:ln>
                          <a:effectLst/>
                          <a:latin typeface="微软雅黑" pitchFamily="34" charset="-122"/>
                          <a:ea typeface="微软雅黑" pitchFamily="34" charset="-122"/>
                        </a:rPr>
                        <a:t>(</a:t>
                      </a:r>
                      <a:r>
                        <a:rPr kumimoji="0" lang="zh-CN" altLang="en-US" sz="1200" u="none" strike="noStrike" cap="none" normalizeH="0" baseline="0" smtClean="0">
                          <a:ln>
                            <a:noFill/>
                          </a:ln>
                          <a:effectLst/>
                          <a:latin typeface="微软雅黑" pitchFamily="34" charset="-122"/>
                          <a:ea typeface="微软雅黑" pitchFamily="34" charset="-122"/>
                        </a:rPr>
                        <a:t>三</a:t>
                      </a:r>
                      <a:r>
                        <a:rPr kumimoji="0" lang="en-US" altLang="zh-CN" sz="1200" u="none" strike="noStrike" cap="none" normalizeH="0" baseline="0" smtClean="0">
                          <a:ln>
                            <a:noFill/>
                          </a:ln>
                          <a:effectLst/>
                          <a:latin typeface="微软雅黑" pitchFamily="34" charset="-122"/>
                          <a:ea typeface="微软雅黑" pitchFamily="34" charset="-122"/>
                        </a:rPr>
                        <a:t>)</a:t>
                      </a:r>
                      <a:r>
                        <a:rPr kumimoji="0" lang="zh-CN" altLang="en-US" sz="1200" u="none" strike="noStrike" cap="none" normalizeH="0" baseline="0" smtClean="0">
                          <a:ln>
                            <a:noFill/>
                          </a:ln>
                          <a:effectLst/>
                          <a:latin typeface="微软雅黑" pitchFamily="34" charset="-122"/>
                          <a:ea typeface="微软雅黑" pitchFamily="34" charset="-122"/>
                        </a:rPr>
                        <a:t>项目管理及其他相关工作</a:t>
                      </a:r>
                      <a:endParaRPr kumimoji="0" lang="zh-CN" altLang="en-US" sz="1200" b="0" i="0" u="none" strike="noStrike" cap="none" normalizeH="0" baseline="0" smtClean="0">
                        <a:ln>
                          <a:noFill/>
                        </a:ln>
                        <a:solidFill>
                          <a:schemeClr val="tx1"/>
                        </a:solidFill>
                        <a:effectLst/>
                        <a:latin typeface="微软雅黑" pitchFamily="34" charset="-122"/>
                        <a:ea typeface="微软雅黑" pitchFamily="34" charset="-122"/>
                      </a:endParaRPr>
                    </a:p>
                  </a:txBody>
                  <a:tcPr marL="5681" marR="5681" marT="5681" marB="0" anchor="b" horzOverflow="overflow"/>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u="none" strike="noStrike" cap="none" normalizeH="0" baseline="0" smtClean="0">
                          <a:ln>
                            <a:noFill/>
                          </a:ln>
                          <a:effectLst/>
                          <a:latin typeface="微软雅黑" pitchFamily="34" charset="-122"/>
                          <a:ea typeface="微软雅黑" pitchFamily="34" charset="-122"/>
                        </a:rPr>
                        <a:t>维护期间数据仓库推广培训工作</a:t>
                      </a:r>
                      <a:endParaRPr kumimoji="0" lang="zh-CN" altLang="en-US" sz="1200" b="0" i="0" u="none" strike="noStrike" cap="none" normalizeH="0" baseline="0" smtClean="0">
                        <a:ln>
                          <a:noFill/>
                        </a:ln>
                        <a:solidFill>
                          <a:schemeClr val="tx1"/>
                        </a:solidFill>
                        <a:effectLst/>
                        <a:latin typeface="微软雅黑" pitchFamily="34" charset="-122"/>
                        <a:ea typeface="微软雅黑" pitchFamily="34" charset="-122"/>
                      </a:endParaRPr>
                    </a:p>
                  </a:txBody>
                  <a:tcPr marL="5681" marR="5681" marT="5681" marB="0"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200" u="none" strike="noStrike" cap="none" normalizeH="0" baseline="0" dirty="0" smtClean="0">
                          <a:ln>
                            <a:noFill/>
                          </a:ln>
                          <a:effectLst/>
                          <a:latin typeface="微软雅黑" pitchFamily="34" charset="-122"/>
                          <a:ea typeface="微软雅黑" pitchFamily="34" charset="-122"/>
                        </a:rPr>
                        <a:t>10</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5681" marR="5681" marT="5681" marB="0" anchor="b"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u="none" strike="noStrike" cap="none" normalizeH="0" baseline="0" dirty="0" smtClean="0">
                          <a:ln>
                            <a:noFill/>
                          </a:ln>
                          <a:effectLst/>
                          <a:latin typeface="微软雅黑" pitchFamily="34" charset="-122"/>
                          <a:ea typeface="微软雅黑" pitchFamily="34" charset="-122"/>
                        </a:rPr>
                        <a:t>5</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5681" marR="5681" marT="5681" marB="0" horzOverflow="overflow"/>
                </a:tc>
              </a:tr>
              <a:tr h="220663">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u="none" strike="noStrike" cap="none" normalizeH="0" baseline="0" smtClean="0">
                          <a:ln>
                            <a:noFill/>
                          </a:ln>
                          <a:effectLst/>
                          <a:latin typeface="微软雅黑" pitchFamily="34" charset="-122"/>
                          <a:ea typeface="微软雅黑" pitchFamily="34" charset="-122"/>
                        </a:rPr>
                        <a:t>应用或数据释疑</a:t>
                      </a:r>
                      <a:endParaRPr kumimoji="0" lang="zh-CN" altLang="en-US" sz="1200" b="0" i="0" u="none" strike="noStrike" cap="none" normalizeH="0" baseline="0" smtClean="0">
                        <a:ln>
                          <a:noFill/>
                        </a:ln>
                        <a:solidFill>
                          <a:schemeClr val="tx1"/>
                        </a:solidFill>
                        <a:effectLst/>
                        <a:latin typeface="微软雅黑" pitchFamily="34" charset="-122"/>
                        <a:ea typeface="微软雅黑" pitchFamily="34" charset="-122"/>
                      </a:endParaRPr>
                    </a:p>
                  </a:txBody>
                  <a:tcPr marL="5681" marR="5681" marT="5681" marB="0"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200" u="none" strike="noStrike" cap="none" normalizeH="0" baseline="0" dirty="0" smtClean="0">
                          <a:ln>
                            <a:noFill/>
                          </a:ln>
                          <a:effectLst/>
                          <a:latin typeface="微软雅黑" pitchFamily="34" charset="-122"/>
                          <a:ea typeface="微软雅黑" pitchFamily="34" charset="-122"/>
                        </a:rPr>
                        <a:t>40</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5681" marR="5681" marT="5681" marB="0" anchor="b"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44</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5681" marR="5681" marT="5681" marB="0" horzOverflow="overflow"/>
                </a:tc>
              </a:tr>
              <a:tr h="274638">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u="none" strike="noStrike" cap="none" normalizeH="0" baseline="0" smtClean="0">
                          <a:ln>
                            <a:noFill/>
                          </a:ln>
                          <a:effectLst/>
                          <a:latin typeface="微软雅黑" pitchFamily="34" charset="-122"/>
                          <a:ea typeface="微软雅黑" pitchFamily="34" charset="-122"/>
                        </a:rPr>
                        <a:t>运维项目管理工作</a:t>
                      </a:r>
                      <a:endParaRPr kumimoji="0" lang="zh-CN" altLang="en-US" sz="1200" b="0" i="0" u="none" strike="noStrike" cap="none" normalizeH="0" baseline="0" smtClean="0">
                        <a:ln>
                          <a:noFill/>
                        </a:ln>
                        <a:solidFill>
                          <a:schemeClr val="tx1"/>
                        </a:solidFill>
                        <a:effectLst/>
                        <a:latin typeface="微软雅黑" pitchFamily="34" charset="-122"/>
                        <a:ea typeface="微软雅黑" pitchFamily="34" charset="-122"/>
                      </a:endParaRPr>
                    </a:p>
                  </a:txBody>
                  <a:tcPr marL="5681" marR="5681" marT="5681" marB="0"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200" u="none" strike="noStrike" cap="none" normalizeH="0" baseline="0" dirty="0" smtClean="0">
                          <a:ln>
                            <a:noFill/>
                          </a:ln>
                          <a:effectLst/>
                          <a:latin typeface="微软雅黑" pitchFamily="34" charset="-122"/>
                          <a:ea typeface="微软雅黑" pitchFamily="34" charset="-122"/>
                        </a:rPr>
                        <a:t>60</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5681" marR="5681" marT="5681" marB="0" anchor="b"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56</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5681" marR="5681" marT="5681" marB="0" horzOverflow="overflow"/>
                </a:tc>
              </a:tr>
              <a:tr h="220663">
                <a:tc vMerge="1">
                  <a:txBody>
                    <a:bodyPr/>
                    <a:lstStyle/>
                    <a:p>
                      <a:endParaRPr lang="zh-CN" alt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200" b="1" u="none" strike="noStrike" cap="none" normalizeH="0" baseline="0" dirty="0" smtClean="0">
                          <a:ln>
                            <a:noFill/>
                          </a:ln>
                          <a:effectLst/>
                          <a:latin typeface="微软雅黑" pitchFamily="34" charset="-122"/>
                          <a:ea typeface="微软雅黑" pitchFamily="34" charset="-122"/>
                        </a:rPr>
                        <a:t>小计：</a:t>
                      </a:r>
                      <a:endParaRPr kumimoji="0" lang="zh-CN" altLang="en-US" sz="1200" b="1" i="0" u="none" strike="noStrike" cap="none" normalizeH="0" baseline="0" dirty="0" smtClean="0">
                        <a:ln>
                          <a:noFill/>
                        </a:ln>
                        <a:solidFill>
                          <a:schemeClr val="tx1"/>
                        </a:solidFill>
                        <a:effectLst/>
                        <a:latin typeface="微软雅黑" pitchFamily="34" charset="-122"/>
                        <a:ea typeface="微软雅黑" pitchFamily="34" charset="-122"/>
                      </a:endParaRPr>
                    </a:p>
                  </a:txBody>
                  <a:tcPr marL="5681" marR="5681" marT="5681" marB="0" anchor="b" horzOverflow="overflow"/>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1" u="none" strike="noStrike" cap="none" normalizeH="0" baseline="0" dirty="0" smtClean="0">
                          <a:ln>
                            <a:noFill/>
                          </a:ln>
                          <a:effectLst/>
                          <a:latin typeface="微软雅黑" pitchFamily="34" charset="-122"/>
                          <a:ea typeface="微软雅黑" pitchFamily="34" charset="-122"/>
                        </a:rPr>
                        <a:t>　</a:t>
                      </a:r>
                      <a:endParaRPr kumimoji="0" lang="zh-CN" altLang="en-US" sz="1200" b="1" i="0" u="none" strike="noStrike" cap="none" normalizeH="0" baseline="0" dirty="0" smtClean="0">
                        <a:ln>
                          <a:noFill/>
                        </a:ln>
                        <a:solidFill>
                          <a:schemeClr val="tx1"/>
                        </a:solidFill>
                        <a:effectLst/>
                        <a:latin typeface="微软雅黑" pitchFamily="34" charset="-122"/>
                        <a:ea typeface="微软雅黑" pitchFamily="34" charset="-122"/>
                      </a:endParaRPr>
                    </a:p>
                  </a:txBody>
                  <a:tcPr marL="5681" marR="5681" marT="5681" marB="0"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200" b="1" u="none" strike="noStrike" cap="none" normalizeH="0" baseline="0" dirty="0" smtClean="0">
                          <a:ln>
                            <a:noFill/>
                          </a:ln>
                          <a:effectLst/>
                          <a:latin typeface="微软雅黑" pitchFamily="34" charset="-122"/>
                          <a:ea typeface="微软雅黑" pitchFamily="34" charset="-122"/>
                        </a:rPr>
                        <a:t>510</a:t>
                      </a:r>
                      <a:endParaRPr kumimoji="0" lang="en-US" altLang="zh-CN" sz="1200" b="1" i="0" u="none" strike="noStrike" cap="none" normalizeH="0" baseline="0" dirty="0" smtClean="0">
                        <a:ln>
                          <a:noFill/>
                        </a:ln>
                        <a:solidFill>
                          <a:schemeClr val="tx1"/>
                        </a:solidFill>
                        <a:effectLst/>
                        <a:latin typeface="微软雅黑" pitchFamily="34" charset="-122"/>
                        <a:ea typeface="微软雅黑" pitchFamily="34" charset="-122"/>
                      </a:endParaRPr>
                    </a:p>
                  </a:txBody>
                  <a:tcPr marL="5681" marR="5681" marT="5681" marB="0" anchor="b"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微软雅黑" pitchFamily="34" charset="-122"/>
                          <a:ea typeface="微软雅黑" pitchFamily="34" charset="-122"/>
                        </a:rPr>
                        <a:t>490</a:t>
                      </a:r>
                      <a:endParaRPr kumimoji="0" lang="en-US" altLang="zh-CN" sz="1200" b="1" i="0" u="none" strike="noStrike" cap="none" normalizeH="0" baseline="0" dirty="0" smtClean="0">
                        <a:ln>
                          <a:noFill/>
                        </a:ln>
                        <a:solidFill>
                          <a:schemeClr val="tx1"/>
                        </a:solidFill>
                        <a:effectLst/>
                        <a:latin typeface="微软雅黑" pitchFamily="34" charset="-122"/>
                        <a:ea typeface="微软雅黑" pitchFamily="34" charset="-122"/>
                      </a:endParaRPr>
                    </a:p>
                  </a:txBody>
                  <a:tcPr marL="5681" marR="5681" marT="5681" marB="0" anchor="b" horzOverflow="overflow"/>
                </a:tc>
              </a:tr>
              <a:tr h="274638">
                <a:tc rowSpan="4">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200" u="none" strike="noStrike" cap="none" normalizeH="0" baseline="0" dirty="0" smtClean="0">
                          <a:ln>
                            <a:noFill/>
                          </a:ln>
                          <a:effectLst/>
                          <a:latin typeface="微软雅黑" pitchFamily="34" charset="-122"/>
                          <a:ea typeface="微软雅黑" pitchFamily="34" charset="-122"/>
                        </a:rPr>
                        <a:t>更新开发工作</a:t>
                      </a: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5681" marR="5681" marT="5681" marB="0" anchor="b" horzOverflow="overflow"/>
                </a:tc>
                <a:tc rowSpan="2">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200" u="none" strike="noStrike" cap="none" normalizeH="0" baseline="0" smtClean="0">
                          <a:ln>
                            <a:noFill/>
                          </a:ln>
                          <a:effectLst/>
                          <a:latin typeface="微软雅黑" pitchFamily="34" charset="-122"/>
                          <a:ea typeface="微软雅黑" pitchFamily="34" charset="-122"/>
                        </a:rPr>
                        <a:t>(</a:t>
                      </a:r>
                      <a:r>
                        <a:rPr kumimoji="0" lang="zh-CN" altLang="en-US" sz="1200" u="none" strike="noStrike" cap="none" normalizeH="0" baseline="0" smtClean="0">
                          <a:ln>
                            <a:noFill/>
                          </a:ln>
                          <a:effectLst/>
                          <a:latin typeface="微软雅黑" pitchFamily="34" charset="-122"/>
                          <a:ea typeface="微软雅黑" pitchFamily="34" charset="-122"/>
                        </a:rPr>
                        <a:t>一</a:t>
                      </a:r>
                      <a:r>
                        <a:rPr kumimoji="0" lang="en-US" altLang="zh-CN" sz="1200" u="none" strike="noStrike" cap="none" normalizeH="0" baseline="0" smtClean="0">
                          <a:ln>
                            <a:noFill/>
                          </a:ln>
                          <a:effectLst/>
                          <a:latin typeface="微软雅黑" pitchFamily="34" charset="-122"/>
                          <a:ea typeface="微软雅黑" pitchFamily="34" charset="-122"/>
                        </a:rPr>
                        <a:t>)</a:t>
                      </a:r>
                      <a:r>
                        <a:rPr kumimoji="0" lang="zh-CN" altLang="en-US" sz="1200" u="none" strike="noStrike" cap="none" normalizeH="0" baseline="0" smtClean="0">
                          <a:ln>
                            <a:noFill/>
                          </a:ln>
                          <a:effectLst/>
                          <a:latin typeface="微软雅黑" pitchFamily="34" charset="-122"/>
                          <a:ea typeface="微软雅黑" pitchFamily="34" charset="-122"/>
                        </a:rPr>
                        <a:t>现有系统的更新调整工作</a:t>
                      </a:r>
                      <a:endParaRPr kumimoji="0" lang="zh-CN" altLang="en-US" sz="1200" b="0" i="0" u="none" strike="noStrike" cap="none" normalizeH="0" baseline="0" smtClean="0">
                        <a:ln>
                          <a:noFill/>
                        </a:ln>
                        <a:solidFill>
                          <a:schemeClr val="tx1"/>
                        </a:solidFill>
                        <a:effectLst/>
                        <a:latin typeface="微软雅黑" pitchFamily="34" charset="-122"/>
                        <a:ea typeface="微软雅黑" pitchFamily="34" charset="-122"/>
                      </a:endParaRPr>
                    </a:p>
                  </a:txBody>
                  <a:tcPr marL="5681" marR="5681" marT="5681" marB="0" anchor="b"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200" u="none" strike="noStrike" cap="none" normalizeH="0" baseline="0" dirty="0" smtClean="0">
                          <a:ln>
                            <a:noFill/>
                          </a:ln>
                          <a:effectLst/>
                          <a:latin typeface="微软雅黑" pitchFamily="34" charset="-122"/>
                          <a:ea typeface="微软雅黑" pitchFamily="34" charset="-122"/>
                        </a:rPr>
                        <a:t>系统后端加载的变更调整工作</a:t>
                      </a: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5681" marR="5681" marT="5681" marB="0" anchor="b"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200" u="none" strike="noStrike" cap="none" normalizeH="0" baseline="0" dirty="0" smtClean="0">
                          <a:ln>
                            <a:noFill/>
                          </a:ln>
                          <a:effectLst/>
                          <a:latin typeface="微软雅黑" pitchFamily="34" charset="-122"/>
                          <a:ea typeface="微软雅黑" pitchFamily="34" charset="-122"/>
                        </a:rPr>
                        <a:t>260</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5681" marR="5681" marT="5681" marB="0" anchor="b"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u="none" strike="noStrike" cap="none" normalizeH="0" baseline="0" dirty="0" smtClean="0">
                          <a:ln>
                            <a:noFill/>
                          </a:ln>
                          <a:effectLst/>
                          <a:latin typeface="微软雅黑" pitchFamily="34" charset="-122"/>
                          <a:ea typeface="微软雅黑" pitchFamily="34" charset="-122"/>
                        </a:rPr>
                        <a:t>334</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5681" marR="5681" marT="5681" marB="0" horzOverflow="overflow"/>
                </a:tc>
              </a:tr>
              <a:tr h="274638">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200" u="none" strike="noStrike" cap="none" normalizeH="0" baseline="0" smtClean="0">
                          <a:ln>
                            <a:noFill/>
                          </a:ln>
                          <a:effectLst/>
                          <a:latin typeface="微软雅黑" pitchFamily="34" charset="-122"/>
                          <a:ea typeface="微软雅黑" pitchFamily="34" charset="-122"/>
                        </a:rPr>
                        <a:t>数据输出系统的变更调整工作</a:t>
                      </a:r>
                      <a:endParaRPr kumimoji="0" lang="zh-CN" altLang="en-US" sz="1200" b="0" i="0" u="none" strike="noStrike" cap="none" normalizeH="0" baseline="0" smtClean="0">
                        <a:ln>
                          <a:noFill/>
                        </a:ln>
                        <a:solidFill>
                          <a:schemeClr val="tx1"/>
                        </a:solidFill>
                        <a:effectLst/>
                        <a:latin typeface="微软雅黑" pitchFamily="34" charset="-122"/>
                        <a:ea typeface="微软雅黑" pitchFamily="34" charset="-122"/>
                      </a:endParaRPr>
                    </a:p>
                  </a:txBody>
                  <a:tcPr marL="5681" marR="5681" marT="5681" marB="0" anchor="b"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200" u="none" strike="noStrike" cap="none" normalizeH="0" baseline="0" dirty="0" smtClean="0">
                          <a:ln>
                            <a:noFill/>
                          </a:ln>
                          <a:effectLst/>
                          <a:latin typeface="微软雅黑" pitchFamily="34" charset="-122"/>
                          <a:ea typeface="微软雅黑" pitchFamily="34" charset="-122"/>
                        </a:rPr>
                        <a:t>309</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5681" marR="5681" marT="5681" marB="0" anchor="b"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u="none" strike="noStrike" cap="none" normalizeH="0" baseline="0" dirty="0" smtClean="0">
                          <a:ln>
                            <a:noFill/>
                          </a:ln>
                          <a:effectLst/>
                          <a:latin typeface="微软雅黑" pitchFamily="34" charset="-122"/>
                          <a:ea typeface="微软雅黑" pitchFamily="34" charset="-122"/>
                        </a:rPr>
                        <a:t>259</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5681" marR="5681" marT="5681" marB="0" horzOverflow="overflow"/>
                </a:tc>
              </a:tr>
              <a:tr h="274638">
                <a:tc vMerge="1">
                  <a:txBody>
                    <a:bodyPr/>
                    <a:lstStyle/>
                    <a:p>
                      <a:endParaRPr lang="zh-CN" alt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200" u="none" strike="noStrike" cap="none" normalizeH="0" baseline="0" smtClean="0">
                          <a:ln>
                            <a:noFill/>
                          </a:ln>
                          <a:effectLst/>
                          <a:latin typeface="微软雅黑" pitchFamily="34" charset="-122"/>
                          <a:ea typeface="微软雅黑" pitchFamily="34" charset="-122"/>
                        </a:rPr>
                        <a:t>(</a:t>
                      </a:r>
                      <a:r>
                        <a:rPr kumimoji="0" lang="zh-CN" altLang="en-US" sz="1200" u="none" strike="noStrike" cap="none" normalizeH="0" baseline="0" smtClean="0">
                          <a:ln>
                            <a:noFill/>
                          </a:ln>
                          <a:effectLst/>
                          <a:latin typeface="微软雅黑" pitchFamily="34" charset="-122"/>
                          <a:ea typeface="微软雅黑" pitchFamily="34" charset="-122"/>
                        </a:rPr>
                        <a:t>二</a:t>
                      </a:r>
                      <a:r>
                        <a:rPr kumimoji="0" lang="en-US" altLang="zh-CN" sz="1200" u="none" strike="noStrike" cap="none" normalizeH="0" baseline="0" smtClean="0">
                          <a:ln>
                            <a:noFill/>
                          </a:ln>
                          <a:effectLst/>
                          <a:latin typeface="微软雅黑" pitchFamily="34" charset="-122"/>
                          <a:ea typeface="微软雅黑" pitchFamily="34" charset="-122"/>
                        </a:rPr>
                        <a:t>)</a:t>
                      </a:r>
                      <a:r>
                        <a:rPr kumimoji="0" lang="zh-CN" altLang="en-US" sz="1200" u="none" strike="noStrike" cap="none" normalizeH="0" baseline="0" smtClean="0">
                          <a:ln>
                            <a:noFill/>
                          </a:ln>
                          <a:effectLst/>
                          <a:latin typeface="微软雅黑" pitchFamily="34" charset="-122"/>
                          <a:ea typeface="微软雅黑" pitchFamily="34" charset="-122"/>
                        </a:rPr>
                        <a:t>数据查询服务</a:t>
                      </a:r>
                      <a:endParaRPr kumimoji="0" lang="zh-CN" altLang="en-US" sz="1200" b="0" i="0" u="none" strike="noStrike" cap="none" normalizeH="0" baseline="0" smtClean="0">
                        <a:ln>
                          <a:noFill/>
                        </a:ln>
                        <a:solidFill>
                          <a:schemeClr val="tx1"/>
                        </a:solidFill>
                        <a:effectLst/>
                        <a:latin typeface="微软雅黑" pitchFamily="34" charset="-122"/>
                        <a:ea typeface="微软雅黑" pitchFamily="34" charset="-122"/>
                      </a:endParaRPr>
                    </a:p>
                  </a:txBody>
                  <a:tcPr marL="5681" marR="5681" marT="5681" marB="0" anchor="b"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200" u="none" strike="noStrike" cap="none" normalizeH="0" baseline="0" smtClean="0">
                          <a:ln>
                            <a:noFill/>
                          </a:ln>
                          <a:effectLst/>
                          <a:latin typeface="微软雅黑" pitchFamily="34" charset="-122"/>
                          <a:ea typeface="微软雅黑" pitchFamily="34" charset="-122"/>
                        </a:rPr>
                        <a:t> AD_Query </a:t>
                      </a:r>
                      <a:r>
                        <a:rPr kumimoji="0" lang="zh-CN" altLang="en-US" sz="1200" u="none" strike="noStrike" cap="none" normalizeH="0" baseline="0" smtClean="0">
                          <a:ln>
                            <a:noFill/>
                          </a:ln>
                          <a:effectLst/>
                          <a:latin typeface="微软雅黑" pitchFamily="34" charset="-122"/>
                          <a:ea typeface="微软雅黑" pitchFamily="34" charset="-122"/>
                        </a:rPr>
                        <a:t>查询协助</a:t>
                      </a:r>
                      <a:endParaRPr kumimoji="0" lang="zh-CN" altLang="en-US" sz="1200" b="0" i="0" u="none" strike="noStrike" cap="none" normalizeH="0" baseline="0" smtClean="0">
                        <a:ln>
                          <a:noFill/>
                        </a:ln>
                        <a:solidFill>
                          <a:schemeClr val="tx1"/>
                        </a:solidFill>
                        <a:effectLst/>
                        <a:latin typeface="微软雅黑" pitchFamily="34" charset="-122"/>
                        <a:ea typeface="微软雅黑" pitchFamily="34" charset="-122"/>
                      </a:endParaRPr>
                    </a:p>
                  </a:txBody>
                  <a:tcPr marL="5681" marR="5681" marT="5681" marB="0" anchor="b"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200" u="none" strike="noStrike" cap="none" normalizeH="0" baseline="0" dirty="0" smtClean="0">
                          <a:ln>
                            <a:noFill/>
                          </a:ln>
                          <a:effectLst/>
                          <a:latin typeface="微软雅黑" pitchFamily="34" charset="-122"/>
                          <a:ea typeface="微软雅黑" pitchFamily="34" charset="-122"/>
                        </a:rPr>
                        <a:t>140</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5681" marR="5681" marT="5681" marB="0" anchor="b"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u="none" strike="noStrike" cap="none" normalizeH="0" baseline="0" dirty="0" smtClean="0">
                          <a:ln>
                            <a:noFill/>
                          </a:ln>
                          <a:effectLst/>
                          <a:latin typeface="微软雅黑" pitchFamily="34" charset="-122"/>
                          <a:ea typeface="微软雅黑" pitchFamily="34" charset="-122"/>
                        </a:rPr>
                        <a:t>124</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5681" marR="5681" marT="5681" marB="0" horzOverflow="overflow"/>
                </a:tc>
              </a:tr>
              <a:tr h="220663">
                <a:tc vMerge="1">
                  <a:txBody>
                    <a:bodyPr/>
                    <a:lstStyle/>
                    <a:p>
                      <a:endParaRPr lang="zh-CN" alt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200" b="1" u="none" strike="noStrike" cap="none" normalizeH="0" baseline="0" dirty="0" smtClean="0">
                          <a:ln>
                            <a:noFill/>
                          </a:ln>
                          <a:effectLst/>
                          <a:latin typeface="微软雅黑" pitchFamily="34" charset="-122"/>
                          <a:ea typeface="微软雅黑" pitchFamily="34" charset="-122"/>
                        </a:rPr>
                        <a:t>小计：</a:t>
                      </a:r>
                      <a:endParaRPr kumimoji="0" lang="zh-CN" altLang="en-US" sz="1200" b="1" i="0" u="none" strike="noStrike" cap="none" normalizeH="0" baseline="0" dirty="0" smtClean="0">
                        <a:ln>
                          <a:noFill/>
                        </a:ln>
                        <a:solidFill>
                          <a:schemeClr val="tx1"/>
                        </a:solidFill>
                        <a:effectLst/>
                        <a:latin typeface="微软雅黑" pitchFamily="34" charset="-122"/>
                        <a:ea typeface="微软雅黑" pitchFamily="34" charset="-122"/>
                      </a:endParaRPr>
                    </a:p>
                  </a:txBody>
                  <a:tcPr marL="5681" marR="5681" marT="5681" marB="0" anchor="b" horzOverflow="overflow"/>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b="1" u="none" strike="noStrike" cap="none" normalizeH="0" baseline="0" dirty="0" smtClean="0">
                          <a:ln>
                            <a:noFill/>
                          </a:ln>
                          <a:effectLst/>
                          <a:latin typeface="微软雅黑" pitchFamily="34" charset="-122"/>
                          <a:ea typeface="微软雅黑" pitchFamily="34" charset="-122"/>
                        </a:rPr>
                        <a:t>　</a:t>
                      </a:r>
                      <a:endParaRPr kumimoji="0" lang="zh-CN" altLang="en-US" sz="1200" b="1" i="0" u="none" strike="noStrike" cap="none" normalizeH="0" baseline="0" dirty="0" smtClean="0">
                        <a:ln>
                          <a:noFill/>
                        </a:ln>
                        <a:solidFill>
                          <a:schemeClr val="tx1"/>
                        </a:solidFill>
                        <a:effectLst/>
                        <a:latin typeface="微软雅黑" pitchFamily="34" charset="-122"/>
                        <a:ea typeface="微软雅黑" pitchFamily="34" charset="-122"/>
                      </a:endParaRPr>
                    </a:p>
                  </a:txBody>
                  <a:tcPr marL="5681" marR="5681" marT="5681" marB="0"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1" u="none" strike="noStrike" cap="none" normalizeH="0" baseline="0" dirty="0" smtClean="0">
                          <a:ln>
                            <a:noFill/>
                          </a:ln>
                          <a:effectLst/>
                          <a:latin typeface="微软雅黑" pitchFamily="34" charset="-122"/>
                          <a:ea typeface="微软雅黑" pitchFamily="34" charset="-122"/>
                        </a:rPr>
                        <a:t>709</a:t>
                      </a:r>
                      <a:endParaRPr kumimoji="0" lang="en-US" altLang="zh-CN" sz="1200" b="1" i="0" u="none" strike="noStrike" cap="none" normalizeH="0" baseline="0" dirty="0" smtClean="0">
                        <a:ln>
                          <a:noFill/>
                        </a:ln>
                        <a:solidFill>
                          <a:schemeClr val="tx1"/>
                        </a:solidFill>
                        <a:effectLst/>
                        <a:latin typeface="微软雅黑" pitchFamily="34" charset="-122"/>
                        <a:ea typeface="微软雅黑" pitchFamily="34" charset="-122"/>
                      </a:endParaRPr>
                    </a:p>
                  </a:txBody>
                  <a:tcPr marL="5681" marR="5681" marT="5681" marB="0"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1" u="none" strike="noStrike" cap="none" normalizeH="0" baseline="0" dirty="0" smtClean="0">
                          <a:ln>
                            <a:noFill/>
                          </a:ln>
                          <a:effectLst/>
                          <a:latin typeface="微软雅黑" pitchFamily="34" charset="-122"/>
                          <a:ea typeface="微软雅黑" pitchFamily="34" charset="-122"/>
                        </a:rPr>
                        <a:t>717</a:t>
                      </a:r>
                      <a:endParaRPr kumimoji="0" lang="en-US" altLang="zh-CN" sz="1200" b="1" i="0" u="none" strike="noStrike" cap="none" normalizeH="0" baseline="0" dirty="0" smtClean="0">
                        <a:ln>
                          <a:noFill/>
                        </a:ln>
                        <a:solidFill>
                          <a:schemeClr val="tx1"/>
                        </a:solidFill>
                        <a:effectLst/>
                        <a:latin typeface="微软雅黑" pitchFamily="34" charset="-122"/>
                        <a:ea typeface="微软雅黑" pitchFamily="34" charset="-122"/>
                      </a:endParaRPr>
                    </a:p>
                  </a:txBody>
                  <a:tcPr marL="5681" marR="5681" marT="5681" marB="0" horzOverflow="overflow"/>
                </a:tc>
              </a:tr>
            </a:tbl>
          </a:graphicData>
        </a:graphic>
      </p:graphicFrame>
    </p:spTree>
    <p:extLst>
      <p:ext uri="{BB962C8B-B14F-4D97-AF65-F5344CB8AC3E}">
        <p14:creationId xmlns:p14="http://schemas.microsoft.com/office/powerpoint/2010/main" val="15720172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smtClean="0">
                <a:latin typeface="微软雅黑" pitchFamily="34" charset="-122"/>
                <a:ea typeface="微软雅黑" pitchFamily="34" charset="-122"/>
              </a:rPr>
              <a:t>工作总结</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明细工作量</a:t>
            </a:r>
            <a:r>
              <a:rPr lang="en-US" altLang="zh-CN" smtClean="0">
                <a:latin typeface="微软雅黑" pitchFamily="34" charset="-122"/>
                <a:ea typeface="微软雅黑" pitchFamily="34" charset="-122"/>
              </a:rPr>
              <a:t>2</a:t>
            </a:r>
            <a:endParaRPr lang="zh-CN" altLang="en-US" smtClean="0">
              <a:latin typeface="微软雅黑" pitchFamily="34" charset="-122"/>
              <a:ea typeface="微软雅黑"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36529715"/>
              </p:ext>
            </p:extLst>
          </p:nvPr>
        </p:nvGraphicFramePr>
        <p:xfrm>
          <a:off x="755576" y="1412776"/>
          <a:ext cx="7488237" cy="4593593"/>
        </p:xfrm>
        <a:graphic>
          <a:graphicData uri="http://schemas.openxmlformats.org/drawingml/2006/table">
            <a:tbl>
              <a:tblPr firstRow="1">
                <a:tableStyleId>{08FB837D-C827-4EFA-A057-4D05807E0F7C}</a:tableStyleId>
              </a:tblPr>
              <a:tblGrid>
                <a:gridCol w="1223962"/>
                <a:gridCol w="1800225"/>
                <a:gridCol w="2160588"/>
                <a:gridCol w="1295400"/>
                <a:gridCol w="1008062"/>
              </a:tblGrid>
              <a:tr h="558165">
                <a:tc gridSpan="2">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1200" u="none" strike="noStrike" cap="none" normalizeH="0" baseline="0" dirty="0" smtClean="0">
                          <a:ln>
                            <a:noFill/>
                          </a:ln>
                          <a:effectLst/>
                          <a:latin typeface="微软雅黑" pitchFamily="34" charset="-122"/>
                          <a:ea typeface="微软雅黑" pitchFamily="34" charset="-122"/>
                        </a:rPr>
                        <a:t>工作类别</a:t>
                      </a:r>
                      <a:endParaRPr kumimoji="0" lang="zh-CN" altLang="en-US" sz="12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9525" marR="9525" marT="9525" marB="0" horzOverflow="overflow"/>
                </a:tc>
                <a:tc hMerge="1">
                  <a:txBody>
                    <a:bodyPr/>
                    <a:lstStyle/>
                    <a:p>
                      <a:endParaRPr lang="zh-CN" altLang="en-US"/>
                    </a:p>
                  </a:txBody>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1200" u="none" strike="noStrike" cap="none" normalizeH="0" baseline="0" dirty="0" smtClean="0">
                          <a:ln>
                            <a:noFill/>
                          </a:ln>
                          <a:effectLst/>
                          <a:latin typeface="微软雅黑" pitchFamily="34" charset="-122"/>
                          <a:ea typeface="微软雅黑" pitchFamily="34" charset="-122"/>
                        </a:rPr>
                        <a:t>工作内容</a:t>
                      </a:r>
                      <a:endParaRPr kumimoji="0" lang="zh-CN" altLang="en-US" sz="12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9525" marR="9525" marT="9525" marB="0"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u="none" strike="noStrike" cap="none" normalizeH="0" baseline="0" dirty="0" smtClean="0">
                          <a:ln>
                            <a:noFill/>
                          </a:ln>
                          <a:effectLst/>
                          <a:latin typeface="微软雅黑" pitchFamily="34" charset="-122"/>
                          <a:ea typeface="微软雅黑" pitchFamily="34" charset="-122"/>
                        </a:rPr>
                        <a:t>SOW</a:t>
                      </a:r>
                      <a:endParaRPr kumimoji="0" lang="zh-CN" altLang="en-US" sz="12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9525" marR="9525" marT="9525" marB="0"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chemeClr val="bg1"/>
                          </a:solidFill>
                          <a:effectLst/>
                          <a:latin typeface="微软雅黑" pitchFamily="34" charset="-122"/>
                          <a:ea typeface="微软雅黑" pitchFamily="34" charset="-122"/>
                        </a:rPr>
                        <a:t>全年实际</a:t>
                      </a:r>
                      <a:endParaRPr kumimoji="0" lang="en-US" altLang="zh-CN" sz="1200" b="1" i="0" u="none" strike="noStrike" cap="none" normalizeH="0" baseline="0" dirty="0" smtClean="0">
                        <a:ln>
                          <a:noFill/>
                        </a:ln>
                        <a:solidFill>
                          <a:schemeClr val="bg1"/>
                        </a:solidFill>
                        <a:effectLst/>
                        <a:latin typeface="微软雅黑" pitchFamily="34" charset="-122"/>
                        <a:ea typeface="微软雅黑" pitchFamily="34" charset="-122"/>
                      </a:endParaRPr>
                    </a:p>
                    <a:p>
                      <a:pPr marL="0" marR="0" lvl="0" indent="0" algn="r" defTabSz="914400" rtl="0" eaLnBrk="1" fontAlgn="t"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chemeClr val="bg1"/>
                          </a:solidFill>
                          <a:effectLst/>
                          <a:latin typeface="微软雅黑" pitchFamily="34" charset="-122"/>
                          <a:ea typeface="微软雅黑" pitchFamily="34" charset="-122"/>
                        </a:rPr>
                        <a:t>投入人天</a:t>
                      </a:r>
                      <a:endParaRPr kumimoji="0" lang="zh-CN" altLang="en-US" sz="1200" b="1" i="0" u="none" strike="noStrike" cap="none" normalizeH="0" baseline="0" dirty="0" smtClean="0">
                        <a:ln>
                          <a:noFill/>
                        </a:ln>
                        <a:solidFill>
                          <a:schemeClr val="bg1"/>
                        </a:solidFill>
                        <a:effectLst/>
                        <a:latin typeface="微软雅黑" pitchFamily="34" charset="-122"/>
                        <a:ea typeface="微软雅黑" pitchFamily="34" charset="-122"/>
                      </a:endParaRPr>
                    </a:p>
                  </a:txBody>
                  <a:tcPr marL="9525" marR="9525" marT="9525" marB="0" horzOverflow="overflow"/>
                </a:tc>
              </a:tr>
              <a:tr h="422275">
                <a:tc rowSpan="7">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200" u="none" strike="noStrike" cap="none" normalizeH="0" baseline="0" smtClean="0">
                          <a:ln>
                            <a:noFill/>
                          </a:ln>
                          <a:effectLst/>
                          <a:latin typeface="微软雅黑" pitchFamily="34" charset="-122"/>
                          <a:ea typeface="微软雅黑" pitchFamily="34" charset="-122"/>
                        </a:rPr>
                        <a:t>新增开发工作</a:t>
                      </a:r>
                      <a:endParaRPr kumimoji="0" lang="zh-CN" altLang="en-US" sz="1200" b="0" i="0" u="none" strike="noStrike" cap="none" normalizeH="0" baseline="0" smtClean="0">
                        <a:ln>
                          <a:noFill/>
                        </a:ln>
                        <a:solidFill>
                          <a:schemeClr val="tx1"/>
                        </a:solidFill>
                        <a:effectLst/>
                        <a:latin typeface="微软雅黑" pitchFamily="34" charset="-122"/>
                        <a:ea typeface="微软雅黑" pitchFamily="34" charset="-122"/>
                      </a:endParaRPr>
                    </a:p>
                  </a:txBody>
                  <a:tcPr marL="9525" marR="9525" marT="9525" marB="0" anchor="b" horzOverflow="overflow"/>
                </a:tc>
                <a:tc rowSpan="4">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u="none" strike="noStrike" cap="none" normalizeH="0" baseline="0" dirty="0" smtClean="0">
                          <a:ln>
                            <a:noFill/>
                          </a:ln>
                          <a:effectLst/>
                          <a:latin typeface="微软雅黑" pitchFamily="34" charset="-122"/>
                          <a:ea typeface="微软雅黑" pitchFamily="34" charset="-122"/>
                        </a:rPr>
                        <a:t>（一）专项工作</a:t>
                      </a: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9525" marR="9525" marT="9525" marB="0"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200" u="none" strike="noStrike" cap="none" normalizeH="0" baseline="0" smtClean="0">
                          <a:ln>
                            <a:noFill/>
                          </a:ln>
                          <a:effectLst/>
                          <a:latin typeface="微软雅黑" pitchFamily="34" charset="-122"/>
                          <a:ea typeface="微软雅黑" pitchFamily="34" charset="-122"/>
                        </a:rPr>
                        <a:t>2013</a:t>
                      </a:r>
                      <a:r>
                        <a:rPr kumimoji="0" lang="zh-CN" altLang="en-US" sz="1200" u="none" strike="noStrike" cap="none" normalizeH="0" baseline="0" smtClean="0">
                          <a:ln>
                            <a:noFill/>
                          </a:ln>
                          <a:effectLst/>
                          <a:latin typeface="微软雅黑" pitchFamily="34" charset="-122"/>
                          <a:ea typeface="微软雅黑" pitchFamily="34" charset="-122"/>
                        </a:rPr>
                        <a:t>年前端优化工作</a:t>
                      </a:r>
                      <a:endParaRPr kumimoji="0" lang="zh-CN" altLang="en-US" sz="1200" b="0" i="0" u="none" strike="noStrike" cap="none" normalizeH="0" baseline="0" smtClean="0">
                        <a:ln>
                          <a:noFill/>
                        </a:ln>
                        <a:solidFill>
                          <a:schemeClr val="tx1"/>
                        </a:solidFill>
                        <a:effectLst/>
                        <a:latin typeface="微软雅黑" pitchFamily="34" charset="-122"/>
                        <a:ea typeface="微软雅黑" pitchFamily="34" charset="-122"/>
                      </a:endParaRPr>
                    </a:p>
                  </a:txBody>
                  <a:tcPr marL="9525" marR="9525" marT="9525" marB="0" anchor="b"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200" u="none" strike="noStrike" cap="none" normalizeH="0" baseline="0" dirty="0" smtClean="0">
                          <a:ln>
                            <a:noFill/>
                          </a:ln>
                          <a:effectLst/>
                          <a:latin typeface="微软雅黑" pitchFamily="34" charset="-122"/>
                          <a:ea typeface="微软雅黑" pitchFamily="34" charset="-122"/>
                        </a:rPr>
                        <a:t>140</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9525" marR="9525" marT="9525" marB="0" anchor="b"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146</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9525" marR="9525" marT="9525" marB="0" horzOverflow="overflow"/>
                </a:tc>
              </a:tr>
              <a:tr h="422275">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200" u="none" strike="noStrike" cap="none" normalizeH="0" baseline="0" smtClean="0">
                          <a:ln>
                            <a:noFill/>
                          </a:ln>
                          <a:effectLst/>
                          <a:latin typeface="微软雅黑" pitchFamily="34" charset="-122"/>
                          <a:ea typeface="微软雅黑" pitchFamily="34" charset="-122"/>
                        </a:rPr>
                        <a:t>数据仓库服务台系统</a:t>
                      </a:r>
                      <a:endParaRPr kumimoji="0" lang="zh-CN" altLang="en-US" sz="1200" b="0" i="0" u="none" strike="noStrike" cap="none" normalizeH="0" baseline="0" smtClean="0">
                        <a:ln>
                          <a:noFill/>
                        </a:ln>
                        <a:solidFill>
                          <a:schemeClr val="tx1"/>
                        </a:solidFill>
                        <a:effectLst/>
                        <a:latin typeface="微软雅黑" pitchFamily="34" charset="-122"/>
                        <a:ea typeface="微软雅黑" pitchFamily="34" charset="-122"/>
                      </a:endParaRPr>
                    </a:p>
                  </a:txBody>
                  <a:tcPr marL="9525" marR="9525" marT="9525" marB="0" anchor="b"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200" u="none" strike="noStrike" cap="none" normalizeH="0" baseline="0" dirty="0" smtClean="0">
                          <a:ln>
                            <a:noFill/>
                          </a:ln>
                          <a:effectLst/>
                          <a:latin typeface="微软雅黑" pitchFamily="34" charset="-122"/>
                          <a:ea typeface="微软雅黑" pitchFamily="34" charset="-122"/>
                        </a:rPr>
                        <a:t>140</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9525" marR="9525" marT="9525" marB="0" anchor="b"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145</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9525" marR="9525" marT="9525" marB="0" horzOverflow="overflow"/>
                </a:tc>
              </a:tr>
              <a:tr h="223838">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200" u="none" strike="noStrike" cap="none" normalizeH="0" baseline="0" smtClean="0">
                          <a:ln>
                            <a:noFill/>
                          </a:ln>
                          <a:effectLst/>
                          <a:latin typeface="微软雅黑" pitchFamily="34" charset="-122"/>
                          <a:ea typeface="微软雅黑" pitchFamily="34" charset="-122"/>
                        </a:rPr>
                        <a:t>后端系统优化</a:t>
                      </a:r>
                      <a:endParaRPr kumimoji="0" lang="zh-CN" altLang="en-US" sz="1200" b="0" i="0" u="none" strike="noStrike" cap="none" normalizeH="0" baseline="0" smtClean="0">
                        <a:ln>
                          <a:noFill/>
                        </a:ln>
                        <a:solidFill>
                          <a:schemeClr val="tx1"/>
                        </a:solidFill>
                        <a:effectLst/>
                        <a:latin typeface="微软雅黑" pitchFamily="34" charset="-122"/>
                        <a:ea typeface="微软雅黑" pitchFamily="34" charset="-122"/>
                      </a:endParaRPr>
                    </a:p>
                  </a:txBody>
                  <a:tcPr marL="9525" marR="9525" marT="9525" marB="0" anchor="b"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200" u="none" strike="noStrike" cap="none" normalizeH="0" baseline="0" dirty="0" smtClean="0">
                          <a:ln>
                            <a:noFill/>
                          </a:ln>
                          <a:effectLst/>
                          <a:latin typeface="微软雅黑" pitchFamily="34" charset="-122"/>
                          <a:ea typeface="微软雅黑" pitchFamily="34" charset="-122"/>
                        </a:rPr>
                        <a:t>80</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9525" marR="9525" marT="9525" marB="0" anchor="b"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u="none" strike="noStrike" cap="none" normalizeH="0" baseline="0" dirty="0" smtClean="0">
                          <a:ln>
                            <a:noFill/>
                          </a:ln>
                          <a:effectLst/>
                          <a:latin typeface="微软雅黑" pitchFamily="34" charset="-122"/>
                          <a:ea typeface="微软雅黑" pitchFamily="34" charset="-122"/>
                        </a:rPr>
                        <a:t>65</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9525" marR="9525" marT="9525" marB="0" horzOverflow="overflow"/>
                </a:tc>
              </a:tr>
              <a:tr h="223838">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200" u="none" strike="noStrike" cap="none" normalizeH="0" baseline="0" smtClean="0">
                          <a:ln>
                            <a:noFill/>
                          </a:ln>
                          <a:effectLst/>
                          <a:latin typeface="微软雅黑" pitchFamily="34" charset="-122"/>
                          <a:ea typeface="微软雅黑" pitchFamily="34" charset="-122"/>
                        </a:rPr>
                        <a:t>备份系统升级改造</a:t>
                      </a:r>
                      <a:endParaRPr kumimoji="0" lang="zh-CN" altLang="en-US" sz="1200" b="0" i="0" u="none" strike="noStrike" cap="none" normalizeH="0" baseline="0" smtClean="0">
                        <a:ln>
                          <a:noFill/>
                        </a:ln>
                        <a:solidFill>
                          <a:schemeClr val="tx1"/>
                        </a:solidFill>
                        <a:effectLst/>
                        <a:latin typeface="微软雅黑" pitchFamily="34" charset="-122"/>
                        <a:ea typeface="微软雅黑" pitchFamily="34" charset="-122"/>
                      </a:endParaRPr>
                    </a:p>
                  </a:txBody>
                  <a:tcPr marL="9525" marR="9525" marT="9525" marB="0" anchor="b"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26</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9525" marR="9525" marT="9525" marB="0" anchor="b"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26</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9525" marR="9525" marT="9525" marB="0" horzOverflow="overflow"/>
                </a:tc>
              </a:tr>
              <a:tr h="422275">
                <a:tc vMerge="1">
                  <a:txBody>
                    <a:bodyPr/>
                    <a:lstStyle/>
                    <a:p>
                      <a:endParaRPr lang="zh-CN" alt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200" u="none" strike="noStrike" cap="none" normalizeH="0" baseline="0" smtClean="0">
                          <a:ln>
                            <a:noFill/>
                          </a:ln>
                          <a:effectLst/>
                          <a:latin typeface="微软雅黑" pitchFamily="34" charset="-122"/>
                          <a:ea typeface="微软雅黑" pitchFamily="34" charset="-122"/>
                        </a:rPr>
                        <a:t>(</a:t>
                      </a:r>
                      <a:r>
                        <a:rPr kumimoji="0" lang="zh-CN" altLang="en-US" sz="1200" u="none" strike="noStrike" cap="none" normalizeH="0" baseline="0" smtClean="0">
                          <a:ln>
                            <a:noFill/>
                          </a:ln>
                          <a:effectLst/>
                          <a:latin typeface="微软雅黑" pitchFamily="34" charset="-122"/>
                          <a:ea typeface="微软雅黑" pitchFamily="34" charset="-122"/>
                        </a:rPr>
                        <a:t>二</a:t>
                      </a:r>
                      <a:r>
                        <a:rPr kumimoji="0" lang="en-US" altLang="zh-CN" sz="1200" u="none" strike="noStrike" cap="none" normalizeH="0" baseline="0" smtClean="0">
                          <a:ln>
                            <a:noFill/>
                          </a:ln>
                          <a:effectLst/>
                          <a:latin typeface="微软雅黑" pitchFamily="34" charset="-122"/>
                          <a:ea typeface="微软雅黑" pitchFamily="34" charset="-122"/>
                        </a:rPr>
                        <a:t>)</a:t>
                      </a:r>
                      <a:r>
                        <a:rPr kumimoji="0" lang="zh-CN" altLang="en-US" sz="1200" u="none" strike="noStrike" cap="none" normalizeH="0" baseline="0" smtClean="0">
                          <a:ln>
                            <a:noFill/>
                          </a:ln>
                          <a:effectLst/>
                          <a:latin typeface="微软雅黑" pitchFamily="34" charset="-122"/>
                          <a:ea typeface="微软雅黑" pitchFamily="34" charset="-122"/>
                        </a:rPr>
                        <a:t>部门新增业务需求</a:t>
                      </a:r>
                      <a:endParaRPr kumimoji="0" lang="zh-CN" altLang="en-US" sz="1200" b="0" i="0" u="none" strike="noStrike" cap="none" normalizeH="0" baseline="0" smtClean="0">
                        <a:ln>
                          <a:noFill/>
                        </a:ln>
                        <a:solidFill>
                          <a:schemeClr val="tx1"/>
                        </a:solidFill>
                        <a:effectLst/>
                        <a:latin typeface="微软雅黑" pitchFamily="34" charset="-122"/>
                        <a:ea typeface="微软雅黑" pitchFamily="34" charset="-122"/>
                      </a:endParaRPr>
                    </a:p>
                  </a:txBody>
                  <a:tcPr marL="9525" marR="9525" marT="9525" marB="0" anchor="b"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200" u="none" strike="noStrike" cap="none" normalizeH="0" baseline="0" smtClean="0">
                          <a:ln>
                            <a:noFill/>
                          </a:ln>
                          <a:effectLst/>
                          <a:latin typeface="微软雅黑" pitchFamily="34" charset="-122"/>
                          <a:ea typeface="微软雅黑" pitchFamily="34" charset="-122"/>
                        </a:rPr>
                        <a:t>略</a:t>
                      </a:r>
                      <a:endParaRPr kumimoji="0" lang="zh-CN" altLang="en-US" sz="1200" b="0" i="0" u="none" strike="noStrike" cap="none" normalizeH="0" baseline="0" smtClean="0">
                        <a:ln>
                          <a:noFill/>
                        </a:ln>
                        <a:solidFill>
                          <a:schemeClr val="tx1"/>
                        </a:solidFill>
                        <a:effectLst/>
                        <a:latin typeface="微软雅黑" pitchFamily="34" charset="-122"/>
                        <a:ea typeface="微软雅黑" pitchFamily="34" charset="-122"/>
                      </a:endParaRPr>
                    </a:p>
                  </a:txBody>
                  <a:tcPr marL="9525" marR="9525" marT="9525" marB="0" anchor="b"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200" u="none" strike="noStrike" cap="none" normalizeH="0" baseline="0" dirty="0" smtClean="0">
                          <a:ln>
                            <a:noFill/>
                          </a:ln>
                          <a:effectLst/>
                          <a:latin typeface="微软雅黑" pitchFamily="34" charset="-122"/>
                          <a:ea typeface="微软雅黑" pitchFamily="34" charset="-122"/>
                        </a:rPr>
                        <a:t>691</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9525" marR="9525" marT="9525" marB="0" anchor="b"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735</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9525" marR="9525" marT="9525" marB="0" horzOverflow="overflow"/>
                </a:tc>
              </a:tr>
              <a:tr h="422275">
                <a:tc vMerge="1">
                  <a:txBody>
                    <a:bodyPr/>
                    <a:lstStyle/>
                    <a:p>
                      <a:endParaRPr lang="zh-CN" alt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200" u="none" strike="noStrike" cap="none" normalizeH="0" baseline="0" smtClean="0">
                          <a:ln>
                            <a:noFill/>
                          </a:ln>
                          <a:effectLst/>
                          <a:latin typeface="微软雅黑" pitchFamily="34" charset="-122"/>
                          <a:ea typeface="微软雅黑" pitchFamily="34" charset="-122"/>
                        </a:rPr>
                        <a:t>(</a:t>
                      </a:r>
                      <a:r>
                        <a:rPr kumimoji="0" lang="zh-CN" altLang="en-US" sz="1200" u="none" strike="noStrike" cap="none" normalizeH="0" baseline="0" smtClean="0">
                          <a:ln>
                            <a:noFill/>
                          </a:ln>
                          <a:effectLst/>
                          <a:latin typeface="微软雅黑" pitchFamily="34" charset="-122"/>
                          <a:ea typeface="微软雅黑" pitchFamily="34" charset="-122"/>
                        </a:rPr>
                        <a:t>三</a:t>
                      </a:r>
                      <a:r>
                        <a:rPr kumimoji="0" lang="en-US" altLang="zh-CN" sz="1200" u="none" strike="noStrike" cap="none" normalizeH="0" baseline="0" smtClean="0">
                          <a:ln>
                            <a:noFill/>
                          </a:ln>
                          <a:effectLst/>
                          <a:latin typeface="微软雅黑" pitchFamily="34" charset="-122"/>
                          <a:ea typeface="微软雅黑" pitchFamily="34" charset="-122"/>
                        </a:rPr>
                        <a:t>)</a:t>
                      </a:r>
                      <a:r>
                        <a:rPr kumimoji="0" lang="zh-CN" altLang="en-US" sz="1200" u="none" strike="noStrike" cap="none" normalizeH="0" baseline="0" smtClean="0">
                          <a:ln>
                            <a:noFill/>
                          </a:ln>
                          <a:effectLst/>
                          <a:latin typeface="微软雅黑" pitchFamily="34" charset="-122"/>
                          <a:ea typeface="微软雅黑" pitchFamily="34" charset="-122"/>
                        </a:rPr>
                        <a:t>开发工作项目管理</a:t>
                      </a:r>
                      <a:endParaRPr kumimoji="0" lang="zh-CN" altLang="en-US" sz="1200" b="0" i="0" u="none" strike="noStrike" cap="none" normalizeH="0" baseline="0" smtClean="0">
                        <a:ln>
                          <a:noFill/>
                        </a:ln>
                        <a:solidFill>
                          <a:schemeClr val="tx1"/>
                        </a:solidFill>
                        <a:effectLst/>
                        <a:latin typeface="微软雅黑" pitchFamily="34" charset="-122"/>
                        <a:ea typeface="微软雅黑" pitchFamily="34" charset="-122"/>
                      </a:endParaRPr>
                    </a:p>
                  </a:txBody>
                  <a:tcPr marL="9525" marR="9525" marT="9525" marB="0" anchor="b"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200" u="none" strike="noStrike" cap="none" normalizeH="0" baseline="0" smtClean="0">
                          <a:ln>
                            <a:noFill/>
                          </a:ln>
                          <a:effectLst/>
                          <a:latin typeface="微软雅黑" pitchFamily="34" charset="-122"/>
                          <a:ea typeface="微软雅黑" pitchFamily="34" charset="-122"/>
                        </a:rPr>
                        <a:t>开发项目管理工作</a:t>
                      </a:r>
                      <a:endParaRPr kumimoji="0" lang="zh-CN" altLang="en-US" sz="1200" b="0" i="0" u="none" strike="noStrike" cap="none" normalizeH="0" baseline="0" smtClean="0">
                        <a:ln>
                          <a:noFill/>
                        </a:ln>
                        <a:solidFill>
                          <a:schemeClr val="tx1"/>
                        </a:solidFill>
                        <a:effectLst/>
                        <a:latin typeface="微软雅黑" pitchFamily="34" charset="-122"/>
                        <a:ea typeface="微软雅黑" pitchFamily="34" charset="-122"/>
                      </a:endParaRPr>
                    </a:p>
                  </a:txBody>
                  <a:tcPr marL="9525" marR="9525" marT="9525" marB="0" anchor="b"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200" u="none" strike="noStrike" cap="none" normalizeH="0" baseline="0" dirty="0" smtClean="0">
                          <a:ln>
                            <a:noFill/>
                          </a:ln>
                          <a:effectLst/>
                          <a:latin typeface="微软雅黑" pitchFamily="34" charset="-122"/>
                          <a:ea typeface="微软雅黑" pitchFamily="34" charset="-122"/>
                        </a:rPr>
                        <a:t>162</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9525" marR="9525" marT="9525" marB="0" anchor="b"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155</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9525" marR="9525" marT="9525" marB="0" horzOverflow="overflow"/>
                </a:tc>
              </a:tr>
              <a:tr h="223838">
                <a:tc vMerge="1">
                  <a:txBody>
                    <a:bodyPr/>
                    <a:lstStyle/>
                    <a:p>
                      <a:endParaRPr lang="zh-CN" alt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200" b="1" u="none" strike="noStrike" cap="none" normalizeH="0" baseline="0" dirty="0" smtClean="0">
                          <a:ln>
                            <a:noFill/>
                          </a:ln>
                          <a:effectLst/>
                          <a:latin typeface="微软雅黑" pitchFamily="34" charset="-122"/>
                          <a:ea typeface="微软雅黑" pitchFamily="34" charset="-122"/>
                        </a:rPr>
                        <a:t>小计：</a:t>
                      </a:r>
                      <a:endParaRPr kumimoji="0" lang="zh-CN" altLang="en-US" sz="1200" b="1" i="0" u="none" strike="noStrike" cap="none" normalizeH="0" baseline="0" dirty="0" smtClean="0">
                        <a:ln>
                          <a:noFill/>
                        </a:ln>
                        <a:solidFill>
                          <a:schemeClr val="tx1"/>
                        </a:solidFill>
                        <a:effectLst/>
                        <a:latin typeface="微软雅黑" pitchFamily="34" charset="-122"/>
                        <a:ea typeface="微软雅黑" pitchFamily="34" charset="-122"/>
                      </a:endParaRPr>
                    </a:p>
                  </a:txBody>
                  <a:tcPr marL="9525" marR="9525" marT="9525" marB="0" anchor="b"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200" b="1" u="none" strike="noStrike" cap="none" normalizeH="0" baseline="0" dirty="0" smtClean="0">
                          <a:ln>
                            <a:noFill/>
                          </a:ln>
                          <a:effectLst/>
                          <a:latin typeface="微软雅黑" pitchFamily="34" charset="-122"/>
                          <a:ea typeface="微软雅黑" pitchFamily="34" charset="-122"/>
                        </a:rPr>
                        <a:t>　</a:t>
                      </a:r>
                      <a:endParaRPr kumimoji="0" lang="zh-CN" altLang="en-US" sz="1200" b="1" i="0" u="none" strike="noStrike" cap="none" normalizeH="0" baseline="0" dirty="0" smtClean="0">
                        <a:ln>
                          <a:noFill/>
                        </a:ln>
                        <a:solidFill>
                          <a:schemeClr val="tx1"/>
                        </a:solidFill>
                        <a:effectLst/>
                        <a:latin typeface="微软雅黑" pitchFamily="34" charset="-122"/>
                        <a:ea typeface="微软雅黑" pitchFamily="34" charset="-122"/>
                      </a:endParaRPr>
                    </a:p>
                  </a:txBody>
                  <a:tcPr marL="9525" marR="9525" marT="9525" marB="0" anchor="b"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1" u="none" strike="noStrike" cap="none" normalizeH="0" baseline="0" dirty="0" smtClean="0">
                          <a:ln>
                            <a:noFill/>
                          </a:ln>
                          <a:effectLst/>
                          <a:latin typeface="微软雅黑" pitchFamily="34" charset="-122"/>
                          <a:ea typeface="微软雅黑" pitchFamily="34" charset="-122"/>
                        </a:rPr>
                        <a:t>1239</a:t>
                      </a:r>
                      <a:endParaRPr kumimoji="0" lang="en-US" altLang="zh-CN" sz="1200" b="1" i="0" u="none" strike="noStrike" cap="none" normalizeH="0" baseline="0" dirty="0" smtClean="0">
                        <a:ln>
                          <a:noFill/>
                        </a:ln>
                        <a:solidFill>
                          <a:schemeClr val="tx1"/>
                        </a:solidFill>
                        <a:effectLst/>
                        <a:latin typeface="微软雅黑" pitchFamily="34" charset="-122"/>
                        <a:ea typeface="微软雅黑" pitchFamily="34" charset="-122"/>
                      </a:endParaRPr>
                    </a:p>
                  </a:txBody>
                  <a:tcPr marL="9525" marR="9525" marT="9525" marB="0"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1" u="none" strike="noStrike" cap="none" normalizeH="0" baseline="0" dirty="0" smtClean="0">
                          <a:ln>
                            <a:noFill/>
                          </a:ln>
                          <a:effectLst/>
                          <a:latin typeface="微软雅黑" pitchFamily="34" charset="-122"/>
                          <a:ea typeface="微软雅黑" pitchFamily="34" charset="-122"/>
                        </a:rPr>
                        <a:t>1272</a:t>
                      </a:r>
                      <a:endParaRPr kumimoji="0" lang="en-US" altLang="zh-CN" sz="1200" b="1" i="0" u="none" strike="noStrike" cap="none" normalizeH="0" baseline="0" dirty="0" smtClean="0">
                        <a:ln>
                          <a:noFill/>
                        </a:ln>
                        <a:solidFill>
                          <a:schemeClr val="tx1"/>
                        </a:solidFill>
                        <a:effectLst/>
                        <a:latin typeface="微软雅黑" pitchFamily="34" charset="-122"/>
                        <a:ea typeface="微软雅黑" pitchFamily="34" charset="-122"/>
                      </a:endParaRPr>
                    </a:p>
                  </a:txBody>
                  <a:tcPr marL="9525" marR="9525" marT="9525" marB="0" horzOverflow="overflow"/>
                </a:tc>
              </a:tr>
              <a:tr h="2238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200" u="none" strike="noStrike" cap="none" normalizeH="0" baseline="0" smtClean="0">
                          <a:ln>
                            <a:noFill/>
                          </a:ln>
                          <a:effectLst/>
                          <a:latin typeface="微软雅黑" pitchFamily="34" charset="-122"/>
                          <a:ea typeface="微软雅黑" pitchFamily="34" charset="-122"/>
                        </a:rPr>
                        <a:t>　</a:t>
                      </a:r>
                      <a:endParaRPr kumimoji="0" lang="zh-CN" altLang="en-US" sz="1200" b="1" i="0" u="none" strike="noStrike" cap="none" normalizeH="0" baseline="0" smtClean="0">
                        <a:ln>
                          <a:noFill/>
                        </a:ln>
                        <a:solidFill>
                          <a:schemeClr val="tx1"/>
                        </a:solidFill>
                        <a:effectLst/>
                        <a:latin typeface="微软雅黑" pitchFamily="34" charset="-122"/>
                        <a:ea typeface="微软雅黑" pitchFamily="34" charset="-122"/>
                      </a:endParaRPr>
                    </a:p>
                  </a:txBody>
                  <a:tcPr marL="9525" marR="9525" marT="9525" marB="0" anchor="b"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200" b="1" u="none" strike="noStrike" cap="none" normalizeH="0" baseline="0" dirty="0" smtClean="0">
                          <a:ln>
                            <a:noFill/>
                          </a:ln>
                          <a:effectLst/>
                          <a:latin typeface="微软雅黑" pitchFamily="34" charset="-122"/>
                          <a:ea typeface="微软雅黑" pitchFamily="34" charset="-122"/>
                        </a:rPr>
                        <a:t>总计：</a:t>
                      </a:r>
                      <a:endParaRPr kumimoji="0" lang="zh-CN" altLang="en-US" sz="1200" b="1" i="0" u="none" strike="noStrike" cap="none" normalizeH="0" baseline="0" dirty="0" smtClean="0">
                        <a:ln>
                          <a:noFill/>
                        </a:ln>
                        <a:solidFill>
                          <a:schemeClr val="tx1"/>
                        </a:solidFill>
                        <a:effectLst/>
                        <a:latin typeface="微软雅黑" pitchFamily="34" charset="-122"/>
                        <a:ea typeface="微软雅黑" pitchFamily="34" charset="-122"/>
                      </a:endParaRPr>
                    </a:p>
                  </a:txBody>
                  <a:tcPr marL="9525" marR="9525" marT="9525" marB="0" anchor="b"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200" b="1" u="none" strike="noStrike" cap="none" normalizeH="0" baseline="0" dirty="0" smtClean="0">
                          <a:ln>
                            <a:noFill/>
                          </a:ln>
                          <a:effectLst/>
                          <a:latin typeface="微软雅黑" pitchFamily="34" charset="-122"/>
                          <a:ea typeface="微软雅黑" pitchFamily="34" charset="-122"/>
                        </a:rPr>
                        <a:t>　</a:t>
                      </a:r>
                      <a:endParaRPr kumimoji="0" lang="zh-CN" altLang="en-US" sz="1200" b="1" i="0" u="none" strike="noStrike" cap="none" normalizeH="0" baseline="0" dirty="0" smtClean="0">
                        <a:ln>
                          <a:noFill/>
                        </a:ln>
                        <a:solidFill>
                          <a:schemeClr val="tx1"/>
                        </a:solidFill>
                        <a:effectLst/>
                        <a:latin typeface="微软雅黑" pitchFamily="34" charset="-122"/>
                        <a:ea typeface="微软雅黑" pitchFamily="34" charset="-122"/>
                      </a:endParaRPr>
                    </a:p>
                  </a:txBody>
                  <a:tcPr marL="9525" marR="9525" marT="9525" marB="0" anchor="b"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200" b="1" u="none" strike="noStrike" cap="none" normalizeH="0" baseline="0" dirty="0" smtClean="0">
                          <a:ln>
                            <a:noFill/>
                          </a:ln>
                          <a:effectLst/>
                          <a:latin typeface="微软雅黑" pitchFamily="34" charset="-122"/>
                          <a:ea typeface="微软雅黑" pitchFamily="34" charset="-122"/>
                        </a:rPr>
                        <a:t>2458</a:t>
                      </a:r>
                      <a:endParaRPr kumimoji="0" lang="en-US" altLang="zh-CN" sz="1200" b="1" i="0" u="none" strike="noStrike" cap="none" normalizeH="0" baseline="0" dirty="0" smtClean="0">
                        <a:ln>
                          <a:noFill/>
                        </a:ln>
                        <a:solidFill>
                          <a:schemeClr val="tx1"/>
                        </a:solidFill>
                        <a:effectLst/>
                        <a:latin typeface="微软雅黑" pitchFamily="34" charset="-122"/>
                        <a:ea typeface="微软雅黑" pitchFamily="34" charset="-122"/>
                      </a:endParaRPr>
                    </a:p>
                  </a:txBody>
                  <a:tcPr marL="9525" marR="9525" marT="9525" marB="0" anchor="b"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微软雅黑" pitchFamily="34" charset="-122"/>
                          <a:ea typeface="微软雅黑" pitchFamily="34" charset="-122"/>
                        </a:rPr>
                        <a:t>2479</a:t>
                      </a:r>
                      <a:endParaRPr kumimoji="0" lang="en-US" altLang="zh-CN" sz="1200" b="1" i="0" u="none" strike="noStrike" cap="none" normalizeH="0" baseline="0" dirty="0" smtClean="0">
                        <a:ln>
                          <a:noFill/>
                        </a:ln>
                        <a:solidFill>
                          <a:schemeClr val="tx1"/>
                        </a:solidFill>
                        <a:effectLst/>
                        <a:latin typeface="微软雅黑" pitchFamily="34" charset="-122"/>
                        <a:ea typeface="微软雅黑" pitchFamily="34" charset="-122"/>
                      </a:endParaRPr>
                    </a:p>
                  </a:txBody>
                  <a:tcPr marL="9525" marR="9525" marT="9525" marB="0" anchor="b" horzOverflow="overflow"/>
                </a:tc>
              </a:tr>
              <a:tr h="250825">
                <a:tc rowSpan="4">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200" u="none" strike="noStrike" cap="none" normalizeH="0" baseline="0" smtClean="0">
                          <a:ln>
                            <a:noFill/>
                          </a:ln>
                          <a:effectLst/>
                          <a:latin typeface="微软雅黑" pitchFamily="34" charset="-122"/>
                          <a:ea typeface="微软雅黑" pitchFamily="34" charset="-122"/>
                        </a:rPr>
                        <a:t>信息公司</a:t>
                      </a:r>
                      <a:endParaRPr kumimoji="0" lang="zh-CN" altLang="en-US" sz="1200" b="0" i="0" u="none" strike="noStrike" cap="none" normalizeH="0" baseline="0" smtClean="0">
                        <a:ln>
                          <a:noFill/>
                        </a:ln>
                        <a:solidFill>
                          <a:schemeClr val="tx1"/>
                        </a:solidFill>
                        <a:effectLst/>
                        <a:latin typeface="微软雅黑" pitchFamily="34" charset="-122"/>
                        <a:ea typeface="微软雅黑" pitchFamily="34" charset="-122"/>
                      </a:endParaRPr>
                    </a:p>
                  </a:txBody>
                  <a:tcPr marL="9525" marR="9525" marT="9525" marB="0" anchor="b" horzOverflow="overflow"/>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u="none" strike="noStrike" cap="none" normalizeH="0" baseline="0" smtClean="0">
                          <a:ln>
                            <a:noFill/>
                          </a:ln>
                          <a:effectLst/>
                          <a:latin typeface="微软雅黑" pitchFamily="34" charset="-122"/>
                          <a:ea typeface="微软雅黑" pitchFamily="34" charset="-122"/>
                        </a:rPr>
                        <a:t>一、新增开发工作</a:t>
                      </a:r>
                      <a:endParaRPr kumimoji="0" lang="zh-CN" altLang="en-US" sz="1200" b="0" i="0" u="none" strike="noStrike" cap="none" normalizeH="0" baseline="0" smtClean="0">
                        <a:ln>
                          <a:noFill/>
                        </a:ln>
                        <a:solidFill>
                          <a:schemeClr val="tx1"/>
                        </a:solidFill>
                        <a:effectLst/>
                        <a:latin typeface="微软雅黑" pitchFamily="34" charset="-122"/>
                        <a:ea typeface="微软雅黑" pitchFamily="34" charset="-122"/>
                      </a:endParaRPr>
                    </a:p>
                  </a:txBody>
                  <a:tcPr marL="9525" marR="9525" marT="9525" marB="0"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200" u="none" strike="noStrike" cap="none" normalizeH="0" baseline="0" smtClean="0">
                          <a:ln>
                            <a:noFill/>
                          </a:ln>
                          <a:effectLst/>
                          <a:latin typeface="微软雅黑" pitchFamily="34" charset="-122"/>
                          <a:ea typeface="微软雅黑" pitchFamily="34" charset="-122"/>
                        </a:rPr>
                        <a:t>　</a:t>
                      </a:r>
                      <a:endParaRPr kumimoji="0" lang="zh-CN" altLang="en-US" sz="1200" b="0" i="0" u="none" strike="noStrike" cap="none" normalizeH="0" baseline="0" smtClean="0">
                        <a:ln>
                          <a:noFill/>
                        </a:ln>
                        <a:solidFill>
                          <a:srgbClr val="FF0000"/>
                        </a:solidFill>
                        <a:effectLst/>
                        <a:latin typeface="微软雅黑" pitchFamily="34" charset="-122"/>
                        <a:ea typeface="微软雅黑" pitchFamily="34" charset="-122"/>
                      </a:endParaRPr>
                    </a:p>
                  </a:txBody>
                  <a:tcPr marL="9525" marR="9525" marT="9525" marB="0" anchor="b"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200" u="none" strike="noStrike" cap="none" normalizeH="0" baseline="0" dirty="0" smtClean="0">
                          <a:ln>
                            <a:noFill/>
                          </a:ln>
                          <a:effectLst/>
                          <a:latin typeface="微软雅黑" pitchFamily="34" charset="-122"/>
                          <a:ea typeface="微软雅黑" pitchFamily="34" charset="-122"/>
                        </a:rPr>
                        <a:t>80</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9525" marR="9525" marT="9525" marB="0" anchor="b"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72</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9525" marR="9525" marT="9525" marB="0" horzOverflow="overflow"/>
                </a:tc>
              </a:tr>
              <a:tr h="250825">
                <a:tc vMerge="1">
                  <a:txBody>
                    <a:bodyPr/>
                    <a:lstStyle/>
                    <a:p>
                      <a:endParaRPr lang="zh-CN" altLang="en-US"/>
                    </a:p>
                  </a:txBody>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u="none" strike="noStrike" cap="none" normalizeH="0" baseline="0" smtClean="0">
                          <a:ln>
                            <a:noFill/>
                          </a:ln>
                          <a:effectLst/>
                          <a:latin typeface="微软雅黑" pitchFamily="34" charset="-122"/>
                          <a:ea typeface="微软雅黑" pitchFamily="34" charset="-122"/>
                        </a:rPr>
                        <a:t>二、新增变更工作</a:t>
                      </a:r>
                      <a:endParaRPr kumimoji="0" lang="zh-CN" altLang="en-US" sz="1200" b="0" i="0" u="none" strike="noStrike" cap="none" normalizeH="0" baseline="0" smtClean="0">
                        <a:ln>
                          <a:noFill/>
                        </a:ln>
                        <a:solidFill>
                          <a:schemeClr val="tx1"/>
                        </a:solidFill>
                        <a:effectLst/>
                        <a:latin typeface="微软雅黑" pitchFamily="34" charset="-122"/>
                        <a:ea typeface="微软雅黑" pitchFamily="34" charset="-122"/>
                      </a:endParaRPr>
                    </a:p>
                  </a:txBody>
                  <a:tcPr marL="9525" marR="9525" marT="9525" marB="0"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200" u="none" strike="noStrike" cap="none" normalizeH="0" baseline="0" smtClean="0">
                          <a:ln>
                            <a:noFill/>
                          </a:ln>
                          <a:effectLst/>
                          <a:latin typeface="微软雅黑" pitchFamily="34" charset="-122"/>
                          <a:ea typeface="微软雅黑" pitchFamily="34" charset="-122"/>
                        </a:rPr>
                        <a:t>　</a:t>
                      </a:r>
                      <a:endPar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endParaRPr>
                    </a:p>
                  </a:txBody>
                  <a:tcPr marL="9525" marR="9525" marT="9525" marB="0" anchor="b"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200" u="none" strike="noStrike" cap="none" normalizeH="0" baseline="0" dirty="0" smtClean="0">
                          <a:ln>
                            <a:noFill/>
                          </a:ln>
                          <a:effectLst/>
                          <a:latin typeface="微软雅黑" pitchFamily="34" charset="-122"/>
                          <a:ea typeface="微软雅黑" pitchFamily="34" charset="-122"/>
                        </a:rPr>
                        <a:t>30</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9525" marR="9525" marT="9525" marB="0" anchor="b"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12</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9525" marR="9525" marT="9525" marB="0" horzOverflow="overflow"/>
                </a:tc>
              </a:tr>
              <a:tr h="250825">
                <a:tc vMerge="1">
                  <a:txBody>
                    <a:bodyPr/>
                    <a:lstStyle/>
                    <a:p>
                      <a:endParaRPr lang="zh-CN" altLang="en-US"/>
                    </a:p>
                  </a:txBody>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200" u="none" strike="noStrike" cap="none" normalizeH="0" baseline="0" smtClean="0">
                          <a:ln>
                            <a:noFill/>
                          </a:ln>
                          <a:effectLst/>
                          <a:latin typeface="微软雅黑" pitchFamily="34" charset="-122"/>
                          <a:ea typeface="微软雅黑" pitchFamily="34" charset="-122"/>
                        </a:rPr>
                        <a:t>三、日常维护工作</a:t>
                      </a:r>
                      <a:endParaRPr kumimoji="0" lang="zh-CN" altLang="en-US" sz="1200" b="0" i="0" u="none" strike="noStrike" cap="none" normalizeH="0" baseline="0" smtClean="0">
                        <a:ln>
                          <a:noFill/>
                        </a:ln>
                        <a:solidFill>
                          <a:schemeClr val="tx1"/>
                        </a:solidFill>
                        <a:effectLst/>
                        <a:latin typeface="微软雅黑" pitchFamily="34" charset="-122"/>
                        <a:ea typeface="微软雅黑" pitchFamily="34" charset="-122"/>
                      </a:endParaRPr>
                    </a:p>
                  </a:txBody>
                  <a:tcPr marL="9525" marR="9525" marT="9525" marB="0"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200" u="none" strike="noStrike" cap="none" normalizeH="0" baseline="0" smtClean="0">
                          <a:ln>
                            <a:noFill/>
                          </a:ln>
                          <a:effectLst/>
                          <a:latin typeface="微软雅黑" pitchFamily="34" charset="-122"/>
                          <a:ea typeface="微软雅黑" pitchFamily="34" charset="-122"/>
                        </a:rPr>
                        <a:t>　</a:t>
                      </a:r>
                      <a:endParaRPr kumimoji="0" lang="zh-CN" altLang="en-US" sz="1200" b="0" i="0" u="none" strike="noStrike" cap="none" normalizeH="0" baseline="0" smtClean="0">
                        <a:ln>
                          <a:noFill/>
                        </a:ln>
                        <a:solidFill>
                          <a:schemeClr val="tx1"/>
                        </a:solidFill>
                        <a:effectLst/>
                        <a:latin typeface="微软雅黑" pitchFamily="34" charset="-122"/>
                        <a:ea typeface="微软雅黑" pitchFamily="34" charset="-122"/>
                      </a:endParaRPr>
                    </a:p>
                  </a:txBody>
                  <a:tcPr marL="9525" marR="9525" marT="9525" marB="0" anchor="b"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200" u="none" strike="noStrike" cap="none" normalizeH="0" baseline="0" dirty="0" smtClean="0">
                          <a:ln>
                            <a:noFill/>
                          </a:ln>
                          <a:effectLst/>
                          <a:latin typeface="微软雅黑" pitchFamily="34" charset="-122"/>
                          <a:ea typeface="微软雅黑" pitchFamily="34" charset="-122"/>
                        </a:rPr>
                        <a:t>120</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9525" marR="9525" marT="9525" marB="0" anchor="b"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132</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9525" marR="9525" marT="9525" marB="0" horzOverflow="overflow"/>
                </a:tc>
              </a:tr>
              <a:tr h="250825">
                <a:tc vMerge="1">
                  <a:txBody>
                    <a:bodyPr/>
                    <a:lstStyle/>
                    <a:p>
                      <a:endParaRPr lang="zh-CN" altLang="en-US"/>
                    </a:p>
                  </a:txBody>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200" u="none" strike="noStrike" cap="none" normalizeH="0" baseline="0" smtClean="0">
                          <a:ln>
                            <a:noFill/>
                          </a:ln>
                          <a:effectLst/>
                          <a:latin typeface="微软雅黑" pitchFamily="34" charset="-122"/>
                          <a:ea typeface="微软雅黑" pitchFamily="34" charset="-122"/>
                        </a:rPr>
                        <a:t>四、项目管理及答疑</a:t>
                      </a:r>
                      <a:endParaRPr kumimoji="0" lang="zh-CN" altLang="en-US" sz="1200" b="0" i="0" u="none" strike="noStrike" cap="none" normalizeH="0" baseline="0" smtClean="0">
                        <a:ln>
                          <a:noFill/>
                        </a:ln>
                        <a:solidFill>
                          <a:schemeClr val="tx1"/>
                        </a:solidFill>
                        <a:effectLst/>
                        <a:latin typeface="微软雅黑" pitchFamily="34" charset="-122"/>
                        <a:ea typeface="微软雅黑" pitchFamily="34" charset="-122"/>
                      </a:endParaRPr>
                    </a:p>
                  </a:txBody>
                  <a:tcPr marL="9525" marR="9525" marT="9525" marB="0"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200" u="none" strike="noStrike" cap="none" normalizeH="0" baseline="0" smtClean="0">
                          <a:ln>
                            <a:noFill/>
                          </a:ln>
                          <a:effectLst/>
                          <a:latin typeface="微软雅黑" pitchFamily="34" charset="-122"/>
                          <a:ea typeface="微软雅黑" pitchFamily="34" charset="-122"/>
                        </a:rPr>
                        <a:t>　</a:t>
                      </a:r>
                      <a:endPar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endParaRPr>
                    </a:p>
                  </a:txBody>
                  <a:tcPr marL="9525" marR="9525" marT="9525" marB="0" anchor="b"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200" u="none" strike="noStrike" cap="none" normalizeH="0" baseline="0" dirty="0" smtClean="0">
                          <a:ln>
                            <a:noFill/>
                          </a:ln>
                          <a:effectLst/>
                          <a:latin typeface="微软雅黑" pitchFamily="34" charset="-122"/>
                          <a:ea typeface="微软雅黑" pitchFamily="34" charset="-122"/>
                        </a:rPr>
                        <a:t>10</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9525" marR="9525" marT="9525" marB="0" anchor="b" horzOverflow="overflow"/>
                </a:tc>
                <a:tc>
                  <a:txBody>
                    <a:bodyPr/>
                    <a:lstStyle/>
                    <a:p>
                      <a:pPr marL="0" marR="0" lvl="0" indent="0" algn="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8</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9525" marR="9525" marT="9525" marB="0" horzOverflow="overflow"/>
                </a:tc>
              </a:tr>
              <a:tr h="2238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200" u="none" strike="noStrike" cap="none" normalizeH="0" baseline="0" smtClean="0">
                          <a:ln>
                            <a:noFill/>
                          </a:ln>
                          <a:effectLst/>
                          <a:latin typeface="微软雅黑" pitchFamily="34" charset="-122"/>
                          <a:ea typeface="微软雅黑" pitchFamily="34" charset="-122"/>
                        </a:rPr>
                        <a:t>　</a:t>
                      </a:r>
                      <a:endParaRPr kumimoji="0" lang="zh-CN" altLang="en-US" sz="1200" b="1" i="0" u="none" strike="noStrike" cap="none" normalizeH="0" baseline="0" smtClean="0">
                        <a:ln>
                          <a:noFill/>
                        </a:ln>
                        <a:solidFill>
                          <a:schemeClr val="tx1"/>
                        </a:solidFill>
                        <a:effectLst/>
                        <a:latin typeface="微软雅黑" pitchFamily="34" charset="-122"/>
                        <a:ea typeface="微软雅黑" pitchFamily="34" charset="-122"/>
                      </a:endParaRPr>
                    </a:p>
                  </a:txBody>
                  <a:tcPr marL="9525" marR="9525" marT="9525" marB="0" anchor="b"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200" u="none" strike="noStrike" cap="none" normalizeH="0" baseline="0" dirty="0" smtClean="0">
                          <a:ln>
                            <a:noFill/>
                          </a:ln>
                          <a:effectLst/>
                          <a:latin typeface="微软雅黑" pitchFamily="34" charset="-122"/>
                          <a:ea typeface="微软雅黑" pitchFamily="34" charset="-122"/>
                        </a:rPr>
                        <a:t>总计</a:t>
                      </a:r>
                      <a:endParaRPr kumimoji="0" lang="zh-CN" altLang="en-US" sz="1200" b="1" i="0" u="none" strike="noStrike" cap="none" normalizeH="0" baseline="0" dirty="0" smtClean="0">
                        <a:ln>
                          <a:noFill/>
                        </a:ln>
                        <a:solidFill>
                          <a:schemeClr val="tx1"/>
                        </a:solidFill>
                        <a:effectLst/>
                        <a:latin typeface="微软雅黑" pitchFamily="34" charset="-122"/>
                        <a:ea typeface="微软雅黑" pitchFamily="34" charset="-122"/>
                      </a:endParaRPr>
                    </a:p>
                  </a:txBody>
                  <a:tcPr marL="9525" marR="9525" marT="9525" marB="0" anchor="b"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200" u="none" strike="noStrike" cap="none" normalizeH="0" baseline="0" smtClean="0">
                          <a:ln>
                            <a:noFill/>
                          </a:ln>
                          <a:effectLst/>
                          <a:latin typeface="微软雅黑" pitchFamily="34" charset="-122"/>
                          <a:ea typeface="微软雅黑" pitchFamily="34" charset="-122"/>
                        </a:rPr>
                        <a:t>　</a:t>
                      </a:r>
                      <a:endParaRPr kumimoji="0" lang="zh-CN" altLang="en-US" sz="1200" b="1" i="0" u="none" strike="noStrike" cap="none" normalizeH="0" baseline="0" smtClean="0">
                        <a:ln>
                          <a:noFill/>
                        </a:ln>
                        <a:solidFill>
                          <a:schemeClr val="tx1"/>
                        </a:solidFill>
                        <a:effectLst/>
                        <a:latin typeface="微软雅黑" pitchFamily="34" charset="-122"/>
                        <a:ea typeface="微软雅黑" pitchFamily="34" charset="-122"/>
                      </a:endParaRPr>
                    </a:p>
                  </a:txBody>
                  <a:tcPr marL="9525" marR="9525" marT="9525" marB="0" anchor="b"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微软雅黑" pitchFamily="34" charset="-122"/>
                          <a:ea typeface="微软雅黑" pitchFamily="34" charset="-122"/>
                        </a:rPr>
                        <a:t>240</a:t>
                      </a:r>
                      <a:endParaRPr kumimoji="0" lang="en-US" altLang="zh-CN" sz="1200" b="1" i="0" u="none" strike="noStrike" cap="none" normalizeH="0" baseline="0" dirty="0" smtClean="0">
                        <a:ln>
                          <a:noFill/>
                        </a:ln>
                        <a:solidFill>
                          <a:schemeClr val="tx1"/>
                        </a:solidFill>
                        <a:effectLst/>
                        <a:latin typeface="微软雅黑" pitchFamily="34" charset="-122"/>
                        <a:ea typeface="微软雅黑" pitchFamily="34" charset="-122"/>
                      </a:endParaRPr>
                    </a:p>
                  </a:txBody>
                  <a:tcPr marL="9525" marR="9525" marT="9525" marB="0" anchor="b"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微软雅黑" pitchFamily="34" charset="-122"/>
                          <a:ea typeface="微软雅黑" pitchFamily="34" charset="-122"/>
                        </a:rPr>
                        <a:t>224</a:t>
                      </a:r>
                      <a:endParaRPr kumimoji="0" lang="en-US" altLang="zh-CN" sz="1200" b="1" i="0" u="none" strike="noStrike" cap="none" normalizeH="0" baseline="0" dirty="0" smtClean="0">
                        <a:ln>
                          <a:noFill/>
                        </a:ln>
                        <a:solidFill>
                          <a:schemeClr val="tx1"/>
                        </a:solidFill>
                        <a:effectLst/>
                        <a:latin typeface="微软雅黑" pitchFamily="34" charset="-122"/>
                        <a:ea typeface="微软雅黑" pitchFamily="34" charset="-122"/>
                      </a:endParaRPr>
                    </a:p>
                  </a:txBody>
                  <a:tcPr marL="9525" marR="9525" marT="9525" marB="0" anchor="b" horzOverflow="overflow"/>
                </a:tc>
              </a:tr>
              <a:tr h="2238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200" b="1" u="none" strike="noStrike" cap="none" normalizeH="0" baseline="0" dirty="0" smtClean="0">
                          <a:ln>
                            <a:noFill/>
                          </a:ln>
                          <a:effectLst/>
                          <a:latin typeface="微软雅黑" pitchFamily="34" charset="-122"/>
                          <a:ea typeface="微软雅黑" pitchFamily="34" charset="-122"/>
                        </a:rPr>
                        <a:t>全部合计</a:t>
                      </a:r>
                      <a:endParaRPr kumimoji="0" lang="zh-CN" altLang="en-US" sz="1200" b="1" i="0" u="none" strike="noStrike" cap="none" normalizeH="0" baseline="0" dirty="0" smtClean="0">
                        <a:ln>
                          <a:noFill/>
                        </a:ln>
                        <a:solidFill>
                          <a:schemeClr val="tx1"/>
                        </a:solidFill>
                        <a:effectLst/>
                        <a:latin typeface="微软雅黑" pitchFamily="34" charset="-122"/>
                        <a:ea typeface="微软雅黑" pitchFamily="34" charset="-122"/>
                      </a:endParaRPr>
                    </a:p>
                  </a:txBody>
                  <a:tcPr marL="9525" marR="9525" marT="9525" marB="0" anchor="b"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200" b="1" u="none" strike="noStrike" cap="none" normalizeH="0" baseline="0" dirty="0" smtClean="0">
                          <a:ln>
                            <a:noFill/>
                          </a:ln>
                          <a:effectLst/>
                          <a:latin typeface="微软雅黑" pitchFamily="34" charset="-122"/>
                          <a:ea typeface="微软雅黑" pitchFamily="34" charset="-122"/>
                        </a:rPr>
                        <a:t>　</a:t>
                      </a:r>
                      <a:endParaRPr kumimoji="0" lang="zh-CN" altLang="en-US" sz="1200" b="1" i="0" u="none" strike="noStrike" cap="none" normalizeH="0" baseline="0" dirty="0" smtClean="0">
                        <a:ln>
                          <a:noFill/>
                        </a:ln>
                        <a:solidFill>
                          <a:schemeClr val="tx1"/>
                        </a:solidFill>
                        <a:effectLst/>
                        <a:latin typeface="微软雅黑" pitchFamily="34" charset="-122"/>
                        <a:ea typeface="微软雅黑" pitchFamily="34" charset="-122"/>
                      </a:endParaRPr>
                    </a:p>
                  </a:txBody>
                  <a:tcPr marL="9525" marR="9525" marT="9525" marB="0" anchor="b"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200" b="1" u="none" strike="noStrike" cap="none" normalizeH="0" baseline="0" dirty="0" smtClean="0">
                          <a:ln>
                            <a:noFill/>
                          </a:ln>
                          <a:effectLst/>
                          <a:latin typeface="微软雅黑" pitchFamily="34" charset="-122"/>
                          <a:ea typeface="微软雅黑" pitchFamily="34" charset="-122"/>
                        </a:rPr>
                        <a:t>　</a:t>
                      </a:r>
                      <a:endParaRPr kumimoji="0" lang="zh-CN" altLang="en-US" sz="1200" b="1" i="0" u="none" strike="noStrike" cap="none" normalizeH="0" baseline="0" dirty="0" smtClean="0">
                        <a:ln>
                          <a:noFill/>
                        </a:ln>
                        <a:solidFill>
                          <a:schemeClr val="tx1"/>
                        </a:solidFill>
                        <a:effectLst/>
                        <a:latin typeface="微软雅黑" pitchFamily="34" charset="-122"/>
                        <a:ea typeface="微软雅黑" pitchFamily="34" charset="-122"/>
                      </a:endParaRPr>
                    </a:p>
                  </a:txBody>
                  <a:tcPr marL="9525" marR="9525" marT="9525" marB="0" anchor="b"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200" b="1" u="none" strike="noStrike" cap="none" normalizeH="0" baseline="0" dirty="0" smtClean="0">
                          <a:ln>
                            <a:noFill/>
                          </a:ln>
                          <a:effectLst/>
                          <a:latin typeface="微软雅黑" pitchFamily="34" charset="-122"/>
                          <a:ea typeface="微软雅黑" pitchFamily="34" charset="-122"/>
                        </a:rPr>
                        <a:t>2698</a:t>
                      </a:r>
                      <a:endParaRPr kumimoji="0" lang="en-US" altLang="zh-CN" sz="1200" b="1" i="0" u="none" strike="noStrike" cap="none" normalizeH="0" baseline="0" dirty="0" smtClean="0">
                        <a:ln>
                          <a:noFill/>
                        </a:ln>
                        <a:solidFill>
                          <a:schemeClr val="tx1"/>
                        </a:solidFill>
                        <a:effectLst/>
                        <a:latin typeface="微软雅黑" pitchFamily="34" charset="-122"/>
                        <a:ea typeface="微软雅黑" pitchFamily="34" charset="-122"/>
                      </a:endParaRPr>
                    </a:p>
                  </a:txBody>
                  <a:tcPr marL="9525" marR="9525" marT="9525" marB="0" anchor="b"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微软雅黑" pitchFamily="34" charset="-122"/>
                          <a:ea typeface="微软雅黑" pitchFamily="34" charset="-122"/>
                        </a:rPr>
                        <a:t>2703</a:t>
                      </a:r>
                      <a:endParaRPr kumimoji="0" lang="en-US" altLang="zh-CN" sz="1200" b="1" i="0" u="none" strike="noStrike" cap="none" normalizeH="0" baseline="0" dirty="0" smtClean="0">
                        <a:ln>
                          <a:noFill/>
                        </a:ln>
                        <a:solidFill>
                          <a:schemeClr val="tx1"/>
                        </a:solidFill>
                        <a:effectLst/>
                        <a:latin typeface="微软雅黑" pitchFamily="34" charset="-122"/>
                        <a:ea typeface="微软雅黑" pitchFamily="34" charset="-122"/>
                      </a:endParaRPr>
                    </a:p>
                  </a:txBody>
                  <a:tcPr marL="9525" marR="9525" marT="9525" marB="0" anchor="b" horzOverflow="overflow"/>
                </a:tc>
              </a:tr>
            </a:tbl>
          </a:graphicData>
        </a:graphic>
      </p:graphicFrame>
    </p:spTree>
    <p:extLst>
      <p:ext uri="{BB962C8B-B14F-4D97-AF65-F5344CB8AC3E}">
        <p14:creationId xmlns:p14="http://schemas.microsoft.com/office/powerpoint/2010/main" val="490360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，运行维护</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工作量统计</a:t>
            </a: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340769"/>
            <a:ext cx="8280920"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372200" y="5773529"/>
            <a:ext cx="2175596" cy="40011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buNone/>
            </a:pPr>
            <a:r>
              <a:rPr lang="zh-CN" altLang="en-US" dirty="0" smtClean="0">
                <a:latin typeface="微软雅黑" pitchFamily="34" charset="-122"/>
              </a:rPr>
              <a:t>合计投入</a:t>
            </a:r>
            <a:r>
              <a:rPr lang="en-US" altLang="zh-CN" dirty="0" smtClean="0">
                <a:latin typeface="微软雅黑" pitchFamily="34" charset="-122"/>
              </a:rPr>
              <a:t>490</a:t>
            </a:r>
            <a:r>
              <a:rPr lang="zh-CN" altLang="en-US" dirty="0" smtClean="0">
                <a:latin typeface="微软雅黑" pitchFamily="34" charset="-122"/>
              </a:rPr>
              <a:t>人天</a:t>
            </a:r>
            <a:endParaRPr lang="en-US" dirty="0"/>
          </a:p>
        </p:txBody>
      </p:sp>
    </p:spTree>
    <p:extLst>
      <p:ext uri="{BB962C8B-B14F-4D97-AF65-F5344CB8AC3E}">
        <p14:creationId xmlns:p14="http://schemas.microsoft.com/office/powerpoint/2010/main" val="25553435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，运行维护</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稳定、总结、改良</a:t>
            </a:r>
          </a:p>
        </p:txBody>
      </p:sp>
      <p:sp>
        <p:nvSpPr>
          <p:cNvPr id="25603" name="Rectangle 3"/>
          <p:cNvSpPr>
            <a:spLocks noGrp="1" noChangeArrowheads="1"/>
          </p:cNvSpPr>
          <p:nvPr>
            <p:ph type="body" idx="1"/>
          </p:nvPr>
        </p:nvSpPr>
        <p:spPr>
          <a:xfrm>
            <a:off x="6156176" y="3284984"/>
            <a:ext cx="8534400" cy="4800600"/>
          </a:xfrm>
        </p:spPr>
        <p:txBody>
          <a:bodyPr/>
          <a:lstStyle/>
          <a:p>
            <a:endParaRPr lang="zh-CN" altLang="en-US" sz="1600" dirty="0" smtClean="0">
              <a:latin typeface="微软雅黑" pitchFamily="34" charset="-122"/>
              <a:ea typeface="微软雅黑" pitchFamily="34" charset="-122"/>
            </a:endParaRPr>
          </a:p>
          <a:p>
            <a:pPr lvl="1">
              <a:buFont typeface="Wingdings" pitchFamily="2" charset="2"/>
              <a:buChar char="Ø"/>
            </a:pPr>
            <a:endParaRPr lang="zh-CN" altLang="en-US" sz="1600" dirty="0" smtClean="0">
              <a:latin typeface="微软雅黑" pitchFamily="34" charset="-122"/>
              <a:ea typeface="微软雅黑" pitchFamily="34" charset="-122"/>
            </a:endParaRPr>
          </a:p>
          <a:p>
            <a:endParaRPr lang="zh-CN" altLang="en-US" sz="1600" dirty="0" smtClean="0">
              <a:latin typeface="微软雅黑" pitchFamily="34" charset="-122"/>
              <a:ea typeface="微软雅黑" pitchFamily="34" charset="-122"/>
            </a:endParaRPr>
          </a:p>
          <a:p>
            <a:pPr lvl="1"/>
            <a:endParaRPr lang="zh-CN" altLang="en-US" sz="1600" dirty="0" smtClean="0">
              <a:latin typeface="微软雅黑" pitchFamily="34" charset="-122"/>
              <a:ea typeface="微软雅黑" pitchFamily="34" charset="-122"/>
            </a:endParaRPr>
          </a:p>
          <a:p>
            <a:pPr lvl="1"/>
            <a:endParaRPr lang="zh-CN" altLang="en-US" sz="1600" dirty="0" smtClean="0">
              <a:latin typeface="微软雅黑" pitchFamily="34" charset="-122"/>
              <a:ea typeface="微软雅黑" pitchFamily="34" charset="-122"/>
            </a:endParaRPr>
          </a:p>
        </p:txBody>
      </p:sp>
      <p:sp>
        <p:nvSpPr>
          <p:cNvPr id="7" name="矩形 80"/>
          <p:cNvSpPr/>
          <p:nvPr/>
        </p:nvSpPr>
        <p:spPr bwMode="auto">
          <a:xfrm>
            <a:off x="374056" y="1218791"/>
            <a:ext cx="531960" cy="5170489"/>
          </a:xfrm>
          <a:prstGeom prst="rect">
            <a:avLst/>
          </a:prstGeom>
          <a:solidFill>
            <a:srgbClr val="4066B2"/>
          </a:solidFill>
          <a:ln w="6350" algn="ctr">
            <a:noFill/>
            <a:miter lim="800000"/>
            <a:headEnd/>
            <a:tailEnd/>
          </a:ln>
          <a:effectLst>
            <a:outerShdw dist="19050" dir="2700000" algn="ctr" rotWithShape="0">
              <a:srgbClr val="000000">
                <a:alpha val="43137"/>
              </a:srgbClr>
            </a:outerShdw>
          </a:effectLst>
        </p:spPr>
        <p:txBody>
          <a:bodyPr vert="wordArtVert" lIns="36000" tIns="91440" rIns="36000" bIns="91440" anchor="ctr" anchorCtr="1"/>
          <a:ls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93663" indent="-93663" algn="ctr" fontAlgn="auto">
              <a:lnSpc>
                <a:spcPct val="150000"/>
              </a:lnSpc>
              <a:spcBef>
                <a:spcPts val="0"/>
              </a:spcBef>
              <a:spcAft>
                <a:spcPts val="0"/>
              </a:spcAft>
              <a:buClr>
                <a:srgbClr val="009999"/>
              </a:buClr>
              <a:buSzPct val="70000"/>
              <a:buFont typeface="Wingdings" pitchFamily="2" charset="2"/>
              <a:buNone/>
              <a:defRPr/>
            </a:pPr>
            <a:r>
              <a:rPr lang="zh-CN" altLang="en-US" kern="0" dirty="0">
                <a:solidFill>
                  <a:srgbClr val="FFFFFF"/>
                </a:solidFill>
                <a:latin typeface="微软雅黑" pitchFamily="34" charset="-122"/>
                <a:ea typeface="微软雅黑" pitchFamily="34" charset="-122"/>
                <a:cs typeface="宋体"/>
              </a:rPr>
              <a:t>保</a:t>
            </a:r>
            <a:r>
              <a:rPr lang="zh-CN" altLang="en-US" kern="0" dirty="0" smtClean="0">
                <a:solidFill>
                  <a:srgbClr val="FFFFFF"/>
                </a:solidFill>
                <a:latin typeface="微软雅黑" pitchFamily="34" charset="-122"/>
                <a:ea typeface="微软雅黑" pitchFamily="34" charset="-122"/>
                <a:cs typeface="宋体"/>
              </a:rPr>
              <a:t>障了</a:t>
            </a:r>
            <a:r>
              <a:rPr lang="zh-CN" altLang="en-US" kern="0" dirty="0">
                <a:solidFill>
                  <a:srgbClr val="FFFFFF"/>
                </a:solidFill>
                <a:latin typeface="微软雅黑" pitchFamily="34" charset="-122"/>
                <a:ea typeface="微软雅黑" pitchFamily="34" charset="-122"/>
                <a:cs typeface="宋体"/>
              </a:rPr>
              <a:t>系</a:t>
            </a:r>
            <a:r>
              <a:rPr lang="zh-CN" altLang="en-US" kern="0" dirty="0" smtClean="0">
                <a:solidFill>
                  <a:srgbClr val="FFFFFF"/>
                </a:solidFill>
                <a:latin typeface="微软雅黑" pitchFamily="34" charset="-122"/>
                <a:ea typeface="微软雅黑" pitchFamily="34" charset="-122"/>
                <a:cs typeface="宋体"/>
              </a:rPr>
              <a:t>统平稳</a:t>
            </a:r>
            <a:r>
              <a:rPr lang="zh-CN" altLang="en-US" kern="0" dirty="0">
                <a:solidFill>
                  <a:srgbClr val="FFFFFF"/>
                </a:solidFill>
                <a:latin typeface="微软雅黑" pitchFamily="34" charset="-122"/>
                <a:ea typeface="微软雅黑" pitchFamily="34" charset="-122"/>
                <a:cs typeface="宋体"/>
              </a:rPr>
              <a:t>运行</a:t>
            </a:r>
            <a:endParaRPr lang="en-US" altLang="en-US" kern="0" dirty="0">
              <a:solidFill>
                <a:srgbClr val="FFFFFF"/>
              </a:solidFill>
              <a:latin typeface="微软雅黑" pitchFamily="34" charset="-122"/>
              <a:ea typeface="微软雅黑" pitchFamily="34" charset="-122"/>
              <a:cs typeface="宋体"/>
            </a:endParaRPr>
          </a:p>
        </p:txBody>
      </p:sp>
      <p:sp>
        <p:nvSpPr>
          <p:cNvPr id="8" name="Rectangle 7"/>
          <p:cNvSpPr>
            <a:spLocks noChangeArrowheads="1"/>
          </p:cNvSpPr>
          <p:nvPr/>
        </p:nvSpPr>
        <p:spPr bwMode="auto">
          <a:xfrm>
            <a:off x="1002854" y="1218792"/>
            <a:ext cx="7745610" cy="3506352"/>
          </a:xfrm>
          <a:prstGeom prst="rect">
            <a:avLst/>
          </a:prstGeom>
          <a:solidFill>
            <a:srgbClr val="D8E0F1"/>
          </a:solidFill>
          <a:ln>
            <a:noFill/>
          </a:ln>
          <a:effectLst>
            <a:outerShdw blurRad="63500" dist="19049" dir="2700000" algn="tl" rotWithShape="0">
              <a:srgbClr val="000000">
                <a:alpha val="39999"/>
              </a:srgbClr>
            </a:outerShdw>
          </a:effectLst>
          <a:extLst/>
        </p:spPr>
        <p:txBody>
          <a:bodyPr lIns="0" tIns="0" rIns="0" bIns="0" anchor="ctr"/>
          <a:ls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r>
              <a:rPr lang="zh-CN" altLang="en-US" dirty="0">
                <a:latin typeface="微软雅黑" pitchFamily="34" charset="-122"/>
                <a:ea typeface="微软雅黑" pitchFamily="34" charset="-122"/>
              </a:rPr>
              <a:t>双系统运行稳定，提供服务可靠</a:t>
            </a:r>
          </a:p>
          <a:p>
            <a:pPr lvl="1">
              <a:buFont typeface="Wingdings" pitchFamily="2" charset="2"/>
              <a:buChar char="Ø"/>
            </a:pPr>
            <a:r>
              <a:rPr lang="en-US" altLang="zh-CN" sz="1600" b="1" dirty="0" smtClean="0">
                <a:solidFill>
                  <a:schemeClr val="accent5">
                    <a:lumMod val="50000"/>
                  </a:schemeClr>
                </a:solidFill>
                <a:latin typeface="微软雅黑" pitchFamily="34" charset="-122"/>
                <a:ea typeface="微软雅黑" pitchFamily="34" charset="-122"/>
              </a:rPr>
              <a:t>238</a:t>
            </a:r>
            <a:r>
              <a:rPr lang="zh-CN" altLang="en-US" sz="1600" dirty="0" smtClean="0">
                <a:latin typeface="微软雅黑" pitchFamily="34" charset="-122"/>
                <a:ea typeface="微软雅黑" pitchFamily="34" charset="-122"/>
              </a:rPr>
              <a:t>天</a:t>
            </a:r>
            <a:r>
              <a:rPr lang="zh-CN" altLang="en-US" sz="1600" dirty="0" smtClean="0">
                <a:latin typeface="微软雅黑" pitchFamily="34" charset="-122"/>
                <a:ea typeface="微软雅黑" pitchFamily="34" charset="-122"/>
              </a:rPr>
              <a:t>稳定运行，仅</a:t>
            </a:r>
            <a:r>
              <a:rPr lang="zh-CN" altLang="en-US" sz="1600" dirty="0" smtClean="0">
                <a:latin typeface="微软雅黑" pitchFamily="34" charset="-122"/>
                <a:ea typeface="微软雅黑" pitchFamily="34" charset="-122"/>
              </a:rPr>
              <a:t>出现</a:t>
            </a:r>
            <a:r>
              <a:rPr lang="en-US" altLang="zh-CN" sz="1600" b="1" dirty="0" smtClean="0">
                <a:solidFill>
                  <a:schemeClr val="accent5">
                    <a:lumMod val="50000"/>
                  </a:schemeClr>
                </a:solidFill>
                <a:latin typeface="微软雅黑" pitchFamily="34" charset="-122"/>
                <a:ea typeface="微软雅黑" pitchFamily="34" charset="-122"/>
              </a:rPr>
              <a:t>10</a:t>
            </a:r>
            <a:r>
              <a:rPr lang="zh-CN" altLang="en-US" sz="1600" dirty="0" smtClean="0">
                <a:latin typeface="微软雅黑" pitchFamily="34" charset="-122"/>
                <a:ea typeface="微软雅黑" pitchFamily="34" charset="-122"/>
              </a:rPr>
              <a:t>次</a:t>
            </a:r>
            <a:r>
              <a:rPr lang="zh-CN" altLang="en-US" sz="1600" dirty="0" smtClean="0">
                <a:latin typeface="微软雅黑" pitchFamily="34" charset="-122"/>
                <a:ea typeface="微软雅黑" pitchFamily="34" charset="-122"/>
              </a:rPr>
              <a:t>故障，</a:t>
            </a:r>
            <a:r>
              <a:rPr lang="zh-CN" altLang="en-US" sz="1600" dirty="0" smtClean="0">
                <a:latin typeface="微软雅黑" pitchFamily="34" charset="-122"/>
                <a:ea typeface="微软雅黑" pitchFamily="34" charset="-122"/>
              </a:rPr>
              <a:t>其中</a:t>
            </a:r>
            <a:r>
              <a:rPr lang="en-US" altLang="zh-CN" sz="1600" b="1" dirty="0">
                <a:solidFill>
                  <a:schemeClr val="accent5">
                    <a:lumMod val="50000"/>
                  </a:schemeClr>
                </a:solidFill>
                <a:latin typeface="微软雅黑" pitchFamily="34" charset="-122"/>
                <a:ea typeface="微软雅黑" pitchFamily="34" charset="-122"/>
              </a:rPr>
              <a:t>6</a:t>
            </a:r>
            <a:r>
              <a:rPr lang="zh-CN" altLang="en-US" sz="1600" dirty="0" smtClean="0">
                <a:latin typeface="微软雅黑" pitchFamily="34" charset="-122"/>
                <a:ea typeface="微软雅黑" pitchFamily="34" charset="-122"/>
              </a:rPr>
              <a:t>次</a:t>
            </a:r>
            <a:r>
              <a:rPr lang="zh-CN" altLang="en-US" sz="1600" dirty="0" smtClean="0">
                <a:latin typeface="微软雅黑" pitchFamily="34" charset="-122"/>
                <a:ea typeface="微软雅黑" pitchFamily="34" charset="-122"/>
              </a:rPr>
              <a:t>为上游系统未正确或及时提供数据造成</a:t>
            </a:r>
            <a:r>
              <a:rPr lang="zh-CN" altLang="en-US" sz="1600" dirty="0" smtClean="0">
                <a:latin typeface="微软雅黑" pitchFamily="34" charset="-122"/>
                <a:ea typeface="微软雅黑" pitchFamily="34" charset="-122"/>
              </a:rPr>
              <a:t>，</a:t>
            </a:r>
            <a:r>
              <a:rPr lang="en-US" altLang="zh-CN" sz="1600" b="1" dirty="0" smtClean="0">
                <a:solidFill>
                  <a:schemeClr val="accent5">
                    <a:lumMod val="50000"/>
                  </a:schemeClr>
                </a:solidFill>
                <a:latin typeface="微软雅黑" pitchFamily="34" charset="-122"/>
                <a:ea typeface="微软雅黑" pitchFamily="34" charset="-122"/>
              </a:rPr>
              <a:t>4</a:t>
            </a:r>
            <a:r>
              <a:rPr lang="zh-CN" altLang="en-US" sz="1600" dirty="0" smtClean="0">
                <a:latin typeface="微软雅黑" pitchFamily="34" charset="-122"/>
                <a:ea typeface="微软雅黑" pitchFamily="34" charset="-122"/>
              </a:rPr>
              <a:t>次</a:t>
            </a:r>
            <a:r>
              <a:rPr lang="zh-CN" altLang="en-US" sz="1600" dirty="0" smtClean="0">
                <a:latin typeface="微软雅黑" pitchFamily="34" charset="-122"/>
                <a:ea typeface="微软雅黑" pitchFamily="34" charset="-122"/>
              </a:rPr>
              <a:t>为仓库自身运维缺陷造成</a:t>
            </a:r>
            <a:endParaRPr lang="en-US" altLang="zh-CN" sz="1600" dirty="0" smtClean="0">
              <a:latin typeface="微软雅黑" pitchFamily="34" charset="-122"/>
              <a:ea typeface="微软雅黑" pitchFamily="34" charset="-122"/>
            </a:endParaRPr>
          </a:p>
          <a:p>
            <a:pPr lvl="2">
              <a:buFont typeface="Wingdings" pitchFamily="2" charset="2"/>
              <a:buChar char="Ø"/>
            </a:pPr>
            <a:r>
              <a:rPr lang="en-US" altLang="zh-CN" sz="1400" dirty="0" smtClean="0">
                <a:latin typeface="微软雅黑" pitchFamily="34" charset="-122"/>
                <a:ea typeface="微软雅黑" pitchFamily="34" charset="-122"/>
              </a:rPr>
              <a:t>20130110</a:t>
            </a:r>
            <a:r>
              <a:rPr lang="zh-CN" altLang="en-US" sz="1400" dirty="0" smtClean="0">
                <a:latin typeface="微软雅黑" pitchFamily="34" charset="-122"/>
                <a:ea typeface="微软雅黑" pitchFamily="34" charset="-122"/>
              </a:rPr>
              <a:t>监察部应用程序</a:t>
            </a:r>
            <a:r>
              <a:rPr lang="en-US" altLang="zh-CN" sz="1400" dirty="0" smtClean="0">
                <a:latin typeface="微软雅黑" pitchFamily="34" charset="-122"/>
                <a:ea typeface="微软雅黑" pitchFamily="34" charset="-122"/>
              </a:rPr>
              <a:t>BUG</a:t>
            </a:r>
          </a:p>
          <a:p>
            <a:pPr lvl="2">
              <a:buFont typeface="Wingdings" pitchFamily="2" charset="2"/>
              <a:buChar char="Ø"/>
            </a:pPr>
            <a:r>
              <a:rPr lang="en-US" altLang="zh-CN" sz="1400" dirty="0" smtClean="0">
                <a:latin typeface="微软雅黑" pitchFamily="34" charset="-122"/>
                <a:ea typeface="微软雅黑" pitchFamily="34" charset="-122"/>
              </a:rPr>
              <a:t>20130204</a:t>
            </a:r>
            <a:r>
              <a:rPr lang="zh-CN" altLang="en-US" sz="1400" dirty="0" smtClean="0">
                <a:latin typeface="微软雅黑" pitchFamily="34" charset="-122"/>
                <a:ea typeface="微软雅黑" pitchFamily="34" charset="-122"/>
              </a:rPr>
              <a:t>报价回购品种未及时更新影响监察部债券数据输出</a:t>
            </a:r>
            <a:r>
              <a:rPr lang="zh-CN" altLang="en-US" sz="1400" dirty="0">
                <a:latin typeface="微软雅黑" pitchFamily="34" charset="-122"/>
                <a:ea typeface="微软雅黑" pitchFamily="34" charset="-122"/>
              </a:rPr>
              <a:t>（上游未及时提供）</a:t>
            </a:r>
            <a:endParaRPr lang="en-US" altLang="zh-CN" sz="1400" dirty="0" smtClean="0">
              <a:latin typeface="微软雅黑" pitchFamily="34" charset="-122"/>
              <a:ea typeface="微软雅黑" pitchFamily="34" charset="-122"/>
            </a:endParaRPr>
          </a:p>
          <a:p>
            <a:pPr lvl="2">
              <a:buFont typeface="Wingdings" pitchFamily="2" charset="2"/>
              <a:buChar char="Ø"/>
            </a:pPr>
            <a:r>
              <a:rPr lang="en-US" altLang="zh-CN" sz="1400" dirty="0" smtClean="0">
                <a:latin typeface="微软雅黑" pitchFamily="34" charset="-122"/>
                <a:ea typeface="微软雅黑" pitchFamily="34" charset="-122"/>
              </a:rPr>
              <a:t>20130327</a:t>
            </a:r>
            <a:r>
              <a:rPr lang="zh-CN" altLang="en-US" sz="1400" dirty="0" smtClean="0">
                <a:latin typeface="微软雅黑" pitchFamily="34" charset="-122"/>
                <a:ea typeface="微软雅黑" pitchFamily="34" charset="-122"/>
              </a:rPr>
              <a:t>债券</a:t>
            </a:r>
            <a:r>
              <a:rPr lang="en-US" altLang="zh-CN" sz="1400" dirty="0" smtClean="0">
                <a:latin typeface="微软雅黑" pitchFamily="34" charset="-122"/>
                <a:ea typeface="微软雅黑" pitchFamily="34" charset="-122"/>
              </a:rPr>
              <a:t>ETF</a:t>
            </a:r>
            <a:r>
              <a:rPr lang="zh-CN" altLang="en-US" sz="1400" dirty="0" smtClean="0">
                <a:latin typeface="微软雅黑" pitchFamily="34" charset="-122"/>
                <a:ea typeface="微软雅黑" pitchFamily="34" charset="-122"/>
              </a:rPr>
              <a:t>改造遗漏影响监察部债券数据输出</a:t>
            </a:r>
            <a:endParaRPr lang="en-US" altLang="zh-CN" sz="1400" dirty="0" smtClean="0">
              <a:latin typeface="微软雅黑" pitchFamily="34" charset="-122"/>
              <a:ea typeface="微软雅黑" pitchFamily="34" charset="-122"/>
            </a:endParaRPr>
          </a:p>
          <a:p>
            <a:pPr lvl="2">
              <a:buFont typeface="Wingdings" pitchFamily="2" charset="2"/>
              <a:buChar char="Ø"/>
            </a:pPr>
            <a:r>
              <a:rPr lang="en-US" altLang="zh-CN" sz="1400" dirty="0" smtClean="0">
                <a:latin typeface="微软雅黑" pitchFamily="34" charset="-122"/>
                <a:ea typeface="微软雅黑" pitchFamily="34" charset="-122"/>
              </a:rPr>
              <a:t>20130426</a:t>
            </a:r>
            <a:r>
              <a:rPr lang="zh-CN" altLang="en-US" sz="1400" dirty="0" smtClean="0">
                <a:latin typeface="微软雅黑" pitchFamily="34" charset="-122"/>
                <a:ea typeface="微软雅黑" pitchFamily="34" charset="-122"/>
              </a:rPr>
              <a:t>上市一部退市预警文件未正常按时输出（上游未及时提供</a:t>
            </a:r>
            <a:r>
              <a:rPr lang="zh-CN" altLang="en-US" sz="1400" dirty="0" smtClean="0">
                <a:latin typeface="微软雅黑" pitchFamily="34" charset="-122"/>
                <a:ea typeface="微软雅黑" pitchFamily="34" charset="-122"/>
              </a:rPr>
              <a:t>）</a:t>
            </a:r>
            <a:endParaRPr lang="en-US" altLang="zh-CN" sz="1400" dirty="0" smtClean="0">
              <a:latin typeface="微软雅黑" pitchFamily="34" charset="-122"/>
              <a:ea typeface="微软雅黑" pitchFamily="34" charset="-122"/>
            </a:endParaRPr>
          </a:p>
          <a:p>
            <a:pPr lvl="2">
              <a:buFont typeface="Wingdings" pitchFamily="2" charset="2"/>
              <a:buChar char="Ø"/>
            </a:pPr>
            <a:r>
              <a:rPr lang="en-US" altLang="zh-CN" sz="1400" dirty="0" smtClean="0">
                <a:latin typeface="微软雅黑" pitchFamily="34" charset="-122"/>
                <a:ea typeface="微软雅黑" pitchFamily="34" charset="-122"/>
              </a:rPr>
              <a:t>20130619</a:t>
            </a:r>
            <a:r>
              <a:rPr lang="zh-CN" altLang="en-US" sz="1400" dirty="0" smtClean="0">
                <a:latin typeface="微软雅黑" pitchFamily="34" charset="-122"/>
                <a:ea typeface="微软雅黑" pitchFamily="34" charset="-122"/>
              </a:rPr>
              <a:t>手机助手数据输出不准确</a:t>
            </a:r>
            <a:endParaRPr lang="en-US" altLang="zh-CN" sz="1400" dirty="0" smtClean="0">
              <a:latin typeface="微软雅黑" pitchFamily="34" charset="-122"/>
              <a:ea typeface="微软雅黑" pitchFamily="34" charset="-122"/>
            </a:endParaRPr>
          </a:p>
          <a:p>
            <a:pPr lvl="2">
              <a:buFont typeface="Wingdings" pitchFamily="2" charset="2"/>
              <a:buChar char="Ø"/>
            </a:pPr>
            <a:r>
              <a:rPr lang="en-US" altLang="zh-CN" sz="1400" dirty="0" smtClean="0">
                <a:latin typeface="微软雅黑" pitchFamily="34" charset="-122"/>
                <a:ea typeface="微软雅黑" pitchFamily="34" charset="-122"/>
              </a:rPr>
              <a:t>20130711</a:t>
            </a:r>
            <a:r>
              <a:rPr lang="zh-CN" altLang="en-US" sz="1400" dirty="0" smtClean="0">
                <a:latin typeface="微软雅黑" pitchFamily="34" charset="-122"/>
                <a:ea typeface="微软雅黑" pitchFamily="34" charset="-122"/>
              </a:rPr>
              <a:t>证券市场概览数据错误</a:t>
            </a:r>
            <a:endParaRPr lang="en-US" altLang="zh-CN" sz="1400" dirty="0" smtClean="0">
              <a:latin typeface="微软雅黑" pitchFamily="34" charset="-122"/>
              <a:ea typeface="微软雅黑" pitchFamily="34" charset="-122"/>
            </a:endParaRPr>
          </a:p>
          <a:p>
            <a:pPr lvl="2">
              <a:buFont typeface="Wingdings" pitchFamily="2" charset="2"/>
              <a:buChar char="Ø"/>
            </a:pPr>
            <a:r>
              <a:rPr lang="en-US" altLang="zh-CN" sz="1400" dirty="0" smtClean="0">
                <a:latin typeface="微软雅黑" pitchFamily="34" charset="-122"/>
                <a:ea typeface="微软雅黑" pitchFamily="34" charset="-122"/>
              </a:rPr>
              <a:t>20131209-20131218</a:t>
            </a:r>
            <a:r>
              <a:rPr lang="zh-CN" altLang="en-US" sz="1400" dirty="0" smtClean="0">
                <a:latin typeface="微软雅黑" pitchFamily="34" charset="-122"/>
                <a:ea typeface="微软雅黑" pitchFamily="34" charset="-122"/>
              </a:rPr>
              <a:t>主参考</a:t>
            </a:r>
            <a:r>
              <a:rPr lang="en-US" altLang="zh-CN" sz="1400" dirty="0" smtClean="0">
                <a:latin typeface="微软雅黑" pitchFamily="34" charset="-122"/>
                <a:ea typeface="微软雅黑" pitchFamily="34" charset="-122"/>
              </a:rPr>
              <a:t>4</a:t>
            </a:r>
            <a:r>
              <a:rPr lang="zh-CN" altLang="en-US" sz="1400" dirty="0" smtClean="0">
                <a:latin typeface="微软雅黑" pitchFamily="34" charset="-122"/>
                <a:ea typeface="微软雅黑" pitchFamily="34" charset="-122"/>
              </a:rPr>
              <a:t>次未及时上传数据（上游数据问题）</a:t>
            </a:r>
            <a:endParaRPr lang="en-US" altLang="zh-CN" sz="1600" dirty="0">
              <a:latin typeface="微软雅黑" pitchFamily="34" charset="-122"/>
              <a:ea typeface="微软雅黑" pitchFamily="34" charset="-122"/>
            </a:endParaRPr>
          </a:p>
          <a:p>
            <a:pPr lvl="1">
              <a:buFont typeface="Wingdings" pitchFamily="2" charset="2"/>
              <a:buChar char="Ø"/>
            </a:pPr>
            <a:r>
              <a:rPr lang="zh-CN" altLang="en-US" sz="1600" dirty="0">
                <a:latin typeface="微软雅黑" pitchFamily="34" charset="-122"/>
                <a:ea typeface="微软雅黑" pitchFamily="34" charset="-122"/>
              </a:rPr>
              <a:t>数据源（交易核心、交易相关）加载可靠，无异常。</a:t>
            </a:r>
          </a:p>
          <a:p>
            <a:pPr lvl="1">
              <a:buFont typeface="Wingdings" pitchFamily="2" charset="2"/>
              <a:buChar char="Ø"/>
            </a:pPr>
            <a:r>
              <a:rPr lang="en-US" altLang="zh-CN" sz="1600" dirty="0">
                <a:latin typeface="微软雅黑" pitchFamily="34" charset="-122"/>
                <a:ea typeface="微软雅黑" pitchFamily="34" charset="-122"/>
              </a:rPr>
              <a:t>ETL</a:t>
            </a:r>
            <a:r>
              <a:rPr lang="zh-CN" altLang="en-US" sz="1600" dirty="0">
                <a:latin typeface="微软雅黑" pitchFamily="34" charset="-122"/>
                <a:ea typeface="微软雅黑" pitchFamily="34" charset="-122"/>
              </a:rPr>
              <a:t>脚本、数据库表数据、输出文件校验运行正常有效，主从不一致均在</a:t>
            </a:r>
            <a:r>
              <a:rPr lang="en-US" altLang="zh-CN" sz="1600" dirty="0">
                <a:latin typeface="微软雅黑" pitchFamily="34" charset="-122"/>
                <a:ea typeface="微软雅黑" pitchFamily="34" charset="-122"/>
              </a:rPr>
              <a:t>3</a:t>
            </a:r>
            <a:r>
              <a:rPr lang="zh-CN" altLang="en-US" sz="1600" dirty="0">
                <a:latin typeface="微软雅黑" pitchFamily="34" charset="-122"/>
                <a:ea typeface="微软雅黑" pitchFamily="34" charset="-122"/>
              </a:rPr>
              <a:t>小时内完成处理，一致性得到保障。</a:t>
            </a:r>
          </a:p>
          <a:p>
            <a:pPr lvl="1">
              <a:buFont typeface="Wingdings" pitchFamily="2" charset="2"/>
              <a:buChar char="Ø"/>
            </a:pPr>
            <a:r>
              <a:rPr lang="zh-CN" altLang="en-US" sz="1600" dirty="0">
                <a:latin typeface="微软雅黑" pitchFamily="34" charset="-122"/>
                <a:ea typeface="微软雅黑" pitchFamily="34" charset="-122"/>
              </a:rPr>
              <a:t>上游数据</a:t>
            </a:r>
            <a:r>
              <a:rPr lang="zh-CN" altLang="en-US" sz="1600" dirty="0" smtClean="0">
                <a:latin typeface="微软雅黑" pitchFamily="34" charset="-122"/>
                <a:ea typeface="微软雅黑" pitchFamily="34" charset="-122"/>
              </a:rPr>
              <a:t>重传</a:t>
            </a:r>
            <a:r>
              <a:rPr lang="en-US" altLang="zh-CN" sz="1600" b="1" dirty="0" smtClean="0">
                <a:solidFill>
                  <a:schemeClr val="accent5">
                    <a:lumMod val="50000"/>
                  </a:schemeClr>
                </a:solidFill>
                <a:latin typeface="微软雅黑" pitchFamily="34" charset="-122"/>
                <a:ea typeface="微软雅黑" pitchFamily="34" charset="-122"/>
              </a:rPr>
              <a:t>31</a:t>
            </a:r>
            <a:r>
              <a:rPr lang="zh-CN" altLang="en-US" sz="1600" b="1" dirty="0" smtClean="0">
                <a:solidFill>
                  <a:schemeClr val="accent5">
                    <a:lumMod val="50000"/>
                  </a:schemeClr>
                </a:solidFill>
                <a:latin typeface="微软雅黑" pitchFamily="34" charset="-122"/>
                <a:ea typeface="微软雅黑" pitchFamily="34" charset="-122"/>
              </a:rPr>
              <a:t>次</a:t>
            </a:r>
            <a:r>
              <a:rPr lang="zh-CN" altLang="en-US" sz="1600" dirty="0">
                <a:latin typeface="微软雅黑" pitchFamily="34" charset="-122"/>
                <a:ea typeface="微软雅黑" pitchFamily="34" charset="-122"/>
              </a:rPr>
              <a:t>，及时响应和处理</a:t>
            </a:r>
            <a:endParaRPr lang="en-US" altLang="zh-CN" sz="1600" dirty="0">
              <a:latin typeface="微软雅黑" pitchFamily="34" charset="-122"/>
              <a:ea typeface="微软雅黑" pitchFamily="34" charset="-122"/>
            </a:endParaRPr>
          </a:p>
          <a:p>
            <a:pPr lvl="1">
              <a:buFont typeface="Wingdings" pitchFamily="2" charset="2"/>
              <a:buChar char="Ø"/>
            </a:pPr>
            <a:r>
              <a:rPr lang="zh-CN" altLang="en-US" sz="1600" dirty="0" smtClean="0">
                <a:latin typeface="微软雅黑" pitchFamily="34" charset="-122"/>
                <a:ea typeface="微软雅黑" pitchFamily="34" charset="-122"/>
              </a:rPr>
              <a:t>值班</a:t>
            </a:r>
            <a:r>
              <a:rPr lang="en-US" altLang="zh-CN" sz="1600" b="1" dirty="0">
                <a:solidFill>
                  <a:schemeClr val="accent5">
                    <a:lumMod val="50000"/>
                  </a:schemeClr>
                </a:solidFill>
                <a:latin typeface="微软雅黑" pitchFamily="34" charset="-122"/>
                <a:ea typeface="微软雅黑" pitchFamily="34" charset="-122"/>
              </a:rPr>
              <a:t>238</a:t>
            </a:r>
            <a:r>
              <a:rPr lang="zh-CN" altLang="en-US" sz="1600" dirty="0" smtClean="0">
                <a:latin typeface="微软雅黑" pitchFamily="34" charset="-122"/>
                <a:ea typeface="微软雅黑" pitchFamily="34" charset="-122"/>
              </a:rPr>
              <a:t>天</a:t>
            </a:r>
            <a:r>
              <a:rPr lang="zh-CN" altLang="en-US" sz="1600" dirty="0">
                <a:latin typeface="微软雅黑" pitchFamily="34" charset="-122"/>
                <a:ea typeface="微软雅黑" pitchFamily="34" charset="-122"/>
              </a:rPr>
              <a:t>次，</a:t>
            </a:r>
            <a:r>
              <a:rPr lang="en-US" altLang="zh-CN" sz="1600" b="1" dirty="0">
                <a:solidFill>
                  <a:schemeClr val="accent5">
                    <a:lumMod val="50000"/>
                  </a:schemeClr>
                </a:solidFill>
                <a:latin typeface="微软雅黑" pitchFamily="34" charset="-122"/>
                <a:ea typeface="微软雅黑" pitchFamily="34" charset="-122"/>
              </a:rPr>
              <a:t>6</a:t>
            </a:r>
            <a:r>
              <a:rPr lang="zh-CN" altLang="en-US" sz="1600" b="1" dirty="0">
                <a:solidFill>
                  <a:schemeClr val="accent5">
                    <a:lumMod val="50000"/>
                  </a:schemeClr>
                </a:solidFill>
                <a:latin typeface="微软雅黑" pitchFamily="34" charset="-122"/>
                <a:ea typeface="微软雅黑" pitchFamily="34" charset="-122"/>
              </a:rPr>
              <a:t>人</a:t>
            </a:r>
            <a:r>
              <a:rPr lang="zh-CN" altLang="en-US" sz="1600" dirty="0">
                <a:latin typeface="微软雅黑" pitchFamily="34" charset="-122"/>
                <a:ea typeface="微软雅黑" pitchFamily="34" charset="-122"/>
              </a:rPr>
              <a:t>参与，合计</a:t>
            </a:r>
            <a:r>
              <a:rPr lang="zh-CN" altLang="en-US" sz="1600" dirty="0" smtClean="0">
                <a:latin typeface="微软雅黑" pitchFamily="34" charset="-122"/>
                <a:ea typeface="微软雅黑" pitchFamily="34" charset="-122"/>
              </a:rPr>
              <a:t>投入</a:t>
            </a:r>
            <a:r>
              <a:rPr lang="en-US" altLang="zh-CN" sz="1600" b="1" dirty="0" smtClean="0">
                <a:solidFill>
                  <a:schemeClr val="accent5">
                    <a:lumMod val="50000"/>
                  </a:schemeClr>
                </a:solidFill>
                <a:latin typeface="微软雅黑" pitchFamily="34" charset="-122"/>
                <a:ea typeface="微软雅黑" pitchFamily="34" charset="-122"/>
              </a:rPr>
              <a:t>96</a:t>
            </a:r>
            <a:r>
              <a:rPr lang="zh-CN" altLang="en-US" sz="1600" dirty="0" smtClean="0">
                <a:latin typeface="微软雅黑" pitchFamily="34" charset="-122"/>
                <a:ea typeface="微软雅黑" pitchFamily="34" charset="-122"/>
              </a:rPr>
              <a:t>人天</a:t>
            </a:r>
            <a:endParaRPr kumimoji="0" lang="zh-CN" altLang="en-US" sz="1600" b="0" i="0" u="none" strike="noStrike" kern="1200" cap="none" spc="0" normalizeH="0" baseline="0" noProof="0" dirty="0">
              <a:ln>
                <a:noFill/>
              </a:ln>
              <a:solidFill>
                <a:srgbClr val="3C3C3B"/>
              </a:solidFill>
              <a:effectLst/>
              <a:uLnTx/>
              <a:uFillTx/>
            </a:endParaRPr>
          </a:p>
        </p:txBody>
      </p:sp>
      <p:sp>
        <p:nvSpPr>
          <p:cNvPr id="9" name="Rectangle 8"/>
          <p:cNvSpPr>
            <a:spLocks noChangeArrowheads="1"/>
          </p:cNvSpPr>
          <p:nvPr/>
        </p:nvSpPr>
        <p:spPr bwMode="auto">
          <a:xfrm>
            <a:off x="1002854" y="4797152"/>
            <a:ext cx="7745610" cy="1592128"/>
          </a:xfrm>
          <a:prstGeom prst="rect">
            <a:avLst/>
          </a:prstGeom>
          <a:solidFill>
            <a:srgbClr val="D8E0F1"/>
          </a:solidFill>
          <a:ln>
            <a:noFill/>
          </a:ln>
          <a:effectLst>
            <a:outerShdw blurRad="63500" dist="19049" dir="2700000" algn="tl" rotWithShape="0">
              <a:srgbClr val="000000">
                <a:alpha val="39999"/>
              </a:srgbClr>
            </a:outerShdw>
          </a:effectLst>
          <a:extLst/>
        </p:spPr>
        <p:txBody>
          <a:bodyPr lIns="0" tIns="0" rIns="0" bIns="0" anchor="ctr"/>
          <a:lstStyle/>
          <a:p>
            <a:r>
              <a:rPr lang="zh-CN" altLang="en-US" dirty="0">
                <a:latin typeface="微软雅黑" pitchFamily="34" charset="-122"/>
              </a:rPr>
              <a:t>工作总结</a:t>
            </a:r>
          </a:p>
          <a:p>
            <a:pPr lvl="1">
              <a:buFont typeface="Wingdings" pitchFamily="2" charset="2"/>
              <a:buChar char="Ø"/>
            </a:pPr>
            <a:r>
              <a:rPr lang="zh-CN" altLang="en-US" sz="1600" dirty="0">
                <a:latin typeface="微软雅黑" pitchFamily="34" charset="-122"/>
              </a:rPr>
              <a:t>安排知识经验共享，提升维护人员工作技能，熟悉项目维护环境，提升项目运行</a:t>
            </a:r>
            <a:r>
              <a:rPr lang="zh-CN" altLang="en-US" sz="1600" dirty="0" smtClean="0">
                <a:latin typeface="微软雅黑" pitchFamily="34" charset="-122"/>
              </a:rPr>
              <a:t>安全</a:t>
            </a:r>
            <a:endParaRPr lang="zh-CN" altLang="en-US" sz="1800" dirty="0">
              <a:latin typeface="微软雅黑" pitchFamily="34" charset="-122"/>
            </a:endParaRPr>
          </a:p>
          <a:p>
            <a:r>
              <a:rPr lang="zh-CN" altLang="en-US" dirty="0">
                <a:latin typeface="微软雅黑" pitchFamily="34" charset="-122"/>
              </a:rPr>
              <a:t>工作改良</a:t>
            </a:r>
          </a:p>
          <a:p>
            <a:pPr lvl="1">
              <a:buFont typeface="Wingdings" pitchFamily="2" charset="2"/>
              <a:buChar char="Ø"/>
            </a:pPr>
            <a:r>
              <a:rPr lang="zh-CN" altLang="en-US" sz="1600" dirty="0">
                <a:latin typeface="微软雅黑" pitchFamily="34" charset="-122"/>
              </a:rPr>
              <a:t>规范工作流程：上线和需求管理流程</a:t>
            </a:r>
            <a:endParaRPr lang="en-US" altLang="zh-CN" sz="1600" dirty="0">
              <a:solidFill>
                <a:srgbClr val="3C3C3B"/>
              </a:solidFill>
              <a:latin typeface="Arial" pitchFamily="34" charset="0"/>
              <a:ea typeface="宋体" pitchFamily="2" charset="-122"/>
            </a:endParaRPr>
          </a:p>
        </p:txBody>
      </p:sp>
    </p:spTree>
    <p:extLst>
      <p:ext uri="{BB962C8B-B14F-4D97-AF65-F5344CB8AC3E}">
        <p14:creationId xmlns:p14="http://schemas.microsoft.com/office/powerpoint/2010/main" val="16313643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，新增开发</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圆满完成计划</a:t>
            </a:r>
            <a:endParaRPr lang="en-US" altLang="zh-CN" dirty="0" smtClean="0">
              <a:latin typeface="微软雅黑" pitchFamily="34" charset="-122"/>
              <a:ea typeface="微软雅黑" pitchFamily="34" charset="-122"/>
            </a:endParaRPr>
          </a:p>
        </p:txBody>
      </p:sp>
      <p:sp>
        <p:nvSpPr>
          <p:cNvPr id="14339" name="Freeform 3"/>
          <p:cNvSpPr>
            <a:spLocks/>
          </p:cNvSpPr>
          <p:nvPr/>
        </p:nvSpPr>
        <p:spPr bwMode="auto">
          <a:xfrm rot="5400000">
            <a:off x="6774656" y="2110582"/>
            <a:ext cx="1317625" cy="2773362"/>
          </a:xfrm>
          <a:custGeom>
            <a:avLst/>
            <a:gdLst>
              <a:gd name="T0" fmla="*/ 0 w 873"/>
              <a:gd name="T1" fmla="*/ 0 h 895"/>
              <a:gd name="T2" fmla="*/ 0 w 873"/>
              <a:gd name="T3" fmla="*/ 2147483647 h 895"/>
              <a:gd name="T4" fmla="*/ 2147483647 w 873"/>
              <a:gd name="T5" fmla="*/ 2147483647 h 895"/>
              <a:gd name="T6" fmla="*/ 0 60000 65536"/>
              <a:gd name="T7" fmla="*/ 0 60000 65536"/>
              <a:gd name="T8" fmla="*/ 0 60000 65536"/>
              <a:gd name="T9" fmla="*/ 0 w 873"/>
              <a:gd name="T10" fmla="*/ 0 h 895"/>
              <a:gd name="T11" fmla="*/ 873 w 873"/>
              <a:gd name="T12" fmla="*/ 895 h 895"/>
            </a:gdLst>
            <a:ahLst/>
            <a:cxnLst>
              <a:cxn ang="T6">
                <a:pos x="T0" y="T1"/>
              </a:cxn>
              <a:cxn ang="T7">
                <a:pos x="T2" y="T3"/>
              </a:cxn>
              <a:cxn ang="T8">
                <a:pos x="T4" y="T5"/>
              </a:cxn>
            </a:cxnLst>
            <a:rect l="T9" t="T10" r="T11" b="T12"/>
            <a:pathLst>
              <a:path w="873" h="895">
                <a:moveTo>
                  <a:pt x="0" y="0"/>
                </a:moveTo>
                <a:lnTo>
                  <a:pt x="0" y="895"/>
                </a:lnTo>
                <a:lnTo>
                  <a:pt x="873" y="895"/>
                </a:lnTo>
              </a:path>
            </a:pathLst>
          </a:cu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p>
        </p:txBody>
      </p:sp>
      <p:sp>
        <p:nvSpPr>
          <p:cNvPr id="14340" name="Freeform 4"/>
          <p:cNvSpPr>
            <a:spLocks/>
          </p:cNvSpPr>
          <p:nvPr/>
        </p:nvSpPr>
        <p:spPr bwMode="auto">
          <a:xfrm flipH="1" flipV="1">
            <a:off x="3489325" y="4298950"/>
            <a:ext cx="2552700" cy="1420813"/>
          </a:xfrm>
          <a:custGeom>
            <a:avLst/>
            <a:gdLst>
              <a:gd name="T0" fmla="*/ 0 w 873"/>
              <a:gd name="T1" fmla="*/ 0 h 895"/>
              <a:gd name="T2" fmla="*/ 0 w 873"/>
              <a:gd name="T3" fmla="*/ 2147483647 h 895"/>
              <a:gd name="T4" fmla="*/ 2147483647 w 873"/>
              <a:gd name="T5" fmla="*/ 2147483647 h 895"/>
              <a:gd name="T6" fmla="*/ 0 60000 65536"/>
              <a:gd name="T7" fmla="*/ 0 60000 65536"/>
              <a:gd name="T8" fmla="*/ 0 60000 65536"/>
              <a:gd name="T9" fmla="*/ 0 w 873"/>
              <a:gd name="T10" fmla="*/ 0 h 895"/>
              <a:gd name="T11" fmla="*/ 873 w 873"/>
              <a:gd name="T12" fmla="*/ 895 h 895"/>
            </a:gdLst>
            <a:ahLst/>
            <a:cxnLst>
              <a:cxn ang="T6">
                <a:pos x="T0" y="T1"/>
              </a:cxn>
              <a:cxn ang="T7">
                <a:pos x="T2" y="T3"/>
              </a:cxn>
              <a:cxn ang="T8">
                <a:pos x="T4" y="T5"/>
              </a:cxn>
            </a:cxnLst>
            <a:rect l="T9" t="T10" r="T11" b="T12"/>
            <a:pathLst>
              <a:path w="873" h="895">
                <a:moveTo>
                  <a:pt x="0" y="0"/>
                </a:moveTo>
                <a:lnTo>
                  <a:pt x="0" y="895"/>
                </a:lnTo>
                <a:lnTo>
                  <a:pt x="873" y="895"/>
                </a:lnTo>
              </a:path>
            </a:pathLst>
          </a:cu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p>
        </p:txBody>
      </p:sp>
      <p:sp>
        <p:nvSpPr>
          <p:cNvPr id="14341" name="Rectangle 6"/>
          <p:cNvSpPr>
            <a:spLocks noChangeArrowheads="1"/>
          </p:cNvSpPr>
          <p:nvPr/>
        </p:nvSpPr>
        <p:spPr bwMode="auto">
          <a:xfrm>
            <a:off x="3187700" y="3068638"/>
            <a:ext cx="2520950" cy="1008062"/>
          </a:xfrm>
          <a:prstGeom prst="rect">
            <a:avLst/>
          </a:prstGeom>
          <a:solidFill>
            <a:schemeClr val="accent2"/>
          </a:solidFill>
          <a:ln w="6350">
            <a:solidFill>
              <a:schemeClr val="hlink"/>
            </a:solidFill>
            <a:miter lim="800000"/>
            <a:headEnd/>
            <a:tailEnd/>
          </a:ln>
        </p:spPr>
        <p:txBody>
          <a:bodyPr lIns="0" tIns="0" rIns="0" bIns="0" anchor="ctr"/>
          <a:lstStyle/>
          <a:p>
            <a:pPr algn="ctr">
              <a:spcBef>
                <a:spcPct val="0"/>
              </a:spcBef>
              <a:buClrTx/>
              <a:buFontTx/>
              <a:buNone/>
            </a:pPr>
            <a:r>
              <a:rPr lang="zh-CN" altLang="en-US" sz="2800">
                <a:solidFill>
                  <a:schemeClr val="bg1"/>
                </a:solidFill>
                <a:latin typeface="微软雅黑" pitchFamily="34" charset="-122"/>
              </a:rPr>
              <a:t>新增开发</a:t>
            </a:r>
          </a:p>
        </p:txBody>
      </p:sp>
      <p:sp>
        <p:nvSpPr>
          <p:cNvPr id="14342" name="Rectangle 8"/>
          <p:cNvSpPr>
            <a:spLocks noChangeArrowheads="1"/>
          </p:cNvSpPr>
          <p:nvPr/>
        </p:nvSpPr>
        <p:spPr bwMode="auto">
          <a:xfrm>
            <a:off x="8548688" y="2914650"/>
            <a:ext cx="271462" cy="271463"/>
          </a:xfrm>
          <a:prstGeom prst="rect">
            <a:avLst/>
          </a:prstGeom>
          <a:solidFill>
            <a:schemeClr val="hlink"/>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p>
            <a:pPr algn="ctr">
              <a:spcBef>
                <a:spcPct val="0"/>
              </a:spcBef>
              <a:buClrTx/>
              <a:buFontTx/>
              <a:buNone/>
            </a:pPr>
            <a:r>
              <a:rPr lang="en-US" altLang="zh-CN" sz="1200">
                <a:solidFill>
                  <a:schemeClr val="bg1"/>
                </a:solidFill>
                <a:latin typeface="微软雅黑" pitchFamily="34" charset="-122"/>
              </a:rPr>
              <a:t>2</a:t>
            </a:r>
          </a:p>
        </p:txBody>
      </p:sp>
      <p:sp>
        <p:nvSpPr>
          <p:cNvPr id="14343" name="Rectangle 9"/>
          <p:cNvSpPr>
            <a:spLocks noChangeArrowheads="1"/>
          </p:cNvSpPr>
          <p:nvPr/>
        </p:nvSpPr>
        <p:spPr bwMode="auto">
          <a:xfrm>
            <a:off x="5688013" y="5448300"/>
            <a:ext cx="271462" cy="271463"/>
          </a:xfrm>
          <a:prstGeom prst="rect">
            <a:avLst/>
          </a:prstGeom>
          <a:solidFill>
            <a:schemeClr val="hlink"/>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p>
            <a:pPr algn="ctr">
              <a:spcBef>
                <a:spcPct val="0"/>
              </a:spcBef>
              <a:buClrTx/>
              <a:buFontTx/>
              <a:buNone/>
            </a:pPr>
            <a:r>
              <a:rPr lang="en-US" altLang="zh-CN" sz="1200">
                <a:solidFill>
                  <a:schemeClr val="bg1"/>
                </a:solidFill>
                <a:latin typeface="微软雅黑" pitchFamily="34" charset="-122"/>
              </a:rPr>
              <a:t>3</a:t>
            </a:r>
          </a:p>
        </p:txBody>
      </p:sp>
      <p:sp>
        <p:nvSpPr>
          <p:cNvPr id="14344" name="Text Box 12"/>
          <p:cNvSpPr txBox="1">
            <a:spLocks noChangeArrowheads="1"/>
          </p:cNvSpPr>
          <p:nvPr/>
        </p:nvSpPr>
        <p:spPr bwMode="auto">
          <a:xfrm>
            <a:off x="163513" y="2845713"/>
            <a:ext cx="273685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defRPr sz="2000">
                <a:solidFill>
                  <a:schemeClr val="tx1"/>
                </a:solidFill>
                <a:latin typeface="Verdana" pitchFamily="34" charset="0"/>
                <a:ea typeface="微软雅黑" pitchFamily="34" charset="-122"/>
              </a:defRPr>
            </a:lvl1pPr>
            <a:lvl2pPr marL="742950" indent="-285750">
              <a:defRPr sz="2000">
                <a:solidFill>
                  <a:schemeClr val="tx1"/>
                </a:solidFill>
                <a:latin typeface="Verdana" pitchFamily="34" charset="0"/>
                <a:ea typeface="微软雅黑" pitchFamily="34" charset="-122"/>
              </a:defRPr>
            </a:lvl2pPr>
            <a:lvl3pPr marL="1143000" indent="-228600">
              <a:defRPr sz="2000">
                <a:solidFill>
                  <a:schemeClr val="tx1"/>
                </a:solidFill>
                <a:latin typeface="Verdana" pitchFamily="34" charset="0"/>
                <a:ea typeface="微软雅黑" pitchFamily="34" charset="-122"/>
              </a:defRPr>
            </a:lvl3pPr>
            <a:lvl4pPr marL="1600200" indent="-228600">
              <a:defRPr sz="2000">
                <a:solidFill>
                  <a:schemeClr val="tx1"/>
                </a:solidFill>
                <a:latin typeface="Verdana" pitchFamily="34" charset="0"/>
                <a:ea typeface="微软雅黑" pitchFamily="34" charset="-122"/>
              </a:defRPr>
            </a:lvl4pPr>
            <a:lvl5pPr marL="2057400" indent="-228600">
              <a:defRPr sz="2000">
                <a:solidFill>
                  <a:schemeClr val="tx1"/>
                </a:solidFill>
                <a:latin typeface="Verdana" pitchFamily="34" charset="0"/>
                <a:ea typeface="微软雅黑" pitchFamily="34" charset="-122"/>
              </a:defRPr>
            </a:lvl5pPr>
            <a:lvl6pPr marL="2514600" indent="-228600" eaLnBrk="0" fontAlgn="base" hangingPunct="0">
              <a:spcBef>
                <a:spcPct val="20000"/>
              </a:spcBef>
              <a:spcAft>
                <a:spcPct val="0"/>
              </a:spcAft>
              <a:buClr>
                <a:schemeClr val="accent1"/>
              </a:buClr>
              <a:buFont typeface="Times" pitchFamily="18" charset="0"/>
              <a:buChar char="•"/>
              <a:defRPr sz="2000">
                <a:solidFill>
                  <a:schemeClr val="tx1"/>
                </a:solidFill>
                <a:latin typeface="Verdana" pitchFamily="34" charset="0"/>
                <a:ea typeface="微软雅黑" pitchFamily="34" charset="-122"/>
              </a:defRPr>
            </a:lvl6pPr>
            <a:lvl7pPr marL="2971800" indent="-228600" eaLnBrk="0" fontAlgn="base" hangingPunct="0">
              <a:spcBef>
                <a:spcPct val="20000"/>
              </a:spcBef>
              <a:spcAft>
                <a:spcPct val="0"/>
              </a:spcAft>
              <a:buClr>
                <a:schemeClr val="accent1"/>
              </a:buClr>
              <a:buFont typeface="Times" pitchFamily="18" charset="0"/>
              <a:buChar char="•"/>
              <a:defRPr sz="2000">
                <a:solidFill>
                  <a:schemeClr val="tx1"/>
                </a:solidFill>
                <a:latin typeface="Verdana" pitchFamily="34" charset="0"/>
                <a:ea typeface="微软雅黑" pitchFamily="34" charset="-122"/>
              </a:defRPr>
            </a:lvl7pPr>
            <a:lvl8pPr marL="3429000" indent="-228600" eaLnBrk="0" fontAlgn="base" hangingPunct="0">
              <a:spcBef>
                <a:spcPct val="20000"/>
              </a:spcBef>
              <a:spcAft>
                <a:spcPct val="0"/>
              </a:spcAft>
              <a:buClr>
                <a:schemeClr val="accent1"/>
              </a:buClr>
              <a:buFont typeface="Times" pitchFamily="18" charset="0"/>
              <a:buChar char="•"/>
              <a:defRPr sz="2000">
                <a:solidFill>
                  <a:schemeClr val="tx1"/>
                </a:solidFill>
                <a:latin typeface="Verdana" pitchFamily="34" charset="0"/>
                <a:ea typeface="微软雅黑" pitchFamily="34" charset="-122"/>
              </a:defRPr>
            </a:lvl8pPr>
            <a:lvl9pPr marL="3886200" indent="-228600" eaLnBrk="0" fontAlgn="base" hangingPunct="0">
              <a:spcBef>
                <a:spcPct val="20000"/>
              </a:spcBef>
              <a:spcAft>
                <a:spcPct val="0"/>
              </a:spcAft>
              <a:buClr>
                <a:schemeClr val="accent1"/>
              </a:buClr>
              <a:buFont typeface="Times" pitchFamily="18" charset="0"/>
              <a:buChar char="•"/>
              <a:defRPr sz="2000">
                <a:solidFill>
                  <a:schemeClr val="tx1"/>
                </a:solidFill>
                <a:latin typeface="Verdana" pitchFamily="34" charset="0"/>
                <a:ea typeface="微软雅黑" pitchFamily="34" charset="-122"/>
              </a:defRPr>
            </a:lvl9pPr>
          </a:lstStyle>
          <a:p>
            <a:pPr>
              <a:spcBef>
                <a:spcPct val="0"/>
              </a:spcBef>
              <a:buClrTx/>
              <a:buFontTx/>
              <a:buNone/>
            </a:pPr>
            <a:r>
              <a:rPr lang="zh-CN" altLang="en-US" b="1" dirty="0">
                <a:latin typeface="微软雅黑" pitchFamily="34" charset="-122"/>
              </a:rPr>
              <a:t>部门需求</a:t>
            </a:r>
          </a:p>
          <a:p>
            <a:pPr>
              <a:spcBef>
                <a:spcPct val="0"/>
              </a:spcBef>
              <a:buClrTx/>
              <a:buFontTx/>
              <a:buNone/>
            </a:pPr>
            <a:r>
              <a:rPr lang="zh-CN" altLang="en-US" sz="1800" dirty="0">
                <a:latin typeface="微软雅黑" pitchFamily="34" charset="-122"/>
              </a:rPr>
              <a:t>已完成</a:t>
            </a:r>
            <a:r>
              <a:rPr lang="en-US" altLang="zh-CN" sz="1800" b="1" dirty="0" smtClean="0">
                <a:solidFill>
                  <a:schemeClr val="accent5">
                    <a:lumMod val="50000"/>
                  </a:schemeClr>
                </a:solidFill>
                <a:latin typeface="微软雅黑" pitchFamily="34" charset="-122"/>
              </a:rPr>
              <a:t>11</a:t>
            </a:r>
            <a:r>
              <a:rPr lang="zh-CN" altLang="en-US" sz="1800" dirty="0" smtClean="0">
                <a:latin typeface="微软雅黑" pitchFamily="34" charset="-122"/>
              </a:rPr>
              <a:t>个部门</a:t>
            </a:r>
            <a:r>
              <a:rPr lang="en-US" altLang="zh-CN" sz="1800" b="1" dirty="0" smtClean="0">
                <a:solidFill>
                  <a:schemeClr val="accent5">
                    <a:lumMod val="50000"/>
                  </a:schemeClr>
                </a:solidFill>
                <a:latin typeface="微软雅黑" pitchFamily="34" charset="-122"/>
              </a:rPr>
              <a:t>35</a:t>
            </a:r>
            <a:r>
              <a:rPr lang="zh-CN" altLang="en-US" sz="1800" dirty="0" smtClean="0">
                <a:latin typeface="微软雅黑" pitchFamily="34" charset="-122"/>
              </a:rPr>
              <a:t>需求</a:t>
            </a:r>
            <a:endParaRPr lang="en-US" altLang="zh-CN" sz="1800" dirty="0">
              <a:latin typeface="微软雅黑" pitchFamily="34" charset="-122"/>
            </a:endParaRPr>
          </a:p>
          <a:p>
            <a:pPr>
              <a:spcBef>
                <a:spcPct val="0"/>
              </a:spcBef>
              <a:buClrTx/>
              <a:buFontTx/>
              <a:buNone/>
            </a:pPr>
            <a:r>
              <a:rPr lang="en-US" altLang="zh-CN" sz="1800" b="1" dirty="0" smtClean="0">
                <a:solidFill>
                  <a:schemeClr val="accent5">
                    <a:lumMod val="50000"/>
                  </a:schemeClr>
                </a:solidFill>
                <a:latin typeface="微软雅黑" pitchFamily="34" charset="-122"/>
              </a:rPr>
              <a:t>20</a:t>
            </a:r>
            <a:r>
              <a:rPr lang="zh-CN" altLang="en-US" sz="1800" dirty="0" smtClean="0">
                <a:latin typeface="微软雅黑" pitchFamily="34" charset="-122"/>
              </a:rPr>
              <a:t>个</a:t>
            </a:r>
            <a:r>
              <a:rPr lang="zh-CN" altLang="en-US" sz="1800" dirty="0">
                <a:latin typeface="微软雅黑" pitchFamily="34" charset="-122"/>
              </a:rPr>
              <a:t>需求进行</a:t>
            </a:r>
            <a:r>
              <a:rPr lang="zh-CN" altLang="en-US" sz="1800" dirty="0" smtClean="0">
                <a:latin typeface="微软雅黑" pitchFamily="34" charset="-122"/>
              </a:rPr>
              <a:t>中或待启动</a:t>
            </a:r>
            <a:endParaRPr lang="zh-CN" altLang="en-US" sz="1800" dirty="0">
              <a:latin typeface="微软雅黑" pitchFamily="34" charset="-122"/>
            </a:endParaRPr>
          </a:p>
        </p:txBody>
      </p:sp>
      <p:sp>
        <p:nvSpPr>
          <p:cNvPr id="14345" name="Text Box 13"/>
          <p:cNvSpPr txBox="1">
            <a:spLocks noChangeArrowheads="1"/>
          </p:cNvSpPr>
          <p:nvPr/>
        </p:nvSpPr>
        <p:spPr bwMode="auto">
          <a:xfrm>
            <a:off x="3059113" y="4721225"/>
            <a:ext cx="252095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defRPr sz="2000">
                <a:solidFill>
                  <a:schemeClr val="tx1"/>
                </a:solidFill>
                <a:latin typeface="Verdana" pitchFamily="34" charset="0"/>
                <a:ea typeface="微软雅黑" pitchFamily="34" charset="-122"/>
              </a:defRPr>
            </a:lvl1pPr>
            <a:lvl2pPr marL="742950" indent="-285750">
              <a:defRPr sz="2000">
                <a:solidFill>
                  <a:schemeClr val="tx1"/>
                </a:solidFill>
                <a:latin typeface="Verdana" pitchFamily="34" charset="0"/>
                <a:ea typeface="微软雅黑" pitchFamily="34" charset="-122"/>
              </a:defRPr>
            </a:lvl2pPr>
            <a:lvl3pPr marL="1143000" indent="-228600">
              <a:defRPr sz="2000">
                <a:solidFill>
                  <a:schemeClr val="tx1"/>
                </a:solidFill>
                <a:latin typeface="Verdana" pitchFamily="34" charset="0"/>
                <a:ea typeface="微软雅黑" pitchFamily="34" charset="-122"/>
              </a:defRPr>
            </a:lvl3pPr>
            <a:lvl4pPr marL="1600200" indent="-228600">
              <a:defRPr sz="2000">
                <a:solidFill>
                  <a:schemeClr val="tx1"/>
                </a:solidFill>
                <a:latin typeface="Verdana" pitchFamily="34" charset="0"/>
                <a:ea typeface="微软雅黑" pitchFamily="34" charset="-122"/>
              </a:defRPr>
            </a:lvl4pPr>
            <a:lvl5pPr marL="2057400" indent="-228600">
              <a:defRPr sz="2000">
                <a:solidFill>
                  <a:schemeClr val="tx1"/>
                </a:solidFill>
                <a:latin typeface="Verdana" pitchFamily="34" charset="0"/>
                <a:ea typeface="微软雅黑" pitchFamily="34" charset="-122"/>
              </a:defRPr>
            </a:lvl5pPr>
            <a:lvl6pPr marL="2514600" indent="-228600" eaLnBrk="0" fontAlgn="base" hangingPunct="0">
              <a:spcBef>
                <a:spcPct val="20000"/>
              </a:spcBef>
              <a:spcAft>
                <a:spcPct val="0"/>
              </a:spcAft>
              <a:buClr>
                <a:schemeClr val="accent1"/>
              </a:buClr>
              <a:buFont typeface="Times" pitchFamily="18" charset="0"/>
              <a:buChar char="•"/>
              <a:defRPr sz="2000">
                <a:solidFill>
                  <a:schemeClr val="tx1"/>
                </a:solidFill>
                <a:latin typeface="Verdana" pitchFamily="34" charset="0"/>
                <a:ea typeface="微软雅黑" pitchFamily="34" charset="-122"/>
              </a:defRPr>
            </a:lvl6pPr>
            <a:lvl7pPr marL="2971800" indent="-228600" eaLnBrk="0" fontAlgn="base" hangingPunct="0">
              <a:spcBef>
                <a:spcPct val="20000"/>
              </a:spcBef>
              <a:spcAft>
                <a:spcPct val="0"/>
              </a:spcAft>
              <a:buClr>
                <a:schemeClr val="accent1"/>
              </a:buClr>
              <a:buFont typeface="Times" pitchFamily="18" charset="0"/>
              <a:buChar char="•"/>
              <a:defRPr sz="2000">
                <a:solidFill>
                  <a:schemeClr val="tx1"/>
                </a:solidFill>
                <a:latin typeface="Verdana" pitchFamily="34" charset="0"/>
                <a:ea typeface="微软雅黑" pitchFamily="34" charset="-122"/>
              </a:defRPr>
            </a:lvl7pPr>
            <a:lvl8pPr marL="3429000" indent="-228600" eaLnBrk="0" fontAlgn="base" hangingPunct="0">
              <a:spcBef>
                <a:spcPct val="20000"/>
              </a:spcBef>
              <a:spcAft>
                <a:spcPct val="0"/>
              </a:spcAft>
              <a:buClr>
                <a:schemeClr val="accent1"/>
              </a:buClr>
              <a:buFont typeface="Times" pitchFamily="18" charset="0"/>
              <a:buChar char="•"/>
              <a:defRPr sz="2000">
                <a:solidFill>
                  <a:schemeClr val="tx1"/>
                </a:solidFill>
                <a:latin typeface="Verdana" pitchFamily="34" charset="0"/>
                <a:ea typeface="微软雅黑" pitchFamily="34" charset="-122"/>
              </a:defRPr>
            </a:lvl8pPr>
            <a:lvl9pPr marL="3886200" indent="-228600" eaLnBrk="0" fontAlgn="base" hangingPunct="0">
              <a:spcBef>
                <a:spcPct val="20000"/>
              </a:spcBef>
              <a:spcAft>
                <a:spcPct val="0"/>
              </a:spcAft>
              <a:buClr>
                <a:schemeClr val="accent1"/>
              </a:buClr>
              <a:buFont typeface="Times" pitchFamily="18" charset="0"/>
              <a:buChar char="•"/>
              <a:defRPr sz="2000">
                <a:solidFill>
                  <a:schemeClr val="tx1"/>
                </a:solidFill>
                <a:latin typeface="Verdana" pitchFamily="34" charset="0"/>
                <a:ea typeface="微软雅黑" pitchFamily="34" charset="-122"/>
              </a:defRPr>
            </a:lvl9pPr>
          </a:lstStyle>
          <a:p>
            <a:pPr>
              <a:spcBef>
                <a:spcPct val="0"/>
              </a:spcBef>
              <a:buClrTx/>
              <a:buFontTx/>
              <a:buNone/>
            </a:pPr>
            <a:r>
              <a:rPr lang="zh-CN" altLang="en-US" b="1" dirty="0">
                <a:latin typeface="微软雅黑" pitchFamily="34" charset="-122"/>
              </a:rPr>
              <a:t>数据仓库服务台系统</a:t>
            </a:r>
            <a:endParaRPr lang="zh-CN" altLang="en-US" sz="1800" b="1" dirty="0">
              <a:latin typeface="微软雅黑" pitchFamily="34" charset="-122"/>
            </a:endParaRPr>
          </a:p>
          <a:p>
            <a:pPr>
              <a:spcBef>
                <a:spcPct val="0"/>
              </a:spcBef>
              <a:buClrTx/>
              <a:buFontTx/>
              <a:buNone/>
            </a:pPr>
            <a:r>
              <a:rPr lang="zh-CN" altLang="en-US" sz="1800" dirty="0">
                <a:solidFill>
                  <a:schemeClr val="tx2"/>
                </a:solidFill>
                <a:latin typeface="微软雅黑" pitchFamily="34" charset="-122"/>
              </a:rPr>
              <a:t>需求管理</a:t>
            </a:r>
            <a:endParaRPr lang="en-US" altLang="zh-CN" sz="1800" dirty="0">
              <a:solidFill>
                <a:schemeClr val="tx2"/>
              </a:solidFill>
              <a:latin typeface="微软雅黑" pitchFamily="34" charset="-122"/>
            </a:endParaRPr>
          </a:p>
          <a:p>
            <a:pPr>
              <a:spcBef>
                <a:spcPct val="0"/>
              </a:spcBef>
              <a:buClrTx/>
              <a:buFontTx/>
              <a:buNone/>
            </a:pPr>
            <a:r>
              <a:rPr lang="zh-CN" altLang="en-US" sz="1800" dirty="0">
                <a:solidFill>
                  <a:schemeClr val="tx2"/>
                </a:solidFill>
                <a:latin typeface="微软雅黑" pitchFamily="34" charset="-122"/>
              </a:rPr>
              <a:t>问题反馈</a:t>
            </a:r>
            <a:endParaRPr lang="en-US" altLang="zh-CN" sz="1800" dirty="0">
              <a:solidFill>
                <a:schemeClr val="tx2"/>
              </a:solidFill>
              <a:latin typeface="微软雅黑" pitchFamily="34" charset="-122"/>
            </a:endParaRPr>
          </a:p>
          <a:p>
            <a:pPr>
              <a:spcBef>
                <a:spcPct val="0"/>
              </a:spcBef>
              <a:buClrTx/>
              <a:buFontTx/>
              <a:buNone/>
            </a:pPr>
            <a:r>
              <a:rPr lang="zh-CN" altLang="en-US" sz="1800" dirty="0">
                <a:solidFill>
                  <a:schemeClr val="tx2"/>
                </a:solidFill>
                <a:latin typeface="微软雅黑" pitchFamily="34" charset="-122"/>
              </a:rPr>
              <a:t>数据地图</a:t>
            </a:r>
          </a:p>
        </p:txBody>
      </p:sp>
      <p:sp>
        <p:nvSpPr>
          <p:cNvPr id="14346" name="Text Box 14"/>
          <p:cNvSpPr txBox="1">
            <a:spLocks noChangeArrowheads="1"/>
          </p:cNvSpPr>
          <p:nvPr/>
        </p:nvSpPr>
        <p:spPr bwMode="auto">
          <a:xfrm>
            <a:off x="6156325" y="3468688"/>
            <a:ext cx="2303463"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defRPr sz="2000">
                <a:solidFill>
                  <a:schemeClr val="tx1"/>
                </a:solidFill>
                <a:latin typeface="Verdana" pitchFamily="34" charset="0"/>
                <a:ea typeface="微软雅黑" pitchFamily="34" charset="-122"/>
              </a:defRPr>
            </a:lvl1pPr>
            <a:lvl2pPr marL="742950" indent="-285750">
              <a:defRPr sz="2000">
                <a:solidFill>
                  <a:schemeClr val="tx1"/>
                </a:solidFill>
                <a:latin typeface="Verdana" pitchFamily="34" charset="0"/>
                <a:ea typeface="微软雅黑" pitchFamily="34" charset="-122"/>
              </a:defRPr>
            </a:lvl2pPr>
            <a:lvl3pPr marL="1143000" indent="-228600">
              <a:defRPr sz="2000">
                <a:solidFill>
                  <a:schemeClr val="tx1"/>
                </a:solidFill>
                <a:latin typeface="Verdana" pitchFamily="34" charset="0"/>
                <a:ea typeface="微软雅黑" pitchFamily="34" charset="-122"/>
              </a:defRPr>
            </a:lvl3pPr>
            <a:lvl4pPr marL="1600200" indent="-228600">
              <a:defRPr sz="2000">
                <a:solidFill>
                  <a:schemeClr val="tx1"/>
                </a:solidFill>
                <a:latin typeface="Verdana" pitchFamily="34" charset="0"/>
                <a:ea typeface="微软雅黑" pitchFamily="34" charset="-122"/>
              </a:defRPr>
            </a:lvl4pPr>
            <a:lvl5pPr marL="2057400" indent="-228600">
              <a:defRPr sz="2000">
                <a:solidFill>
                  <a:schemeClr val="tx1"/>
                </a:solidFill>
                <a:latin typeface="Verdana" pitchFamily="34" charset="0"/>
                <a:ea typeface="微软雅黑" pitchFamily="34" charset="-122"/>
              </a:defRPr>
            </a:lvl5pPr>
            <a:lvl6pPr marL="2514600" indent="-228600" eaLnBrk="0" fontAlgn="base" hangingPunct="0">
              <a:spcBef>
                <a:spcPct val="20000"/>
              </a:spcBef>
              <a:spcAft>
                <a:spcPct val="0"/>
              </a:spcAft>
              <a:buClr>
                <a:schemeClr val="accent1"/>
              </a:buClr>
              <a:buFont typeface="Times" pitchFamily="18" charset="0"/>
              <a:buChar char="•"/>
              <a:defRPr sz="2000">
                <a:solidFill>
                  <a:schemeClr val="tx1"/>
                </a:solidFill>
                <a:latin typeface="Verdana" pitchFamily="34" charset="0"/>
                <a:ea typeface="微软雅黑" pitchFamily="34" charset="-122"/>
              </a:defRPr>
            </a:lvl6pPr>
            <a:lvl7pPr marL="2971800" indent="-228600" eaLnBrk="0" fontAlgn="base" hangingPunct="0">
              <a:spcBef>
                <a:spcPct val="20000"/>
              </a:spcBef>
              <a:spcAft>
                <a:spcPct val="0"/>
              </a:spcAft>
              <a:buClr>
                <a:schemeClr val="accent1"/>
              </a:buClr>
              <a:buFont typeface="Times" pitchFamily="18" charset="0"/>
              <a:buChar char="•"/>
              <a:defRPr sz="2000">
                <a:solidFill>
                  <a:schemeClr val="tx1"/>
                </a:solidFill>
                <a:latin typeface="Verdana" pitchFamily="34" charset="0"/>
                <a:ea typeface="微软雅黑" pitchFamily="34" charset="-122"/>
              </a:defRPr>
            </a:lvl7pPr>
            <a:lvl8pPr marL="3429000" indent="-228600" eaLnBrk="0" fontAlgn="base" hangingPunct="0">
              <a:spcBef>
                <a:spcPct val="20000"/>
              </a:spcBef>
              <a:spcAft>
                <a:spcPct val="0"/>
              </a:spcAft>
              <a:buClr>
                <a:schemeClr val="accent1"/>
              </a:buClr>
              <a:buFont typeface="Times" pitchFamily="18" charset="0"/>
              <a:buChar char="•"/>
              <a:defRPr sz="2000">
                <a:solidFill>
                  <a:schemeClr val="tx1"/>
                </a:solidFill>
                <a:latin typeface="Verdana" pitchFamily="34" charset="0"/>
                <a:ea typeface="微软雅黑" pitchFamily="34" charset="-122"/>
              </a:defRPr>
            </a:lvl8pPr>
            <a:lvl9pPr marL="3886200" indent="-228600" eaLnBrk="0" fontAlgn="base" hangingPunct="0">
              <a:spcBef>
                <a:spcPct val="20000"/>
              </a:spcBef>
              <a:spcAft>
                <a:spcPct val="0"/>
              </a:spcAft>
              <a:buClr>
                <a:schemeClr val="accent1"/>
              </a:buClr>
              <a:buFont typeface="Times" pitchFamily="18" charset="0"/>
              <a:buChar char="•"/>
              <a:defRPr sz="2000">
                <a:solidFill>
                  <a:schemeClr val="tx1"/>
                </a:solidFill>
                <a:latin typeface="Verdana" pitchFamily="34" charset="0"/>
                <a:ea typeface="微软雅黑" pitchFamily="34" charset="-122"/>
              </a:defRPr>
            </a:lvl9pPr>
          </a:lstStyle>
          <a:p>
            <a:pPr>
              <a:spcBef>
                <a:spcPct val="0"/>
              </a:spcBef>
              <a:buClrTx/>
              <a:buFontTx/>
              <a:buNone/>
            </a:pPr>
            <a:r>
              <a:rPr lang="zh-CN" altLang="en-US" b="1" dirty="0">
                <a:latin typeface="微软雅黑" pitchFamily="34" charset="-122"/>
              </a:rPr>
              <a:t>后端系统优化</a:t>
            </a:r>
            <a:endParaRPr lang="zh-CN" altLang="en-US" sz="1800" b="1" dirty="0">
              <a:latin typeface="微软雅黑" pitchFamily="34" charset="-122"/>
            </a:endParaRPr>
          </a:p>
          <a:p>
            <a:pPr>
              <a:spcBef>
                <a:spcPct val="0"/>
              </a:spcBef>
              <a:buClrTx/>
              <a:buFontTx/>
              <a:buNone/>
            </a:pPr>
            <a:r>
              <a:rPr lang="zh-CN" altLang="en-US" sz="1800" dirty="0">
                <a:latin typeface="微软雅黑" pitchFamily="34" charset="-122"/>
              </a:rPr>
              <a:t>中间层数据表建设</a:t>
            </a:r>
            <a:r>
              <a:rPr lang="en-US" altLang="zh-CN" sz="1800" dirty="0">
                <a:latin typeface="微软雅黑" pitchFamily="34" charset="-122"/>
              </a:rPr>
              <a:t>(</a:t>
            </a:r>
            <a:r>
              <a:rPr lang="en-US" altLang="zh-CN" sz="1800" b="1" dirty="0">
                <a:solidFill>
                  <a:schemeClr val="accent5">
                    <a:lumMod val="50000"/>
                  </a:schemeClr>
                </a:solidFill>
                <a:latin typeface="微软雅黑" pitchFamily="34" charset="-122"/>
              </a:rPr>
              <a:t>10</a:t>
            </a:r>
            <a:r>
              <a:rPr lang="en-US" altLang="zh-CN" sz="1800" dirty="0">
                <a:latin typeface="微软雅黑" pitchFamily="34" charset="-122"/>
              </a:rPr>
              <a:t>)</a:t>
            </a:r>
            <a:endParaRPr lang="zh-CN" altLang="en-US" sz="1800" dirty="0">
              <a:latin typeface="微软雅黑" pitchFamily="34" charset="-122"/>
            </a:endParaRPr>
          </a:p>
          <a:p>
            <a:pPr>
              <a:spcBef>
                <a:spcPct val="0"/>
              </a:spcBef>
              <a:buClrTx/>
              <a:buFontTx/>
              <a:buNone/>
            </a:pPr>
            <a:r>
              <a:rPr lang="zh-CN" altLang="en-US" sz="1800" dirty="0">
                <a:latin typeface="微软雅黑" pitchFamily="34" charset="-122"/>
              </a:rPr>
              <a:t>输出数据信息入库</a:t>
            </a:r>
            <a:endParaRPr lang="en-US" altLang="zh-CN" sz="1800" dirty="0">
              <a:latin typeface="微软雅黑" pitchFamily="34" charset="-122"/>
            </a:endParaRPr>
          </a:p>
          <a:p>
            <a:pPr>
              <a:spcBef>
                <a:spcPct val="0"/>
              </a:spcBef>
              <a:buClrTx/>
              <a:buFontTx/>
              <a:buNone/>
            </a:pPr>
            <a:r>
              <a:rPr lang="zh-CN" altLang="en-US" sz="1800" dirty="0">
                <a:latin typeface="微软雅黑" pitchFamily="34" charset="-122"/>
              </a:rPr>
              <a:t>作业优化</a:t>
            </a:r>
            <a:endParaRPr lang="en-US" altLang="zh-CN" sz="1800" dirty="0">
              <a:latin typeface="微软雅黑" pitchFamily="34" charset="-122"/>
            </a:endParaRPr>
          </a:p>
          <a:p>
            <a:pPr>
              <a:spcBef>
                <a:spcPct val="0"/>
              </a:spcBef>
              <a:buClrTx/>
              <a:buFontTx/>
              <a:buNone/>
            </a:pPr>
            <a:r>
              <a:rPr lang="zh-CN" altLang="en-US" sz="1800" dirty="0">
                <a:latin typeface="微软雅黑" pitchFamily="34" charset="-122"/>
              </a:rPr>
              <a:t>备份</a:t>
            </a:r>
            <a:r>
              <a:rPr lang="zh-CN" altLang="en-US" sz="1800" dirty="0" smtClean="0">
                <a:latin typeface="微软雅黑" pitchFamily="34" charset="-122"/>
              </a:rPr>
              <a:t>设备更新</a:t>
            </a:r>
            <a:endParaRPr lang="zh-CN" altLang="en-US" sz="1800" dirty="0">
              <a:latin typeface="微软雅黑" pitchFamily="34" charset="-122"/>
            </a:endParaRPr>
          </a:p>
        </p:txBody>
      </p:sp>
      <p:sp>
        <p:nvSpPr>
          <p:cNvPr id="14347" name="Rectangle 10"/>
          <p:cNvSpPr>
            <a:spLocks noChangeArrowheads="1"/>
          </p:cNvSpPr>
          <p:nvPr/>
        </p:nvSpPr>
        <p:spPr bwMode="auto">
          <a:xfrm>
            <a:off x="296863" y="3956050"/>
            <a:ext cx="271462" cy="271463"/>
          </a:xfrm>
          <a:prstGeom prst="rect">
            <a:avLst/>
          </a:prstGeom>
          <a:solidFill>
            <a:schemeClr val="hlink"/>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p>
            <a:pPr algn="ctr">
              <a:spcBef>
                <a:spcPct val="0"/>
              </a:spcBef>
              <a:buClrTx/>
              <a:buFontTx/>
              <a:buNone/>
            </a:pPr>
            <a:r>
              <a:rPr lang="en-US" altLang="zh-CN" sz="1200">
                <a:solidFill>
                  <a:schemeClr val="bg1"/>
                </a:solidFill>
                <a:latin typeface="微软雅黑" pitchFamily="34" charset="-122"/>
              </a:rPr>
              <a:t>4</a:t>
            </a:r>
          </a:p>
        </p:txBody>
      </p:sp>
      <p:sp>
        <p:nvSpPr>
          <p:cNvPr id="14348" name="Freeform 5"/>
          <p:cNvSpPr>
            <a:spLocks/>
          </p:cNvSpPr>
          <p:nvPr/>
        </p:nvSpPr>
        <p:spPr bwMode="auto">
          <a:xfrm rot="5400000" flipH="1" flipV="1">
            <a:off x="891381" y="2253457"/>
            <a:ext cx="1317625" cy="2773362"/>
          </a:xfrm>
          <a:custGeom>
            <a:avLst/>
            <a:gdLst>
              <a:gd name="T0" fmla="*/ 0 w 873"/>
              <a:gd name="T1" fmla="*/ 0 h 895"/>
              <a:gd name="T2" fmla="*/ 0 w 873"/>
              <a:gd name="T3" fmla="*/ 2147483647 h 895"/>
              <a:gd name="T4" fmla="*/ 2147483647 w 873"/>
              <a:gd name="T5" fmla="*/ 2147483647 h 895"/>
              <a:gd name="T6" fmla="*/ 0 60000 65536"/>
              <a:gd name="T7" fmla="*/ 0 60000 65536"/>
              <a:gd name="T8" fmla="*/ 0 60000 65536"/>
              <a:gd name="T9" fmla="*/ 0 w 873"/>
              <a:gd name="T10" fmla="*/ 0 h 895"/>
              <a:gd name="T11" fmla="*/ 873 w 873"/>
              <a:gd name="T12" fmla="*/ 895 h 895"/>
            </a:gdLst>
            <a:ahLst/>
            <a:cxnLst>
              <a:cxn ang="T6">
                <a:pos x="T0" y="T1"/>
              </a:cxn>
              <a:cxn ang="T7">
                <a:pos x="T2" y="T3"/>
              </a:cxn>
              <a:cxn ang="T8">
                <a:pos x="T4" y="T5"/>
              </a:cxn>
            </a:cxnLst>
            <a:rect l="T9" t="T10" r="T11" b="T12"/>
            <a:pathLst>
              <a:path w="873" h="895">
                <a:moveTo>
                  <a:pt x="0" y="0"/>
                </a:moveTo>
                <a:lnTo>
                  <a:pt x="0" y="895"/>
                </a:lnTo>
                <a:lnTo>
                  <a:pt x="873" y="895"/>
                </a:lnTo>
              </a:path>
            </a:pathLst>
          </a:cu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p>
        </p:txBody>
      </p:sp>
      <p:sp>
        <p:nvSpPr>
          <p:cNvPr id="14349" name="Freeform 2"/>
          <p:cNvSpPr>
            <a:spLocks/>
          </p:cNvSpPr>
          <p:nvPr/>
        </p:nvSpPr>
        <p:spPr bwMode="auto">
          <a:xfrm>
            <a:off x="2971800" y="1416050"/>
            <a:ext cx="2552700" cy="1420813"/>
          </a:xfrm>
          <a:custGeom>
            <a:avLst/>
            <a:gdLst>
              <a:gd name="T0" fmla="*/ 0 w 873"/>
              <a:gd name="T1" fmla="*/ 0 h 895"/>
              <a:gd name="T2" fmla="*/ 0 w 873"/>
              <a:gd name="T3" fmla="*/ 2147483647 h 895"/>
              <a:gd name="T4" fmla="*/ 2147483647 w 873"/>
              <a:gd name="T5" fmla="*/ 2147483647 h 895"/>
              <a:gd name="T6" fmla="*/ 0 60000 65536"/>
              <a:gd name="T7" fmla="*/ 0 60000 65536"/>
              <a:gd name="T8" fmla="*/ 0 60000 65536"/>
              <a:gd name="T9" fmla="*/ 0 w 873"/>
              <a:gd name="T10" fmla="*/ 0 h 895"/>
              <a:gd name="T11" fmla="*/ 873 w 873"/>
              <a:gd name="T12" fmla="*/ 895 h 895"/>
            </a:gdLst>
            <a:ahLst/>
            <a:cxnLst>
              <a:cxn ang="T6">
                <a:pos x="T0" y="T1"/>
              </a:cxn>
              <a:cxn ang="T7">
                <a:pos x="T2" y="T3"/>
              </a:cxn>
              <a:cxn ang="T8">
                <a:pos x="T4" y="T5"/>
              </a:cxn>
            </a:cxnLst>
            <a:rect l="T9" t="T10" r="T11" b="T12"/>
            <a:pathLst>
              <a:path w="873" h="895">
                <a:moveTo>
                  <a:pt x="0" y="0"/>
                </a:moveTo>
                <a:lnTo>
                  <a:pt x="0" y="895"/>
                </a:lnTo>
                <a:lnTo>
                  <a:pt x="873" y="895"/>
                </a:lnTo>
              </a:path>
            </a:pathLst>
          </a:cu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spcBef>
                <a:spcPct val="0"/>
              </a:spcBef>
              <a:buClrTx/>
              <a:buFontTx/>
              <a:buNone/>
            </a:pPr>
            <a:r>
              <a:rPr lang="zh-CN" altLang="en-US" b="1" dirty="0">
                <a:latin typeface="微软雅黑" pitchFamily="34" charset="-122"/>
              </a:rPr>
              <a:t>前端系统</a:t>
            </a:r>
            <a:r>
              <a:rPr lang="zh-CN" altLang="en-US" b="1" dirty="0" smtClean="0">
                <a:latin typeface="微软雅黑" pitchFamily="34" charset="-122"/>
              </a:rPr>
              <a:t>优化（交易所督办项目）</a:t>
            </a:r>
            <a:endParaRPr lang="zh-CN" altLang="en-US" b="1" dirty="0">
              <a:latin typeface="微软雅黑" pitchFamily="34" charset="-122"/>
            </a:endParaRPr>
          </a:p>
          <a:p>
            <a:pPr>
              <a:spcBef>
                <a:spcPct val="0"/>
              </a:spcBef>
              <a:buClrTx/>
              <a:buFontTx/>
              <a:buNone/>
            </a:pPr>
            <a:r>
              <a:rPr lang="zh-CN" altLang="en-US" sz="1800" dirty="0" smtClean="0">
                <a:latin typeface="微软雅黑" pitchFamily="34" charset="-122"/>
              </a:rPr>
              <a:t>完成重点</a:t>
            </a:r>
            <a:r>
              <a:rPr lang="zh-CN" altLang="en-US" sz="1800" dirty="0">
                <a:latin typeface="微软雅黑" pitchFamily="34" charset="-122"/>
              </a:rPr>
              <a:t>应用优化</a:t>
            </a:r>
            <a:r>
              <a:rPr lang="en-US" altLang="zh-CN" sz="1800" dirty="0" smtClean="0">
                <a:latin typeface="微软雅黑" pitchFamily="34" charset="-122"/>
              </a:rPr>
              <a:t>(</a:t>
            </a:r>
            <a:r>
              <a:rPr lang="en-US" altLang="zh-CN" sz="1800" b="1" dirty="0" smtClean="0">
                <a:solidFill>
                  <a:schemeClr val="accent5">
                    <a:lumMod val="50000"/>
                  </a:schemeClr>
                </a:solidFill>
                <a:latin typeface="微软雅黑" pitchFamily="34" charset="-122"/>
              </a:rPr>
              <a:t>16</a:t>
            </a:r>
            <a:r>
              <a:rPr lang="zh-CN" altLang="en-US" sz="1800" b="1" dirty="0" smtClean="0">
                <a:solidFill>
                  <a:schemeClr val="accent5">
                    <a:lumMod val="50000"/>
                  </a:schemeClr>
                </a:solidFill>
                <a:latin typeface="微软雅黑" pitchFamily="34" charset="-122"/>
              </a:rPr>
              <a:t>个</a:t>
            </a:r>
            <a:r>
              <a:rPr lang="en-US" altLang="zh-CN" sz="1800" dirty="0" smtClean="0">
                <a:latin typeface="微软雅黑" pitchFamily="34" charset="-122"/>
              </a:rPr>
              <a:t>)</a:t>
            </a:r>
            <a:endParaRPr lang="en-US" altLang="zh-CN" sz="1800" dirty="0">
              <a:latin typeface="微软雅黑" pitchFamily="34" charset="-122"/>
            </a:endParaRPr>
          </a:p>
          <a:p>
            <a:pPr>
              <a:spcBef>
                <a:spcPct val="0"/>
              </a:spcBef>
              <a:buClrTx/>
              <a:buFontTx/>
              <a:buNone/>
            </a:pPr>
            <a:r>
              <a:rPr lang="zh-CN" altLang="en-US" sz="1800" dirty="0">
                <a:latin typeface="微软雅黑" pitchFamily="34" charset="-122"/>
              </a:rPr>
              <a:t>应用下线休眠梳理</a:t>
            </a:r>
            <a:r>
              <a:rPr lang="en-US" altLang="zh-CN" sz="1800" dirty="0">
                <a:latin typeface="微软雅黑" pitchFamily="34" charset="-122"/>
              </a:rPr>
              <a:t>(</a:t>
            </a:r>
            <a:r>
              <a:rPr lang="zh-CN" altLang="en-US" sz="1800" b="1" dirty="0">
                <a:solidFill>
                  <a:schemeClr val="accent5">
                    <a:lumMod val="50000"/>
                  </a:schemeClr>
                </a:solidFill>
                <a:latin typeface="微软雅黑" pitchFamily="34" charset="-122"/>
              </a:rPr>
              <a:t>休</a:t>
            </a:r>
            <a:r>
              <a:rPr lang="en-US" altLang="zh-CN" sz="1800" b="1" dirty="0">
                <a:solidFill>
                  <a:schemeClr val="accent5">
                    <a:lumMod val="50000"/>
                  </a:schemeClr>
                </a:solidFill>
                <a:latin typeface="微软雅黑" pitchFamily="34" charset="-122"/>
              </a:rPr>
              <a:t>90</a:t>
            </a:r>
            <a:r>
              <a:rPr lang="zh-CN" altLang="en-US" sz="1800" b="1" dirty="0">
                <a:solidFill>
                  <a:schemeClr val="accent5">
                    <a:lumMod val="50000"/>
                  </a:schemeClr>
                </a:solidFill>
                <a:latin typeface="微软雅黑" pitchFamily="34" charset="-122"/>
              </a:rPr>
              <a:t>，下</a:t>
            </a:r>
            <a:r>
              <a:rPr lang="en-US" altLang="zh-CN" sz="1800" b="1" dirty="0">
                <a:solidFill>
                  <a:schemeClr val="accent5">
                    <a:lumMod val="50000"/>
                  </a:schemeClr>
                </a:solidFill>
                <a:latin typeface="微软雅黑" pitchFamily="34" charset="-122"/>
              </a:rPr>
              <a:t>643</a:t>
            </a:r>
            <a:r>
              <a:rPr lang="zh-CN" altLang="en-US" sz="1800" b="1" dirty="0">
                <a:solidFill>
                  <a:schemeClr val="accent5">
                    <a:lumMod val="50000"/>
                  </a:schemeClr>
                </a:solidFill>
                <a:latin typeface="微软雅黑" pitchFamily="34" charset="-122"/>
              </a:rPr>
              <a:t>，改</a:t>
            </a:r>
            <a:r>
              <a:rPr lang="en-US" altLang="zh-CN" sz="1800" b="1" dirty="0">
                <a:solidFill>
                  <a:schemeClr val="accent5">
                    <a:lumMod val="50000"/>
                  </a:schemeClr>
                </a:solidFill>
                <a:latin typeface="微软雅黑" pitchFamily="34" charset="-122"/>
              </a:rPr>
              <a:t>612</a:t>
            </a:r>
            <a:r>
              <a:rPr lang="en-US" altLang="zh-CN" sz="1800" dirty="0">
                <a:latin typeface="微软雅黑" pitchFamily="34" charset="-122"/>
              </a:rPr>
              <a:t>)</a:t>
            </a:r>
            <a:endParaRPr lang="zh-CN" altLang="en-US" sz="1800" dirty="0">
              <a:latin typeface="微软雅黑" pitchFamily="34" charset="-122"/>
            </a:endParaRPr>
          </a:p>
          <a:p>
            <a:pPr>
              <a:spcBef>
                <a:spcPct val="0"/>
              </a:spcBef>
              <a:buClrTx/>
              <a:buFontTx/>
              <a:buNone/>
            </a:pPr>
            <a:r>
              <a:rPr lang="zh-CN" altLang="en-US" sz="1800" dirty="0">
                <a:latin typeface="微软雅黑" pitchFamily="34" charset="-122"/>
              </a:rPr>
              <a:t>应用模块调整梳理分析（</a:t>
            </a:r>
            <a:r>
              <a:rPr lang="en-US" altLang="zh-CN" sz="1800" b="1" dirty="0">
                <a:solidFill>
                  <a:schemeClr val="accent5">
                    <a:lumMod val="50000"/>
                  </a:schemeClr>
                </a:solidFill>
                <a:latin typeface="微软雅黑" pitchFamily="34" charset="-122"/>
              </a:rPr>
              <a:t>26</a:t>
            </a:r>
            <a:r>
              <a:rPr lang="zh-CN" altLang="en-US" sz="1800" b="1" dirty="0">
                <a:solidFill>
                  <a:schemeClr val="accent5">
                    <a:lumMod val="50000"/>
                  </a:schemeClr>
                </a:solidFill>
                <a:latin typeface="微软雅黑" pitchFamily="34" charset="-122"/>
              </a:rPr>
              <a:t>模块</a:t>
            </a:r>
            <a:r>
              <a:rPr lang="en-US" altLang="zh-CN" sz="1800" b="1" dirty="0">
                <a:solidFill>
                  <a:schemeClr val="accent5">
                    <a:lumMod val="50000"/>
                  </a:schemeClr>
                </a:solidFill>
                <a:latin typeface="微软雅黑" pitchFamily="34" charset="-122"/>
              </a:rPr>
              <a:t>-&gt;10</a:t>
            </a:r>
            <a:r>
              <a:rPr lang="zh-CN" altLang="en-US" sz="1800" b="1" dirty="0">
                <a:solidFill>
                  <a:schemeClr val="accent5">
                    <a:lumMod val="50000"/>
                  </a:schemeClr>
                </a:solidFill>
                <a:latin typeface="微软雅黑" pitchFamily="34" charset="-122"/>
              </a:rPr>
              <a:t>个模块</a:t>
            </a:r>
            <a:r>
              <a:rPr lang="zh-CN" altLang="en-US" sz="1800" dirty="0">
                <a:latin typeface="微软雅黑" pitchFamily="34" charset="-122"/>
              </a:rPr>
              <a:t>）</a:t>
            </a:r>
          </a:p>
        </p:txBody>
      </p:sp>
      <p:sp>
        <p:nvSpPr>
          <p:cNvPr id="14350" name="Rectangle 9"/>
          <p:cNvSpPr>
            <a:spLocks noChangeArrowheads="1"/>
          </p:cNvSpPr>
          <p:nvPr/>
        </p:nvSpPr>
        <p:spPr bwMode="auto">
          <a:xfrm>
            <a:off x="2987675" y="1196975"/>
            <a:ext cx="271463" cy="271463"/>
          </a:xfrm>
          <a:prstGeom prst="rect">
            <a:avLst/>
          </a:prstGeom>
          <a:solidFill>
            <a:schemeClr val="hlink"/>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p>
            <a:pPr algn="ctr">
              <a:spcBef>
                <a:spcPct val="0"/>
              </a:spcBef>
              <a:buClrTx/>
              <a:buFontTx/>
              <a:buNone/>
            </a:pPr>
            <a:r>
              <a:rPr lang="en-US" altLang="zh-CN" sz="1200">
                <a:solidFill>
                  <a:schemeClr val="bg1"/>
                </a:solidFill>
                <a:latin typeface="微软雅黑" pitchFamily="34" charset="-122"/>
              </a:rPr>
              <a:t>1</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，专项工作</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前端系统优化</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实施完成</a:t>
            </a:r>
            <a:endParaRPr lang="en-US" altLang="zh-CN" dirty="0" smtClean="0">
              <a:latin typeface="微软雅黑" pitchFamily="34" charset="-122"/>
              <a:ea typeface="微软雅黑" pitchFamily="34" charset="-122"/>
            </a:endParaRPr>
          </a:p>
        </p:txBody>
      </p:sp>
      <p:graphicFrame>
        <p:nvGraphicFramePr>
          <p:cNvPr id="3" name="图示 2"/>
          <p:cNvGraphicFramePr/>
          <p:nvPr>
            <p:extLst>
              <p:ext uri="{D42A27DB-BD31-4B8C-83A1-F6EECF244321}">
                <p14:modId xmlns:p14="http://schemas.microsoft.com/office/powerpoint/2010/main" val="773408241"/>
              </p:ext>
            </p:extLst>
          </p:nvPr>
        </p:nvGraphicFramePr>
        <p:xfrm>
          <a:off x="107504" y="1268760"/>
          <a:ext cx="8712968"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a:t>
            </a:r>
            <a:r>
              <a:rPr lang="zh-CN" altLang="en-US" dirty="0" smtClean="0">
                <a:latin typeface="微软雅黑" pitchFamily="34" charset="-122"/>
                <a:ea typeface="微软雅黑" pitchFamily="34" charset="-122"/>
              </a:rPr>
              <a:t>专</a:t>
            </a:r>
            <a:r>
              <a:rPr lang="zh-CN" altLang="en-US" dirty="0">
                <a:latin typeface="微软雅黑" pitchFamily="34" charset="-122"/>
                <a:ea typeface="微软雅黑" pitchFamily="34" charset="-122"/>
              </a:rPr>
              <a:t>项工作</a:t>
            </a:r>
            <a:r>
              <a:rPr lang="en-US" altLang="zh-CN" dirty="0">
                <a:latin typeface="微软雅黑" pitchFamily="34" charset="-122"/>
                <a:ea typeface="微软雅黑" pitchFamily="34" charset="-122"/>
              </a:rPr>
              <a:t>-</a:t>
            </a:r>
            <a:r>
              <a:rPr lang="zh-CN" altLang="en-US" dirty="0" smtClean="0">
                <a:latin typeface="微软雅黑" pitchFamily="34" charset="-122"/>
                <a:ea typeface="微软雅黑" pitchFamily="34" charset="-122"/>
              </a:rPr>
              <a:t>后端系统优化</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实施完成</a:t>
            </a:r>
            <a:endParaRPr lang="en-US" altLang="zh-CN" dirty="0" smtClean="0">
              <a:latin typeface="微软雅黑" pitchFamily="34" charset="-122"/>
              <a:ea typeface="微软雅黑" pitchFamily="34" charset="-122"/>
            </a:endParaRPr>
          </a:p>
        </p:txBody>
      </p:sp>
      <p:graphicFrame>
        <p:nvGraphicFramePr>
          <p:cNvPr id="3" name="图示 2"/>
          <p:cNvGraphicFramePr/>
          <p:nvPr>
            <p:extLst>
              <p:ext uri="{D42A27DB-BD31-4B8C-83A1-F6EECF244321}">
                <p14:modId xmlns:p14="http://schemas.microsoft.com/office/powerpoint/2010/main" val="4281921364"/>
              </p:ext>
            </p:extLst>
          </p:nvPr>
        </p:nvGraphicFramePr>
        <p:xfrm>
          <a:off x="107504" y="1268760"/>
          <a:ext cx="8712968"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微软雅黑" pitchFamily="34" charset="-122"/>
                <a:ea typeface="微软雅黑" pitchFamily="34" charset="-122"/>
              </a:rPr>
              <a:t>系统概况</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双系统架构</a:t>
            </a:r>
            <a:endParaRPr lang="en-US" dirty="0">
              <a:latin typeface="微软雅黑" pitchFamily="34" charset="-122"/>
              <a:ea typeface="微软雅黑" pitchFamily="34"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79388" y="1412875"/>
            <a:ext cx="8783637" cy="544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a:spLocks noChangeArrowheads="1"/>
          </p:cNvSpPr>
          <p:nvPr/>
        </p:nvSpPr>
        <p:spPr bwMode="auto">
          <a:xfrm>
            <a:off x="611188" y="3355975"/>
            <a:ext cx="144462" cy="144463"/>
          </a:xfrm>
          <a:prstGeom prst="ellipse">
            <a:avLst/>
          </a:prstGeom>
          <a:solidFill>
            <a:schemeClr val="accent1"/>
          </a:solidFill>
          <a:ln w="2540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Oval 5"/>
          <p:cNvSpPr>
            <a:spLocks noChangeArrowheads="1"/>
          </p:cNvSpPr>
          <p:nvPr/>
        </p:nvSpPr>
        <p:spPr bwMode="auto">
          <a:xfrm>
            <a:off x="611188" y="3357563"/>
            <a:ext cx="144462" cy="144462"/>
          </a:xfrm>
          <a:prstGeom prst="ellipse">
            <a:avLst/>
          </a:prstGeom>
          <a:solidFill>
            <a:schemeClr val="accent1"/>
          </a:solidFill>
          <a:ln w="2540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AutoShape 6"/>
          <p:cNvSpPr>
            <a:spLocks noChangeArrowheads="1"/>
          </p:cNvSpPr>
          <p:nvPr/>
        </p:nvSpPr>
        <p:spPr bwMode="auto">
          <a:xfrm>
            <a:off x="4918075" y="2684463"/>
            <a:ext cx="865188" cy="2374900"/>
          </a:xfrm>
          <a:prstGeom prst="upDownArrow">
            <a:avLst>
              <a:gd name="adj1" fmla="val 50000"/>
              <a:gd name="adj2" fmla="val 54899"/>
            </a:avLst>
          </a:prstGeom>
          <a:solidFill>
            <a:schemeClr val="accent1">
              <a:alpha val="80000"/>
            </a:schemeClr>
          </a:solidFill>
          <a:ln>
            <a:noFill/>
          </a:ln>
          <a:effectLst/>
          <a:extLst>
            <a:ext uri="{91240B29-F687-4F45-9708-019B960494DF}">
              <a14:hiddenLine xmlns:a14="http://schemas.microsoft.com/office/drawing/2010/main" w="254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l" eaLnBrk="0" hangingPunct="0">
              <a:buClrTx/>
              <a:buFontTx/>
              <a:buNone/>
            </a:pPr>
            <a:r>
              <a:rPr kumimoji="0" lang="zh-CN" altLang="en-US" sz="1400">
                <a:latin typeface="Verdana" pitchFamily="34" charset="0"/>
                <a:ea typeface="宋体" pitchFamily="2" charset="-122"/>
              </a:rPr>
              <a:t>数据一致性检查</a:t>
            </a:r>
          </a:p>
        </p:txBody>
      </p:sp>
    </p:spTree>
    <p:extLst>
      <p:ext uri="{BB962C8B-B14F-4D97-AF65-F5344CB8AC3E}">
        <p14:creationId xmlns:p14="http://schemas.microsoft.com/office/powerpoint/2010/main" val="66413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repeatCount="indefinite" accel="50000" decel="50000" fill="hold" grpId="0" nodeType="clickEffect">
                                  <p:stCondLst>
                                    <p:cond delay="0"/>
                                  </p:stCondLst>
                                  <p:endCondLst>
                                    <p:cond evt="onNext" delay="0">
                                      <p:tgtEl>
                                        <p:sldTgt/>
                                      </p:tgtEl>
                                    </p:cond>
                                  </p:endCondLst>
                                  <p:childTnLst>
                                    <p:animMotion origin="layout" path="M -0.01562 -0.00046 C -0.00312 0.0037 0.00764 -0.02361 0.01841 0.00579 C 0.02413 0.00579 0.01875 -0.0007 0.01841 0.00023 C 0.01823 0.00116 0.01598 -0.0081 0.01632 0.01111 C 0.0165 0.03032 0.01841 0.07222 0.01927 0.11458 C 0.02014 0.15717 0.01893 0.23796 0.02136 0.26597 C 0.02379 0.29421 -0.00677 0.27986 0.03438 0.28241 C 0.07518 0.28657 0.18924 0.28055 0.26893 0.28055 C 0.34844 0.28055 0.46146 0.28194 0.51216 0.28241 " pathEditMode="relative" rAng="0" ptsTypes="faaaaafaf">
                                      <p:cBhvr>
                                        <p:cTn id="6" dur="5000" fill="hold"/>
                                        <p:tgtEl>
                                          <p:spTgt spid="5"/>
                                        </p:tgtEl>
                                        <p:attrNameLst>
                                          <p:attrName>ppt_x</p:attrName>
                                          <p:attrName>ppt_y</p:attrName>
                                        </p:attrNameLst>
                                      </p:cBhvr>
                                      <p:rCtr x="26389" y="13565"/>
                                    </p:animMotion>
                                  </p:childTnLst>
                                  <p:subTnLst>
                                    <p:set>
                                      <p:cBhvr override="childStyle">
                                        <p:cTn dur="1" fill="hold" display="0" masterRel="sameClick" afterEffect="1">
                                          <p:stCondLst>
                                            <p:cond evt="end" delay="0">
                                              <p:tn val="5"/>
                                            </p:cond>
                                          </p:stCondLst>
                                        </p:cTn>
                                        <p:tgtEl>
                                          <p:spTgt spid="5"/>
                                        </p:tgtEl>
                                        <p:attrNameLst>
                                          <p:attrName>style.visibility</p:attrName>
                                        </p:attrNameLst>
                                      </p:cBhvr>
                                      <p:to>
                                        <p:strVal val="hidden"/>
                                      </p:to>
                                    </p:set>
                                  </p:subTnLst>
                                </p:cTn>
                              </p:par>
                              <p:par>
                                <p:cTn id="7" presetID="0" presetClass="path" presetSubtype="0" repeatCount="indefinite" accel="50000" decel="50000" fill="hold" grpId="0" nodeType="withEffect">
                                  <p:stCondLst>
                                    <p:cond delay="0"/>
                                  </p:stCondLst>
                                  <p:endCondLst>
                                    <p:cond evt="onNext" delay="0">
                                      <p:tgtEl>
                                        <p:sldTgt/>
                                      </p:tgtEl>
                                    </p:cond>
                                  </p:endCondLst>
                                  <p:childTnLst>
                                    <p:animMotion origin="layout" path="M -0.01215 -0.00023 C 0.01233 -0.00162 0.00243 0.01042 0.00955 -0.00648 C 0.02049 -0.0331 0.004 -0.0713 0.01389 -0.08542 C 0.01441 -0.11667 0.0092 -0.1706 0.0125 -0.19259 C 0.0158 -0.21412 0.01337 -0.21366 0.03455 -0.21713 C 0.05591 -0.22014 0.05747 -0.21366 0.14045 -0.21366 C 0.2217 -0.21366 0.45087 -0.2162 0.53299 -0.21713 " pathEditMode="relative" rAng="0" ptsTypes="ffaaaaf">
                                      <p:cBhvr>
                                        <p:cTn id="8" dur="5000" fill="hold"/>
                                        <p:tgtEl>
                                          <p:spTgt spid="6"/>
                                        </p:tgtEl>
                                        <p:attrNameLst>
                                          <p:attrName>ppt_x</p:attrName>
                                          <p:attrName>ppt_y</p:attrName>
                                        </p:attrNameLst>
                                      </p:cBhvr>
                                      <p:rCtr x="27257" y="-10463"/>
                                    </p:animMotion>
                                  </p:childTnLst>
                                  <p:subTnLst>
                                    <p:set>
                                      <p:cBhvr override="childStyle">
                                        <p:cTn dur="1" fill="hold" display="0" masterRel="sameClick" afterEffect="1">
                                          <p:stCondLst>
                                            <p:cond evt="end" delay="0">
                                              <p:tn val="7"/>
                                            </p:cond>
                                          </p:stCondLst>
                                        </p:cTn>
                                        <p:tgtEl>
                                          <p:spTgt spid="6"/>
                                        </p:tgtEl>
                                        <p:attrNameLst>
                                          <p:attrName>style.visibility</p:attrName>
                                        </p:attrNameLst>
                                      </p:cBhvr>
                                      <p:to>
                                        <p:strVal val="hidden"/>
                                      </p:to>
                                    </p:set>
                                  </p:subTnLst>
                                </p:cTn>
                              </p:par>
                            </p:childTnLst>
                          </p:cTn>
                        </p:par>
                        <p:par>
                          <p:cTn id="9" fill="hold">
                            <p:stCondLst>
                              <p:cond delay="5000"/>
                            </p:stCondLst>
                            <p:childTnLst>
                              <p:par>
                                <p:cTn id="10" presetID="5" presetClass="entr" presetSubtype="1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par>
                          <p:cTn id="13" fill="hold">
                            <p:stCondLst>
                              <p:cond delay="5500"/>
                            </p:stCondLst>
                            <p:childTnLst>
                              <p:par>
                                <p:cTn id="14" presetID="23" presetClass="emph" presetSubtype="0" repeatCount="indefinite" fill="hold" nodeType="afterEffect">
                                  <p:stCondLst>
                                    <p:cond delay="0"/>
                                  </p:stCondLst>
                                  <p:childTnLst>
                                    <p:animClr clrSpc="hsl" dir="cw">
                                      <p:cBhvr override="childStyle">
                                        <p:cTn id="15" dur="2000" fill="hold"/>
                                        <p:tgtEl>
                                          <p:spTgt spid="7"/>
                                        </p:tgtEl>
                                        <p:attrNameLst>
                                          <p:attrName>style.color</p:attrName>
                                        </p:attrNameLst>
                                      </p:cBhvr>
                                      <p:by>
                                        <p:hsl h="10842353" s="0" l="0"/>
                                      </p:by>
                                    </p:animClr>
                                    <p:animClr clrSpc="hsl" dir="cw">
                                      <p:cBhvr>
                                        <p:cTn id="16" dur="2000" fill="hold"/>
                                        <p:tgtEl>
                                          <p:spTgt spid="7"/>
                                        </p:tgtEl>
                                        <p:attrNameLst>
                                          <p:attrName>fillcolor</p:attrName>
                                        </p:attrNameLst>
                                      </p:cBhvr>
                                      <p:by>
                                        <p:hsl h="10842353" s="0" l="0"/>
                                      </p:by>
                                    </p:animClr>
                                    <p:animClr clrSpc="hsl" dir="cw">
                                      <p:cBhvr>
                                        <p:cTn id="17" dur="2000" fill="hold"/>
                                        <p:tgtEl>
                                          <p:spTgt spid="7"/>
                                        </p:tgtEl>
                                        <p:attrNameLst>
                                          <p:attrName>stroke.color</p:attrName>
                                        </p:attrNameLst>
                                      </p:cBhvr>
                                      <p:by>
                                        <p:hsl h="10842353" s="0" l="0"/>
                                      </p:by>
                                    </p:animClr>
                                    <p:set>
                                      <p:cBhvr>
                                        <p:cTn id="18" dur="2000" fill="hold"/>
                                        <p:tgtEl>
                                          <p:spTgt spid="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a:t>
            </a:r>
            <a:r>
              <a:rPr lang="zh-CN" altLang="en-US" dirty="0" smtClean="0">
                <a:latin typeface="微软雅黑" pitchFamily="34" charset="-122"/>
                <a:ea typeface="微软雅黑" pitchFamily="34" charset="-122"/>
              </a:rPr>
              <a:t>专</a:t>
            </a:r>
            <a:r>
              <a:rPr lang="zh-CN" altLang="en-US" dirty="0">
                <a:latin typeface="微软雅黑" pitchFamily="34" charset="-122"/>
                <a:ea typeface="微软雅黑" pitchFamily="34" charset="-122"/>
              </a:rPr>
              <a:t>项工作</a:t>
            </a:r>
            <a:r>
              <a:rPr lang="en-US" altLang="zh-CN" dirty="0">
                <a:latin typeface="微软雅黑" pitchFamily="34" charset="-122"/>
                <a:ea typeface="微软雅黑" pitchFamily="34" charset="-122"/>
              </a:rPr>
              <a:t>-</a:t>
            </a:r>
            <a:r>
              <a:rPr lang="zh-CN" altLang="en-US" dirty="0" smtClean="0">
                <a:latin typeface="微软雅黑" pitchFamily="34" charset="-122"/>
                <a:ea typeface="微软雅黑" pitchFamily="34" charset="-122"/>
              </a:rPr>
              <a:t>后端系统优化</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中间层建设</a:t>
            </a:r>
            <a:endParaRPr lang="en-US" altLang="zh-CN" dirty="0" smtClean="0">
              <a:latin typeface="微软雅黑" pitchFamily="34" charset="-122"/>
              <a:ea typeface="微软雅黑"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915371215"/>
              </p:ext>
            </p:extLst>
          </p:nvPr>
        </p:nvGraphicFramePr>
        <p:xfrm>
          <a:off x="323850" y="1484313"/>
          <a:ext cx="8496300" cy="3956680"/>
        </p:xfrm>
        <a:graphic>
          <a:graphicData uri="http://schemas.openxmlformats.org/drawingml/2006/table">
            <a:tbl>
              <a:tblPr firstRow="1" firstCol="1" bandRow="1" bandCol="1">
                <a:tableStyleId>{912C8C85-51F0-491E-9774-3900AFEF0FD7}</a:tableStyleId>
              </a:tblPr>
              <a:tblGrid>
                <a:gridCol w="3342807"/>
                <a:gridCol w="5153493"/>
              </a:tblGrid>
              <a:tr h="364499">
                <a:tc>
                  <a:txBody>
                    <a:bodyPr/>
                    <a:lstStyle/>
                    <a:p>
                      <a:pPr algn="l" fontAlgn="ctr"/>
                      <a:r>
                        <a:rPr lang="zh-CN" altLang="en-US" sz="1200" u="none" strike="noStrike" dirty="0">
                          <a:effectLst/>
                          <a:latin typeface="微软雅黑" pitchFamily="34" charset="-122"/>
                          <a:ea typeface="微软雅黑" pitchFamily="34" charset="-122"/>
                        </a:rPr>
                        <a:t>表名</a:t>
                      </a:r>
                      <a:endParaRPr lang="zh-CN" altLang="en-US" sz="1200" b="0" i="0" u="none" strike="noStrike" dirty="0">
                        <a:solidFill>
                          <a:srgbClr val="000000"/>
                        </a:solidFill>
                        <a:effectLst/>
                        <a:latin typeface="微软雅黑" pitchFamily="34" charset="-122"/>
                        <a:ea typeface="微软雅黑" pitchFamily="34" charset="-122"/>
                      </a:endParaRPr>
                    </a:p>
                  </a:txBody>
                  <a:tcPr marL="9524" marR="9524" marT="9527" marB="0" anchor="ctr"/>
                </a:tc>
                <a:tc>
                  <a:txBody>
                    <a:bodyPr/>
                    <a:lstStyle/>
                    <a:p>
                      <a:pPr algn="l" fontAlgn="ctr"/>
                      <a:r>
                        <a:rPr lang="zh-CN" altLang="en-US" sz="1200" u="none" strike="noStrike" dirty="0">
                          <a:effectLst/>
                          <a:latin typeface="微软雅黑" pitchFamily="34" charset="-122"/>
                          <a:ea typeface="微软雅黑" pitchFamily="34" charset="-122"/>
                        </a:rPr>
                        <a:t>表含义</a:t>
                      </a:r>
                      <a:endParaRPr lang="zh-CN" altLang="en-US" sz="1200" b="0" i="0" u="none" strike="noStrike" dirty="0">
                        <a:solidFill>
                          <a:srgbClr val="000000"/>
                        </a:solidFill>
                        <a:effectLst/>
                        <a:latin typeface="微软雅黑" pitchFamily="34" charset="-122"/>
                        <a:ea typeface="微软雅黑" pitchFamily="34" charset="-122"/>
                      </a:endParaRPr>
                    </a:p>
                  </a:txBody>
                  <a:tcPr marL="9524" marR="9524" marT="9527" marB="0" anchor="ctr"/>
                </a:tc>
              </a:tr>
              <a:tr h="364499">
                <a:tc>
                  <a:txBody>
                    <a:bodyPr/>
                    <a:lstStyle/>
                    <a:p>
                      <a:pPr algn="l" fontAlgn="ctr"/>
                      <a:r>
                        <a:rPr lang="en-US" sz="1200" u="none" strike="noStrike" dirty="0" err="1">
                          <a:effectLst/>
                          <a:latin typeface="微软雅黑" pitchFamily="34" charset="-122"/>
                          <a:ea typeface="微软雅黑" pitchFamily="34" charset="-122"/>
                        </a:rPr>
                        <a:t>APP_Acct_Bond_Trade_Day</a:t>
                      </a:r>
                      <a:r>
                        <a:rPr lang="en-US" sz="1200" u="none" strike="noStrike" dirty="0">
                          <a:effectLst/>
                          <a:latin typeface="微软雅黑" pitchFamily="34" charset="-122"/>
                          <a:ea typeface="微软雅黑" pitchFamily="34" charset="-122"/>
                        </a:rPr>
                        <a:t>       </a:t>
                      </a:r>
                      <a:endParaRPr lang="en-US" sz="1200" b="0" i="0" u="none" strike="noStrike" dirty="0">
                        <a:solidFill>
                          <a:srgbClr val="000000"/>
                        </a:solidFill>
                        <a:effectLst/>
                        <a:latin typeface="微软雅黑" pitchFamily="34" charset="-122"/>
                        <a:ea typeface="微软雅黑" pitchFamily="34" charset="-122"/>
                      </a:endParaRPr>
                    </a:p>
                  </a:txBody>
                  <a:tcPr marL="9524" marR="9524" marT="9527" marB="0" anchor="ctr"/>
                </a:tc>
                <a:tc>
                  <a:txBody>
                    <a:bodyPr/>
                    <a:lstStyle/>
                    <a:p>
                      <a:pPr algn="l" fontAlgn="ctr"/>
                      <a:r>
                        <a:rPr lang="en-US" altLang="zh-CN" sz="1200" u="none" strike="noStrike" dirty="0">
                          <a:effectLst/>
                          <a:latin typeface="微软雅黑" pitchFamily="34" charset="-122"/>
                          <a:ea typeface="微软雅黑" pitchFamily="34" charset="-122"/>
                        </a:rPr>
                        <a:t>[</a:t>
                      </a:r>
                      <a:r>
                        <a:rPr lang="zh-CN" altLang="en-US" sz="1200" u="none" strike="noStrike" dirty="0">
                          <a:effectLst/>
                          <a:latin typeface="微软雅黑" pitchFamily="34" charset="-122"/>
                          <a:ea typeface="微软雅黑" pitchFamily="34" charset="-122"/>
                        </a:rPr>
                        <a:t>中间层</a:t>
                      </a:r>
                      <a:r>
                        <a:rPr lang="en-US" altLang="zh-CN" sz="1200" u="none" strike="noStrike" dirty="0">
                          <a:effectLst/>
                          <a:latin typeface="微软雅黑" pitchFamily="34" charset="-122"/>
                          <a:ea typeface="微软雅黑" pitchFamily="34" charset="-122"/>
                        </a:rPr>
                        <a:t>]</a:t>
                      </a:r>
                      <a:r>
                        <a:rPr lang="zh-CN" altLang="en-US" sz="1200" u="none" strike="noStrike" dirty="0">
                          <a:effectLst/>
                          <a:latin typeface="微软雅黑" pitchFamily="34" charset="-122"/>
                          <a:ea typeface="微软雅黑" pitchFamily="34" charset="-122"/>
                        </a:rPr>
                        <a:t>每日按账户证券代码统计债券成交汇总数据</a:t>
                      </a:r>
                      <a:endParaRPr lang="zh-CN" altLang="en-US" sz="1200" b="0" i="0" u="none" strike="noStrike" dirty="0">
                        <a:solidFill>
                          <a:srgbClr val="000000"/>
                        </a:solidFill>
                        <a:effectLst/>
                        <a:latin typeface="微软雅黑" pitchFamily="34" charset="-122"/>
                        <a:ea typeface="微软雅黑" pitchFamily="34" charset="-122"/>
                      </a:endParaRPr>
                    </a:p>
                  </a:txBody>
                  <a:tcPr marL="9524" marR="9524" marT="9527" marB="0" anchor="ctr"/>
                </a:tc>
              </a:tr>
              <a:tr h="364499">
                <a:tc>
                  <a:txBody>
                    <a:bodyPr/>
                    <a:lstStyle/>
                    <a:p>
                      <a:pPr algn="l" fontAlgn="ctr"/>
                      <a:r>
                        <a:rPr lang="en-US" sz="1200" u="none" strike="noStrike" dirty="0" err="1">
                          <a:effectLst/>
                          <a:latin typeface="微软雅黑" pitchFamily="34" charset="-122"/>
                          <a:ea typeface="微软雅黑" pitchFamily="34" charset="-122"/>
                        </a:rPr>
                        <a:t>APP_Acct_ETF_CR_Day</a:t>
                      </a:r>
                      <a:r>
                        <a:rPr lang="en-US" sz="1200" u="none" strike="noStrike" dirty="0">
                          <a:effectLst/>
                          <a:latin typeface="微软雅黑" pitchFamily="34" charset="-122"/>
                          <a:ea typeface="微软雅黑" pitchFamily="34" charset="-122"/>
                        </a:rPr>
                        <a:t>           </a:t>
                      </a:r>
                      <a:endParaRPr lang="en-US" sz="1200" b="0" i="0" u="none" strike="noStrike" dirty="0">
                        <a:solidFill>
                          <a:srgbClr val="000000"/>
                        </a:solidFill>
                        <a:effectLst/>
                        <a:latin typeface="微软雅黑" pitchFamily="34" charset="-122"/>
                        <a:ea typeface="微软雅黑" pitchFamily="34" charset="-122"/>
                      </a:endParaRPr>
                    </a:p>
                  </a:txBody>
                  <a:tcPr marL="9524" marR="9524" marT="9527" marB="0" anchor="ctr"/>
                </a:tc>
                <a:tc>
                  <a:txBody>
                    <a:bodyPr/>
                    <a:lstStyle/>
                    <a:p>
                      <a:pPr algn="l" fontAlgn="ctr"/>
                      <a:r>
                        <a:rPr lang="en-US" altLang="zh-CN" sz="1200" u="none" strike="noStrike" dirty="0">
                          <a:effectLst/>
                          <a:latin typeface="微软雅黑" pitchFamily="34" charset="-122"/>
                          <a:ea typeface="微软雅黑" pitchFamily="34" charset="-122"/>
                        </a:rPr>
                        <a:t>[</a:t>
                      </a:r>
                      <a:r>
                        <a:rPr lang="zh-CN" altLang="en-US" sz="1200" u="none" strike="noStrike" dirty="0">
                          <a:effectLst/>
                          <a:latin typeface="微软雅黑" pitchFamily="34" charset="-122"/>
                          <a:ea typeface="微软雅黑" pitchFamily="34" charset="-122"/>
                        </a:rPr>
                        <a:t>中间层</a:t>
                      </a:r>
                      <a:r>
                        <a:rPr lang="en-US" altLang="zh-CN" sz="1200" u="none" strike="noStrike" dirty="0">
                          <a:effectLst/>
                          <a:latin typeface="微软雅黑" pitchFamily="34" charset="-122"/>
                          <a:ea typeface="微软雅黑" pitchFamily="34" charset="-122"/>
                        </a:rPr>
                        <a:t>]</a:t>
                      </a:r>
                      <a:r>
                        <a:rPr lang="zh-CN" altLang="en-US" sz="1200" u="none" strike="noStrike" dirty="0">
                          <a:effectLst/>
                          <a:latin typeface="微软雅黑" pitchFamily="34" charset="-122"/>
                          <a:ea typeface="微软雅黑" pitchFamily="34" charset="-122"/>
                        </a:rPr>
                        <a:t>每日按账户证券代码统计</a:t>
                      </a:r>
                      <a:r>
                        <a:rPr lang="en-US" altLang="zh-CN" sz="1200" u="none" strike="noStrike" dirty="0">
                          <a:effectLst/>
                          <a:latin typeface="微软雅黑" pitchFamily="34" charset="-122"/>
                          <a:ea typeface="微软雅黑" pitchFamily="34" charset="-122"/>
                        </a:rPr>
                        <a:t>ETF</a:t>
                      </a:r>
                      <a:r>
                        <a:rPr lang="zh-CN" altLang="en-US" sz="1200" u="none" strike="noStrike" dirty="0">
                          <a:effectLst/>
                          <a:latin typeface="微软雅黑" pitchFamily="34" charset="-122"/>
                          <a:ea typeface="微软雅黑" pitchFamily="34" charset="-122"/>
                        </a:rPr>
                        <a:t>申购赎回汇总数据</a:t>
                      </a:r>
                      <a:endParaRPr lang="zh-CN" altLang="en-US" sz="1200" b="0" i="0" u="none" strike="noStrike" dirty="0">
                        <a:solidFill>
                          <a:srgbClr val="000000"/>
                        </a:solidFill>
                        <a:effectLst/>
                        <a:latin typeface="微软雅黑" pitchFamily="34" charset="-122"/>
                        <a:ea typeface="微软雅黑" pitchFamily="34" charset="-122"/>
                      </a:endParaRPr>
                    </a:p>
                  </a:txBody>
                  <a:tcPr marL="9524" marR="9524" marT="9527" marB="0" anchor="ctr"/>
                </a:tc>
              </a:tr>
              <a:tr h="364499">
                <a:tc>
                  <a:txBody>
                    <a:bodyPr/>
                    <a:lstStyle/>
                    <a:p>
                      <a:pPr algn="l" fontAlgn="ctr"/>
                      <a:r>
                        <a:rPr lang="en-US" sz="1200" u="none" strike="noStrike" dirty="0" err="1">
                          <a:effectLst/>
                          <a:latin typeface="微软雅黑" pitchFamily="34" charset="-122"/>
                          <a:ea typeface="微软雅黑" pitchFamily="34" charset="-122"/>
                        </a:rPr>
                        <a:t>APP_Acct_Repur_Hold_Day</a:t>
                      </a:r>
                      <a:r>
                        <a:rPr lang="en-US" sz="1200" u="none" strike="noStrike" dirty="0">
                          <a:effectLst/>
                          <a:latin typeface="微软雅黑" pitchFamily="34" charset="-122"/>
                          <a:ea typeface="微软雅黑" pitchFamily="34" charset="-122"/>
                        </a:rPr>
                        <a:t>       </a:t>
                      </a:r>
                      <a:endParaRPr lang="en-US" sz="1200" b="0" i="0" u="none" strike="noStrike" dirty="0">
                        <a:solidFill>
                          <a:srgbClr val="000000"/>
                        </a:solidFill>
                        <a:effectLst/>
                        <a:latin typeface="微软雅黑" pitchFamily="34" charset="-122"/>
                        <a:ea typeface="微软雅黑" pitchFamily="34" charset="-122"/>
                      </a:endParaRPr>
                    </a:p>
                  </a:txBody>
                  <a:tcPr marL="9524" marR="9524" marT="9527" marB="0" anchor="ctr"/>
                </a:tc>
                <a:tc>
                  <a:txBody>
                    <a:bodyPr/>
                    <a:lstStyle/>
                    <a:p>
                      <a:pPr algn="l" fontAlgn="ctr"/>
                      <a:r>
                        <a:rPr lang="en-US" altLang="zh-CN" sz="1200" u="none" strike="noStrike" dirty="0">
                          <a:effectLst/>
                          <a:latin typeface="微软雅黑" pitchFamily="34" charset="-122"/>
                          <a:ea typeface="微软雅黑" pitchFamily="34" charset="-122"/>
                        </a:rPr>
                        <a:t>[</a:t>
                      </a:r>
                      <a:r>
                        <a:rPr lang="zh-CN" altLang="en-US" sz="1200" u="none" strike="noStrike" dirty="0">
                          <a:effectLst/>
                          <a:latin typeface="微软雅黑" pitchFamily="34" charset="-122"/>
                          <a:ea typeface="微软雅黑" pitchFamily="34" charset="-122"/>
                        </a:rPr>
                        <a:t>中间层</a:t>
                      </a:r>
                      <a:r>
                        <a:rPr lang="en-US" altLang="zh-CN" sz="1200" u="none" strike="noStrike" dirty="0">
                          <a:effectLst/>
                          <a:latin typeface="微软雅黑" pitchFamily="34" charset="-122"/>
                          <a:ea typeface="微软雅黑" pitchFamily="34" charset="-122"/>
                        </a:rPr>
                        <a:t>]</a:t>
                      </a:r>
                      <a:r>
                        <a:rPr lang="zh-CN" altLang="en-US" sz="1200" u="none" strike="noStrike" dirty="0">
                          <a:effectLst/>
                          <a:latin typeface="微软雅黑" pitchFamily="34" charset="-122"/>
                          <a:ea typeface="微软雅黑" pitchFamily="34" charset="-122"/>
                        </a:rPr>
                        <a:t>每日按账户证券代码统计回购未到期汇总数据</a:t>
                      </a:r>
                      <a:endParaRPr lang="zh-CN" altLang="en-US" sz="1200" b="0" i="0" u="none" strike="noStrike" dirty="0">
                        <a:solidFill>
                          <a:srgbClr val="000000"/>
                        </a:solidFill>
                        <a:effectLst/>
                        <a:latin typeface="微软雅黑" pitchFamily="34" charset="-122"/>
                        <a:ea typeface="微软雅黑" pitchFamily="34" charset="-122"/>
                      </a:endParaRPr>
                    </a:p>
                  </a:txBody>
                  <a:tcPr marL="9524" marR="9524" marT="9527" marB="0" anchor="ctr"/>
                </a:tc>
              </a:tr>
              <a:tr h="364499">
                <a:tc>
                  <a:txBody>
                    <a:bodyPr/>
                    <a:lstStyle/>
                    <a:p>
                      <a:pPr algn="l" fontAlgn="ctr"/>
                      <a:r>
                        <a:rPr lang="en-US" sz="1200" u="none" strike="noStrike" dirty="0" err="1">
                          <a:effectLst/>
                          <a:latin typeface="微软雅黑" pitchFamily="34" charset="-122"/>
                          <a:ea typeface="微软雅黑" pitchFamily="34" charset="-122"/>
                        </a:rPr>
                        <a:t>APP_Acct_Repur_Trade_Day</a:t>
                      </a:r>
                      <a:r>
                        <a:rPr lang="en-US" sz="1200" u="none" strike="noStrike" dirty="0">
                          <a:effectLst/>
                          <a:latin typeface="微软雅黑" pitchFamily="34" charset="-122"/>
                          <a:ea typeface="微软雅黑" pitchFamily="34" charset="-122"/>
                        </a:rPr>
                        <a:t>      </a:t>
                      </a:r>
                      <a:endParaRPr lang="en-US" sz="1200" b="0" i="0" u="none" strike="noStrike" dirty="0">
                        <a:solidFill>
                          <a:srgbClr val="000000"/>
                        </a:solidFill>
                        <a:effectLst/>
                        <a:latin typeface="微软雅黑" pitchFamily="34" charset="-122"/>
                        <a:ea typeface="微软雅黑" pitchFamily="34" charset="-122"/>
                      </a:endParaRPr>
                    </a:p>
                  </a:txBody>
                  <a:tcPr marL="9524" marR="9524" marT="9527" marB="0" anchor="ctr"/>
                </a:tc>
                <a:tc>
                  <a:txBody>
                    <a:bodyPr/>
                    <a:lstStyle/>
                    <a:p>
                      <a:pPr algn="l" fontAlgn="ctr"/>
                      <a:r>
                        <a:rPr lang="en-US" altLang="zh-CN" sz="1200" u="none" strike="noStrike" dirty="0">
                          <a:effectLst/>
                          <a:latin typeface="微软雅黑" pitchFamily="34" charset="-122"/>
                          <a:ea typeface="微软雅黑" pitchFamily="34" charset="-122"/>
                        </a:rPr>
                        <a:t>[</a:t>
                      </a:r>
                      <a:r>
                        <a:rPr lang="zh-CN" altLang="en-US" sz="1200" u="none" strike="noStrike" dirty="0">
                          <a:effectLst/>
                          <a:latin typeface="微软雅黑" pitchFamily="34" charset="-122"/>
                          <a:ea typeface="微软雅黑" pitchFamily="34" charset="-122"/>
                        </a:rPr>
                        <a:t>中间层</a:t>
                      </a:r>
                      <a:r>
                        <a:rPr lang="en-US" altLang="zh-CN" sz="1200" u="none" strike="noStrike" dirty="0">
                          <a:effectLst/>
                          <a:latin typeface="微软雅黑" pitchFamily="34" charset="-122"/>
                          <a:ea typeface="微软雅黑" pitchFamily="34" charset="-122"/>
                        </a:rPr>
                        <a:t>]</a:t>
                      </a:r>
                      <a:r>
                        <a:rPr lang="zh-CN" altLang="en-US" sz="1200" u="none" strike="noStrike" dirty="0">
                          <a:effectLst/>
                          <a:latin typeface="微软雅黑" pitchFamily="34" charset="-122"/>
                          <a:ea typeface="微软雅黑" pitchFamily="34" charset="-122"/>
                        </a:rPr>
                        <a:t>每日按账户证券代码统计回购成交汇总数据</a:t>
                      </a:r>
                      <a:endParaRPr lang="zh-CN" altLang="en-US" sz="1200" b="0" i="0" u="none" strike="noStrike" dirty="0">
                        <a:solidFill>
                          <a:srgbClr val="000000"/>
                        </a:solidFill>
                        <a:effectLst/>
                        <a:latin typeface="微软雅黑" pitchFamily="34" charset="-122"/>
                        <a:ea typeface="微软雅黑" pitchFamily="34" charset="-122"/>
                      </a:endParaRPr>
                    </a:p>
                  </a:txBody>
                  <a:tcPr marL="9524" marR="9524" marT="9527" marB="0" anchor="ctr"/>
                </a:tc>
              </a:tr>
              <a:tr h="364499">
                <a:tc>
                  <a:txBody>
                    <a:bodyPr/>
                    <a:lstStyle/>
                    <a:p>
                      <a:pPr algn="l" fontAlgn="ctr"/>
                      <a:r>
                        <a:rPr lang="en-US" sz="1200" u="none" strike="noStrike" dirty="0" err="1">
                          <a:effectLst/>
                          <a:latin typeface="微软雅黑" pitchFamily="34" charset="-122"/>
                          <a:ea typeface="微软雅黑" pitchFamily="34" charset="-122"/>
                        </a:rPr>
                        <a:t>APP_Acct_Stock_Repur_Day</a:t>
                      </a:r>
                      <a:r>
                        <a:rPr lang="en-US" sz="1200" u="none" strike="noStrike" dirty="0">
                          <a:effectLst/>
                          <a:latin typeface="微软雅黑" pitchFamily="34" charset="-122"/>
                          <a:ea typeface="微软雅黑" pitchFamily="34" charset="-122"/>
                        </a:rPr>
                        <a:t>      </a:t>
                      </a:r>
                      <a:endParaRPr lang="en-US" sz="1200" b="0" i="0" u="none" strike="noStrike" dirty="0">
                        <a:solidFill>
                          <a:srgbClr val="000000"/>
                        </a:solidFill>
                        <a:effectLst/>
                        <a:latin typeface="微软雅黑" pitchFamily="34" charset="-122"/>
                        <a:ea typeface="微软雅黑" pitchFamily="34" charset="-122"/>
                      </a:endParaRPr>
                    </a:p>
                  </a:txBody>
                  <a:tcPr marL="9524" marR="9524" marT="9527" marB="0" anchor="ctr"/>
                </a:tc>
                <a:tc>
                  <a:txBody>
                    <a:bodyPr/>
                    <a:lstStyle/>
                    <a:p>
                      <a:pPr algn="l" fontAlgn="ctr"/>
                      <a:r>
                        <a:rPr lang="en-US" altLang="zh-CN" sz="1200" u="none" strike="noStrike" dirty="0">
                          <a:effectLst/>
                          <a:latin typeface="微软雅黑" pitchFamily="34" charset="-122"/>
                          <a:ea typeface="微软雅黑" pitchFamily="34" charset="-122"/>
                        </a:rPr>
                        <a:t>[</a:t>
                      </a:r>
                      <a:r>
                        <a:rPr lang="zh-CN" altLang="en-US" sz="1200" u="none" strike="noStrike" dirty="0">
                          <a:effectLst/>
                          <a:latin typeface="微软雅黑" pitchFamily="34" charset="-122"/>
                          <a:ea typeface="微软雅黑" pitchFamily="34" charset="-122"/>
                        </a:rPr>
                        <a:t>中间层</a:t>
                      </a:r>
                      <a:r>
                        <a:rPr lang="en-US" altLang="zh-CN" sz="1200" u="none" strike="noStrike" dirty="0">
                          <a:effectLst/>
                          <a:latin typeface="微软雅黑" pitchFamily="34" charset="-122"/>
                          <a:ea typeface="微软雅黑" pitchFamily="34" charset="-122"/>
                        </a:rPr>
                        <a:t>]</a:t>
                      </a:r>
                      <a:r>
                        <a:rPr lang="zh-CN" altLang="en-US" sz="1200" u="none" strike="noStrike" dirty="0">
                          <a:effectLst/>
                          <a:latin typeface="微软雅黑" pitchFamily="34" charset="-122"/>
                          <a:ea typeface="微软雅黑" pitchFamily="34" charset="-122"/>
                        </a:rPr>
                        <a:t>每日按账户证券代码统计股票质押式回购成交汇总数据</a:t>
                      </a:r>
                      <a:endParaRPr lang="zh-CN" altLang="en-US" sz="1200" b="0" i="0" u="none" strike="noStrike" dirty="0">
                        <a:solidFill>
                          <a:srgbClr val="000000"/>
                        </a:solidFill>
                        <a:effectLst/>
                        <a:latin typeface="微软雅黑" pitchFamily="34" charset="-122"/>
                        <a:ea typeface="微软雅黑" pitchFamily="34" charset="-122"/>
                      </a:endParaRPr>
                    </a:p>
                  </a:txBody>
                  <a:tcPr marL="9524" marR="9524" marT="9527" marB="0" anchor="ctr"/>
                </a:tc>
              </a:tr>
              <a:tr h="364499">
                <a:tc>
                  <a:txBody>
                    <a:bodyPr/>
                    <a:lstStyle/>
                    <a:p>
                      <a:pPr algn="l" fontAlgn="ctr"/>
                      <a:r>
                        <a:rPr lang="en-US" sz="1200" u="none" strike="noStrike" dirty="0" err="1">
                          <a:effectLst/>
                          <a:latin typeface="微软雅黑" pitchFamily="34" charset="-122"/>
                          <a:ea typeface="微软雅黑" pitchFamily="34" charset="-122"/>
                        </a:rPr>
                        <a:t>APP_Acct_Sec_Trade_Day</a:t>
                      </a:r>
                      <a:r>
                        <a:rPr lang="en-US" sz="1200" u="none" strike="noStrike" dirty="0">
                          <a:effectLst/>
                          <a:latin typeface="微软雅黑" pitchFamily="34" charset="-122"/>
                          <a:ea typeface="微软雅黑" pitchFamily="34" charset="-122"/>
                        </a:rPr>
                        <a:t>    </a:t>
                      </a:r>
                      <a:endParaRPr lang="en-US" sz="1200" b="0" i="0" u="none" strike="noStrike" dirty="0">
                        <a:solidFill>
                          <a:srgbClr val="000000"/>
                        </a:solidFill>
                        <a:effectLst/>
                        <a:latin typeface="微软雅黑" pitchFamily="34" charset="-122"/>
                        <a:ea typeface="微软雅黑" pitchFamily="34" charset="-122"/>
                      </a:endParaRPr>
                    </a:p>
                  </a:txBody>
                  <a:tcPr marL="9524" marR="9524" marT="9527" marB="0" anchor="ctr"/>
                </a:tc>
                <a:tc>
                  <a:txBody>
                    <a:bodyPr/>
                    <a:lstStyle/>
                    <a:p>
                      <a:pPr algn="l" fontAlgn="ctr"/>
                      <a:r>
                        <a:rPr lang="en-US" altLang="zh-CN" sz="1200" u="none" strike="noStrike" dirty="0">
                          <a:effectLst/>
                          <a:latin typeface="微软雅黑" pitchFamily="34" charset="-122"/>
                          <a:ea typeface="微软雅黑" pitchFamily="34" charset="-122"/>
                        </a:rPr>
                        <a:t>[</a:t>
                      </a:r>
                      <a:r>
                        <a:rPr lang="zh-CN" altLang="en-US" sz="1200" u="none" strike="noStrike" dirty="0">
                          <a:effectLst/>
                          <a:latin typeface="微软雅黑" pitchFamily="34" charset="-122"/>
                          <a:ea typeface="微软雅黑" pitchFamily="34" charset="-122"/>
                        </a:rPr>
                        <a:t>中间层</a:t>
                      </a:r>
                      <a:r>
                        <a:rPr lang="en-US" altLang="zh-CN" sz="1200" u="none" strike="noStrike" dirty="0">
                          <a:effectLst/>
                          <a:latin typeface="微软雅黑" pitchFamily="34" charset="-122"/>
                          <a:ea typeface="微软雅黑" pitchFamily="34" charset="-122"/>
                        </a:rPr>
                        <a:t>]</a:t>
                      </a:r>
                      <a:r>
                        <a:rPr lang="zh-CN" altLang="en-US" sz="1200" u="none" strike="noStrike" dirty="0">
                          <a:effectLst/>
                          <a:latin typeface="微软雅黑" pitchFamily="34" charset="-122"/>
                          <a:ea typeface="微软雅黑" pitchFamily="34" charset="-122"/>
                        </a:rPr>
                        <a:t>每日按账户证券代码统计订单及成交汇总数据</a:t>
                      </a:r>
                      <a:endParaRPr lang="zh-CN" altLang="en-US" sz="1200" b="0" i="0" u="none" strike="noStrike" dirty="0">
                        <a:solidFill>
                          <a:srgbClr val="000000"/>
                        </a:solidFill>
                        <a:effectLst/>
                        <a:latin typeface="微软雅黑" pitchFamily="34" charset="-122"/>
                        <a:ea typeface="微软雅黑" pitchFamily="34" charset="-122"/>
                      </a:endParaRPr>
                    </a:p>
                  </a:txBody>
                  <a:tcPr marL="9524" marR="9524" marT="9527" marB="0" anchor="ctr"/>
                </a:tc>
              </a:tr>
              <a:tr h="364499">
                <a:tc>
                  <a:txBody>
                    <a:bodyPr/>
                    <a:lstStyle/>
                    <a:p>
                      <a:pPr algn="l" fontAlgn="ctr"/>
                      <a:r>
                        <a:rPr lang="en-US" sz="1200" u="none" strike="noStrike" dirty="0" err="1" smtClean="0">
                          <a:effectLst/>
                          <a:latin typeface="微软雅黑" pitchFamily="34" charset="-122"/>
                          <a:ea typeface="微软雅黑" pitchFamily="34" charset="-122"/>
                        </a:rPr>
                        <a:t>APP_Sec_Hold_Day</a:t>
                      </a:r>
                      <a:r>
                        <a:rPr lang="en-US" sz="1200" u="none" strike="noStrike" dirty="0" smtClean="0">
                          <a:effectLst/>
                          <a:latin typeface="微软雅黑" pitchFamily="34" charset="-122"/>
                          <a:ea typeface="微软雅黑" pitchFamily="34" charset="-122"/>
                        </a:rPr>
                        <a:t>         </a:t>
                      </a:r>
                      <a:endParaRPr lang="en-US" sz="1200" b="0" i="0" u="none" strike="noStrike" dirty="0">
                        <a:solidFill>
                          <a:srgbClr val="000000"/>
                        </a:solidFill>
                        <a:effectLst/>
                        <a:latin typeface="微软雅黑" pitchFamily="34" charset="-122"/>
                        <a:ea typeface="微软雅黑" pitchFamily="34" charset="-122"/>
                      </a:endParaRPr>
                    </a:p>
                  </a:txBody>
                  <a:tcPr marL="9524" marR="9524" marT="9527" marB="0" anchor="ctr"/>
                </a:tc>
                <a:tc>
                  <a:txBody>
                    <a:bodyPr/>
                    <a:lstStyle/>
                    <a:p>
                      <a:pPr algn="l" fontAlgn="ctr"/>
                      <a:r>
                        <a:rPr lang="en-US" altLang="zh-CN" sz="1200" u="none" strike="noStrike" dirty="0">
                          <a:effectLst/>
                          <a:latin typeface="微软雅黑" pitchFamily="34" charset="-122"/>
                          <a:ea typeface="微软雅黑" pitchFamily="34" charset="-122"/>
                        </a:rPr>
                        <a:t>[</a:t>
                      </a:r>
                      <a:r>
                        <a:rPr lang="zh-CN" altLang="en-US" sz="1200" u="none" strike="noStrike" dirty="0">
                          <a:effectLst/>
                          <a:latin typeface="微软雅黑" pitchFamily="34" charset="-122"/>
                          <a:ea typeface="微软雅黑" pitchFamily="34" charset="-122"/>
                        </a:rPr>
                        <a:t>中间层</a:t>
                      </a:r>
                      <a:r>
                        <a:rPr lang="en-US" altLang="zh-CN" sz="1200" u="none" strike="noStrike" dirty="0" smtClean="0">
                          <a:effectLst/>
                          <a:latin typeface="微软雅黑" pitchFamily="34" charset="-122"/>
                          <a:ea typeface="微软雅黑" pitchFamily="34" charset="-122"/>
                        </a:rPr>
                        <a:t>]</a:t>
                      </a:r>
                      <a:r>
                        <a:rPr lang="zh-CN" altLang="en-US" sz="1200" u="none" strike="noStrike" dirty="0" smtClean="0">
                          <a:effectLst/>
                          <a:latin typeface="微软雅黑" pitchFamily="34" charset="-122"/>
                          <a:ea typeface="微软雅黑" pitchFamily="34" charset="-122"/>
                        </a:rPr>
                        <a:t>每日按证券代码统计清算后持仓及限售股持仓汇总数据</a:t>
                      </a:r>
                      <a:endParaRPr lang="zh-CN" altLang="en-US" sz="1200" b="0" i="0" u="none" strike="noStrike" dirty="0">
                        <a:solidFill>
                          <a:srgbClr val="000000"/>
                        </a:solidFill>
                        <a:effectLst/>
                        <a:latin typeface="微软雅黑" pitchFamily="34" charset="-122"/>
                        <a:ea typeface="微软雅黑" pitchFamily="34" charset="-122"/>
                      </a:endParaRPr>
                    </a:p>
                  </a:txBody>
                  <a:tcPr marL="9524" marR="9524" marT="9527" marB="0" anchor="ctr"/>
                </a:tc>
              </a:tr>
              <a:tr h="364499">
                <a:tc>
                  <a:txBody>
                    <a:bodyPr/>
                    <a:lstStyle/>
                    <a:p>
                      <a:pPr algn="l" fontAlgn="ctr"/>
                      <a:r>
                        <a:rPr lang="en-US" sz="1200" u="none" strike="noStrike" dirty="0" err="1">
                          <a:effectLst/>
                          <a:latin typeface="微软雅黑" pitchFamily="34" charset="-122"/>
                          <a:ea typeface="微软雅黑" pitchFamily="34" charset="-122"/>
                        </a:rPr>
                        <a:t>APP_Stock_Cap_Day</a:t>
                      </a:r>
                      <a:r>
                        <a:rPr lang="en-US" sz="1200" u="none" strike="noStrike" dirty="0">
                          <a:effectLst/>
                          <a:latin typeface="微软雅黑" pitchFamily="34" charset="-122"/>
                          <a:ea typeface="微软雅黑" pitchFamily="34" charset="-122"/>
                        </a:rPr>
                        <a:t>             </a:t>
                      </a:r>
                      <a:endParaRPr lang="en-US" sz="1200" b="0" i="0" u="none" strike="noStrike" dirty="0">
                        <a:solidFill>
                          <a:srgbClr val="000000"/>
                        </a:solidFill>
                        <a:effectLst/>
                        <a:latin typeface="微软雅黑" pitchFamily="34" charset="-122"/>
                        <a:ea typeface="微软雅黑" pitchFamily="34" charset="-122"/>
                      </a:endParaRPr>
                    </a:p>
                  </a:txBody>
                  <a:tcPr marL="9524" marR="9524" marT="9527" marB="0" anchor="ctr"/>
                </a:tc>
                <a:tc>
                  <a:txBody>
                    <a:bodyPr/>
                    <a:lstStyle/>
                    <a:p>
                      <a:pPr algn="l" fontAlgn="ctr"/>
                      <a:r>
                        <a:rPr lang="en-US" altLang="zh-CN" sz="1200" u="none" strike="noStrike" dirty="0">
                          <a:effectLst/>
                          <a:latin typeface="微软雅黑" pitchFamily="34" charset="-122"/>
                          <a:ea typeface="微软雅黑" pitchFamily="34" charset="-122"/>
                        </a:rPr>
                        <a:t>[</a:t>
                      </a:r>
                      <a:r>
                        <a:rPr lang="zh-CN" altLang="en-US" sz="1200" u="none" strike="noStrike" dirty="0">
                          <a:effectLst/>
                          <a:latin typeface="微软雅黑" pitchFamily="34" charset="-122"/>
                          <a:ea typeface="微软雅黑" pitchFamily="34" charset="-122"/>
                        </a:rPr>
                        <a:t>中间层</a:t>
                      </a:r>
                      <a:r>
                        <a:rPr lang="en-US" altLang="zh-CN" sz="1200" u="none" strike="noStrike" dirty="0">
                          <a:effectLst/>
                          <a:latin typeface="微软雅黑" pitchFamily="34" charset="-122"/>
                          <a:ea typeface="微软雅黑" pitchFamily="34" charset="-122"/>
                        </a:rPr>
                        <a:t>]</a:t>
                      </a:r>
                      <a:r>
                        <a:rPr lang="zh-CN" altLang="en-US" sz="1200" u="none" strike="noStrike" dirty="0">
                          <a:effectLst/>
                          <a:latin typeface="微软雅黑" pitchFamily="34" charset="-122"/>
                          <a:ea typeface="微软雅黑" pitchFamily="34" charset="-122"/>
                        </a:rPr>
                        <a:t>每日每只股票股本及市值统计</a:t>
                      </a:r>
                      <a:endParaRPr lang="zh-CN" altLang="en-US" sz="1200" b="0" i="0" u="none" strike="noStrike" dirty="0">
                        <a:solidFill>
                          <a:srgbClr val="000000"/>
                        </a:solidFill>
                        <a:effectLst/>
                        <a:latin typeface="微软雅黑" pitchFamily="34" charset="-122"/>
                        <a:ea typeface="微软雅黑" pitchFamily="34" charset="-122"/>
                      </a:endParaRPr>
                    </a:p>
                  </a:txBody>
                  <a:tcPr marL="9524" marR="9524" marT="9527" marB="0" anchor="ctr"/>
                </a:tc>
              </a:tr>
              <a:tr h="364499">
                <a:tc>
                  <a:txBody>
                    <a:bodyPr/>
                    <a:lstStyle/>
                    <a:p>
                      <a:pPr algn="l" fontAlgn="ctr"/>
                      <a:r>
                        <a:rPr lang="en-US" sz="1200" u="none" strike="noStrike" dirty="0" err="1">
                          <a:effectLst/>
                          <a:latin typeface="微软雅黑" pitchFamily="34" charset="-122"/>
                          <a:ea typeface="微软雅黑" pitchFamily="34" charset="-122"/>
                        </a:rPr>
                        <a:t>APP_Stock_Finance_Day</a:t>
                      </a:r>
                      <a:r>
                        <a:rPr lang="en-US" sz="1200" u="none" strike="noStrike" dirty="0">
                          <a:effectLst/>
                          <a:latin typeface="微软雅黑" pitchFamily="34" charset="-122"/>
                          <a:ea typeface="微软雅黑" pitchFamily="34" charset="-122"/>
                        </a:rPr>
                        <a:t>         </a:t>
                      </a:r>
                      <a:endParaRPr lang="en-US" sz="1200" b="0" i="0" u="none" strike="noStrike" dirty="0">
                        <a:solidFill>
                          <a:srgbClr val="000000"/>
                        </a:solidFill>
                        <a:effectLst/>
                        <a:latin typeface="微软雅黑" pitchFamily="34" charset="-122"/>
                        <a:ea typeface="微软雅黑" pitchFamily="34" charset="-122"/>
                      </a:endParaRPr>
                    </a:p>
                  </a:txBody>
                  <a:tcPr marL="9524" marR="9524" marT="9527" marB="0" anchor="ctr"/>
                </a:tc>
                <a:tc>
                  <a:txBody>
                    <a:bodyPr/>
                    <a:lstStyle/>
                    <a:p>
                      <a:pPr algn="l" fontAlgn="ctr"/>
                      <a:r>
                        <a:rPr lang="en-US" altLang="zh-CN" sz="1200" u="none" strike="noStrike" dirty="0">
                          <a:effectLst/>
                          <a:latin typeface="微软雅黑" pitchFamily="34" charset="-122"/>
                          <a:ea typeface="微软雅黑" pitchFamily="34" charset="-122"/>
                        </a:rPr>
                        <a:t>[</a:t>
                      </a:r>
                      <a:r>
                        <a:rPr lang="zh-CN" altLang="en-US" sz="1200" u="none" strike="noStrike" dirty="0">
                          <a:effectLst/>
                          <a:latin typeface="微软雅黑" pitchFamily="34" charset="-122"/>
                          <a:ea typeface="微软雅黑" pitchFamily="34" charset="-122"/>
                        </a:rPr>
                        <a:t>中间层</a:t>
                      </a:r>
                      <a:r>
                        <a:rPr lang="en-US" altLang="zh-CN" sz="1200" u="none" strike="noStrike" dirty="0">
                          <a:effectLst/>
                          <a:latin typeface="微软雅黑" pitchFamily="34" charset="-122"/>
                          <a:ea typeface="微软雅黑" pitchFamily="34" charset="-122"/>
                        </a:rPr>
                        <a:t>]</a:t>
                      </a:r>
                      <a:r>
                        <a:rPr lang="zh-CN" altLang="en-US" sz="1200" u="none" strike="noStrike" dirty="0">
                          <a:effectLst/>
                          <a:latin typeface="微软雅黑" pitchFamily="34" charset="-122"/>
                          <a:ea typeface="微软雅黑" pitchFamily="34" charset="-122"/>
                        </a:rPr>
                        <a:t>每日每只股票适用财务指标数据表</a:t>
                      </a:r>
                      <a:endParaRPr lang="zh-CN" altLang="en-US" sz="1200" b="0" i="0" u="none" strike="noStrike" dirty="0">
                        <a:solidFill>
                          <a:srgbClr val="000000"/>
                        </a:solidFill>
                        <a:effectLst/>
                        <a:latin typeface="微软雅黑" pitchFamily="34" charset="-122"/>
                        <a:ea typeface="微软雅黑" pitchFamily="34" charset="-122"/>
                      </a:endParaRPr>
                    </a:p>
                  </a:txBody>
                  <a:tcPr marL="9524" marR="9524" marT="9527" marB="0" anchor="ctr"/>
                </a:tc>
              </a:tr>
              <a:tr h="311690">
                <a:tc>
                  <a:txBody>
                    <a:bodyPr/>
                    <a:lstStyle/>
                    <a:p>
                      <a:pPr algn="l" fontAlgn="ctr"/>
                      <a:r>
                        <a:rPr lang="en-US" sz="1200" u="none" strike="noStrike" dirty="0" err="1">
                          <a:effectLst/>
                          <a:latin typeface="微软雅黑" pitchFamily="34" charset="-122"/>
                          <a:ea typeface="微软雅黑" pitchFamily="34" charset="-122"/>
                        </a:rPr>
                        <a:t>APP_Acct_Bond_Impawn_Hold_Day</a:t>
                      </a:r>
                      <a:endParaRPr lang="en-US" sz="1200" b="0" i="0" u="none" strike="noStrike" dirty="0">
                        <a:solidFill>
                          <a:srgbClr val="000000"/>
                        </a:solidFill>
                        <a:effectLst/>
                        <a:latin typeface="微软雅黑" pitchFamily="34" charset="-122"/>
                        <a:ea typeface="微软雅黑" pitchFamily="34" charset="-122"/>
                      </a:endParaRPr>
                    </a:p>
                  </a:txBody>
                  <a:tcPr marL="9524" marR="9524" marT="9527" marB="0" anchor="ctr"/>
                </a:tc>
                <a:tc>
                  <a:txBody>
                    <a:bodyPr/>
                    <a:lstStyle/>
                    <a:p>
                      <a:pPr algn="l" fontAlgn="ctr"/>
                      <a:r>
                        <a:rPr lang="en-US" altLang="zh-CN" sz="1200" u="none" strike="noStrike" dirty="0">
                          <a:effectLst/>
                          <a:latin typeface="微软雅黑" pitchFamily="34" charset="-122"/>
                          <a:ea typeface="微软雅黑" pitchFamily="34" charset="-122"/>
                        </a:rPr>
                        <a:t>[</a:t>
                      </a:r>
                      <a:r>
                        <a:rPr lang="zh-CN" altLang="en-US" sz="1200" u="none" strike="noStrike" dirty="0">
                          <a:effectLst/>
                          <a:latin typeface="微软雅黑" pitchFamily="34" charset="-122"/>
                          <a:ea typeface="微软雅黑" pitchFamily="34" charset="-122"/>
                        </a:rPr>
                        <a:t>中间层</a:t>
                      </a:r>
                      <a:r>
                        <a:rPr lang="en-US" altLang="zh-CN" sz="1200" u="none" strike="noStrike" dirty="0">
                          <a:effectLst/>
                          <a:latin typeface="微软雅黑" pitchFamily="34" charset="-122"/>
                          <a:ea typeface="微软雅黑" pitchFamily="34" charset="-122"/>
                        </a:rPr>
                        <a:t>]</a:t>
                      </a:r>
                      <a:r>
                        <a:rPr lang="zh-CN" altLang="en-US" sz="1200" u="none" strike="noStrike" dirty="0">
                          <a:effectLst/>
                          <a:latin typeface="微软雅黑" pitchFamily="34" charset="-122"/>
                          <a:ea typeface="微软雅黑" pitchFamily="34" charset="-122"/>
                        </a:rPr>
                        <a:t>每日按照债券代码统计现券和质押券持仓</a:t>
                      </a:r>
                      <a:endParaRPr lang="zh-CN" altLang="en-US" sz="1200" b="0" i="0" u="none" strike="noStrike" dirty="0">
                        <a:solidFill>
                          <a:srgbClr val="000000"/>
                        </a:solidFill>
                        <a:effectLst/>
                        <a:latin typeface="微软雅黑" pitchFamily="34" charset="-122"/>
                        <a:ea typeface="微软雅黑" pitchFamily="34" charset="-122"/>
                      </a:endParaRPr>
                    </a:p>
                  </a:txBody>
                  <a:tcPr marL="9524" marR="9524" marT="9527" marB="0" anchor="ctr"/>
                </a:tc>
              </a:tr>
            </a:tbl>
          </a:graphicData>
        </a:graphic>
      </p:graphicFrame>
    </p:spTree>
    <p:extLst>
      <p:ext uri="{BB962C8B-B14F-4D97-AF65-F5344CB8AC3E}">
        <p14:creationId xmlns:p14="http://schemas.microsoft.com/office/powerpoint/2010/main" val="25146574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a:t>
            </a:r>
            <a:r>
              <a:rPr lang="zh-CN" altLang="en-US" dirty="0" smtClean="0">
                <a:latin typeface="微软雅黑" pitchFamily="34" charset="-122"/>
                <a:ea typeface="微软雅黑" pitchFamily="34" charset="-122"/>
              </a:rPr>
              <a:t>专</a:t>
            </a:r>
            <a:r>
              <a:rPr lang="zh-CN" altLang="en-US" dirty="0">
                <a:latin typeface="微软雅黑" pitchFamily="34" charset="-122"/>
                <a:ea typeface="微软雅黑" pitchFamily="34" charset="-122"/>
              </a:rPr>
              <a:t>项工作</a:t>
            </a:r>
            <a:r>
              <a:rPr lang="en-US" altLang="zh-CN" dirty="0">
                <a:latin typeface="微软雅黑" pitchFamily="34" charset="-122"/>
                <a:ea typeface="微软雅黑" pitchFamily="34" charset="-122"/>
              </a:rPr>
              <a:t>-</a:t>
            </a:r>
            <a:r>
              <a:rPr lang="zh-CN" altLang="en-US" dirty="0" smtClean="0">
                <a:latin typeface="微软雅黑" pitchFamily="34" charset="-122"/>
                <a:ea typeface="微软雅黑" pitchFamily="34" charset="-122"/>
              </a:rPr>
              <a:t>数据仓库服务台系统</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本期实施完成</a:t>
            </a:r>
            <a:endParaRPr lang="en-US" altLang="zh-CN" dirty="0" smtClean="0">
              <a:latin typeface="微软雅黑" pitchFamily="34" charset="-122"/>
              <a:ea typeface="微软雅黑" pitchFamily="34" charset="-122"/>
            </a:endParaRPr>
          </a:p>
        </p:txBody>
      </p:sp>
      <p:graphicFrame>
        <p:nvGraphicFramePr>
          <p:cNvPr id="3" name="图示 2"/>
          <p:cNvGraphicFramePr/>
          <p:nvPr>
            <p:extLst>
              <p:ext uri="{D42A27DB-BD31-4B8C-83A1-F6EECF244321}">
                <p14:modId xmlns:p14="http://schemas.microsoft.com/office/powerpoint/2010/main" val="709661267"/>
              </p:ext>
            </p:extLst>
          </p:nvPr>
        </p:nvGraphicFramePr>
        <p:xfrm>
          <a:off x="107504" y="1268760"/>
          <a:ext cx="8712968"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，新增需求</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按部门统计</a:t>
            </a:r>
            <a:endParaRPr lang="en-US" altLang="zh-CN" dirty="0" smtClean="0">
              <a:latin typeface="微软雅黑" pitchFamily="34" charset="-122"/>
              <a:ea typeface="微软雅黑"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883480806"/>
              </p:ext>
            </p:extLst>
          </p:nvPr>
        </p:nvGraphicFramePr>
        <p:xfrm>
          <a:off x="467544" y="1556792"/>
          <a:ext cx="7992888" cy="4464499"/>
        </p:xfrm>
        <a:graphic>
          <a:graphicData uri="http://schemas.openxmlformats.org/drawingml/2006/table">
            <a:tbl>
              <a:tblPr firstRow="1" firstCol="1">
                <a:tableStyleId>{21E4AEA4-8DFA-4A89-87EB-49C32662AFE0}</a:tableStyleId>
              </a:tblPr>
              <a:tblGrid>
                <a:gridCol w="2302512"/>
                <a:gridCol w="1577530"/>
                <a:gridCol w="1396816"/>
                <a:gridCol w="1241614"/>
                <a:gridCol w="1474416"/>
              </a:tblGrid>
              <a:tr h="343423">
                <a:tc>
                  <a:txBody>
                    <a:bodyPr/>
                    <a:lstStyle/>
                    <a:p>
                      <a:pPr algn="l" fontAlgn="b"/>
                      <a:r>
                        <a:rPr lang="zh-CN" altLang="en-US" sz="1400" u="none" strike="noStrike" dirty="0">
                          <a:effectLst/>
                        </a:rPr>
                        <a:t>需求申请部门</a:t>
                      </a:r>
                      <a:endParaRPr lang="zh-CN" altLang="en-US" sz="1400" b="0" i="0" u="none" strike="noStrike" dirty="0">
                        <a:effectLst/>
                        <a:latin typeface="微软雅黑" pitchFamily="34" charset="-122"/>
                        <a:ea typeface="微软雅黑" pitchFamily="34" charset="-122"/>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400" u="none" strike="noStrike" dirty="0">
                          <a:effectLst/>
                        </a:rPr>
                        <a:t>全部需求个数</a:t>
                      </a:r>
                      <a:endParaRPr lang="zh-CN" altLang="en-US" sz="1400" b="0" i="0" u="none" strike="noStrike" dirty="0">
                        <a:effectLst/>
                        <a:latin typeface="微软雅黑" pitchFamily="34" charset="-122"/>
                        <a:ea typeface="微软雅黑" pitchFamily="34" charset="-122"/>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400" u="none" strike="noStrike">
                          <a:effectLst/>
                        </a:rPr>
                        <a:t>进行中个数</a:t>
                      </a:r>
                      <a:endParaRPr lang="zh-CN" altLang="en-US" sz="1400" b="0" i="0" u="none" strike="noStrike">
                        <a:effectLst/>
                        <a:latin typeface="微软雅黑" pitchFamily="34" charset="-122"/>
                        <a:ea typeface="微软雅黑" pitchFamily="34" charset="-122"/>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400" u="none" strike="noStrike">
                          <a:effectLst/>
                        </a:rPr>
                        <a:t>已完成个数</a:t>
                      </a:r>
                      <a:endParaRPr lang="zh-CN" altLang="en-US" sz="1400" b="0" i="0" u="none" strike="noStrike">
                        <a:effectLst/>
                        <a:latin typeface="微软雅黑" pitchFamily="34" charset="-122"/>
                        <a:ea typeface="微软雅黑" pitchFamily="34" charset="-122"/>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zh-CN" altLang="en-US" sz="1400" u="none" strike="noStrike" dirty="0">
                          <a:effectLst/>
                        </a:rPr>
                        <a:t>累计</a:t>
                      </a:r>
                      <a:r>
                        <a:rPr lang="zh-CN" altLang="en-US" sz="1400" u="none" strike="noStrike" dirty="0" smtClean="0">
                          <a:effectLst/>
                        </a:rPr>
                        <a:t>工作量（人天）</a:t>
                      </a:r>
                      <a:endParaRPr lang="zh-CN" altLang="en-US" sz="1400" b="0" i="0" u="none" strike="noStrike" dirty="0">
                        <a:effectLst/>
                        <a:latin typeface="微软雅黑" pitchFamily="34" charset="-122"/>
                        <a:ea typeface="微软雅黑" pitchFamily="34" charset="-122"/>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3423">
                <a:tc>
                  <a:txBody>
                    <a:bodyPr/>
                    <a:lstStyle/>
                    <a:p>
                      <a:pPr algn="l" fontAlgn="b"/>
                      <a:r>
                        <a:rPr lang="zh-CN" altLang="en-US" sz="1600" b="0" i="0" u="none" strike="noStrike">
                          <a:effectLst/>
                          <a:latin typeface="微软雅黑" pitchFamily="34" charset="-122"/>
                          <a:ea typeface="微软雅黑" pitchFamily="34" charset="-122"/>
                        </a:rPr>
                        <a:t>证监会</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b="0" i="0" u="none" strike="noStrike">
                          <a:effectLst/>
                          <a:latin typeface="微软雅黑" pitchFamily="34" charset="-122"/>
                          <a:ea typeface="微软雅黑" pitchFamily="34" charset="-122"/>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b="0" i="0" u="none" strike="noStrike">
                          <a:effectLst/>
                          <a:latin typeface="微软雅黑" pitchFamily="34" charset="-122"/>
                          <a:ea typeface="微软雅黑" pitchFamily="34" charset="-122"/>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b="0" i="0" u="none" strike="noStrike">
                          <a:effectLst/>
                          <a:latin typeface="微软雅黑" pitchFamily="34" charset="-122"/>
                          <a:ea typeface="微软雅黑" pitchFamily="34" charset="-122"/>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b="0" i="0" u="none" strike="noStrike">
                          <a:effectLst/>
                          <a:latin typeface="微软雅黑" pitchFamily="34" charset="-122"/>
                          <a:ea typeface="微软雅黑" pitchFamily="34" charset="-122"/>
                        </a:rPr>
                        <a:t>167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3423">
                <a:tc>
                  <a:txBody>
                    <a:bodyPr/>
                    <a:lstStyle/>
                    <a:p>
                      <a:pPr algn="l" fontAlgn="b"/>
                      <a:r>
                        <a:rPr lang="zh-CN" altLang="en-US" sz="1600" b="0" i="0" u="none" strike="noStrike">
                          <a:effectLst/>
                          <a:latin typeface="微软雅黑" pitchFamily="34" charset="-122"/>
                          <a:ea typeface="微软雅黑" pitchFamily="34" charset="-122"/>
                        </a:rPr>
                        <a:t>债券业务部</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b="0" i="0" u="none" strike="noStrike">
                          <a:effectLst/>
                          <a:latin typeface="微软雅黑" pitchFamily="34" charset="-122"/>
                          <a:ea typeface="微软雅黑" pitchFamily="34" charset="-122"/>
                        </a:rPr>
                        <a:t>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b="0" i="0" u="none" strike="noStrike">
                          <a:effectLst/>
                          <a:latin typeface="微软雅黑" pitchFamily="34" charset="-122"/>
                          <a:ea typeface="微软雅黑" pitchFamily="34" charset="-122"/>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b="0" i="0" u="none" strike="noStrike">
                          <a:effectLst/>
                          <a:latin typeface="微软雅黑" pitchFamily="34" charset="-122"/>
                          <a:ea typeface="微软雅黑" pitchFamily="34" charset="-122"/>
                        </a:rPr>
                        <a:t>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b="0" i="0" u="none" strike="noStrike">
                          <a:effectLst/>
                          <a:latin typeface="微软雅黑" pitchFamily="34" charset="-122"/>
                          <a:ea typeface="微软雅黑" pitchFamily="34" charset="-122"/>
                        </a:rPr>
                        <a:t>140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3423">
                <a:tc>
                  <a:txBody>
                    <a:bodyPr/>
                    <a:lstStyle/>
                    <a:p>
                      <a:pPr algn="l" fontAlgn="b"/>
                      <a:r>
                        <a:rPr lang="zh-CN" altLang="en-US" sz="1600" b="0" i="0" u="none" strike="noStrike">
                          <a:effectLst/>
                          <a:latin typeface="微软雅黑" pitchFamily="34" charset="-122"/>
                          <a:ea typeface="微软雅黑" pitchFamily="34" charset="-122"/>
                        </a:rPr>
                        <a:t>信息中心</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b="0" i="0" u="none" strike="noStrike">
                          <a:effectLst/>
                          <a:latin typeface="微软雅黑" pitchFamily="34" charset="-122"/>
                          <a:ea typeface="微软雅黑" pitchFamily="34" charset="-122"/>
                        </a:rPr>
                        <a:t>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b="0" i="0" u="none" strike="noStrike">
                          <a:effectLst/>
                          <a:latin typeface="微软雅黑" pitchFamily="34" charset="-122"/>
                          <a:ea typeface="微软雅黑" pitchFamily="34" charset="-122"/>
                        </a:rPr>
                        <a:t>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b="0" i="0" u="none" strike="noStrike">
                          <a:effectLst/>
                          <a:latin typeface="微软雅黑" pitchFamily="34" charset="-122"/>
                          <a:ea typeface="微软雅黑" pitchFamily="34" charset="-122"/>
                        </a:rPr>
                        <a:t>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b="0" i="0" u="none" strike="noStrike">
                          <a:effectLst/>
                          <a:latin typeface="微软雅黑" pitchFamily="34" charset="-122"/>
                          <a:ea typeface="微软雅黑" pitchFamily="34" charset="-122"/>
                        </a:rPr>
                        <a:t>116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3423">
                <a:tc>
                  <a:txBody>
                    <a:bodyPr/>
                    <a:lstStyle/>
                    <a:p>
                      <a:pPr algn="l" fontAlgn="b"/>
                      <a:r>
                        <a:rPr lang="zh-CN" altLang="en-US" sz="1600" b="0" i="0" u="none" strike="noStrike">
                          <a:effectLst/>
                          <a:latin typeface="微软雅黑" pitchFamily="34" charset="-122"/>
                          <a:ea typeface="微软雅黑" pitchFamily="34" charset="-122"/>
                        </a:rPr>
                        <a:t>交易管理部</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b="0" i="0" u="none" strike="noStrike" dirty="0">
                          <a:effectLst/>
                          <a:latin typeface="微软雅黑" pitchFamily="34" charset="-122"/>
                          <a:ea typeface="微软雅黑" pitchFamily="34" charset="-122"/>
                        </a:rPr>
                        <a:t>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b="0" i="0" u="none" strike="noStrike">
                          <a:effectLst/>
                          <a:latin typeface="微软雅黑" pitchFamily="34" charset="-122"/>
                          <a:ea typeface="微软雅黑" pitchFamily="34" charset="-122"/>
                        </a:rPr>
                        <a:t>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b="0" i="0" u="none" strike="noStrike">
                          <a:effectLst/>
                          <a:latin typeface="微软雅黑" pitchFamily="34" charset="-122"/>
                          <a:ea typeface="微软雅黑" pitchFamily="34" charset="-122"/>
                        </a:rPr>
                        <a:t>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b="0" i="0" u="none" strike="noStrike">
                          <a:effectLst/>
                          <a:latin typeface="微软雅黑" pitchFamily="34" charset="-122"/>
                          <a:ea typeface="微软雅黑" pitchFamily="34" charset="-122"/>
                        </a:rPr>
                        <a:t>92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3423">
                <a:tc>
                  <a:txBody>
                    <a:bodyPr/>
                    <a:lstStyle/>
                    <a:p>
                      <a:pPr algn="l" fontAlgn="b"/>
                      <a:r>
                        <a:rPr lang="zh-CN" altLang="en-US" sz="1600" b="0" i="0" u="none" strike="noStrike">
                          <a:effectLst/>
                          <a:latin typeface="微软雅黑" pitchFamily="34" charset="-122"/>
                          <a:ea typeface="微软雅黑" pitchFamily="34" charset="-122"/>
                        </a:rPr>
                        <a:t>基金与衍生品部</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b="0" i="0" u="none" strike="noStrike">
                          <a:effectLst/>
                          <a:latin typeface="微软雅黑" pitchFamily="34" charset="-122"/>
                          <a:ea typeface="微软雅黑" pitchFamily="34" charset="-122"/>
                        </a:rPr>
                        <a:t>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b="0" i="0" u="none" strike="noStrike">
                          <a:effectLst/>
                          <a:latin typeface="微软雅黑" pitchFamily="34" charset="-122"/>
                          <a:ea typeface="微软雅黑" pitchFamily="34" charset="-122"/>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b="0" i="0" u="none" strike="noStrike">
                          <a:effectLst/>
                          <a:latin typeface="微软雅黑" pitchFamily="34" charset="-122"/>
                          <a:ea typeface="微软雅黑" pitchFamily="34" charset="-122"/>
                        </a:rPr>
                        <a:t>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b="0" i="0" u="none" strike="noStrike">
                          <a:effectLst/>
                          <a:latin typeface="微软雅黑" pitchFamily="34" charset="-122"/>
                          <a:ea typeface="微软雅黑" pitchFamily="34" charset="-122"/>
                        </a:rPr>
                        <a:t>80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3423">
                <a:tc>
                  <a:txBody>
                    <a:bodyPr/>
                    <a:lstStyle/>
                    <a:p>
                      <a:pPr algn="l" fontAlgn="b"/>
                      <a:r>
                        <a:rPr lang="zh-CN" altLang="en-US" sz="1600" b="0" i="0" u="none" strike="noStrike">
                          <a:effectLst/>
                          <a:latin typeface="微软雅黑" pitchFamily="34" charset="-122"/>
                          <a:ea typeface="微软雅黑" pitchFamily="34" charset="-122"/>
                        </a:rPr>
                        <a:t>信息公司</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b="0" i="0" u="none" strike="noStrike">
                          <a:effectLst/>
                          <a:latin typeface="微软雅黑" pitchFamily="34" charset="-122"/>
                          <a:ea typeface="微软雅黑" pitchFamily="34" charset="-122"/>
                        </a:rPr>
                        <a:t>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b="0" i="0" u="none" strike="noStrike">
                          <a:effectLst/>
                          <a:latin typeface="微软雅黑" pitchFamily="34" charset="-122"/>
                          <a:ea typeface="微软雅黑" pitchFamily="34" charset="-122"/>
                        </a:rPr>
                        <a:t>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b="0" i="0" u="none" strike="noStrike">
                          <a:effectLst/>
                          <a:latin typeface="微软雅黑" pitchFamily="34" charset="-122"/>
                          <a:ea typeface="微软雅黑" pitchFamily="34" charset="-122"/>
                        </a:rPr>
                        <a:t>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b="0" i="0" u="none" strike="noStrike">
                          <a:effectLst/>
                          <a:latin typeface="微软雅黑" pitchFamily="34" charset="-122"/>
                          <a:ea typeface="微软雅黑" pitchFamily="34" charset="-122"/>
                        </a:rPr>
                        <a:t>72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3423">
                <a:tc>
                  <a:txBody>
                    <a:bodyPr/>
                    <a:lstStyle/>
                    <a:p>
                      <a:pPr algn="l" fontAlgn="b"/>
                      <a:r>
                        <a:rPr lang="zh-CN" altLang="en-US" sz="1600" b="0" i="0" u="none" strike="noStrike">
                          <a:effectLst/>
                          <a:latin typeface="微软雅黑" pitchFamily="34" charset="-122"/>
                          <a:ea typeface="微软雅黑" pitchFamily="34" charset="-122"/>
                        </a:rPr>
                        <a:t>会员部</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b="0" i="0" u="none" strike="noStrike">
                          <a:effectLst/>
                          <a:latin typeface="微软雅黑" pitchFamily="34" charset="-122"/>
                          <a:ea typeface="微软雅黑" pitchFamily="34" charset="-122"/>
                        </a:rPr>
                        <a:t>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b="0" i="0" u="none" strike="noStrike">
                          <a:effectLst/>
                          <a:latin typeface="微软雅黑" pitchFamily="34" charset="-122"/>
                          <a:ea typeface="微软雅黑" pitchFamily="34" charset="-122"/>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b="0" i="0" u="none" strike="noStrike">
                          <a:effectLst/>
                          <a:latin typeface="微软雅黑" pitchFamily="34" charset="-122"/>
                          <a:ea typeface="微软雅黑" pitchFamily="34" charset="-122"/>
                        </a:rPr>
                        <a:t>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b="0" i="0" u="none" strike="noStrike">
                          <a:effectLst/>
                          <a:latin typeface="微软雅黑" pitchFamily="34" charset="-122"/>
                          <a:ea typeface="微软雅黑" pitchFamily="34" charset="-122"/>
                        </a:rPr>
                        <a:t>58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3423">
                <a:tc>
                  <a:txBody>
                    <a:bodyPr/>
                    <a:lstStyle/>
                    <a:p>
                      <a:pPr algn="l" fontAlgn="b"/>
                      <a:r>
                        <a:rPr lang="zh-CN" altLang="en-US" sz="1600" b="0" i="0" u="none" strike="noStrike">
                          <a:effectLst/>
                          <a:latin typeface="微软雅黑" pitchFamily="34" charset="-122"/>
                          <a:ea typeface="微软雅黑" pitchFamily="34" charset="-122"/>
                        </a:rPr>
                        <a:t>市场监察部</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b="0" i="0" u="none" strike="noStrike">
                          <a:effectLst/>
                          <a:latin typeface="微软雅黑" pitchFamily="34" charset="-122"/>
                          <a:ea typeface="微软雅黑" pitchFamily="34" charset="-122"/>
                        </a:rPr>
                        <a:t>12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b="0" i="0" u="none" strike="noStrike">
                          <a:effectLst/>
                          <a:latin typeface="微软雅黑" pitchFamily="34" charset="-122"/>
                          <a:ea typeface="微软雅黑" pitchFamily="34" charset="-122"/>
                        </a:rPr>
                        <a:t>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b="0" i="0" u="none" strike="noStrike">
                          <a:effectLst/>
                          <a:latin typeface="微软雅黑" pitchFamily="34" charset="-122"/>
                          <a:ea typeface="微软雅黑" pitchFamily="34" charset="-122"/>
                        </a:rPr>
                        <a:t>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b="0" i="0" u="none" strike="noStrike">
                          <a:effectLst/>
                          <a:latin typeface="微软雅黑" pitchFamily="34" charset="-122"/>
                          <a:ea typeface="微软雅黑" pitchFamily="34" charset="-122"/>
                        </a:rPr>
                        <a:t>39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3423">
                <a:tc>
                  <a:txBody>
                    <a:bodyPr/>
                    <a:lstStyle/>
                    <a:p>
                      <a:pPr algn="l" fontAlgn="b"/>
                      <a:r>
                        <a:rPr lang="zh-CN" altLang="en-US" sz="1600" b="0" i="0" u="none" strike="noStrike">
                          <a:effectLst/>
                          <a:latin typeface="微软雅黑" pitchFamily="34" charset="-122"/>
                          <a:ea typeface="微软雅黑" pitchFamily="34" charset="-122"/>
                        </a:rPr>
                        <a:t>财务部</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b="0" i="0" u="none" strike="noStrike">
                          <a:effectLst/>
                          <a:latin typeface="微软雅黑" pitchFamily="34" charset="-122"/>
                          <a:ea typeface="微软雅黑" pitchFamily="34" charset="-122"/>
                        </a:rPr>
                        <a:t>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b="0" i="0" u="none" strike="noStrike">
                          <a:effectLst/>
                          <a:latin typeface="微软雅黑" pitchFamily="34" charset="-122"/>
                          <a:ea typeface="微软雅黑" pitchFamily="34" charset="-122"/>
                        </a:rPr>
                        <a:t>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b="0" i="0" u="none" strike="noStrike">
                          <a:effectLst/>
                          <a:latin typeface="微软雅黑" pitchFamily="34" charset="-122"/>
                          <a:ea typeface="微软雅黑" pitchFamily="34" charset="-122"/>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b="0" i="0" u="none" strike="noStrike">
                          <a:effectLst/>
                          <a:latin typeface="微软雅黑" pitchFamily="34" charset="-122"/>
                          <a:ea typeface="微软雅黑" pitchFamily="34" charset="-122"/>
                        </a:rPr>
                        <a:t>31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3423">
                <a:tc>
                  <a:txBody>
                    <a:bodyPr/>
                    <a:lstStyle/>
                    <a:p>
                      <a:pPr algn="l" fontAlgn="b"/>
                      <a:r>
                        <a:rPr lang="zh-CN" altLang="en-US" sz="1600" b="0" i="0" u="none" strike="noStrike">
                          <a:effectLst/>
                          <a:latin typeface="微软雅黑" pitchFamily="34" charset="-122"/>
                          <a:ea typeface="微软雅黑" pitchFamily="34" charset="-122"/>
                        </a:rPr>
                        <a:t>上市公司监管一部</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b="0" i="0" u="none" strike="noStrike">
                          <a:effectLst/>
                          <a:latin typeface="微软雅黑" pitchFamily="34" charset="-122"/>
                          <a:ea typeface="微软雅黑" pitchFamily="34" charset="-122"/>
                        </a:rPr>
                        <a:t>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b="0" i="0" u="none" strike="noStrike">
                          <a:effectLst/>
                          <a:latin typeface="微软雅黑" pitchFamily="34" charset="-122"/>
                          <a:ea typeface="微软雅黑" pitchFamily="34" charset="-122"/>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b="0" i="0" u="none" strike="noStrike">
                          <a:effectLst/>
                          <a:latin typeface="微软雅黑" pitchFamily="34" charset="-122"/>
                          <a:ea typeface="微软雅黑" pitchFamily="34" charset="-122"/>
                        </a:rPr>
                        <a:t>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b="0" i="0" u="none" strike="noStrike">
                          <a:effectLst/>
                          <a:latin typeface="微软雅黑" pitchFamily="34" charset="-122"/>
                          <a:ea typeface="微软雅黑" pitchFamily="34" charset="-122"/>
                        </a:rPr>
                        <a:t>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3423">
                <a:tc>
                  <a:txBody>
                    <a:bodyPr/>
                    <a:lstStyle/>
                    <a:p>
                      <a:pPr algn="l" fontAlgn="b"/>
                      <a:r>
                        <a:rPr lang="zh-CN" altLang="en-US" sz="1600" b="0" i="0" u="none" strike="noStrike">
                          <a:effectLst/>
                          <a:latin typeface="微软雅黑" pitchFamily="34" charset="-122"/>
                          <a:ea typeface="微软雅黑" pitchFamily="34" charset="-122"/>
                        </a:rPr>
                        <a:t>发展研究中心</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b="0" i="0" u="none" strike="noStrike">
                          <a:effectLst/>
                          <a:latin typeface="微软雅黑" pitchFamily="34" charset="-122"/>
                          <a:ea typeface="微软雅黑" pitchFamily="34" charset="-122"/>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b="0" i="0" u="none" strike="noStrike">
                          <a:effectLst/>
                          <a:latin typeface="微软雅黑" pitchFamily="34" charset="-122"/>
                          <a:ea typeface="微软雅黑" pitchFamily="34" charset="-122"/>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b="0" i="0" u="none" strike="noStrike">
                          <a:effectLst/>
                          <a:latin typeface="微软雅黑" pitchFamily="34" charset="-122"/>
                          <a:ea typeface="微软雅黑" pitchFamily="34" charset="-122"/>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b="0" i="0" u="none" strike="noStrike" dirty="0">
                          <a:effectLst/>
                          <a:latin typeface="微软雅黑" pitchFamily="34" charset="-122"/>
                          <a:ea typeface="微软雅黑" pitchFamily="34" charset="-122"/>
                        </a:rPr>
                        <a:t>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3423">
                <a:tc>
                  <a:txBody>
                    <a:bodyPr/>
                    <a:lstStyle/>
                    <a:p>
                      <a:pPr algn="l" fontAlgn="b"/>
                      <a:r>
                        <a:rPr lang="zh-CN" altLang="en-US" sz="1400" u="none" strike="noStrike">
                          <a:effectLst/>
                        </a:rPr>
                        <a:t>合计</a:t>
                      </a:r>
                      <a:endParaRPr lang="zh-CN" altLang="en-US" sz="1400" b="0" i="0" u="none" strike="noStrike">
                        <a:effectLst/>
                        <a:latin typeface="微软雅黑" pitchFamily="34" charset="-122"/>
                        <a:ea typeface="微软雅黑" pitchFamily="34" charset="-122"/>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u="none" strike="noStrike" dirty="0">
                          <a:effectLst/>
                          <a:latin typeface="微软雅黑" pitchFamily="34" charset="-122"/>
                          <a:ea typeface="微软雅黑" pitchFamily="34" charset="-122"/>
                        </a:rPr>
                        <a:t>57</a:t>
                      </a:r>
                      <a:endParaRPr lang="en-US" altLang="zh-CN" sz="1600" b="0" i="0" u="none" strike="noStrike" dirty="0">
                        <a:effectLst/>
                        <a:latin typeface="微软雅黑" pitchFamily="34" charset="-122"/>
                        <a:ea typeface="微软雅黑" pitchFamily="34" charset="-122"/>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u="none" strike="noStrike">
                          <a:effectLst/>
                          <a:latin typeface="微软雅黑" pitchFamily="34" charset="-122"/>
                          <a:ea typeface="微软雅黑" pitchFamily="34" charset="-122"/>
                        </a:rPr>
                        <a:t>20</a:t>
                      </a:r>
                      <a:endParaRPr lang="en-US" altLang="zh-CN" sz="1600" b="0" i="0" u="none" strike="noStrike">
                        <a:effectLst/>
                        <a:latin typeface="微软雅黑" pitchFamily="34" charset="-122"/>
                        <a:ea typeface="微软雅黑" pitchFamily="34" charset="-122"/>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u="none" strike="noStrike">
                          <a:effectLst/>
                          <a:latin typeface="微软雅黑" pitchFamily="34" charset="-122"/>
                          <a:ea typeface="微软雅黑" pitchFamily="34" charset="-122"/>
                        </a:rPr>
                        <a:t>37</a:t>
                      </a:r>
                      <a:endParaRPr lang="en-US" altLang="zh-CN" sz="1600" b="0" i="0" u="none" strike="noStrike">
                        <a:effectLst/>
                        <a:latin typeface="微软雅黑" pitchFamily="34" charset="-122"/>
                        <a:ea typeface="微软雅黑" pitchFamily="34" charset="-122"/>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altLang="zh-CN" sz="1600" u="none" strike="noStrike" dirty="0">
                          <a:effectLst/>
                          <a:latin typeface="微软雅黑" pitchFamily="34" charset="-122"/>
                          <a:ea typeface="微软雅黑" pitchFamily="34" charset="-122"/>
                        </a:rPr>
                        <a:t>807</a:t>
                      </a:r>
                      <a:endParaRPr lang="en-US" altLang="zh-CN" sz="1600" b="0" i="0" u="none" strike="noStrike" dirty="0">
                        <a:effectLst/>
                        <a:latin typeface="微软雅黑" pitchFamily="34" charset="-122"/>
                        <a:ea typeface="微软雅黑" pitchFamily="34" charset="-122"/>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，新</a:t>
            </a:r>
            <a:r>
              <a:rPr lang="zh-CN" altLang="en-US" dirty="0" smtClean="0">
                <a:latin typeface="微软雅黑" pitchFamily="34" charset="-122"/>
                <a:ea typeface="微软雅黑" pitchFamily="34" charset="-122"/>
              </a:rPr>
              <a:t>增需求</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按部门统计</a:t>
            </a:r>
            <a:endParaRPr lang="en-US" altLang="zh-CN" dirty="0" smtClean="0">
              <a:latin typeface="微软雅黑" pitchFamily="34" charset="-122"/>
              <a:ea typeface="微软雅黑" pitchFamily="34" charset="-122"/>
            </a:endParaRPr>
          </a:p>
        </p:txBody>
      </p:sp>
      <p:sp>
        <p:nvSpPr>
          <p:cNvPr id="4" name="Rectangle 3"/>
          <p:cNvSpPr/>
          <p:nvPr/>
        </p:nvSpPr>
        <p:spPr>
          <a:xfrm>
            <a:off x="3347864" y="6237635"/>
            <a:ext cx="2175596" cy="40011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buNone/>
            </a:pPr>
            <a:r>
              <a:rPr lang="zh-CN" altLang="en-US" dirty="0" smtClean="0">
                <a:latin typeface="微软雅黑" pitchFamily="34" charset="-122"/>
              </a:rPr>
              <a:t>合计投入</a:t>
            </a:r>
            <a:r>
              <a:rPr lang="en-US" altLang="zh-CN" dirty="0" smtClean="0">
                <a:latin typeface="微软雅黑" pitchFamily="34" charset="-122"/>
              </a:rPr>
              <a:t>807</a:t>
            </a:r>
            <a:r>
              <a:rPr lang="zh-CN" altLang="en-US" dirty="0" smtClean="0">
                <a:latin typeface="微软雅黑" pitchFamily="34" charset="-122"/>
              </a:rPr>
              <a:t>人天</a:t>
            </a:r>
            <a:endParaRPr lang="en-US"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196753"/>
            <a:ext cx="8640960"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47701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CN" dirty="0" smtClean="0">
                <a:latin typeface="微软雅黑" pitchFamily="34" charset="-122"/>
                <a:ea typeface="微软雅黑" pitchFamily="34" charset="-122"/>
              </a:rPr>
              <a:t>4</a:t>
            </a:r>
            <a:r>
              <a:rPr lang="zh-CN" altLang="en-US" dirty="0" smtClean="0">
                <a:latin typeface="微软雅黑" pitchFamily="34" charset="-122"/>
                <a:ea typeface="微软雅黑" pitchFamily="34" charset="-122"/>
              </a:rPr>
              <a:t>，变更开发</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及时响应，应对上下游系统的变更</a:t>
            </a:r>
          </a:p>
        </p:txBody>
      </p:sp>
      <p:sp>
        <p:nvSpPr>
          <p:cNvPr id="21507" name="Freeform 2"/>
          <p:cNvSpPr>
            <a:spLocks/>
          </p:cNvSpPr>
          <p:nvPr/>
        </p:nvSpPr>
        <p:spPr bwMode="auto">
          <a:xfrm>
            <a:off x="2971800" y="1416050"/>
            <a:ext cx="2552700" cy="1420813"/>
          </a:xfrm>
          <a:custGeom>
            <a:avLst/>
            <a:gdLst>
              <a:gd name="T0" fmla="*/ 0 w 873"/>
              <a:gd name="T1" fmla="*/ 0 h 895"/>
              <a:gd name="T2" fmla="*/ 0 w 873"/>
              <a:gd name="T3" fmla="*/ 2147483647 h 895"/>
              <a:gd name="T4" fmla="*/ 2147483647 w 873"/>
              <a:gd name="T5" fmla="*/ 2147483647 h 895"/>
              <a:gd name="T6" fmla="*/ 0 60000 65536"/>
              <a:gd name="T7" fmla="*/ 0 60000 65536"/>
              <a:gd name="T8" fmla="*/ 0 60000 65536"/>
              <a:gd name="T9" fmla="*/ 0 w 873"/>
              <a:gd name="T10" fmla="*/ 0 h 895"/>
              <a:gd name="T11" fmla="*/ 873 w 873"/>
              <a:gd name="T12" fmla="*/ 895 h 895"/>
            </a:gdLst>
            <a:ahLst/>
            <a:cxnLst>
              <a:cxn ang="T6">
                <a:pos x="T0" y="T1"/>
              </a:cxn>
              <a:cxn ang="T7">
                <a:pos x="T2" y="T3"/>
              </a:cxn>
              <a:cxn ang="T8">
                <a:pos x="T4" y="T5"/>
              </a:cxn>
            </a:cxnLst>
            <a:rect l="T9" t="T10" r="T11" b="T12"/>
            <a:pathLst>
              <a:path w="873" h="895">
                <a:moveTo>
                  <a:pt x="0" y="0"/>
                </a:moveTo>
                <a:lnTo>
                  <a:pt x="0" y="895"/>
                </a:lnTo>
                <a:lnTo>
                  <a:pt x="873" y="895"/>
                </a:lnTo>
              </a:path>
            </a:pathLst>
          </a:cu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p>
        </p:txBody>
      </p:sp>
      <p:sp>
        <p:nvSpPr>
          <p:cNvPr id="21508" name="Freeform 3"/>
          <p:cNvSpPr>
            <a:spLocks/>
          </p:cNvSpPr>
          <p:nvPr/>
        </p:nvSpPr>
        <p:spPr bwMode="auto">
          <a:xfrm rot="5400000">
            <a:off x="6774656" y="2110582"/>
            <a:ext cx="1317625" cy="2773362"/>
          </a:xfrm>
          <a:custGeom>
            <a:avLst/>
            <a:gdLst>
              <a:gd name="T0" fmla="*/ 0 w 873"/>
              <a:gd name="T1" fmla="*/ 0 h 895"/>
              <a:gd name="T2" fmla="*/ 0 w 873"/>
              <a:gd name="T3" fmla="*/ 2147483647 h 895"/>
              <a:gd name="T4" fmla="*/ 2147483647 w 873"/>
              <a:gd name="T5" fmla="*/ 2147483647 h 895"/>
              <a:gd name="T6" fmla="*/ 0 60000 65536"/>
              <a:gd name="T7" fmla="*/ 0 60000 65536"/>
              <a:gd name="T8" fmla="*/ 0 60000 65536"/>
              <a:gd name="T9" fmla="*/ 0 w 873"/>
              <a:gd name="T10" fmla="*/ 0 h 895"/>
              <a:gd name="T11" fmla="*/ 873 w 873"/>
              <a:gd name="T12" fmla="*/ 895 h 895"/>
            </a:gdLst>
            <a:ahLst/>
            <a:cxnLst>
              <a:cxn ang="T6">
                <a:pos x="T0" y="T1"/>
              </a:cxn>
              <a:cxn ang="T7">
                <a:pos x="T2" y="T3"/>
              </a:cxn>
              <a:cxn ang="T8">
                <a:pos x="T4" y="T5"/>
              </a:cxn>
            </a:cxnLst>
            <a:rect l="T9" t="T10" r="T11" b="T12"/>
            <a:pathLst>
              <a:path w="873" h="895">
                <a:moveTo>
                  <a:pt x="0" y="0"/>
                </a:moveTo>
                <a:lnTo>
                  <a:pt x="0" y="895"/>
                </a:lnTo>
                <a:lnTo>
                  <a:pt x="873" y="895"/>
                </a:lnTo>
              </a:path>
            </a:pathLst>
          </a:cu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p>
        </p:txBody>
      </p:sp>
      <p:sp>
        <p:nvSpPr>
          <p:cNvPr id="21509" name="Freeform 4"/>
          <p:cNvSpPr>
            <a:spLocks/>
          </p:cNvSpPr>
          <p:nvPr/>
        </p:nvSpPr>
        <p:spPr bwMode="auto">
          <a:xfrm flipH="1" flipV="1">
            <a:off x="3489325" y="4298950"/>
            <a:ext cx="2552700" cy="1420813"/>
          </a:xfrm>
          <a:custGeom>
            <a:avLst/>
            <a:gdLst>
              <a:gd name="T0" fmla="*/ 0 w 873"/>
              <a:gd name="T1" fmla="*/ 0 h 895"/>
              <a:gd name="T2" fmla="*/ 0 w 873"/>
              <a:gd name="T3" fmla="*/ 2147483647 h 895"/>
              <a:gd name="T4" fmla="*/ 2147483647 w 873"/>
              <a:gd name="T5" fmla="*/ 2147483647 h 895"/>
              <a:gd name="T6" fmla="*/ 0 60000 65536"/>
              <a:gd name="T7" fmla="*/ 0 60000 65536"/>
              <a:gd name="T8" fmla="*/ 0 60000 65536"/>
              <a:gd name="T9" fmla="*/ 0 w 873"/>
              <a:gd name="T10" fmla="*/ 0 h 895"/>
              <a:gd name="T11" fmla="*/ 873 w 873"/>
              <a:gd name="T12" fmla="*/ 895 h 895"/>
            </a:gdLst>
            <a:ahLst/>
            <a:cxnLst>
              <a:cxn ang="T6">
                <a:pos x="T0" y="T1"/>
              </a:cxn>
              <a:cxn ang="T7">
                <a:pos x="T2" y="T3"/>
              </a:cxn>
              <a:cxn ang="T8">
                <a:pos x="T4" y="T5"/>
              </a:cxn>
            </a:cxnLst>
            <a:rect l="T9" t="T10" r="T11" b="T12"/>
            <a:pathLst>
              <a:path w="873" h="895">
                <a:moveTo>
                  <a:pt x="0" y="0"/>
                </a:moveTo>
                <a:lnTo>
                  <a:pt x="0" y="895"/>
                </a:lnTo>
                <a:lnTo>
                  <a:pt x="873" y="895"/>
                </a:lnTo>
              </a:path>
            </a:pathLst>
          </a:cu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p>
        </p:txBody>
      </p:sp>
      <p:sp>
        <p:nvSpPr>
          <p:cNvPr id="21510" name="Freeform 5"/>
          <p:cNvSpPr>
            <a:spLocks/>
          </p:cNvSpPr>
          <p:nvPr/>
        </p:nvSpPr>
        <p:spPr bwMode="auto">
          <a:xfrm rot="5400000" flipH="1" flipV="1">
            <a:off x="891381" y="2253457"/>
            <a:ext cx="1317625" cy="2773362"/>
          </a:xfrm>
          <a:custGeom>
            <a:avLst/>
            <a:gdLst>
              <a:gd name="T0" fmla="*/ 0 w 873"/>
              <a:gd name="T1" fmla="*/ 0 h 895"/>
              <a:gd name="T2" fmla="*/ 0 w 873"/>
              <a:gd name="T3" fmla="*/ 2147483647 h 895"/>
              <a:gd name="T4" fmla="*/ 2147483647 w 873"/>
              <a:gd name="T5" fmla="*/ 2147483647 h 895"/>
              <a:gd name="T6" fmla="*/ 0 60000 65536"/>
              <a:gd name="T7" fmla="*/ 0 60000 65536"/>
              <a:gd name="T8" fmla="*/ 0 60000 65536"/>
              <a:gd name="T9" fmla="*/ 0 w 873"/>
              <a:gd name="T10" fmla="*/ 0 h 895"/>
              <a:gd name="T11" fmla="*/ 873 w 873"/>
              <a:gd name="T12" fmla="*/ 895 h 895"/>
            </a:gdLst>
            <a:ahLst/>
            <a:cxnLst>
              <a:cxn ang="T6">
                <a:pos x="T0" y="T1"/>
              </a:cxn>
              <a:cxn ang="T7">
                <a:pos x="T2" y="T3"/>
              </a:cxn>
              <a:cxn ang="T8">
                <a:pos x="T4" y="T5"/>
              </a:cxn>
            </a:cxnLst>
            <a:rect l="T9" t="T10" r="T11" b="T12"/>
            <a:pathLst>
              <a:path w="873" h="895">
                <a:moveTo>
                  <a:pt x="0" y="0"/>
                </a:moveTo>
                <a:lnTo>
                  <a:pt x="0" y="895"/>
                </a:lnTo>
                <a:lnTo>
                  <a:pt x="873" y="895"/>
                </a:lnTo>
              </a:path>
            </a:pathLst>
          </a:cu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p>
        </p:txBody>
      </p:sp>
      <p:sp>
        <p:nvSpPr>
          <p:cNvPr id="21511" name="Rectangle 6"/>
          <p:cNvSpPr>
            <a:spLocks noChangeArrowheads="1"/>
          </p:cNvSpPr>
          <p:nvPr/>
        </p:nvSpPr>
        <p:spPr bwMode="auto">
          <a:xfrm>
            <a:off x="3187700" y="3068638"/>
            <a:ext cx="2520950" cy="1008062"/>
          </a:xfrm>
          <a:prstGeom prst="rect">
            <a:avLst/>
          </a:prstGeom>
          <a:solidFill>
            <a:schemeClr val="accent2"/>
          </a:solidFill>
          <a:ln w="6350">
            <a:solidFill>
              <a:schemeClr val="hlink"/>
            </a:solidFill>
            <a:miter lim="800000"/>
            <a:headEnd/>
            <a:tailEnd/>
          </a:ln>
        </p:spPr>
        <p:txBody>
          <a:bodyPr lIns="0" tIns="0" rIns="0" bIns="0" anchor="ctr"/>
          <a:lstStyle/>
          <a:p>
            <a:pPr algn="ctr">
              <a:spcBef>
                <a:spcPct val="0"/>
              </a:spcBef>
              <a:buClrTx/>
              <a:buFontTx/>
              <a:buNone/>
            </a:pPr>
            <a:r>
              <a:rPr lang="zh-CN" altLang="en-US" sz="2800">
                <a:solidFill>
                  <a:schemeClr val="bg1"/>
                </a:solidFill>
                <a:latin typeface="微软雅黑" pitchFamily="34" charset="-122"/>
              </a:rPr>
              <a:t>及时响应</a:t>
            </a:r>
          </a:p>
        </p:txBody>
      </p:sp>
      <p:sp>
        <p:nvSpPr>
          <p:cNvPr id="21512" name="Rectangle 7"/>
          <p:cNvSpPr>
            <a:spLocks noChangeArrowheads="1"/>
          </p:cNvSpPr>
          <p:nvPr/>
        </p:nvSpPr>
        <p:spPr bwMode="auto">
          <a:xfrm>
            <a:off x="3043238" y="1412875"/>
            <a:ext cx="271462" cy="271463"/>
          </a:xfrm>
          <a:prstGeom prst="rect">
            <a:avLst/>
          </a:prstGeom>
          <a:solidFill>
            <a:schemeClr val="hlink"/>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p>
            <a:pPr algn="ctr">
              <a:spcBef>
                <a:spcPct val="0"/>
              </a:spcBef>
              <a:buClrTx/>
              <a:buFontTx/>
              <a:buNone/>
            </a:pPr>
            <a:r>
              <a:rPr lang="en-US" altLang="zh-CN" sz="1200">
                <a:solidFill>
                  <a:schemeClr val="bg1"/>
                </a:solidFill>
                <a:latin typeface="微软雅黑" pitchFamily="34" charset="-122"/>
              </a:rPr>
              <a:t>1</a:t>
            </a:r>
          </a:p>
        </p:txBody>
      </p:sp>
      <p:sp>
        <p:nvSpPr>
          <p:cNvPr id="21513" name="Rectangle 8"/>
          <p:cNvSpPr>
            <a:spLocks noChangeArrowheads="1"/>
          </p:cNvSpPr>
          <p:nvPr/>
        </p:nvSpPr>
        <p:spPr bwMode="auto">
          <a:xfrm>
            <a:off x="8548688" y="2914650"/>
            <a:ext cx="271462" cy="271463"/>
          </a:xfrm>
          <a:prstGeom prst="rect">
            <a:avLst/>
          </a:prstGeom>
          <a:solidFill>
            <a:schemeClr val="hlink"/>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p>
            <a:pPr algn="ctr">
              <a:spcBef>
                <a:spcPct val="0"/>
              </a:spcBef>
              <a:buClrTx/>
              <a:buFontTx/>
              <a:buNone/>
            </a:pPr>
            <a:r>
              <a:rPr lang="en-US" altLang="zh-CN" sz="1200">
                <a:solidFill>
                  <a:schemeClr val="bg1"/>
                </a:solidFill>
                <a:latin typeface="微软雅黑" pitchFamily="34" charset="-122"/>
              </a:rPr>
              <a:t>2</a:t>
            </a:r>
          </a:p>
        </p:txBody>
      </p:sp>
      <p:sp>
        <p:nvSpPr>
          <p:cNvPr id="21514" name="Rectangle 9"/>
          <p:cNvSpPr>
            <a:spLocks noChangeArrowheads="1"/>
          </p:cNvSpPr>
          <p:nvPr/>
        </p:nvSpPr>
        <p:spPr bwMode="auto">
          <a:xfrm>
            <a:off x="5688013" y="5448300"/>
            <a:ext cx="271462" cy="271463"/>
          </a:xfrm>
          <a:prstGeom prst="rect">
            <a:avLst/>
          </a:prstGeom>
          <a:solidFill>
            <a:schemeClr val="hlink"/>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p>
            <a:pPr algn="ctr">
              <a:spcBef>
                <a:spcPct val="0"/>
              </a:spcBef>
              <a:buClrTx/>
              <a:buFontTx/>
              <a:buNone/>
            </a:pPr>
            <a:r>
              <a:rPr lang="en-US" altLang="zh-CN" sz="1200">
                <a:solidFill>
                  <a:schemeClr val="bg1"/>
                </a:solidFill>
                <a:latin typeface="微软雅黑" pitchFamily="34" charset="-122"/>
              </a:rPr>
              <a:t>3</a:t>
            </a:r>
          </a:p>
        </p:txBody>
      </p:sp>
      <p:sp>
        <p:nvSpPr>
          <p:cNvPr id="21515" name="Rectangle 10"/>
          <p:cNvSpPr>
            <a:spLocks noChangeArrowheads="1"/>
          </p:cNvSpPr>
          <p:nvPr/>
        </p:nvSpPr>
        <p:spPr bwMode="auto">
          <a:xfrm>
            <a:off x="296863" y="3956050"/>
            <a:ext cx="271462" cy="271463"/>
          </a:xfrm>
          <a:prstGeom prst="rect">
            <a:avLst/>
          </a:prstGeom>
          <a:solidFill>
            <a:schemeClr val="hlink"/>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p>
            <a:pPr algn="ctr">
              <a:spcBef>
                <a:spcPct val="0"/>
              </a:spcBef>
              <a:buClrTx/>
              <a:buFontTx/>
              <a:buNone/>
            </a:pPr>
            <a:r>
              <a:rPr lang="en-US" altLang="zh-CN" sz="1200">
                <a:solidFill>
                  <a:schemeClr val="bg1"/>
                </a:solidFill>
                <a:latin typeface="微软雅黑" pitchFamily="34" charset="-122"/>
              </a:rPr>
              <a:t>4</a:t>
            </a:r>
          </a:p>
        </p:txBody>
      </p:sp>
      <p:sp>
        <p:nvSpPr>
          <p:cNvPr id="21516" name="Text Box 11"/>
          <p:cNvSpPr txBox="1">
            <a:spLocks noChangeArrowheads="1"/>
          </p:cNvSpPr>
          <p:nvPr/>
        </p:nvSpPr>
        <p:spPr bwMode="auto">
          <a:xfrm>
            <a:off x="3043238" y="1355479"/>
            <a:ext cx="3616325"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defRPr sz="2000">
                <a:solidFill>
                  <a:schemeClr val="tx1"/>
                </a:solidFill>
                <a:latin typeface="Verdana" pitchFamily="34" charset="0"/>
                <a:ea typeface="微软雅黑" pitchFamily="34" charset="-122"/>
              </a:defRPr>
            </a:lvl1pPr>
            <a:lvl2pPr marL="742950" indent="-285750">
              <a:defRPr sz="2000">
                <a:solidFill>
                  <a:schemeClr val="tx1"/>
                </a:solidFill>
                <a:latin typeface="Verdana" pitchFamily="34" charset="0"/>
                <a:ea typeface="微软雅黑" pitchFamily="34" charset="-122"/>
              </a:defRPr>
            </a:lvl2pPr>
            <a:lvl3pPr marL="1143000" indent="-228600">
              <a:defRPr sz="2000">
                <a:solidFill>
                  <a:schemeClr val="tx1"/>
                </a:solidFill>
                <a:latin typeface="Verdana" pitchFamily="34" charset="0"/>
                <a:ea typeface="微软雅黑" pitchFamily="34" charset="-122"/>
              </a:defRPr>
            </a:lvl3pPr>
            <a:lvl4pPr marL="1600200" indent="-228600">
              <a:defRPr sz="2000">
                <a:solidFill>
                  <a:schemeClr val="tx1"/>
                </a:solidFill>
                <a:latin typeface="Verdana" pitchFamily="34" charset="0"/>
                <a:ea typeface="微软雅黑" pitchFamily="34" charset="-122"/>
              </a:defRPr>
            </a:lvl4pPr>
            <a:lvl5pPr marL="2057400" indent="-228600">
              <a:defRPr sz="2000">
                <a:solidFill>
                  <a:schemeClr val="tx1"/>
                </a:solidFill>
                <a:latin typeface="Verdana" pitchFamily="34" charset="0"/>
                <a:ea typeface="微软雅黑" pitchFamily="34" charset="-122"/>
              </a:defRPr>
            </a:lvl5pPr>
            <a:lvl6pPr marL="2514600" indent="-228600" eaLnBrk="0" fontAlgn="base" hangingPunct="0">
              <a:spcBef>
                <a:spcPct val="20000"/>
              </a:spcBef>
              <a:spcAft>
                <a:spcPct val="0"/>
              </a:spcAft>
              <a:buClr>
                <a:schemeClr val="accent1"/>
              </a:buClr>
              <a:buFont typeface="Times" pitchFamily="18" charset="0"/>
              <a:buChar char="•"/>
              <a:defRPr sz="2000">
                <a:solidFill>
                  <a:schemeClr val="tx1"/>
                </a:solidFill>
                <a:latin typeface="Verdana" pitchFamily="34" charset="0"/>
                <a:ea typeface="微软雅黑" pitchFamily="34" charset="-122"/>
              </a:defRPr>
            </a:lvl6pPr>
            <a:lvl7pPr marL="2971800" indent="-228600" eaLnBrk="0" fontAlgn="base" hangingPunct="0">
              <a:spcBef>
                <a:spcPct val="20000"/>
              </a:spcBef>
              <a:spcAft>
                <a:spcPct val="0"/>
              </a:spcAft>
              <a:buClr>
                <a:schemeClr val="accent1"/>
              </a:buClr>
              <a:buFont typeface="Times" pitchFamily="18" charset="0"/>
              <a:buChar char="•"/>
              <a:defRPr sz="2000">
                <a:solidFill>
                  <a:schemeClr val="tx1"/>
                </a:solidFill>
                <a:latin typeface="Verdana" pitchFamily="34" charset="0"/>
                <a:ea typeface="微软雅黑" pitchFamily="34" charset="-122"/>
              </a:defRPr>
            </a:lvl7pPr>
            <a:lvl8pPr marL="3429000" indent="-228600" eaLnBrk="0" fontAlgn="base" hangingPunct="0">
              <a:spcBef>
                <a:spcPct val="20000"/>
              </a:spcBef>
              <a:spcAft>
                <a:spcPct val="0"/>
              </a:spcAft>
              <a:buClr>
                <a:schemeClr val="accent1"/>
              </a:buClr>
              <a:buFont typeface="Times" pitchFamily="18" charset="0"/>
              <a:buChar char="•"/>
              <a:defRPr sz="2000">
                <a:solidFill>
                  <a:schemeClr val="tx1"/>
                </a:solidFill>
                <a:latin typeface="Verdana" pitchFamily="34" charset="0"/>
                <a:ea typeface="微软雅黑" pitchFamily="34" charset="-122"/>
              </a:defRPr>
            </a:lvl8pPr>
            <a:lvl9pPr marL="3886200" indent="-228600" eaLnBrk="0" fontAlgn="base" hangingPunct="0">
              <a:spcBef>
                <a:spcPct val="20000"/>
              </a:spcBef>
              <a:spcAft>
                <a:spcPct val="0"/>
              </a:spcAft>
              <a:buClr>
                <a:schemeClr val="accent1"/>
              </a:buClr>
              <a:buFont typeface="Times" pitchFamily="18" charset="0"/>
              <a:buChar char="•"/>
              <a:defRPr sz="2000">
                <a:solidFill>
                  <a:schemeClr val="tx1"/>
                </a:solidFill>
                <a:latin typeface="Verdana" pitchFamily="34" charset="0"/>
                <a:ea typeface="微软雅黑" pitchFamily="34" charset="-122"/>
              </a:defRPr>
            </a:lvl9pPr>
          </a:lstStyle>
          <a:p>
            <a:pPr>
              <a:spcBef>
                <a:spcPct val="0"/>
              </a:spcBef>
              <a:buClrTx/>
              <a:buNone/>
            </a:pPr>
            <a:r>
              <a:rPr lang="zh-CN" altLang="en-US" b="1" dirty="0">
                <a:latin typeface="微软雅黑" pitchFamily="34" charset="-122"/>
              </a:rPr>
              <a:t>接口变更</a:t>
            </a:r>
          </a:p>
          <a:p>
            <a:pPr fontAlgn="ctr">
              <a:spcBef>
                <a:spcPct val="0"/>
              </a:spcBef>
              <a:buClrTx/>
              <a:buFontTx/>
              <a:buNone/>
            </a:pPr>
            <a:r>
              <a:rPr lang="en-US" altLang="zh-CN" sz="1800" dirty="0">
                <a:latin typeface="微软雅黑" pitchFamily="34" charset="-122"/>
              </a:rPr>
              <a:t>IIIS</a:t>
            </a:r>
            <a:r>
              <a:rPr lang="zh-CN" altLang="en-US" sz="1800" dirty="0">
                <a:latin typeface="微软雅黑" pitchFamily="34" charset="-122"/>
              </a:rPr>
              <a:t>接口常规变更</a:t>
            </a:r>
            <a:r>
              <a:rPr lang="en-US" altLang="zh-CN" sz="1800" dirty="0" smtClean="0">
                <a:latin typeface="微软雅黑" pitchFamily="34" charset="-122"/>
              </a:rPr>
              <a:t>(</a:t>
            </a:r>
            <a:r>
              <a:rPr lang="en-US" altLang="zh-CN" sz="1800" b="1" dirty="0" smtClean="0">
                <a:solidFill>
                  <a:schemeClr val="accent5">
                    <a:lumMod val="50000"/>
                  </a:schemeClr>
                </a:solidFill>
                <a:latin typeface="微软雅黑" pitchFamily="34" charset="-122"/>
              </a:rPr>
              <a:t>26</a:t>
            </a:r>
            <a:r>
              <a:rPr lang="zh-CN" altLang="en-US" sz="1800" dirty="0" smtClean="0">
                <a:latin typeface="微软雅黑" pitchFamily="34" charset="-122"/>
              </a:rPr>
              <a:t>次</a:t>
            </a:r>
            <a:r>
              <a:rPr lang="en-US" altLang="zh-CN" sz="1800" dirty="0">
                <a:latin typeface="微软雅黑" pitchFamily="34" charset="-122"/>
              </a:rPr>
              <a:t>)</a:t>
            </a:r>
          </a:p>
          <a:p>
            <a:pPr fontAlgn="ctr">
              <a:spcBef>
                <a:spcPct val="0"/>
              </a:spcBef>
              <a:buClrTx/>
              <a:buFontTx/>
              <a:buNone/>
            </a:pPr>
            <a:r>
              <a:rPr lang="zh-CN" altLang="en-US" sz="1800" dirty="0">
                <a:latin typeface="微软雅黑" pitchFamily="34" charset="-122"/>
              </a:rPr>
              <a:t>公司管理部变更</a:t>
            </a:r>
            <a:r>
              <a:rPr lang="en-US" altLang="zh-CN" sz="1800" dirty="0">
                <a:latin typeface="微软雅黑" pitchFamily="34" charset="-122"/>
              </a:rPr>
              <a:t>(</a:t>
            </a:r>
            <a:r>
              <a:rPr lang="zh-CN" altLang="en-US" sz="1800" dirty="0">
                <a:latin typeface="微软雅黑" pitchFamily="34" charset="-122"/>
              </a:rPr>
              <a:t>文件接口</a:t>
            </a:r>
            <a:r>
              <a:rPr lang="en-US" altLang="zh-CN" sz="1800" dirty="0" smtClean="0">
                <a:latin typeface="微软雅黑" pitchFamily="34" charset="-122"/>
              </a:rPr>
              <a:t>)</a:t>
            </a:r>
          </a:p>
          <a:p>
            <a:pPr fontAlgn="ctr">
              <a:spcBef>
                <a:spcPct val="0"/>
              </a:spcBef>
              <a:buClrTx/>
              <a:buFontTx/>
              <a:buNone/>
            </a:pPr>
            <a:r>
              <a:rPr lang="zh-CN" altLang="en-US" sz="1800" dirty="0">
                <a:latin typeface="微软雅黑" pitchFamily="34" charset="-122"/>
              </a:rPr>
              <a:t>固</a:t>
            </a:r>
            <a:r>
              <a:rPr lang="zh-CN" altLang="en-US" sz="1800" dirty="0" smtClean="0">
                <a:latin typeface="微软雅黑" pitchFamily="34" charset="-122"/>
              </a:rPr>
              <a:t>收平台文件变更（文件接口）</a:t>
            </a:r>
            <a:endParaRPr lang="en-US" altLang="zh-CN" sz="1800" dirty="0">
              <a:latin typeface="微软雅黑" pitchFamily="34" charset="-122"/>
            </a:endParaRPr>
          </a:p>
          <a:p>
            <a:pPr fontAlgn="ctr">
              <a:spcBef>
                <a:spcPct val="0"/>
              </a:spcBef>
              <a:buClrTx/>
              <a:buFontTx/>
              <a:buNone/>
            </a:pPr>
            <a:r>
              <a:rPr lang="zh-CN" altLang="en-US" sz="1800" dirty="0">
                <a:latin typeface="微软雅黑" pitchFamily="34" charset="-122"/>
              </a:rPr>
              <a:t>行情统计系统变更</a:t>
            </a:r>
            <a:r>
              <a:rPr lang="en-US" altLang="zh-CN" sz="1800" dirty="0">
                <a:latin typeface="微软雅黑" pitchFamily="34" charset="-122"/>
              </a:rPr>
              <a:t>(</a:t>
            </a:r>
            <a:r>
              <a:rPr lang="zh-CN" altLang="en-US" sz="1800" dirty="0">
                <a:latin typeface="微软雅黑" pitchFamily="34" charset="-122"/>
              </a:rPr>
              <a:t>文件接口</a:t>
            </a:r>
            <a:r>
              <a:rPr lang="en-US" altLang="zh-CN" sz="1800" dirty="0" smtClean="0">
                <a:latin typeface="微软雅黑" pitchFamily="34" charset="-122"/>
              </a:rPr>
              <a:t>)</a:t>
            </a:r>
          </a:p>
          <a:p>
            <a:pPr fontAlgn="ctr">
              <a:spcBef>
                <a:spcPct val="0"/>
              </a:spcBef>
              <a:buClrTx/>
              <a:buFontTx/>
              <a:buNone/>
            </a:pPr>
            <a:endParaRPr lang="en-US" altLang="zh-CN" sz="1800" dirty="0">
              <a:latin typeface="微软雅黑" pitchFamily="34" charset="-122"/>
            </a:endParaRPr>
          </a:p>
        </p:txBody>
      </p:sp>
      <p:sp>
        <p:nvSpPr>
          <p:cNvPr id="21517" name="Text Box 12"/>
          <p:cNvSpPr txBox="1">
            <a:spLocks noChangeArrowheads="1"/>
          </p:cNvSpPr>
          <p:nvPr/>
        </p:nvSpPr>
        <p:spPr bwMode="auto">
          <a:xfrm>
            <a:off x="900113" y="2978885"/>
            <a:ext cx="1800225"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defRPr sz="2000">
                <a:solidFill>
                  <a:schemeClr val="tx1"/>
                </a:solidFill>
                <a:latin typeface="Verdana" pitchFamily="34" charset="0"/>
                <a:ea typeface="微软雅黑" pitchFamily="34" charset="-122"/>
              </a:defRPr>
            </a:lvl1pPr>
            <a:lvl2pPr marL="742950" indent="-285750">
              <a:defRPr sz="2000">
                <a:solidFill>
                  <a:schemeClr val="tx1"/>
                </a:solidFill>
                <a:latin typeface="Verdana" pitchFamily="34" charset="0"/>
                <a:ea typeface="微软雅黑" pitchFamily="34" charset="-122"/>
              </a:defRPr>
            </a:lvl2pPr>
            <a:lvl3pPr marL="1143000" indent="-228600">
              <a:defRPr sz="2000">
                <a:solidFill>
                  <a:schemeClr val="tx1"/>
                </a:solidFill>
                <a:latin typeface="Verdana" pitchFamily="34" charset="0"/>
                <a:ea typeface="微软雅黑" pitchFamily="34" charset="-122"/>
              </a:defRPr>
            </a:lvl3pPr>
            <a:lvl4pPr marL="1600200" indent="-228600">
              <a:defRPr sz="2000">
                <a:solidFill>
                  <a:schemeClr val="tx1"/>
                </a:solidFill>
                <a:latin typeface="Verdana" pitchFamily="34" charset="0"/>
                <a:ea typeface="微软雅黑" pitchFamily="34" charset="-122"/>
              </a:defRPr>
            </a:lvl4pPr>
            <a:lvl5pPr marL="2057400" indent="-228600">
              <a:defRPr sz="2000">
                <a:solidFill>
                  <a:schemeClr val="tx1"/>
                </a:solidFill>
                <a:latin typeface="Verdana" pitchFamily="34" charset="0"/>
                <a:ea typeface="微软雅黑" pitchFamily="34" charset="-122"/>
              </a:defRPr>
            </a:lvl5pPr>
            <a:lvl6pPr marL="2514600" indent="-228600" eaLnBrk="0" fontAlgn="base" hangingPunct="0">
              <a:spcBef>
                <a:spcPct val="20000"/>
              </a:spcBef>
              <a:spcAft>
                <a:spcPct val="0"/>
              </a:spcAft>
              <a:buClr>
                <a:schemeClr val="accent1"/>
              </a:buClr>
              <a:buFont typeface="Times" pitchFamily="18" charset="0"/>
              <a:buChar char="•"/>
              <a:defRPr sz="2000">
                <a:solidFill>
                  <a:schemeClr val="tx1"/>
                </a:solidFill>
                <a:latin typeface="Verdana" pitchFamily="34" charset="0"/>
                <a:ea typeface="微软雅黑" pitchFamily="34" charset="-122"/>
              </a:defRPr>
            </a:lvl6pPr>
            <a:lvl7pPr marL="2971800" indent="-228600" eaLnBrk="0" fontAlgn="base" hangingPunct="0">
              <a:spcBef>
                <a:spcPct val="20000"/>
              </a:spcBef>
              <a:spcAft>
                <a:spcPct val="0"/>
              </a:spcAft>
              <a:buClr>
                <a:schemeClr val="accent1"/>
              </a:buClr>
              <a:buFont typeface="Times" pitchFamily="18" charset="0"/>
              <a:buChar char="•"/>
              <a:defRPr sz="2000">
                <a:solidFill>
                  <a:schemeClr val="tx1"/>
                </a:solidFill>
                <a:latin typeface="Verdana" pitchFamily="34" charset="0"/>
                <a:ea typeface="微软雅黑" pitchFamily="34" charset="-122"/>
              </a:defRPr>
            </a:lvl7pPr>
            <a:lvl8pPr marL="3429000" indent="-228600" eaLnBrk="0" fontAlgn="base" hangingPunct="0">
              <a:spcBef>
                <a:spcPct val="20000"/>
              </a:spcBef>
              <a:spcAft>
                <a:spcPct val="0"/>
              </a:spcAft>
              <a:buClr>
                <a:schemeClr val="accent1"/>
              </a:buClr>
              <a:buFont typeface="Times" pitchFamily="18" charset="0"/>
              <a:buChar char="•"/>
              <a:defRPr sz="2000">
                <a:solidFill>
                  <a:schemeClr val="tx1"/>
                </a:solidFill>
                <a:latin typeface="Verdana" pitchFamily="34" charset="0"/>
                <a:ea typeface="微软雅黑" pitchFamily="34" charset="-122"/>
              </a:defRPr>
            </a:lvl8pPr>
            <a:lvl9pPr marL="3886200" indent="-228600" eaLnBrk="0" fontAlgn="base" hangingPunct="0">
              <a:spcBef>
                <a:spcPct val="20000"/>
              </a:spcBef>
              <a:spcAft>
                <a:spcPct val="0"/>
              </a:spcAft>
              <a:buClr>
                <a:schemeClr val="accent1"/>
              </a:buClr>
              <a:buFont typeface="Times" pitchFamily="18" charset="0"/>
              <a:buChar char="•"/>
              <a:defRPr sz="2000">
                <a:solidFill>
                  <a:schemeClr val="tx1"/>
                </a:solidFill>
                <a:latin typeface="Verdana" pitchFamily="34" charset="0"/>
                <a:ea typeface="微软雅黑" pitchFamily="34" charset="-122"/>
              </a:defRPr>
            </a:lvl9pPr>
          </a:lstStyle>
          <a:p>
            <a:pPr>
              <a:spcBef>
                <a:spcPct val="0"/>
              </a:spcBef>
              <a:buClrTx/>
              <a:buNone/>
            </a:pPr>
            <a:r>
              <a:rPr lang="en-US" altLang="zh-CN" b="1" dirty="0">
                <a:latin typeface="微软雅黑" pitchFamily="34" charset="-122"/>
              </a:rPr>
              <a:t>ADHOC</a:t>
            </a:r>
          </a:p>
          <a:p>
            <a:pPr>
              <a:spcBef>
                <a:spcPct val="0"/>
              </a:spcBef>
              <a:buClrTx/>
              <a:buFontTx/>
              <a:buNone/>
            </a:pPr>
            <a:r>
              <a:rPr lang="zh-CN" altLang="en-US" sz="1600" dirty="0" smtClean="0">
                <a:latin typeface="微软雅黑" pitchFamily="34" charset="-122"/>
              </a:rPr>
              <a:t>一共</a:t>
            </a:r>
            <a:r>
              <a:rPr lang="en-US" altLang="zh-CN" sz="1600" b="1" dirty="0" smtClean="0">
                <a:solidFill>
                  <a:srgbClr val="C00000"/>
                </a:solidFill>
                <a:latin typeface="微软雅黑" pitchFamily="34" charset="-122"/>
              </a:rPr>
              <a:t>94</a:t>
            </a:r>
            <a:r>
              <a:rPr lang="zh-CN" altLang="en-US" sz="1600" dirty="0" smtClean="0">
                <a:latin typeface="微软雅黑" pitchFamily="34" charset="-122"/>
              </a:rPr>
              <a:t>次</a:t>
            </a:r>
            <a:endParaRPr lang="zh-CN" altLang="en-US" sz="1600" dirty="0">
              <a:latin typeface="微软雅黑" pitchFamily="34" charset="-122"/>
            </a:endParaRPr>
          </a:p>
          <a:p>
            <a:pPr>
              <a:spcBef>
                <a:spcPct val="0"/>
              </a:spcBef>
              <a:buClrTx/>
              <a:buFontTx/>
              <a:buNone/>
            </a:pPr>
            <a:endParaRPr lang="zh-CN" altLang="en-US" sz="1600" dirty="0">
              <a:latin typeface="微软雅黑" pitchFamily="34" charset="-122"/>
            </a:endParaRPr>
          </a:p>
        </p:txBody>
      </p:sp>
      <p:sp>
        <p:nvSpPr>
          <p:cNvPr id="21518" name="Text Box 13"/>
          <p:cNvSpPr txBox="1">
            <a:spLocks noChangeArrowheads="1"/>
          </p:cNvSpPr>
          <p:nvPr/>
        </p:nvSpPr>
        <p:spPr bwMode="auto">
          <a:xfrm>
            <a:off x="2916238" y="4437063"/>
            <a:ext cx="316865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defRPr sz="2000">
                <a:solidFill>
                  <a:schemeClr val="tx1"/>
                </a:solidFill>
                <a:latin typeface="Verdana" pitchFamily="34" charset="0"/>
                <a:ea typeface="微软雅黑" pitchFamily="34" charset="-122"/>
              </a:defRPr>
            </a:lvl1pPr>
            <a:lvl2pPr marL="742950" indent="-285750">
              <a:defRPr sz="2000">
                <a:solidFill>
                  <a:schemeClr val="tx1"/>
                </a:solidFill>
                <a:latin typeface="Verdana" pitchFamily="34" charset="0"/>
                <a:ea typeface="微软雅黑" pitchFamily="34" charset="-122"/>
              </a:defRPr>
            </a:lvl2pPr>
            <a:lvl3pPr marL="1143000" indent="-228600">
              <a:defRPr sz="2000">
                <a:solidFill>
                  <a:schemeClr val="tx1"/>
                </a:solidFill>
                <a:latin typeface="Verdana" pitchFamily="34" charset="0"/>
                <a:ea typeface="微软雅黑" pitchFamily="34" charset="-122"/>
              </a:defRPr>
            </a:lvl3pPr>
            <a:lvl4pPr marL="1600200" indent="-228600">
              <a:defRPr sz="2000">
                <a:solidFill>
                  <a:schemeClr val="tx1"/>
                </a:solidFill>
                <a:latin typeface="Verdana" pitchFamily="34" charset="0"/>
                <a:ea typeface="微软雅黑" pitchFamily="34" charset="-122"/>
              </a:defRPr>
            </a:lvl4pPr>
            <a:lvl5pPr marL="2057400" indent="-228600">
              <a:defRPr sz="2000">
                <a:solidFill>
                  <a:schemeClr val="tx1"/>
                </a:solidFill>
                <a:latin typeface="Verdana" pitchFamily="34" charset="0"/>
                <a:ea typeface="微软雅黑" pitchFamily="34" charset="-122"/>
              </a:defRPr>
            </a:lvl5pPr>
            <a:lvl6pPr marL="2514600" indent="-228600" eaLnBrk="0" fontAlgn="base" hangingPunct="0">
              <a:spcBef>
                <a:spcPct val="20000"/>
              </a:spcBef>
              <a:spcAft>
                <a:spcPct val="0"/>
              </a:spcAft>
              <a:buClr>
                <a:schemeClr val="accent1"/>
              </a:buClr>
              <a:buFont typeface="Times" pitchFamily="18" charset="0"/>
              <a:buChar char="•"/>
              <a:defRPr sz="2000">
                <a:solidFill>
                  <a:schemeClr val="tx1"/>
                </a:solidFill>
                <a:latin typeface="Verdana" pitchFamily="34" charset="0"/>
                <a:ea typeface="微软雅黑" pitchFamily="34" charset="-122"/>
              </a:defRPr>
            </a:lvl6pPr>
            <a:lvl7pPr marL="2971800" indent="-228600" eaLnBrk="0" fontAlgn="base" hangingPunct="0">
              <a:spcBef>
                <a:spcPct val="20000"/>
              </a:spcBef>
              <a:spcAft>
                <a:spcPct val="0"/>
              </a:spcAft>
              <a:buClr>
                <a:schemeClr val="accent1"/>
              </a:buClr>
              <a:buFont typeface="Times" pitchFamily="18" charset="0"/>
              <a:buChar char="•"/>
              <a:defRPr sz="2000">
                <a:solidFill>
                  <a:schemeClr val="tx1"/>
                </a:solidFill>
                <a:latin typeface="Verdana" pitchFamily="34" charset="0"/>
                <a:ea typeface="微软雅黑" pitchFamily="34" charset="-122"/>
              </a:defRPr>
            </a:lvl7pPr>
            <a:lvl8pPr marL="3429000" indent="-228600" eaLnBrk="0" fontAlgn="base" hangingPunct="0">
              <a:spcBef>
                <a:spcPct val="20000"/>
              </a:spcBef>
              <a:spcAft>
                <a:spcPct val="0"/>
              </a:spcAft>
              <a:buClr>
                <a:schemeClr val="accent1"/>
              </a:buClr>
              <a:buFont typeface="Times" pitchFamily="18" charset="0"/>
              <a:buChar char="•"/>
              <a:defRPr sz="2000">
                <a:solidFill>
                  <a:schemeClr val="tx1"/>
                </a:solidFill>
                <a:latin typeface="Verdana" pitchFamily="34" charset="0"/>
                <a:ea typeface="微软雅黑" pitchFamily="34" charset="-122"/>
              </a:defRPr>
            </a:lvl8pPr>
            <a:lvl9pPr marL="3886200" indent="-228600" eaLnBrk="0" fontAlgn="base" hangingPunct="0">
              <a:spcBef>
                <a:spcPct val="20000"/>
              </a:spcBef>
              <a:spcAft>
                <a:spcPct val="0"/>
              </a:spcAft>
              <a:buClr>
                <a:schemeClr val="accent1"/>
              </a:buClr>
              <a:buFont typeface="Times" pitchFamily="18" charset="0"/>
              <a:buChar char="•"/>
              <a:defRPr sz="2000">
                <a:solidFill>
                  <a:schemeClr val="tx1"/>
                </a:solidFill>
                <a:latin typeface="Verdana" pitchFamily="34" charset="0"/>
                <a:ea typeface="微软雅黑" pitchFamily="34" charset="-122"/>
              </a:defRPr>
            </a:lvl9pPr>
          </a:lstStyle>
          <a:p>
            <a:pPr>
              <a:spcBef>
                <a:spcPct val="0"/>
              </a:spcBef>
              <a:buClrTx/>
              <a:buNone/>
            </a:pPr>
            <a:r>
              <a:rPr lang="zh-CN" altLang="en-US" b="1" dirty="0">
                <a:latin typeface="微软雅黑" pitchFamily="34" charset="-122"/>
              </a:rPr>
              <a:t>下游输出接口变更</a:t>
            </a:r>
          </a:p>
          <a:p>
            <a:pPr>
              <a:spcBef>
                <a:spcPct val="0"/>
              </a:spcBef>
              <a:buClrTx/>
              <a:buFontTx/>
              <a:buNone/>
            </a:pPr>
            <a:r>
              <a:rPr lang="zh-CN" altLang="en-US" sz="1600" dirty="0">
                <a:solidFill>
                  <a:schemeClr val="tx2"/>
                </a:solidFill>
                <a:latin typeface="微软雅黑" pitchFamily="34" charset="-122"/>
              </a:rPr>
              <a:t>监察部输出接口变更</a:t>
            </a:r>
          </a:p>
          <a:p>
            <a:pPr>
              <a:spcBef>
                <a:spcPct val="0"/>
              </a:spcBef>
              <a:buClrTx/>
              <a:buFontTx/>
              <a:buNone/>
            </a:pPr>
            <a:r>
              <a:rPr lang="zh-CN" altLang="en-US" sz="1600" dirty="0">
                <a:solidFill>
                  <a:schemeClr val="tx2"/>
                </a:solidFill>
                <a:latin typeface="微软雅黑" pitchFamily="34" charset="-122"/>
              </a:rPr>
              <a:t>董监高接口变更</a:t>
            </a:r>
          </a:p>
          <a:p>
            <a:pPr>
              <a:spcBef>
                <a:spcPct val="0"/>
              </a:spcBef>
              <a:buClrTx/>
              <a:buFontTx/>
              <a:buNone/>
            </a:pPr>
            <a:r>
              <a:rPr lang="zh-CN" altLang="en-US" sz="1600" dirty="0">
                <a:solidFill>
                  <a:schemeClr val="tx2"/>
                </a:solidFill>
                <a:latin typeface="微软雅黑" pitchFamily="34" charset="-122"/>
              </a:rPr>
              <a:t>中登债券报表接口变更</a:t>
            </a:r>
          </a:p>
          <a:p>
            <a:pPr>
              <a:spcBef>
                <a:spcPct val="0"/>
              </a:spcBef>
              <a:buClrTx/>
              <a:buFontTx/>
              <a:buNone/>
            </a:pPr>
            <a:r>
              <a:rPr lang="zh-CN" altLang="en-US" sz="1600" dirty="0">
                <a:solidFill>
                  <a:schemeClr val="tx2"/>
                </a:solidFill>
                <a:latin typeface="微软雅黑" pitchFamily="34" charset="-122"/>
              </a:rPr>
              <a:t>机构账号接口变更</a:t>
            </a:r>
          </a:p>
        </p:txBody>
      </p:sp>
      <p:sp>
        <p:nvSpPr>
          <p:cNvPr id="21519" name="Text Box 14"/>
          <p:cNvSpPr txBox="1">
            <a:spLocks noChangeArrowheads="1"/>
          </p:cNvSpPr>
          <p:nvPr/>
        </p:nvSpPr>
        <p:spPr bwMode="auto">
          <a:xfrm>
            <a:off x="6084888" y="3028175"/>
            <a:ext cx="2663825" cy="301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defRPr sz="2000">
                <a:solidFill>
                  <a:schemeClr val="tx1"/>
                </a:solidFill>
                <a:latin typeface="Verdana" pitchFamily="34" charset="0"/>
                <a:ea typeface="微软雅黑" pitchFamily="34" charset="-122"/>
              </a:defRPr>
            </a:lvl1pPr>
            <a:lvl2pPr marL="742950" indent="-285750">
              <a:defRPr sz="2000">
                <a:solidFill>
                  <a:schemeClr val="tx1"/>
                </a:solidFill>
                <a:latin typeface="Verdana" pitchFamily="34" charset="0"/>
                <a:ea typeface="微软雅黑" pitchFamily="34" charset="-122"/>
              </a:defRPr>
            </a:lvl2pPr>
            <a:lvl3pPr marL="1143000" indent="-228600">
              <a:defRPr sz="2000">
                <a:solidFill>
                  <a:schemeClr val="tx1"/>
                </a:solidFill>
                <a:latin typeface="Verdana" pitchFamily="34" charset="0"/>
                <a:ea typeface="微软雅黑" pitchFamily="34" charset="-122"/>
              </a:defRPr>
            </a:lvl3pPr>
            <a:lvl4pPr marL="1600200" indent="-228600">
              <a:defRPr sz="2000">
                <a:solidFill>
                  <a:schemeClr val="tx1"/>
                </a:solidFill>
                <a:latin typeface="Verdana" pitchFamily="34" charset="0"/>
                <a:ea typeface="微软雅黑" pitchFamily="34" charset="-122"/>
              </a:defRPr>
            </a:lvl4pPr>
            <a:lvl5pPr marL="2057400" indent="-228600">
              <a:defRPr sz="2000">
                <a:solidFill>
                  <a:schemeClr val="tx1"/>
                </a:solidFill>
                <a:latin typeface="Verdana" pitchFamily="34" charset="0"/>
                <a:ea typeface="微软雅黑" pitchFamily="34" charset="-122"/>
              </a:defRPr>
            </a:lvl5pPr>
            <a:lvl6pPr marL="2514600" indent="-228600" eaLnBrk="0" fontAlgn="base" hangingPunct="0">
              <a:spcBef>
                <a:spcPct val="20000"/>
              </a:spcBef>
              <a:spcAft>
                <a:spcPct val="0"/>
              </a:spcAft>
              <a:buClr>
                <a:schemeClr val="accent1"/>
              </a:buClr>
              <a:buFont typeface="Times" pitchFamily="18" charset="0"/>
              <a:buChar char="•"/>
              <a:defRPr sz="2000">
                <a:solidFill>
                  <a:schemeClr val="tx1"/>
                </a:solidFill>
                <a:latin typeface="Verdana" pitchFamily="34" charset="0"/>
                <a:ea typeface="微软雅黑" pitchFamily="34" charset="-122"/>
              </a:defRPr>
            </a:lvl6pPr>
            <a:lvl7pPr marL="2971800" indent="-228600" eaLnBrk="0" fontAlgn="base" hangingPunct="0">
              <a:spcBef>
                <a:spcPct val="20000"/>
              </a:spcBef>
              <a:spcAft>
                <a:spcPct val="0"/>
              </a:spcAft>
              <a:buClr>
                <a:schemeClr val="accent1"/>
              </a:buClr>
              <a:buFont typeface="Times" pitchFamily="18" charset="0"/>
              <a:buChar char="•"/>
              <a:defRPr sz="2000">
                <a:solidFill>
                  <a:schemeClr val="tx1"/>
                </a:solidFill>
                <a:latin typeface="Verdana" pitchFamily="34" charset="0"/>
                <a:ea typeface="微软雅黑" pitchFamily="34" charset="-122"/>
              </a:defRPr>
            </a:lvl7pPr>
            <a:lvl8pPr marL="3429000" indent="-228600" eaLnBrk="0" fontAlgn="base" hangingPunct="0">
              <a:spcBef>
                <a:spcPct val="20000"/>
              </a:spcBef>
              <a:spcAft>
                <a:spcPct val="0"/>
              </a:spcAft>
              <a:buClr>
                <a:schemeClr val="accent1"/>
              </a:buClr>
              <a:buFont typeface="Times" pitchFamily="18" charset="0"/>
              <a:buChar char="•"/>
              <a:defRPr sz="2000">
                <a:solidFill>
                  <a:schemeClr val="tx1"/>
                </a:solidFill>
                <a:latin typeface="Verdana" pitchFamily="34" charset="0"/>
                <a:ea typeface="微软雅黑" pitchFamily="34" charset="-122"/>
              </a:defRPr>
            </a:lvl8pPr>
            <a:lvl9pPr marL="3886200" indent="-228600" eaLnBrk="0" fontAlgn="base" hangingPunct="0">
              <a:spcBef>
                <a:spcPct val="20000"/>
              </a:spcBef>
              <a:spcAft>
                <a:spcPct val="0"/>
              </a:spcAft>
              <a:buClr>
                <a:schemeClr val="accent1"/>
              </a:buClr>
              <a:buFont typeface="Times" pitchFamily="18" charset="0"/>
              <a:buChar char="•"/>
              <a:defRPr sz="2000">
                <a:solidFill>
                  <a:schemeClr val="tx1"/>
                </a:solidFill>
                <a:latin typeface="Verdana" pitchFamily="34" charset="0"/>
                <a:ea typeface="微软雅黑" pitchFamily="34" charset="-122"/>
              </a:defRPr>
            </a:lvl9pPr>
          </a:lstStyle>
          <a:p>
            <a:pPr>
              <a:spcBef>
                <a:spcPct val="0"/>
              </a:spcBef>
              <a:buClrTx/>
              <a:buNone/>
            </a:pPr>
            <a:r>
              <a:rPr lang="zh-CN" altLang="en-US" b="1" dirty="0">
                <a:latin typeface="微软雅黑" pitchFamily="34" charset="-122"/>
              </a:rPr>
              <a:t>业务</a:t>
            </a:r>
            <a:r>
              <a:rPr lang="zh-CN" altLang="en-US" b="1" dirty="0" smtClean="0">
                <a:latin typeface="微软雅黑" pitchFamily="34" charset="-122"/>
              </a:rPr>
              <a:t>变更</a:t>
            </a:r>
            <a:r>
              <a:rPr lang="en-US" altLang="zh-CN" b="1" dirty="0" smtClean="0">
                <a:latin typeface="微软雅黑" pitchFamily="34" charset="-122"/>
              </a:rPr>
              <a:t>(</a:t>
            </a:r>
            <a:r>
              <a:rPr lang="en-US" altLang="zh-CN" b="1" dirty="0" smtClean="0">
                <a:solidFill>
                  <a:srgbClr val="C00000"/>
                </a:solidFill>
                <a:latin typeface="微软雅黑" pitchFamily="34" charset="-122"/>
              </a:rPr>
              <a:t>21+</a:t>
            </a:r>
            <a:r>
              <a:rPr lang="en-US" altLang="zh-CN" b="1" dirty="0" smtClean="0">
                <a:latin typeface="微软雅黑" pitchFamily="34" charset="-122"/>
              </a:rPr>
              <a:t>)</a:t>
            </a:r>
            <a:endParaRPr lang="zh-CN" altLang="en-US" b="1" dirty="0">
              <a:latin typeface="微软雅黑" pitchFamily="34" charset="-122"/>
            </a:endParaRPr>
          </a:p>
          <a:p>
            <a:pPr>
              <a:spcBef>
                <a:spcPct val="0"/>
              </a:spcBef>
              <a:buClrTx/>
              <a:buFontTx/>
              <a:buNone/>
            </a:pPr>
            <a:r>
              <a:rPr lang="zh-CN" altLang="en-US" sz="1600" dirty="0">
                <a:latin typeface="微软雅黑" pitchFamily="34" charset="-122"/>
              </a:rPr>
              <a:t>证监会行业分类</a:t>
            </a:r>
            <a:r>
              <a:rPr lang="zh-CN" altLang="en-US" sz="1600" dirty="0" smtClean="0">
                <a:latin typeface="微软雅黑" pitchFamily="34" charset="-122"/>
              </a:rPr>
              <a:t>调整</a:t>
            </a:r>
            <a:r>
              <a:rPr lang="en-US" altLang="zh-CN" sz="1600" dirty="0" smtClean="0">
                <a:latin typeface="微软雅黑" pitchFamily="34" charset="-122"/>
              </a:rPr>
              <a:t>/</a:t>
            </a:r>
            <a:r>
              <a:rPr lang="zh-CN" altLang="en-US" sz="1600" dirty="0" smtClean="0">
                <a:latin typeface="微软雅黑" pitchFamily="34" charset="-122"/>
              </a:rPr>
              <a:t>货币</a:t>
            </a:r>
            <a:r>
              <a:rPr lang="zh-CN" altLang="en-US" sz="1600" dirty="0">
                <a:latin typeface="微软雅黑" pitchFamily="34" charset="-122"/>
              </a:rPr>
              <a:t>基金</a:t>
            </a:r>
            <a:r>
              <a:rPr lang="en-US" altLang="zh-CN" sz="1600" dirty="0">
                <a:latin typeface="微软雅黑" pitchFamily="34" charset="-122"/>
              </a:rPr>
              <a:t>ETF</a:t>
            </a:r>
            <a:r>
              <a:rPr lang="zh-CN" altLang="en-US" sz="1600" dirty="0" smtClean="0">
                <a:latin typeface="微软雅黑" pitchFamily="34" charset="-122"/>
              </a:rPr>
              <a:t>业务</a:t>
            </a:r>
            <a:r>
              <a:rPr lang="en-US" altLang="zh-CN" sz="1600" dirty="0" smtClean="0">
                <a:latin typeface="微软雅黑" pitchFamily="34" charset="-122"/>
              </a:rPr>
              <a:t>/</a:t>
            </a:r>
            <a:r>
              <a:rPr lang="zh-CN" altLang="en-US" sz="1600" dirty="0" smtClean="0">
                <a:latin typeface="微软雅黑" pitchFamily="34" charset="-122"/>
              </a:rPr>
              <a:t>转</a:t>
            </a:r>
            <a:r>
              <a:rPr lang="zh-CN" altLang="en-US" sz="1600" dirty="0">
                <a:latin typeface="微软雅黑" pitchFamily="34" charset="-122"/>
              </a:rPr>
              <a:t>融通</a:t>
            </a:r>
            <a:r>
              <a:rPr lang="zh-CN" altLang="en-US" sz="1600" dirty="0" smtClean="0">
                <a:latin typeface="微软雅黑" pitchFamily="34" charset="-122"/>
              </a:rPr>
              <a:t>业务</a:t>
            </a:r>
            <a:r>
              <a:rPr lang="en-US" altLang="zh-CN" sz="1600" dirty="0" smtClean="0">
                <a:latin typeface="微软雅黑" pitchFamily="34" charset="-122"/>
              </a:rPr>
              <a:t>/</a:t>
            </a:r>
            <a:r>
              <a:rPr lang="zh-CN" altLang="en-US" sz="1600" dirty="0" smtClean="0">
                <a:latin typeface="微软雅黑" pitchFamily="34" charset="-122"/>
              </a:rPr>
              <a:t>实时</a:t>
            </a:r>
            <a:r>
              <a:rPr lang="zh-CN" altLang="en-US" sz="1600" dirty="0">
                <a:latin typeface="微软雅黑" pitchFamily="34" charset="-122"/>
              </a:rPr>
              <a:t>申赎货币基金</a:t>
            </a:r>
            <a:r>
              <a:rPr lang="zh-CN" altLang="en-US" sz="1600" dirty="0" smtClean="0">
                <a:latin typeface="微软雅黑" pitchFamily="34" charset="-122"/>
              </a:rPr>
              <a:t>业务</a:t>
            </a:r>
            <a:r>
              <a:rPr lang="en-US" altLang="zh-CN" sz="1600" dirty="0" smtClean="0">
                <a:latin typeface="微软雅黑" pitchFamily="34" charset="-122"/>
              </a:rPr>
              <a:t>/</a:t>
            </a:r>
            <a:r>
              <a:rPr lang="zh-CN" altLang="en-US" sz="1600" dirty="0" smtClean="0">
                <a:latin typeface="微软雅黑" pitchFamily="34" charset="-122"/>
              </a:rPr>
              <a:t>报价</a:t>
            </a:r>
            <a:r>
              <a:rPr lang="zh-CN" altLang="en-US" sz="1600" dirty="0">
                <a:latin typeface="微软雅黑" pitchFamily="34" charset="-122"/>
              </a:rPr>
              <a:t>回购品种</a:t>
            </a:r>
            <a:r>
              <a:rPr lang="zh-CN" altLang="en-US" sz="1600" dirty="0" smtClean="0">
                <a:latin typeface="微软雅黑" pitchFamily="34" charset="-122"/>
              </a:rPr>
              <a:t>扩展</a:t>
            </a:r>
            <a:r>
              <a:rPr lang="en-US" altLang="zh-CN" sz="1600" dirty="0" smtClean="0">
                <a:latin typeface="微软雅黑" pitchFamily="34" charset="-122"/>
              </a:rPr>
              <a:t>/</a:t>
            </a:r>
            <a:r>
              <a:rPr lang="zh-CN" altLang="en-US" sz="1600" dirty="0" smtClean="0">
                <a:latin typeface="微软雅黑" pitchFamily="34" charset="-122"/>
              </a:rPr>
              <a:t>债券</a:t>
            </a:r>
            <a:r>
              <a:rPr lang="en-US" altLang="zh-CN" sz="1600" dirty="0">
                <a:latin typeface="微软雅黑" pitchFamily="34" charset="-122"/>
              </a:rPr>
              <a:t>ETF</a:t>
            </a:r>
            <a:r>
              <a:rPr lang="zh-CN" altLang="en-US" sz="1600" dirty="0" smtClean="0">
                <a:latin typeface="微软雅黑" pitchFamily="34" charset="-122"/>
              </a:rPr>
              <a:t>业务</a:t>
            </a:r>
            <a:r>
              <a:rPr lang="en-US" altLang="zh-CN" sz="1600" dirty="0" smtClean="0">
                <a:latin typeface="微软雅黑" pitchFamily="34" charset="-122"/>
              </a:rPr>
              <a:t>/</a:t>
            </a:r>
            <a:r>
              <a:rPr lang="zh-CN" altLang="en-US" sz="1600" dirty="0" smtClean="0">
                <a:latin typeface="微软雅黑" pitchFamily="34" charset="-122"/>
              </a:rPr>
              <a:t>资产</a:t>
            </a:r>
            <a:r>
              <a:rPr lang="zh-CN" altLang="en-US" sz="1600" dirty="0">
                <a:latin typeface="微软雅黑" pitchFamily="34" charset="-122"/>
              </a:rPr>
              <a:t>支持</a:t>
            </a:r>
            <a:r>
              <a:rPr lang="zh-CN" altLang="en-US" sz="1600" dirty="0" smtClean="0">
                <a:latin typeface="微软雅黑" pitchFamily="34" charset="-122"/>
              </a:rPr>
              <a:t>证券</a:t>
            </a:r>
            <a:r>
              <a:rPr lang="en-US" altLang="zh-CN" sz="1600" dirty="0" smtClean="0">
                <a:latin typeface="微软雅黑" pitchFamily="34" charset="-122"/>
              </a:rPr>
              <a:t>/</a:t>
            </a:r>
            <a:r>
              <a:rPr lang="zh-CN" altLang="en-US" sz="1600" dirty="0" smtClean="0">
                <a:latin typeface="微软雅黑" pitchFamily="34" charset="-122"/>
              </a:rPr>
              <a:t>债券</a:t>
            </a:r>
            <a:r>
              <a:rPr lang="zh-CN" altLang="en-US" sz="1600" dirty="0">
                <a:latin typeface="微软雅黑" pitchFamily="34" charset="-122"/>
              </a:rPr>
              <a:t>分期</a:t>
            </a:r>
            <a:r>
              <a:rPr lang="zh-CN" altLang="en-US" sz="1600" dirty="0" smtClean="0">
                <a:latin typeface="微软雅黑" pitchFamily="34" charset="-122"/>
              </a:rPr>
              <a:t>偿还</a:t>
            </a:r>
            <a:r>
              <a:rPr lang="en-US" altLang="zh-CN" sz="1600" dirty="0" smtClean="0">
                <a:latin typeface="微软雅黑" pitchFamily="34" charset="-122"/>
              </a:rPr>
              <a:t>/</a:t>
            </a:r>
            <a:r>
              <a:rPr lang="zh-CN" altLang="en-US" sz="1600" dirty="0" smtClean="0">
                <a:latin typeface="微软雅黑" pitchFamily="34" charset="-122"/>
              </a:rPr>
              <a:t>国债</a:t>
            </a:r>
            <a:r>
              <a:rPr lang="zh-CN" altLang="en-US" sz="1600" dirty="0">
                <a:latin typeface="微软雅黑" pitchFamily="34" charset="-122"/>
              </a:rPr>
              <a:t>预</a:t>
            </a:r>
            <a:r>
              <a:rPr lang="zh-CN" altLang="en-US" sz="1600" dirty="0" smtClean="0">
                <a:latin typeface="微软雅黑" pitchFamily="34" charset="-122"/>
              </a:rPr>
              <a:t>发行</a:t>
            </a:r>
            <a:r>
              <a:rPr lang="en-US" altLang="zh-CN" sz="1600" dirty="0" smtClean="0">
                <a:latin typeface="微软雅黑" pitchFamily="34" charset="-122"/>
              </a:rPr>
              <a:t>/</a:t>
            </a:r>
            <a:r>
              <a:rPr lang="zh-CN" altLang="en-US" sz="1600" dirty="0" smtClean="0">
                <a:latin typeface="微软雅黑" pitchFamily="34" charset="-122"/>
              </a:rPr>
              <a:t>集合</a:t>
            </a:r>
            <a:r>
              <a:rPr lang="zh-CN" altLang="en-US" sz="1600" dirty="0">
                <a:latin typeface="微软雅黑" pitchFamily="34" charset="-122"/>
              </a:rPr>
              <a:t>资产</a:t>
            </a:r>
            <a:r>
              <a:rPr lang="zh-CN" altLang="en-US" sz="1600" dirty="0" smtClean="0">
                <a:latin typeface="微软雅黑" pitchFamily="34" charset="-122"/>
              </a:rPr>
              <a:t>管理</a:t>
            </a:r>
            <a:r>
              <a:rPr lang="en-US" altLang="zh-CN" sz="1600" dirty="0" smtClean="0">
                <a:latin typeface="微软雅黑" pitchFamily="34" charset="-122"/>
              </a:rPr>
              <a:t>/</a:t>
            </a:r>
            <a:r>
              <a:rPr lang="zh-CN" altLang="en-US" sz="1600" dirty="0" smtClean="0">
                <a:latin typeface="微软雅黑" pitchFamily="34" charset="-122"/>
              </a:rPr>
              <a:t>股票</a:t>
            </a:r>
            <a:r>
              <a:rPr lang="zh-CN" altLang="en-US" sz="1600" dirty="0">
                <a:latin typeface="微软雅黑" pitchFamily="34" charset="-122"/>
              </a:rPr>
              <a:t>质押式回</a:t>
            </a:r>
            <a:r>
              <a:rPr lang="zh-CN" altLang="en-US" sz="1600" dirty="0" smtClean="0">
                <a:latin typeface="微软雅黑" pitchFamily="34" charset="-122"/>
              </a:rPr>
              <a:t>购</a:t>
            </a:r>
            <a:r>
              <a:rPr lang="en-US" altLang="zh-CN" sz="1600" dirty="0" smtClean="0">
                <a:latin typeface="微软雅黑" pitchFamily="34" charset="-122"/>
              </a:rPr>
              <a:t>/</a:t>
            </a:r>
            <a:r>
              <a:rPr lang="zh-CN" altLang="en-US" sz="1600" dirty="0" smtClean="0">
                <a:latin typeface="微软雅黑" pitchFamily="34" charset="-122"/>
              </a:rPr>
              <a:t>黄金</a:t>
            </a:r>
            <a:r>
              <a:rPr lang="en-US" altLang="zh-CN" sz="1600" dirty="0" smtClean="0">
                <a:latin typeface="微软雅黑" pitchFamily="34" charset="-122"/>
              </a:rPr>
              <a:t>ETF/</a:t>
            </a:r>
            <a:r>
              <a:rPr lang="zh-CN" altLang="en-US" sz="1600" dirty="0" smtClean="0">
                <a:latin typeface="微软雅黑" pitchFamily="34" charset="-122"/>
              </a:rPr>
              <a:t>招标</a:t>
            </a:r>
            <a:r>
              <a:rPr lang="zh-CN" altLang="en-US" sz="1600" dirty="0">
                <a:latin typeface="微软雅黑" pitchFamily="34" charset="-122"/>
              </a:rPr>
              <a:t>发行</a:t>
            </a:r>
            <a:r>
              <a:rPr lang="zh-CN" altLang="en-US" sz="1600" dirty="0" smtClean="0">
                <a:latin typeface="微软雅黑" pitchFamily="34" charset="-122"/>
              </a:rPr>
              <a:t>系统</a:t>
            </a:r>
            <a:r>
              <a:rPr lang="en-US" altLang="zh-CN" sz="1600" dirty="0" smtClean="0">
                <a:latin typeface="微软雅黑" pitchFamily="34" charset="-122"/>
              </a:rPr>
              <a:t>/</a:t>
            </a:r>
            <a:r>
              <a:rPr lang="zh-CN" altLang="en-US" sz="1600" dirty="0" smtClean="0">
                <a:latin typeface="微软雅黑" pitchFamily="34" charset="-122"/>
              </a:rPr>
              <a:t>交易</a:t>
            </a:r>
            <a:r>
              <a:rPr lang="zh-CN" altLang="en-US" sz="1600" dirty="0">
                <a:latin typeface="微软雅黑" pitchFamily="34" charset="-122"/>
              </a:rPr>
              <a:t>规则</a:t>
            </a:r>
            <a:r>
              <a:rPr lang="zh-CN" altLang="en-US" sz="1600" dirty="0" smtClean="0">
                <a:latin typeface="微软雅黑" pitchFamily="34" charset="-122"/>
              </a:rPr>
              <a:t>调整</a:t>
            </a:r>
            <a:r>
              <a:rPr lang="en-US" altLang="zh-CN" sz="1600" dirty="0" smtClean="0">
                <a:latin typeface="微软雅黑" pitchFamily="34" charset="-122"/>
              </a:rPr>
              <a:t>/LOF</a:t>
            </a:r>
            <a:r>
              <a:rPr lang="zh-CN" altLang="en-US" sz="1600" dirty="0" smtClean="0">
                <a:latin typeface="微软雅黑" pitchFamily="34" charset="-122"/>
              </a:rPr>
              <a:t>业务</a:t>
            </a:r>
            <a:r>
              <a:rPr lang="en-US" altLang="zh-CN" sz="1600" dirty="0" smtClean="0">
                <a:latin typeface="微软雅黑" pitchFamily="34" charset="-122"/>
              </a:rPr>
              <a:t>/</a:t>
            </a:r>
            <a:r>
              <a:rPr lang="zh-CN" altLang="en-US" sz="1600" dirty="0" smtClean="0">
                <a:latin typeface="微软雅黑" pitchFamily="34" charset="-122"/>
              </a:rPr>
              <a:t>个股期权</a:t>
            </a:r>
            <a:r>
              <a:rPr lang="en-US" altLang="zh-CN" sz="1600" dirty="0" smtClean="0">
                <a:latin typeface="微软雅黑" pitchFamily="34" charset="-122"/>
              </a:rPr>
              <a:t>/</a:t>
            </a:r>
            <a:r>
              <a:rPr lang="zh-CN" altLang="en-US" sz="1600" dirty="0" smtClean="0">
                <a:latin typeface="微软雅黑" pitchFamily="34" charset="-122"/>
              </a:rPr>
              <a:t>政策性金融债</a:t>
            </a:r>
            <a:r>
              <a:rPr lang="en-US" altLang="zh-CN" sz="1600" dirty="0" smtClean="0">
                <a:latin typeface="微软雅黑" pitchFamily="34" charset="-122"/>
              </a:rPr>
              <a:t>/</a:t>
            </a:r>
            <a:r>
              <a:rPr lang="zh-CN" altLang="en-US" sz="1600" dirty="0" smtClean="0">
                <a:latin typeface="微软雅黑" pitchFamily="34" charset="-122"/>
              </a:rPr>
              <a:t>优先股</a:t>
            </a:r>
            <a:r>
              <a:rPr lang="en-US" altLang="zh-CN" sz="1600" dirty="0" smtClean="0">
                <a:latin typeface="微软雅黑" pitchFamily="34" charset="-122"/>
              </a:rPr>
              <a:t>/</a:t>
            </a:r>
            <a:r>
              <a:rPr lang="zh-CN" altLang="en-US" sz="1600" dirty="0" smtClean="0">
                <a:latin typeface="微软雅黑" pitchFamily="34" charset="-122"/>
              </a:rPr>
              <a:t>报价回购折算率</a:t>
            </a:r>
            <a:r>
              <a:rPr lang="en-US" altLang="zh-CN" sz="1600" dirty="0" smtClean="0">
                <a:latin typeface="微软雅黑" pitchFamily="34" charset="-122"/>
              </a:rPr>
              <a:t>/IPO</a:t>
            </a:r>
            <a:r>
              <a:rPr lang="zh-CN" altLang="en-US" sz="1600" dirty="0" smtClean="0">
                <a:latin typeface="微软雅黑" pitchFamily="34" charset="-122"/>
              </a:rPr>
              <a:t>发行</a:t>
            </a:r>
            <a:endParaRPr lang="zh-CN" altLang="en-US" sz="1800" dirty="0">
              <a:latin typeface="微软雅黑" pitchFamily="3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23850" y="0"/>
            <a:ext cx="8534400" cy="1143000"/>
          </a:xfrm>
        </p:spPr>
        <p:txBody>
          <a:bodyPr/>
          <a:lstStyle/>
          <a:p>
            <a:r>
              <a:rPr lang="en-US" altLang="zh-CN" dirty="0">
                <a:latin typeface="微软雅黑" pitchFamily="34" charset="-122"/>
                <a:ea typeface="微软雅黑" pitchFamily="34" charset="-122"/>
              </a:rPr>
              <a:t>4</a:t>
            </a:r>
            <a:r>
              <a:rPr lang="zh-CN" altLang="en-US" dirty="0">
                <a:latin typeface="微软雅黑" pitchFamily="34" charset="-122"/>
                <a:ea typeface="微软雅黑" pitchFamily="34" charset="-122"/>
              </a:rPr>
              <a:t>，变</a:t>
            </a:r>
            <a:r>
              <a:rPr lang="zh-CN" altLang="en-US" dirty="0" smtClean="0">
                <a:latin typeface="微软雅黑" pitchFamily="34" charset="-122"/>
                <a:ea typeface="微软雅黑" pitchFamily="34" charset="-122"/>
              </a:rPr>
              <a:t>更开发</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按工作分类统计</a:t>
            </a:r>
            <a:endParaRPr lang="en-US" altLang="zh-CN" dirty="0" smtClean="0">
              <a:latin typeface="微软雅黑" pitchFamily="34" charset="-122"/>
              <a:ea typeface="微软雅黑" pitchFamily="34" charset="-122"/>
            </a:endParaRPr>
          </a:p>
        </p:txBody>
      </p:sp>
      <p:sp>
        <p:nvSpPr>
          <p:cNvPr id="4" name="Rectangle 3"/>
          <p:cNvSpPr/>
          <p:nvPr/>
        </p:nvSpPr>
        <p:spPr>
          <a:xfrm>
            <a:off x="3635896" y="6037580"/>
            <a:ext cx="2175596" cy="40011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buNone/>
            </a:pPr>
            <a:r>
              <a:rPr lang="zh-CN" altLang="en-US" dirty="0" smtClean="0">
                <a:latin typeface="微软雅黑" pitchFamily="34" charset="-122"/>
              </a:rPr>
              <a:t>合计投入</a:t>
            </a:r>
            <a:r>
              <a:rPr lang="en-US" altLang="zh-CN" dirty="0" smtClean="0">
                <a:latin typeface="微软雅黑" pitchFamily="34" charset="-122"/>
              </a:rPr>
              <a:t>717</a:t>
            </a:r>
            <a:r>
              <a:rPr lang="zh-CN" altLang="en-US" dirty="0" smtClean="0">
                <a:latin typeface="微软雅黑" pitchFamily="34" charset="-122"/>
              </a:rPr>
              <a:t>人天</a:t>
            </a:r>
            <a:endParaRPr lang="en-US" dirty="0"/>
          </a:p>
        </p:txBody>
      </p:sp>
      <p:pic>
        <p:nvPicPr>
          <p:cNvPr id="22681" name="Picture 1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340768"/>
            <a:ext cx="8064896" cy="456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23850" y="0"/>
            <a:ext cx="8534400" cy="1143000"/>
          </a:xfrm>
        </p:spPr>
        <p:txBody>
          <a:bodyPr/>
          <a:lstStyle/>
          <a:p>
            <a:r>
              <a:rPr lang="en-US" altLang="zh-CN" dirty="0" smtClean="0">
                <a:latin typeface="微软雅黑" pitchFamily="34" charset="-122"/>
                <a:ea typeface="微软雅黑" pitchFamily="34" charset="-122"/>
              </a:rPr>
              <a:t>5</a:t>
            </a:r>
            <a:r>
              <a:rPr lang="zh-CN" altLang="en-US" dirty="0" smtClean="0">
                <a:latin typeface="微软雅黑" pitchFamily="34" charset="-122"/>
                <a:ea typeface="微软雅黑" pitchFamily="34" charset="-122"/>
              </a:rPr>
              <a:t>，变更开发</a:t>
            </a:r>
            <a:r>
              <a:rPr lang="en-US" altLang="zh-CN" dirty="0" smtClean="0">
                <a:latin typeface="微软雅黑" pitchFamily="34" charset="-122"/>
                <a:ea typeface="微软雅黑" pitchFamily="34" charset="-122"/>
              </a:rPr>
              <a:t>—Ad-Hoc</a:t>
            </a:r>
            <a:r>
              <a:rPr lang="zh-CN" altLang="en-US" dirty="0" smtClean="0">
                <a:latin typeface="微软雅黑" pitchFamily="34" charset="-122"/>
                <a:ea typeface="微软雅黑" pitchFamily="34" charset="-122"/>
              </a:rPr>
              <a:t>临时</a:t>
            </a:r>
            <a:r>
              <a:rPr lang="zh-CN" altLang="en-US" dirty="0" smtClean="0">
                <a:latin typeface="微软雅黑" pitchFamily="34" charset="-122"/>
                <a:ea typeface="微软雅黑" pitchFamily="34" charset="-122"/>
              </a:rPr>
              <a:t>查询</a:t>
            </a:r>
            <a:r>
              <a:rPr lang="en-US" altLang="zh-CN" dirty="0" smtClean="0">
                <a:latin typeface="微软雅黑" pitchFamily="34" charset="-122"/>
                <a:ea typeface="微软雅黑" pitchFamily="34" charset="-122"/>
              </a:rPr>
              <a:t>(1)</a:t>
            </a:r>
            <a:endParaRPr lang="en-US" altLang="zh-CN" dirty="0" smtClean="0">
              <a:latin typeface="微软雅黑" pitchFamily="34" charset="-122"/>
              <a:ea typeface="微软雅黑"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640244161"/>
              </p:ext>
            </p:extLst>
          </p:nvPr>
        </p:nvGraphicFramePr>
        <p:xfrm>
          <a:off x="19855" y="1196749"/>
          <a:ext cx="8944635" cy="5679238"/>
        </p:xfrm>
        <a:graphic>
          <a:graphicData uri="http://schemas.openxmlformats.org/drawingml/2006/table">
            <a:tbl>
              <a:tblPr>
                <a:tableStyleId>{5DA37D80-6434-44D0-A028-1B22A696006F}</a:tableStyleId>
              </a:tblPr>
              <a:tblGrid>
                <a:gridCol w="379321"/>
                <a:gridCol w="1884369"/>
                <a:gridCol w="819823"/>
                <a:gridCol w="379321"/>
                <a:gridCol w="1762007"/>
                <a:gridCol w="819823"/>
                <a:gridCol w="379321"/>
                <a:gridCol w="1700827"/>
                <a:gridCol w="819823"/>
              </a:tblGrid>
              <a:tr h="174022">
                <a:tc>
                  <a:txBody>
                    <a:bodyPr/>
                    <a:lstStyle/>
                    <a:p>
                      <a:pPr algn="ctr" fontAlgn="ctr"/>
                      <a:r>
                        <a:rPr lang="zh-CN" altLang="en-US" sz="1050" u="none" strike="noStrike" dirty="0">
                          <a:effectLst/>
                        </a:rPr>
                        <a:t>序号</a:t>
                      </a:r>
                      <a:endParaRPr lang="zh-CN" altLang="en-US" sz="1050" b="1" i="0" u="none" strike="noStrike" dirty="0">
                        <a:solidFill>
                          <a:srgbClr val="000000"/>
                        </a:solidFill>
                        <a:effectLst/>
                        <a:latin typeface="微软雅黑"/>
                      </a:endParaRPr>
                    </a:p>
                  </a:txBody>
                  <a:tcPr marL="8393" marR="8393" marT="8393" marB="0" anchor="ctr"/>
                </a:tc>
                <a:tc>
                  <a:txBody>
                    <a:bodyPr/>
                    <a:lstStyle/>
                    <a:p>
                      <a:pPr algn="l" fontAlgn="ctr"/>
                      <a:r>
                        <a:rPr lang="zh-CN" altLang="en-US" sz="1050" u="none" strike="noStrike" dirty="0">
                          <a:effectLst/>
                        </a:rPr>
                        <a:t>工作内容</a:t>
                      </a:r>
                      <a:endParaRPr lang="zh-CN" altLang="en-US" sz="1050" b="1" i="0" u="none" strike="noStrike" dirty="0">
                        <a:solidFill>
                          <a:srgbClr val="000000"/>
                        </a:solidFill>
                        <a:effectLst/>
                        <a:latin typeface="微软雅黑"/>
                      </a:endParaRPr>
                    </a:p>
                  </a:txBody>
                  <a:tcPr marL="8393" marR="8393" marT="8393" marB="0" anchor="ctr"/>
                </a:tc>
                <a:tc>
                  <a:txBody>
                    <a:bodyPr/>
                    <a:lstStyle/>
                    <a:p>
                      <a:pPr algn="ctr" fontAlgn="ctr"/>
                      <a:r>
                        <a:rPr lang="zh-CN" altLang="en-US" sz="1050" u="none" strike="noStrike">
                          <a:effectLst/>
                        </a:rPr>
                        <a:t>完成日期</a:t>
                      </a:r>
                      <a:endParaRPr lang="zh-CN" altLang="en-US" sz="1050" b="1" i="0" u="none" strike="noStrike">
                        <a:solidFill>
                          <a:srgbClr val="000000"/>
                        </a:solidFill>
                        <a:effectLst/>
                        <a:latin typeface="微软雅黑"/>
                      </a:endParaRPr>
                    </a:p>
                  </a:txBody>
                  <a:tcPr marL="8393" marR="8393" marT="8393" marB="0" anchor="ctr"/>
                </a:tc>
                <a:tc>
                  <a:txBody>
                    <a:bodyPr/>
                    <a:lstStyle/>
                    <a:p>
                      <a:pPr algn="ctr" fontAlgn="ctr"/>
                      <a:r>
                        <a:rPr lang="zh-CN" altLang="en-US" sz="1050" u="none" strike="noStrike">
                          <a:effectLst/>
                        </a:rPr>
                        <a:t>序号</a:t>
                      </a:r>
                      <a:endParaRPr lang="zh-CN" altLang="en-US" sz="1050" b="1" i="0" u="none" strike="noStrike">
                        <a:solidFill>
                          <a:srgbClr val="000000"/>
                        </a:solidFill>
                        <a:effectLst/>
                        <a:latin typeface="微软雅黑"/>
                      </a:endParaRPr>
                    </a:p>
                  </a:txBody>
                  <a:tcPr marL="8393" marR="8393" marT="8393" marB="0" anchor="ctr"/>
                </a:tc>
                <a:tc>
                  <a:txBody>
                    <a:bodyPr/>
                    <a:lstStyle/>
                    <a:p>
                      <a:pPr algn="l" fontAlgn="ctr"/>
                      <a:r>
                        <a:rPr lang="zh-CN" altLang="en-US" sz="1050" u="none" strike="noStrike">
                          <a:effectLst/>
                        </a:rPr>
                        <a:t>工作内容</a:t>
                      </a:r>
                      <a:endParaRPr lang="zh-CN" altLang="en-US" sz="1050" b="1" i="0" u="none" strike="noStrike">
                        <a:solidFill>
                          <a:srgbClr val="000000"/>
                        </a:solidFill>
                        <a:effectLst/>
                        <a:latin typeface="微软雅黑"/>
                      </a:endParaRPr>
                    </a:p>
                  </a:txBody>
                  <a:tcPr marL="8393" marR="8393" marT="8393" marB="0" anchor="ctr"/>
                </a:tc>
                <a:tc>
                  <a:txBody>
                    <a:bodyPr/>
                    <a:lstStyle/>
                    <a:p>
                      <a:pPr algn="ctr" fontAlgn="ctr"/>
                      <a:r>
                        <a:rPr lang="zh-CN" altLang="en-US" sz="1050" u="none" strike="noStrike">
                          <a:effectLst/>
                        </a:rPr>
                        <a:t>完成日期</a:t>
                      </a:r>
                      <a:endParaRPr lang="zh-CN" altLang="en-US" sz="1050" b="1" i="0" u="none" strike="noStrike">
                        <a:solidFill>
                          <a:srgbClr val="000000"/>
                        </a:solidFill>
                        <a:effectLst/>
                        <a:latin typeface="微软雅黑"/>
                      </a:endParaRPr>
                    </a:p>
                  </a:txBody>
                  <a:tcPr marL="8393" marR="8393" marT="8393" marB="0" anchor="ctr"/>
                </a:tc>
                <a:tc>
                  <a:txBody>
                    <a:bodyPr/>
                    <a:lstStyle/>
                    <a:p>
                      <a:pPr algn="ctr" fontAlgn="ctr"/>
                      <a:r>
                        <a:rPr lang="zh-CN" altLang="en-US" sz="1050" u="none" strike="noStrike">
                          <a:effectLst/>
                        </a:rPr>
                        <a:t>序号</a:t>
                      </a:r>
                      <a:endParaRPr lang="zh-CN" altLang="en-US" sz="1050" b="1" i="0" u="none" strike="noStrike">
                        <a:solidFill>
                          <a:srgbClr val="000000"/>
                        </a:solidFill>
                        <a:effectLst/>
                        <a:latin typeface="微软雅黑"/>
                      </a:endParaRPr>
                    </a:p>
                  </a:txBody>
                  <a:tcPr marL="8393" marR="8393" marT="8393" marB="0" anchor="ctr"/>
                </a:tc>
                <a:tc>
                  <a:txBody>
                    <a:bodyPr/>
                    <a:lstStyle/>
                    <a:p>
                      <a:pPr algn="l" fontAlgn="ctr"/>
                      <a:r>
                        <a:rPr lang="zh-CN" altLang="en-US" sz="1050" u="none" strike="noStrike">
                          <a:effectLst/>
                        </a:rPr>
                        <a:t>工作内容</a:t>
                      </a:r>
                      <a:endParaRPr lang="zh-CN" altLang="en-US" sz="1050" b="1" i="0" u="none" strike="noStrike">
                        <a:solidFill>
                          <a:srgbClr val="000000"/>
                        </a:solidFill>
                        <a:effectLst/>
                        <a:latin typeface="微软雅黑"/>
                      </a:endParaRPr>
                    </a:p>
                  </a:txBody>
                  <a:tcPr marL="8393" marR="8393" marT="8393" marB="0" anchor="ctr"/>
                </a:tc>
                <a:tc>
                  <a:txBody>
                    <a:bodyPr/>
                    <a:lstStyle/>
                    <a:p>
                      <a:pPr algn="ctr" fontAlgn="ctr"/>
                      <a:r>
                        <a:rPr lang="zh-CN" altLang="en-US" sz="1050" u="none" strike="noStrike">
                          <a:effectLst/>
                        </a:rPr>
                        <a:t>完成日期</a:t>
                      </a:r>
                      <a:endParaRPr lang="zh-CN" altLang="en-US" sz="1050" b="1" i="0" u="none" strike="noStrike">
                        <a:solidFill>
                          <a:srgbClr val="000000"/>
                        </a:solidFill>
                        <a:effectLst/>
                        <a:latin typeface="微软雅黑"/>
                      </a:endParaRPr>
                    </a:p>
                  </a:txBody>
                  <a:tcPr marL="8393" marR="8393" marT="8393" marB="0" anchor="ctr"/>
                </a:tc>
              </a:tr>
              <a:tr h="388082">
                <a:tc>
                  <a:txBody>
                    <a:bodyPr/>
                    <a:lstStyle/>
                    <a:p>
                      <a:pPr algn="r" fontAlgn="ctr"/>
                      <a:r>
                        <a:rPr lang="en-US" sz="1050" u="none" strike="noStrike">
                          <a:effectLst/>
                        </a:rPr>
                        <a:t>1</a:t>
                      </a:r>
                      <a:endParaRPr lang="en-US" sz="1050" b="0" i="0" u="none" strike="noStrike">
                        <a:solidFill>
                          <a:srgbClr val="000000"/>
                        </a:solidFill>
                        <a:effectLst/>
                        <a:latin typeface="微软雅黑"/>
                      </a:endParaRPr>
                    </a:p>
                  </a:txBody>
                  <a:tcPr marL="8393" marR="8393" marT="8393" marB="0" anchor="ctr"/>
                </a:tc>
                <a:tc>
                  <a:txBody>
                    <a:bodyPr/>
                    <a:lstStyle/>
                    <a:p>
                      <a:pPr algn="l" fontAlgn="ctr"/>
                      <a:r>
                        <a:rPr lang="en-US" altLang="zh-CN" sz="1050" u="none" strike="noStrike">
                          <a:effectLst/>
                        </a:rPr>
                        <a:t>ADHOC-</a:t>
                      </a:r>
                      <a:r>
                        <a:rPr lang="zh-CN" altLang="en-US" sz="1050" u="none" strike="noStrike">
                          <a:effectLst/>
                        </a:rPr>
                        <a:t>门限测算需求</a:t>
                      </a:r>
                      <a:endParaRPr lang="zh-CN" alt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2013-1-31</a:t>
                      </a:r>
                      <a:endParaRPr 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16</a:t>
                      </a:r>
                      <a:endParaRPr lang="en-US" sz="1050" b="0" i="0" u="none" strike="noStrike">
                        <a:solidFill>
                          <a:srgbClr val="000000"/>
                        </a:solidFill>
                        <a:effectLst/>
                        <a:latin typeface="微软雅黑"/>
                      </a:endParaRPr>
                    </a:p>
                  </a:txBody>
                  <a:tcPr marL="8393" marR="8393" marT="8393" marB="0" anchor="ctr"/>
                </a:tc>
                <a:tc>
                  <a:txBody>
                    <a:bodyPr/>
                    <a:lstStyle/>
                    <a:p>
                      <a:pPr algn="l" fontAlgn="ctr"/>
                      <a:r>
                        <a:rPr lang="en-US" sz="1050" u="none" strike="noStrike" dirty="0">
                          <a:effectLst/>
                        </a:rPr>
                        <a:t>ADHOC-</a:t>
                      </a:r>
                      <a:r>
                        <a:rPr lang="zh-CN" altLang="en-US" sz="1050" u="none" strike="noStrike" dirty="0">
                          <a:effectLst/>
                        </a:rPr>
                        <a:t>国债</a:t>
                      </a:r>
                      <a:r>
                        <a:rPr lang="en-US" sz="1050" u="none" strike="noStrike" dirty="0">
                          <a:effectLst/>
                        </a:rPr>
                        <a:t>ETF T+0</a:t>
                      </a:r>
                      <a:r>
                        <a:rPr lang="zh-CN" altLang="en-US" sz="1050" u="none" strike="noStrike" dirty="0">
                          <a:effectLst/>
                        </a:rPr>
                        <a:t>交易查询</a:t>
                      </a:r>
                      <a:endParaRPr lang="zh-CN" altLang="en-US" sz="1050" b="0" i="0" u="none" strike="noStrike" dirty="0">
                        <a:solidFill>
                          <a:srgbClr val="000000"/>
                        </a:solidFill>
                        <a:effectLst/>
                        <a:latin typeface="微软雅黑"/>
                      </a:endParaRPr>
                    </a:p>
                  </a:txBody>
                  <a:tcPr marL="8393" marR="8393" marT="8393" marB="0" anchor="ctr"/>
                </a:tc>
                <a:tc>
                  <a:txBody>
                    <a:bodyPr/>
                    <a:lstStyle/>
                    <a:p>
                      <a:pPr algn="r" fontAlgn="ctr"/>
                      <a:r>
                        <a:rPr lang="en-US" sz="1050" u="none" strike="noStrike">
                          <a:effectLst/>
                        </a:rPr>
                        <a:t>2013-3-25</a:t>
                      </a:r>
                      <a:endParaRPr 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31</a:t>
                      </a:r>
                      <a:endParaRPr lang="en-US" sz="1050" b="0" i="0" u="none" strike="noStrike">
                        <a:solidFill>
                          <a:srgbClr val="000000"/>
                        </a:solidFill>
                        <a:effectLst/>
                        <a:latin typeface="微软雅黑"/>
                      </a:endParaRPr>
                    </a:p>
                  </a:txBody>
                  <a:tcPr marL="8393" marR="8393" marT="8393" marB="0" anchor="ctr"/>
                </a:tc>
                <a:tc>
                  <a:txBody>
                    <a:bodyPr/>
                    <a:lstStyle/>
                    <a:p>
                      <a:pPr algn="l" fontAlgn="ctr"/>
                      <a:r>
                        <a:rPr lang="en-US" altLang="zh-CN" sz="1050" u="none" strike="noStrike">
                          <a:effectLst/>
                        </a:rPr>
                        <a:t>ADHOC-</a:t>
                      </a:r>
                      <a:r>
                        <a:rPr lang="zh-CN" altLang="en-US" sz="1050" u="none" strike="noStrike">
                          <a:effectLst/>
                        </a:rPr>
                        <a:t>融资融券标的筛选</a:t>
                      </a:r>
                      <a:endParaRPr lang="zh-CN" alt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2013-5-22</a:t>
                      </a:r>
                      <a:endParaRPr lang="en-US" sz="1050" b="0" i="0" u="none" strike="noStrike">
                        <a:solidFill>
                          <a:srgbClr val="000000"/>
                        </a:solidFill>
                        <a:effectLst/>
                        <a:latin typeface="微软雅黑"/>
                      </a:endParaRPr>
                    </a:p>
                  </a:txBody>
                  <a:tcPr marL="8393" marR="8393" marT="8393" marB="0" anchor="ctr"/>
                </a:tc>
              </a:tr>
              <a:tr h="400440">
                <a:tc>
                  <a:txBody>
                    <a:bodyPr/>
                    <a:lstStyle/>
                    <a:p>
                      <a:pPr algn="r" fontAlgn="ctr"/>
                      <a:r>
                        <a:rPr lang="en-US" sz="1050" u="none" strike="noStrike">
                          <a:effectLst/>
                        </a:rPr>
                        <a:t>2</a:t>
                      </a:r>
                      <a:endParaRPr lang="en-US" sz="1050" b="0" i="0" u="none" strike="noStrike">
                        <a:solidFill>
                          <a:srgbClr val="000000"/>
                        </a:solidFill>
                        <a:effectLst/>
                        <a:latin typeface="微软雅黑"/>
                      </a:endParaRPr>
                    </a:p>
                  </a:txBody>
                  <a:tcPr marL="8393" marR="8393" marT="8393" marB="0" anchor="ctr"/>
                </a:tc>
                <a:tc>
                  <a:txBody>
                    <a:bodyPr/>
                    <a:lstStyle/>
                    <a:p>
                      <a:pPr algn="l" fontAlgn="ctr"/>
                      <a:r>
                        <a:rPr lang="en-US" altLang="zh-CN" sz="1050" u="none" strike="noStrike">
                          <a:effectLst/>
                        </a:rPr>
                        <a:t>ADHOC-</a:t>
                      </a:r>
                      <a:r>
                        <a:rPr lang="zh-CN" altLang="en-US" sz="1050" u="none" strike="noStrike">
                          <a:effectLst/>
                        </a:rPr>
                        <a:t>盘后委托库查询需求</a:t>
                      </a:r>
                      <a:endParaRPr lang="zh-CN" alt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2013-1-31</a:t>
                      </a:r>
                      <a:endParaRPr 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17</a:t>
                      </a:r>
                      <a:endParaRPr lang="en-US" sz="1050" b="0" i="0" u="none" strike="noStrike">
                        <a:solidFill>
                          <a:srgbClr val="000000"/>
                        </a:solidFill>
                        <a:effectLst/>
                        <a:latin typeface="微软雅黑"/>
                      </a:endParaRPr>
                    </a:p>
                  </a:txBody>
                  <a:tcPr marL="8393" marR="8393" marT="8393" marB="0" anchor="ctr"/>
                </a:tc>
                <a:tc>
                  <a:txBody>
                    <a:bodyPr/>
                    <a:lstStyle/>
                    <a:p>
                      <a:pPr algn="l" fontAlgn="ctr"/>
                      <a:r>
                        <a:rPr lang="en-US" altLang="zh-CN" sz="1050" u="none" strike="noStrike">
                          <a:effectLst/>
                        </a:rPr>
                        <a:t>ADHOC-</a:t>
                      </a:r>
                      <a:r>
                        <a:rPr lang="zh-CN" altLang="en-US" sz="1050" u="none" strike="noStrike">
                          <a:effectLst/>
                        </a:rPr>
                        <a:t>截止</a:t>
                      </a:r>
                      <a:r>
                        <a:rPr lang="en-US" altLang="zh-CN" sz="1050" u="none" strike="noStrike">
                          <a:effectLst/>
                        </a:rPr>
                        <a:t>2012</a:t>
                      </a:r>
                      <a:r>
                        <a:rPr lang="zh-CN" altLang="en-US" sz="1050" u="none" strike="noStrike">
                          <a:effectLst/>
                        </a:rPr>
                        <a:t>年底分类账户盈亏统计</a:t>
                      </a:r>
                      <a:endParaRPr lang="zh-CN" alt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2013-4-10</a:t>
                      </a:r>
                      <a:endParaRPr 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32</a:t>
                      </a:r>
                      <a:endParaRPr lang="en-US" sz="1050" b="0" i="0" u="none" strike="noStrike">
                        <a:solidFill>
                          <a:srgbClr val="000000"/>
                        </a:solidFill>
                        <a:effectLst/>
                        <a:latin typeface="微软雅黑"/>
                      </a:endParaRPr>
                    </a:p>
                  </a:txBody>
                  <a:tcPr marL="8393" marR="8393" marT="8393" marB="0" anchor="ctr"/>
                </a:tc>
                <a:tc>
                  <a:txBody>
                    <a:bodyPr/>
                    <a:lstStyle/>
                    <a:p>
                      <a:pPr algn="l" fontAlgn="ctr"/>
                      <a:r>
                        <a:rPr lang="en-US" altLang="zh-CN" sz="1050" u="none" strike="noStrike">
                          <a:effectLst/>
                        </a:rPr>
                        <a:t>ADHOC-</a:t>
                      </a:r>
                      <a:r>
                        <a:rPr lang="zh-CN" altLang="en-US" sz="1050" u="none" strike="noStrike">
                          <a:effectLst/>
                        </a:rPr>
                        <a:t>异常股票波动临时查询</a:t>
                      </a:r>
                      <a:endParaRPr lang="zh-CN" alt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2013-6-5</a:t>
                      </a:r>
                      <a:endParaRPr lang="en-US" sz="1050" b="0" i="0" u="none" strike="noStrike">
                        <a:solidFill>
                          <a:srgbClr val="000000"/>
                        </a:solidFill>
                        <a:effectLst/>
                        <a:latin typeface="微软雅黑"/>
                      </a:endParaRPr>
                    </a:p>
                  </a:txBody>
                  <a:tcPr marL="8393" marR="8393" marT="8393" marB="0" anchor="ctr"/>
                </a:tc>
              </a:tr>
              <a:tr h="400440">
                <a:tc>
                  <a:txBody>
                    <a:bodyPr/>
                    <a:lstStyle/>
                    <a:p>
                      <a:pPr algn="r" fontAlgn="ctr"/>
                      <a:r>
                        <a:rPr lang="en-US" sz="1050" u="none" strike="noStrike">
                          <a:effectLst/>
                        </a:rPr>
                        <a:t>3</a:t>
                      </a:r>
                      <a:endParaRPr lang="en-US" sz="1050" b="0" i="0" u="none" strike="noStrike">
                        <a:solidFill>
                          <a:srgbClr val="000000"/>
                        </a:solidFill>
                        <a:effectLst/>
                        <a:latin typeface="微软雅黑"/>
                      </a:endParaRPr>
                    </a:p>
                  </a:txBody>
                  <a:tcPr marL="8393" marR="8393" marT="8393" marB="0" anchor="ctr"/>
                </a:tc>
                <a:tc>
                  <a:txBody>
                    <a:bodyPr/>
                    <a:lstStyle/>
                    <a:p>
                      <a:pPr algn="l" fontAlgn="ctr"/>
                      <a:r>
                        <a:rPr lang="en-US" altLang="zh-CN" sz="1050" u="none" strike="noStrike" dirty="0">
                          <a:effectLst/>
                        </a:rPr>
                        <a:t>ADHOC-</a:t>
                      </a:r>
                      <a:r>
                        <a:rPr lang="zh-CN" altLang="en-US" sz="1050" u="none" strike="noStrike" dirty="0">
                          <a:effectLst/>
                        </a:rPr>
                        <a:t>券商套保账户交易持有查询</a:t>
                      </a:r>
                      <a:endParaRPr lang="zh-CN" altLang="en-US" sz="1050" b="0" i="0" u="none" strike="noStrike" dirty="0">
                        <a:solidFill>
                          <a:srgbClr val="000000"/>
                        </a:solidFill>
                        <a:effectLst/>
                        <a:latin typeface="微软雅黑"/>
                      </a:endParaRPr>
                    </a:p>
                  </a:txBody>
                  <a:tcPr marL="8393" marR="8393" marT="8393" marB="0" anchor="ctr"/>
                </a:tc>
                <a:tc>
                  <a:txBody>
                    <a:bodyPr/>
                    <a:lstStyle/>
                    <a:p>
                      <a:pPr algn="r" fontAlgn="ctr"/>
                      <a:r>
                        <a:rPr lang="en-US" sz="1050" u="none" strike="noStrike">
                          <a:effectLst/>
                        </a:rPr>
                        <a:t>2012-12-28</a:t>
                      </a:r>
                      <a:endParaRPr 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18</a:t>
                      </a:r>
                      <a:endParaRPr lang="en-US" sz="1050" b="0" i="0" u="none" strike="noStrike">
                        <a:solidFill>
                          <a:srgbClr val="000000"/>
                        </a:solidFill>
                        <a:effectLst/>
                        <a:latin typeface="微软雅黑"/>
                      </a:endParaRPr>
                    </a:p>
                  </a:txBody>
                  <a:tcPr marL="8393" marR="8393" marT="8393" marB="0" anchor="ctr"/>
                </a:tc>
                <a:tc>
                  <a:txBody>
                    <a:bodyPr/>
                    <a:lstStyle/>
                    <a:p>
                      <a:pPr algn="l" fontAlgn="ctr"/>
                      <a:r>
                        <a:rPr lang="en-US" altLang="zh-CN" sz="1050" u="none" strike="noStrike">
                          <a:effectLst/>
                        </a:rPr>
                        <a:t>ADHOC-</a:t>
                      </a:r>
                      <a:r>
                        <a:rPr lang="zh-CN" altLang="en-US" sz="1050" u="none" strike="noStrike">
                          <a:effectLst/>
                        </a:rPr>
                        <a:t>约定式购回、报价回购需求</a:t>
                      </a:r>
                      <a:endParaRPr lang="zh-CN" alt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2013-3-6</a:t>
                      </a:r>
                      <a:endParaRPr 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33</a:t>
                      </a:r>
                      <a:endParaRPr lang="en-US" sz="1050" b="0" i="0" u="none" strike="noStrike">
                        <a:solidFill>
                          <a:srgbClr val="000000"/>
                        </a:solidFill>
                        <a:effectLst/>
                        <a:latin typeface="微软雅黑"/>
                      </a:endParaRPr>
                    </a:p>
                  </a:txBody>
                  <a:tcPr marL="8393" marR="8393" marT="8393" marB="0" anchor="ctr"/>
                </a:tc>
                <a:tc>
                  <a:txBody>
                    <a:bodyPr/>
                    <a:lstStyle/>
                    <a:p>
                      <a:pPr algn="l" fontAlgn="ctr"/>
                      <a:r>
                        <a:rPr lang="en-US" altLang="zh-CN" sz="1050" u="none" strike="noStrike">
                          <a:effectLst/>
                        </a:rPr>
                        <a:t>ADHOC-</a:t>
                      </a:r>
                      <a:r>
                        <a:rPr lang="zh-CN" altLang="en-US" sz="1050" u="none" strike="noStrike">
                          <a:effectLst/>
                        </a:rPr>
                        <a:t>债券</a:t>
                      </a:r>
                      <a:r>
                        <a:rPr lang="en-US" altLang="zh-CN" sz="1050" u="none" strike="noStrike">
                          <a:effectLst/>
                        </a:rPr>
                        <a:t>ETF</a:t>
                      </a:r>
                      <a:r>
                        <a:rPr lang="zh-CN" altLang="en-US" sz="1050" u="none" strike="noStrike">
                          <a:effectLst/>
                        </a:rPr>
                        <a:t>质押情况统计</a:t>
                      </a:r>
                      <a:endParaRPr lang="zh-CN" alt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2013-6-5</a:t>
                      </a:r>
                      <a:endParaRPr lang="en-US" sz="1050" b="0" i="0" u="none" strike="noStrike">
                        <a:solidFill>
                          <a:srgbClr val="000000"/>
                        </a:solidFill>
                        <a:effectLst/>
                        <a:latin typeface="微软雅黑"/>
                      </a:endParaRPr>
                    </a:p>
                  </a:txBody>
                  <a:tcPr marL="8393" marR="8393" marT="8393" marB="0" anchor="ctr"/>
                </a:tc>
              </a:tr>
              <a:tr h="400440">
                <a:tc>
                  <a:txBody>
                    <a:bodyPr/>
                    <a:lstStyle/>
                    <a:p>
                      <a:pPr algn="r" fontAlgn="ctr"/>
                      <a:r>
                        <a:rPr lang="en-US" sz="1050" u="none" strike="noStrike">
                          <a:effectLst/>
                        </a:rPr>
                        <a:t>4</a:t>
                      </a:r>
                      <a:endParaRPr lang="en-US" sz="1050" b="0" i="0" u="none" strike="noStrike">
                        <a:solidFill>
                          <a:srgbClr val="000000"/>
                        </a:solidFill>
                        <a:effectLst/>
                        <a:latin typeface="微软雅黑"/>
                      </a:endParaRPr>
                    </a:p>
                  </a:txBody>
                  <a:tcPr marL="8393" marR="8393" marT="8393" marB="0" anchor="ctr"/>
                </a:tc>
                <a:tc>
                  <a:txBody>
                    <a:bodyPr/>
                    <a:lstStyle/>
                    <a:p>
                      <a:pPr algn="l" fontAlgn="ctr"/>
                      <a:r>
                        <a:rPr lang="en-US" altLang="zh-CN" sz="1050" u="none" strike="noStrike">
                          <a:effectLst/>
                        </a:rPr>
                        <a:t>ADHOC-</a:t>
                      </a:r>
                      <a:r>
                        <a:rPr lang="zh-CN" altLang="en-US" sz="1050" u="none" strike="noStrike">
                          <a:effectLst/>
                        </a:rPr>
                        <a:t>约定式购回、报价回购需求</a:t>
                      </a:r>
                      <a:endParaRPr lang="zh-CN" alt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2013-1-4</a:t>
                      </a:r>
                      <a:endParaRPr 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19</a:t>
                      </a:r>
                      <a:endParaRPr lang="en-US" sz="1050" b="0" i="0" u="none" strike="noStrike">
                        <a:solidFill>
                          <a:srgbClr val="000000"/>
                        </a:solidFill>
                        <a:effectLst/>
                        <a:latin typeface="微软雅黑"/>
                      </a:endParaRPr>
                    </a:p>
                  </a:txBody>
                  <a:tcPr marL="8393" marR="8393" marT="8393" marB="0" anchor="ctr"/>
                </a:tc>
                <a:tc>
                  <a:txBody>
                    <a:bodyPr/>
                    <a:lstStyle/>
                    <a:p>
                      <a:pPr algn="l" fontAlgn="ctr"/>
                      <a:r>
                        <a:rPr lang="en-US" sz="1050" u="none" strike="noStrike">
                          <a:effectLst/>
                        </a:rPr>
                        <a:t>ADHOC-</a:t>
                      </a:r>
                      <a:r>
                        <a:rPr lang="zh-CN" altLang="en-US" sz="1050" u="none" strike="noStrike">
                          <a:effectLst/>
                        </a:rPr>
                        <a:t>地区账户数</a:t>
                      </a:r>
                      <a:endParaRPr lang="zh-CN" alt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2013-3-26</a:t>
                      </a:r>
                      <a:endParaRPr 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34</a:t>
                      </a:r>
                      <a:endParaRPr lang="en-US" sz="1050" b="0" i="0" u="none" strike="noStrike">
                        <a:solidFill>
                          <a:srgbClr val="000000"/>
                        </a:solidFill>
                        <a:effectLst/>
                        <a:latin typeface="微软雅黑"/>
                      </a:endParaRPr>
                    </a:p>
                  </a:txBody>
                  <a:tcPr marL="8393" marR="8393" marT="8393" marB="0" anchor="ctr"/>
                </a:tc>
                <a:tc>
                  <a:txBody>
                    <a:bodyPr/>
                    <a:lstStyle/>
                    <a:p>
                      <a:pPr algn="l" fontAlgn="ctr"/>
                      <a:r>
                        <a:rPr lang="en-US" altLang="zh-CN" sz="1050" u="none" strike="noStrike">
                          <a:effectLst/>
                        </a:rPr>
                        <a:t>ADHOC-</a:t>
                      </a:r>
                      <a:r>
                        <a:rPr lang="zh-CN" altLang="en-US" sz="1050" u="none" strike="noStrike">
                          <a:effectLst/>
                        </a:rPr>
                        <a:t>系统运行部临时查询</a:t>
                      </a:r>
                      <a:endParaRPr lang="zh-CN" alt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2013-6-7</a:t>
                      </a:r>
                      <a:endParaRPr lang="en-US" sz="1050" b="0" i="0" u="none" strike="noStrike">
                        <a:solidFill>
                          <a:srgbClr val="000000"/>
                        </a:solidFill>
                        <a:effectLst/>
                        <a:latin typeface="微软雅黑"/>
                      </a:endParaRPr>
                    </a:p>
                  </a:txBody>
                  <a:tcPr marL="8393" marR="8393" marT="8393" marB="0" anchor="ctr"/>
                </a:tc>
              </a:tr>
              <a:tr h="356148">
                <a:tc>
                  <a:txBody>
                    <a:bodyPr/>
                    <a:lstStyle/>
                    <a:p>
                      <a:pPr algn="r" fontAlgn="ctr"/>
                      <a:r>
                        <a:rPr lang="en-US" sz="1050" u="none" strike="noStrike">
                          <a:effectLst/>
                        </a:rPr>
                        <a:t>5</a:t>
                      </a:r>
                      <a:endParaRPr lang="en-US" sz="1050" b="0" i="0" u="none" strike="noStrike">
                        <a:solidFill>
                          <a:srgbClr val="000000"/>
                        </a:solidFill>
                        <a:effectLst/>
                        <a:latin typeface="微软雅黑"/>
                      </a:endParaRPr>
                    </a:p>
                  </a:txBody>
                  <a:tcPr marL="8393" marR="8393" marT="8393" marB="0" anchor="ctr"/>
                </a:tc>
                <a:tc>
                  <a:txBody>
                    <a:bodyPr/>
                    <a:lstStyle/>
                    <a:p>
                      <a:pPr algn="l" fontAlgn="ctr"/>
                      <a:r>
                        <a:rPr lang="en-US" altLang="zh-CN" sz="1050" u="none" strike="noStrike">
                          <a:effectLst/>
                        </a:rPr>
                        <a:t>ADHOC-</a:t>
                      </a:r>
                      <a:r>
                        <a:rPr lang="zh-CN" altLang="en-US" sz="1050" u="none" strike="noStrike">
                          <a:effectLst/>
                        </a:rPr>
                        <a:t>融资融券标的筛选</a:t>
                      </a:r>
                      <a:endParaRPr lang="zh-CN" alt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2013-1-8</a:t>
                      </a:r>
                      <a:endParaRPr 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20</a:t>
                      </a:r>
                      <a:endParaRPr lang="en-US" sz="1050" b="0" i="0" u="none" strike="noStrike">
                        <a:solidFill>
                          <a:srgbClr val="000000"/>
                        </a:solidFill>
                        <a:effectLst/>
                        <a:latin typeface="微软雅黑"/>
                      </a:endParaRPr>
                    </a:p>
                  </a:txBody>
                  <a:tcPr marL="8393" marR="8393" marT="8393" marB="0" anchor="ctr"/>
                </a:tc>
                <a:tc>
                  <a:txBody>
                    <a:bodyPr/>
                    <a:lstStyle/>
                    <a:p>
                      <a:pPr algn="l" fontAlgn="ctr"/>
                      <a:r>
                        <a:rPr lang="en-US" sz="1050" u="none" strike="noStrike">
                          <a:effectLst/>
                        </a:rPr>
                        <a:t>ADHOC-</a:t>
                      </a:r>
                      <a:r>
                        <a:rPr lang="zh-CN" altLang="en-US" sz="1050" u="none" strike="noStrike">
                          <a:effectLst/>
                        </a:rPr>
                        <a:t>转融通统计</a:t>
                      </a:r>
                      <a:endParaRPr lang="zh-CN" alt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2013-3-15</a:t>
                      </a:r>
                      <a:endParaRPr 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35</a:t>
                      </a:r>
                      <a:endParaRPr lang="en-US" sz="1050" b="0" i="0" u="none" strike="noStrike">
                        <a:solidFill>
                          <a:srgbClr val="000000"/>
                        </a:solidFill>
                        <a:effectLst/>
                        <a:latin typeface="微软雅黑"/>
                      </a:endParaRPr>
                    </a:p>
                  </a:txBody>
                  <a:tcPr marL="8393" marR="8393" marT="8393" marB="0" anchor="ctr"/>
                </a:tc>
                <a:tc>
                  <a:txBody>
                    <a:bodyPr/>
                    <a:lstStyle/>
                    <a:p>
                      <a:pPr algn="l" fontAlgn="ctr"/>
                      <a:r>
                        <a:rPr lang="en-US" altLang="zh-CN" sz="1050" u="none" strike="noStrike">
                          <a:effectLst/>
                        </a:rPr>
                        <a:t>ADHOC-</a:t>
                      </a:r>
                      <a:r>
                        <a:rPr lang="zh-CN" altLang="en-US" sz="1050" u="none" strike="noStrike">
                          <a:effectLst/>
                        </a:rPr>
                        <a:t>基金市值临时查询</a:t>
                      </a:r>
                      <a:endParaRPr lang="zh-CN" alt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2013-6-20</a:t>
                      </a:r>
                      <a:endParaRPr lang="en-US" sz="1050" b="0" i="0" u="none" strike="noStrike">
                        <a:solidFill>
                          <a:srgbClr val="000000"/>
                        </a:solidFill>
                        <a:effectLst/>
                        <a:latin typeface="微软雅黑"/>
                      </a:endParaRPr>
                    </a:p>
                  </a:txBody>
                  <a:tcPr marL="8393" marR="8393" marT="8393" marB="0" anchor="ctr"/>
                </a:tc>
              </a:tr>
              <a:tr h="400440">
                <a:tc>
                  <a:txBody>
                    <a:bodyPr/>
                    <a:lstStyle/>
                    <a:p>
                      <a:pPr algn="r" fontAlgn="ctr"/>
                      <a:r>
                        <a:rPr lang="en-US" sz="1050" u="none" strike="noStrike">
                          <a:effectLst/>
                        </a:rPr>
                        <a:t>6</a:t>
                      </a:r>
                      <a:endParaRPr lang="en-US" sz="1050" b="0" i="0" u="none" strike="noStrike">
                        <a:solidFill>
                          <a:srgbClr val="000000"/>
                        </a:solidFill>
                        <a:effectLst/>
                        <a:latin typeface="微软雅黑"/>
                      </a:endParaRPr>
                    </a:p>
                  </a:txBody>
                  <a:tcPr marL="8393" marR="8393" marT="8393" marB="0" anchor="ctr"/>
                </a:tc>
                <a:tc>
                  <a:txBody>
                    <a:bodyPr/>
                    <a:lstStyle/>
                    <a:p>
                      <a:pPr algn="l" fontAlgn="ctr"/>
                      <a:r>
                        <a:rPr lang="en-US" altLang="zh-CN" sz="1050" u="none" strike="noStrike">
                          <a:effectLst/>
                        </a:rPr>
                        <a:t>ADHOC-</a:t>
                      </a:r>
                      <a:r>
                        <a:rPr lang="zh-CN" altLang="en-US" sz="1050" u="none" strike="noStrike">
                          <a:effectLst/>
                        </a:rPr>
                        <a:t>会员大宗交易经手费</a:t>
                      </a:r>
                      <a:endParaRPr lang="zh-CN" alt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2013-1-10</a:t>
                      </a:r>
                      <a:endParaRPr 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21</a:t>
                      </a:r>
                      <a:endParaRPr lang="en-US" sz="1050" b="0" i="0" u="none" strike="noStrike">
                        <a:solidFill>
                          <a:srgbClr val="000000"/>
                        </a:solidFill>
                        <a:effectLst/>
                        <a:latin typeface="微软雅黑"/>
                      </a:endParaRPr>
                    </a:p>
                  </a:txBody>
                  <a:tcPr marL="8393" marR="8393" marT="8393" marB="0" anchor="ctr"/>
                </a:tc>
                <a:tc>
                  <a:txBody>
                    <a:bodyPr/>
                    <a:lstStyle/>
                    <a:p>
                      <a:pPr algn="l" fontAlgn="ctr"/>
                      <a:r>
                        <a:rPr lang="en-US" altLang="zh-CN" sz="1050" u="none" strike="noStrike">
                          <a:effectLst/>
                        </a:rPr>
                        <a:t>ADHOC-</a:t>
                      </a:r>
                      <a:r>
                        <a:rPr lang="zh-CN" altLang="en-US" sz="1050" u="none" strike="noStrike">
                          <a:effectLst/>
                        </a:rPr>
                        <a:t>指定账户持仓查询</a:t>
                      </a:r>
                      <a:endParaRPr lang="zh-CN" alt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2013-4-1</a:t>
                      </a:r>
                      <a:endParaRPr 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36</a:t>
                      </a:r>
                      <a:endParaRPr lang="en-US" sz="1050" b="0" i="0" u="none" strike="noStrike">
                        <a:solidFill>
                          <a:srgbClr val="000000"/>
                        </a:solidFill>
                        <a:effectLst/>
                        <a:latin typeface="微软雅黑"/>
                      </a:endParaRPr>
                    </a:p>
                  </a:txBody>
                  <a:tcPr marL="8393" marR="8393" marT="8393" marB="0" anchor="ctr"/>
                </a:tc>
                <a:tc>
                  <a:txBody>
                    <a:bodyPr/>
                    <a:lstStyle/>
                    <a:p>
                      <a:pPr algn="l" fontAlgn="ctr"/>
                      <a:r>
                        <a:rPr lang="en-US" altLang="zh-CN" sz="1050" u="none" strike="noStrike">
                          <a:effectLst/>
                        </a:rPr>
                        <a:t>ADHOC-</a:t>
                      </a:r>
                      <a:r>
                        <a:rPr lang="zh-CN" altLang="en-US" sz="1050" u="none" strike="noStrike">
                          <a:effectLst/>
                        </a:rPr>
                        <a:t>上市公司订单笔数临时查询</a:t>
                      </a:r>
                      <a:endParaRPr lang="zh-CN" alt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2013-6-14</a:t>
                      </a:r>
                      <a:endParaRPr lang="en-US" sz="1050" b="0" i="0" u="none" strike="noStrike">
                        <a:solidFill>
                          <a:srgbClr val="000000"/>
                        </a:solidFill>
                        <a:effectLst/>
                        <a:latin typeface="微软雅黑"/>
                      </a:endParaRPr>
                    </a:p>
                  </a:txBody>
                  <a:tcPr marL="8393" marR="8393" marT="8393" marB="0" anchor="ctr"/>
                </a:tc>
              </a:tr>
              <a:tr h="400440">
                <a:tc>
                  <a:txBody>
                    <a:bodyPr/>
                    <a:lstStyle/>
                    <a:p>
                      <a:pPr algn="r" fontAlgn="ctr"/>
                      <a:r>
                        <a:rPr lang="en-US" sz="1050" u="none" strike="noStrike">
                          <a:effectLst/>
                        </a:rPr>
                        <a:t>7</a:t>
                      </a:r>
                      <a:endParaRPr lang="en-US" sz="1050" b="0" i="0" u="none" strike="noStrike">
                        <a:solidFill>
                          <a:srgbClr val="000000"/>
                        </a:solidFill>
                        <a:effectLst/>
                        <a:latin typeface="微软雅黑"/>
                      </a:endParaRPr>
                    </a:p>
                  </a:txBody>
                  <a:tcPr marL="8393" marR="8393" marT="8393" marB="0" anchor="ctr"/>
                </a:tc>
                <a:tc>
                  <a:txBody>
                    <a:bodyPr/>
                    <a:lstStyle/>
                    <a:p>
                      <a:pPr algn="l" fontAlgn="ctr"/>
                      <a:r>
                        <a:rPr lang="en-US" altLang="zh-CN" sz="1050" u="none" strike="noStrike">
                          <a:effectLst/>
                        </a:rPr>
                        <a:t>ADHOC-</a:t>
                      </a:r>
                      <a:r>
                        <a:rPr lang="zh-CN" altLang="en-US" sz="1050" u="none" strike="noStrike">
                          <a:effectLst/>
                        </a:rPr>
                        <a:t>账户分类成交核对</a:t>
                      </a:r>
                      <a:endParaRPr lang="zh-CN" alt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2013-1-9</a:t>
                      </a:r>
                      <a:endParaRPr 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22</a:t>
                      </a:r>
                      <a:endParaRPr lang="en-US" sz="1050" b="0" i="0" u="none" strike="noStrike">
                        <a:solidFill>
                          <a:srgbClr val="000000"/>
                        </a:solidFill>
                        <a:effectLst/>
                        <a:latin typeface="微软雅黑"/>
                      </a:endParaRPr>
                    </a:p>
                  </a:txBody>
                  <a:tcPr marL="8393" marR="8393" marT="8393" marB="0" anchor="ctr"/>
                </a:tc>
                <a:tc>
                  <a:txBody>
                    <a:bodyPr/>
                    <a:lstStyle/>
                    <a:p>
                      <a:pPr algn="l" fontAlgn="ctr"/>
                      <a:r>
                        <a:rPr lang="en-US" altLang="zh-CN" sz="1050" u="none" strike="noStrike">
                          <a:effectLst/>
                        </a:rPr>
                        <a:t>ADHOC-</a:t>
                      </a:r>
                      <a:r>
                        <a:rPr lang="zh-CN" altLang="en-US" sz="1050" u="none" strike="noStrike">
                          <a:effectLst/>
                        </a:rPr>
                        <a:t>风险警示板日均持有数据需求</a:t>
                      </a:r>
                      <a:endParaRPr lang="zh-CN" alt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2013-4-11</a:t>
                      </a:r>
                      <a:endParaRPr 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37</a:t>
                      </a:r>
                      <a:endParaRPr lang="en-US" sz="1050" b="0" i="0" u="none" strike="noStrike">
                        <a:solidFill>
                          <a:srgbClr val="000000"/>
                        </a:solidFill>
                        <a:effectLst/>
                        <a:latin typeface="微软雅黑"/>
                      </a:endParaRPr>
                    </a:p>
                  </a:txBody>
                  <a:tcPr marL="8393" marR="8393" marT="8393" marB="0" anchor="ctr"/>
                </a:tc>
                <a:tc>
                  <a:txBody>
                    <a:bodyPr/>
                    <a:lstStyle/>
                    <a:p>
                      <a:pPr algn="l" fontAlgn="ctr"/>
                      <a:r>
                        <a:rPr lang="en-US" altLang="zh-CN" sz="1050" u="none" strike="noStrike">
                          <a:effectLst/>
                        </a:rPr>
                        <a:t>ADHOC-ETF</a:t>
                      </a:r>
                      <a:r>
                        <a:rPr lang="zh-CN" altLang="en-US" sz="1050" u="none" strike="noStrike">
                          <a:effectLst/>
                        </a:rPr>
                        <a:t>净值临时查询</a:t>
                      </a:r>
                      <a:endParaRPr lang="zh-CN" alt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2013-6-20</a:t>
                      </a:r>
                      <a:endParaRPr lang="en-US" sz="1050" b="0" i="0" u="none" strike="noStrike">
                        <a:solidFill>
                          <a:srgbClr val="000000"/>
                        </a:solidFill>
                        <a:effectLst/>
                        <a:latin typeface="微软雅黑"/>
                      </a:endParaRPr>
                    </a:p>
                  </a:txBody>
                  <a:tcPr marL="8393" marR="8393" marT="8393" marB="0" anchor="ctr"/>
                </a:tc>
              </a:tr>
              <a:tr h="400440">
                <a:tc>
                  <a:txBody>
                    <a:bodyPr/>
                    <a:lstStyle/>
                    <a:p>
                      <a:pPr algn="r" fontAlgn="ctr"/>
                      <a:r>
                        <a:rPr lang="en-US" sz="1050" u="none" strike="noStrike">
                          <a:effectLst/>
                        </a:rPr>
                        <a:t>8</a:t>
                      </a:r>
                      <a:endParaRPr lang="en-US" sz="1050" b="0" i="0" u="none" strike="noStrike">
                        <a:solidFill>
                          <a:srgbClr val="000000"/>
                        </a:solidFill>
                        <a:effectLst/>
                        <a:latin typeface="微软雅黑"/>
                      </a:endParaRPr>
                    </a:p>
                  </a:txBody>
                  <a:tcPr marL="8393" marR="8393" marT="8393" marB="0" anchor="ctr"/>
                </a:tc>
                <a:tc>
                  <a:txBody>
                    <a:bodyPr/>
                    <a:lstStyle/>
                    <a:p>
                      <a:pPr algn="l" fontAlgn="ctr"/>
                      <a:r>
                        <a:rPr lang="en-US" altLang="zh-CN" sz="1050" u="none" strike="noStrike">
                          <a:effectLst/>
                        </a:rPr>
                        <a:t>ADHOC-</a:t>
                      </a:r>
                      <a:r>
                        <a:rPr lang="zh-CN" altLang="en-US" sz="1050" u="none" strike="noStrike">
                          <a:effectLst/>
                        </a:rPr>
                        <a:t>风险警示板股票买卖统计</a:t>
                      </a:r>
                      <a:endParaRPr lang="zh-CN" alt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2013-1-16</a:t>
                      </a:r>
                      <a:endParaRPr 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23</a:t>
                      </a:r>
                      <a:endParaRPr lang="en-US" sz="1050" b="0" i="0" u="none" strike="noStrike">
                        <a:solidFill>
                          <a:srgbClr val="000000"/>
                        </a:solidFill>
                        <a:effectLst/>
                        <a:latin typeface="微软雅黑"/>
                      </a:endParaRPr>
                    </a:p>
                  </a:txBody>
                  <a:tcPr marL="8393" marR="8393" marT="8393" marB="0" anchor="ctr"/>
                </a:tc>
                <a:tc>
                  <a:txBody>
                    <a:bodyPr/>
                    <a:lstStyle/>
                    <a:p>
                      <a:pPr algn="l" fontAlgn="ctr"/>
                      <a:r>
                        <a:rPr lang="en-US" altLang="zh-CN" sz="1050" u="none" strike="noStrike">
                          <a:effectLst/>
                        </a:rPr>
                        <a:t>ADHOC-</a:t>
                      </a:r>
                      <a:r>
                        <a:rPr lang="zh-CN" altLang="en-US" sz="1050" u="none" strike="noStrike">
                          <a:effectLst/>
                        </a:rPr>
                        <a:t>融资融券标的筛选</a:t>
                      </a:r>
                      <a:endParaRPr lang="zh-CN" alt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2013-4-16</a:t>
                      </a:r>
                      <a:endParaRPr 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38</a:t>
                      </a:r>
                      <a:endParaRPr lang="en-US" sz="1050" b="0" i="0" u="none" strike="noStrike">
                        <a:solidFill>
                          <a:srgbClr val="000000"/>
                        </a:solidFill>
                        <a:effectLst/>
                        <a:latin typeface="微软雅黑"/>
                      </a:endParaRPr>
                    </a:p>
                  </a:txBody>
                  <a:tcPr marL="8393" marR="8393" marT="8393" marB="0" anchor="ctr"/>
                </a:tc>
                <a:tc>
                  <a:txBody>
                    <a:bodyPr/>
                    <a:lstStyle/>
                    <a:p>
                      <a:pPr algn="l" fontAlgn="ctr"/>
                      <a:r>
                        <a:rPr lang="en-US" altLang="zh-CN" sz="1050" u="none" strike="noStrike">
                          <a:effectLst/>
                        </a:rPr>
                        <a:t>ADHOC-</a:t>
                      </a:r>
                      <a:r>
                        <a:rPr lang="zh-CN" altLang="en-US" sz="1050" u="none" strike="noStrike">
                          <a:effectLst/>
                        </a:rPr>
                        <a:t>标准券及未到期余额统计</a:t>
                      </a:r>
                      <a:endParaRPr lang="zh-CN" alt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2013-6-20</a:t>
                      </a:r>
                      <a:endParaRPr lang="en-US" sz="1050" b="0" i="0" u="none" strike="noStrike">
                        <a:solidFill>
                          <a:srgbClr val="000000"/>
                        </a:solidFill>
                        <a:effectLst/>
                        <a:latin typeface="微软雅黑"/>
                      </a:endParaRPr>
                    </a:p>
                  </a:txBody>
                  <a:tcPr marL="8393" marR="8393" marT="8393" marB="0" anchor="ctr"/>
                </a:tc>
              </a:tr>
              <a:tr h="200219">
                <a:tc>
                  <a:txBody>
                    <a:bodyPr/>
                    <a:lstStyle/>
                    <a:p>
                      <a:pPr algn="r" fontAlgn="ctr"/>
                      <a:r>
                        <a:rPr lang="en-US" sz="1050" u="none" strike="noStrike">
                          <a:effectLst/>
                        </a:rPr>
                        <a:t>9</a:t>
                      </a:r>
                      <a:endParaRPr lang="en-US" sz="1050" b="0" i="0" u="none" strike="noStrike">
                        <a:solidFill>
                          <a:srgbClr val="000000"/>
                        </a:solidFill>
                        <a:effectLst/>
                        <a:latin typeface="微软雅黑"/>
                      </a:endParaRPr>
                    </a:p>
                  </a:txBody>
                  <a:tcPr marL="8393" marR="8393" marT="8393" marB="0" anchor="ctr"/>
                </a:tc>
                <a:tc>
                  <a:txBody>
                    <a:bodyPr/>
                    <a:lstStyle/>
                    <a:p>
                      <a:pPr algn="l" fontAlgn="ctr"/>
                      <a:r>
                        <a:rPr lang="en-US" altLang="zh-CN" sz="1050" u="none" strike="noStrike">
                          <a:effectLst/>
                        </a:rPr>
                        <a:t>ADHOC-</a:t>
                      </a:r>
                      <a:r>
                        <a:rPr lang="zh-CN" altLang="en-US" sz="1050" u="none" strike="noStrike">
                          <a:effectLst/>
                        </a:rPr>
                        <a:t>债券数据查询需求</a:t>
                      </a:r>
                      <a:endParaRPr lang="zh-CN" alt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2013-1-22</a:t>
                      </a:r>
                      <a:endParaRPr 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24</a:t>
                      </a:r>
                      <a:endParaRPr lang="en-US" sz="1050" b="0" i="0" u="none" strike="noStrike">
                        <a:solidFill>
                          <a:srgbClr val="000000"/>
                        </a:solidFill>
                        <a:effectLst/>
                        <a:latin typeface="微软雅黑"/>
                      </a:endParaRPr>
                    </a:p>
                  </a:txBody>
                  <a:tcPr marL="8393" marR="8393" marT="8393" marB="0" anchor="ctr"/>
                </a:tc>
                <a:tc>
                  <a:txBody>
                    <a:bodyPr/>
                    <a:lstStyle/>
                    <a:p>
                      <a:pPr algn="l" fontAlgn="ctr"/>
                      <a:r>
                        <a:rPr lang="en-US" altLang="zh-CN" sz="1050" u="none" strike="noStrike">
                          <a:effectLst/>
                        </a:rPr>
                        <a:t>ADHOC-</a:t>
                      </a:r>
                      <a:r>
                        <a:rPr lang="zh-CN" altLang="en-US" sz="1050" u="none" strike="noStrike">
                          <a:effectLst/>
                        </a:rPr>
                        <a:t>债券查询需求</a:t>
                      </a:r>
                      <a:endParaRPr lang="zh-CN" alt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2013-4-19</a:t>
                      </a:r>
                      <a:endParaRPr 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39</a:t>
                      </a:r>
                      <a:endParaRPr lang="en-US" sz="1050" b="0" i="0" u="none" strike="noStrike">
                        <a:solidFill>
                          <a:srgbClr val="000000"/>
                        </a:solidFill>
                        <a:effectLst/>
                        <a:latin typeface="微软雅黑"/>
                      </a:endParaRPr>
                    </a:p>
                  </a:txBody>
                  <a:tcPr marL="8393" marR="8393" marT="8393" marB="0" anchor="ctr"/>
                </a:tc>
                <a:tc>
                  <a:txBody>
                    <a:bodyPr/>
                    <a:lstStyle/>
                    <a:p>
                      <a:pPr algn="l" fontAlgn="ctr"/>
                      <a:r>
                        <a:rPr lang="en-US" sz="1050" u="none" strike="noStrike">
                          <a:effectLst/>
                        </a:rPr>
                        <a:t>ADHOC-</a:t>
                      </a:r>
                      <a:r>
                        <a:rPr lang="zh-CN" altLang="en-US" sz="1050" u="none" strike="noStrike">
                          <a:effectLst/>
                        </a:rPr>
                        <a:t>转融通统计</a:t>
                      </a:r>
                      <a:endParaRPr lang="zh-CN" alt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2013-6-25</a:t>
                      </a:r>
                      <a:endParaRPr lang="en-US" sz="1050" b="0" i="0" u="none" strike="noStrike">
                        <a:solidFill>
                          <a:srgbClr val="000000"/>
                        </a:solidFill>
                        <a:effectLst/>
                        <a:latin typeface="微软雅黑"/>
                      </a:endParaRPr>
                    </a:p>
                  </a:txBody>
                  <a:tcPr marL="8393" marR="8393" marT="8393" marB="0" anchor="ctr"/>
                </a:tc>
              </a:tr>
              <a:tr h="200219">
                <a:tc>
                  <a:txBody>
                    <a:bodyPr/>
                    <a:lstStyle/>
                    <a:p>
                      <a:pPr algn="r" fontAlgn="ctr"/>
                      <a:r>
                        <a:rPr lang="en-US" sz="1050" u="none" strike="noStrike">
                          <a:effectLst/>
                        </a:rPr>
                        <a:t>10</a:t>
                      </a:r>
                      <a:endParaRPr lang="en-US" sz="1050" b="0" i="0" u="none" strike="noStrike">
                        <a:solidFill>
                          <a:srgbClr val="000000"/>
                        </a:solidFill>
                        <a:effectLst/>
                        <a:latin typeface="微软雅黑"/>
                      </a:endParaRPr>
                    </a:p>
                  </a:txBody>
                  <a:tcPr marL="8393" marR="8393" marT="8393" marB="0" anchor="ctr"/>
                </a:tc>
                <a:tc>
                  <a:txBody>
                    <a:bodyPr/>
                    <a:lstStyle/>
                    <a:p>
                      <a:pPr algn="l" fontAlgn="ctr"/>
                      <a:r>
                        <a:rPr lang="en-US" altLang="zh-CN" sz="1050" u="none" strike="noStrike">
                          <a:effectLst/>
                        </a:rPr>
                        <a:t>ADHOC-</a:t>
                      </a:r>
                      <a:r>
                        <a:rPr lang="zh-CN" altLang="en-US" sz="1050" u="none" strike="noStrike">
                          <a:effectLst/>
                        </a:rPr>
                        <a:t>融资融券标的筛选</a:t>
                      </a:r>
                      <a:endParaRPr lang="zh-CN" alt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2013-1-25</a:t>
                      </a:r>
                      <a:endParaRPr 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25</a:t>
                      </a:r>
                      <a:endParaRPr lang="en-US" sz="1050" b="0" i="0" u="none" strike="noStrike">
                        <a:solidFill>
                          <a:srgbClr val="000000"/>
                        </a:solidFill>
                        <a:effectLst/>
                        <a:latin typeface="微软雅黑"/>
                      </a:endParaRPr>
                    </a:p>
                  </a:txBody>
                  <a:tcPr marL="8393" marR="8393" marT="8393" marB="0" anchor="ctr"/>
                </a:tc>
                <a:tc>
                  <a:txBody>
                    <a:bodyPr/>
                    <a:lstStyle/>
                    <a:p>
                      <a:pPr algn="l" fontAlgn="ctr"/>
                      <a:r>
                        <a:rPr lang="en-US" sz="1050" u="none" strike="noStrike">
                          <a:effectLst/>
                        </a:rPr>
                        <a:t>ADHOC-</a:t>
                      </a:r>
                      <a:r>
                        <a:rPr lang="zh-CN" altLang="en-US" sz="1050" u="none" strike="noStrike">
                          <a:effectLst/>
                        </a:rPr>
                        <a:t>企业债查询</a:t>
                      </a:r>
                      <a:endParaRPr lang="zh-CN" alt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2013-4-19</a:t>
                      </a:r>
                      <a:endParaRPr 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40</a:t>
                      </a:r>
                      <a:endParaRPr lang="en-US" sz="1050" b="0" i="0" u="none" strike="noStrike">
                        <a:solidFill>
                          <a:srgbClr val="000000"/>
                        </a:solidFill>
                        <a:effectLst/>
                        <a:latin typeface="微软雅黑"/>
                      </a:endParaRPr>
                    </a:p>
                  </a:txBody>
                  <a:tcPr marL="8393" marR="8393" marT="8393" marB="0" anchor="ctr"/>
                </a:tc>
                <a:tc>
                  <a:txBody>
                    <a:bodyPr/>
                    <a:lstStyle/>
                    <a:p>
                      <a:pPr algn="l" fontAlgn="ctr"/>
                      <a:r>
                        <a:rPr lang="en-US" altLang="zh-CN" sz="1050" u="none" strike="noStrike">
                          <a:effectLst/>
                        </a:rPr>
                        <a:t>ADHOC-</a:t>
                      </a:r>
                      <a:r>
                        <a:rPr lang="zh-CN" altLang="en-US" sz="1050" u="none" strike="noStrike">
                          <a:effectLst/>
                        </a:rPr>
                        <a:t>质押式回购统计</a:t>
                      </a:r>
                      <a:endParaRPr lang="zh-CN" alt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2013-6-28</a:t>
                      </a:r>
                      <a:endParaRPr lang="en-US" sz="1050" b="0" i="0" u="none" strike="noStrike">
                        <a:solidFill>
                          <a:srgbClr val="000000"/>
                        </a:solidFill>
                        <a:effectLst/>
                        <a:latin typeface="微软雅黑"/>
                      </a:endParaRPr>
                    </a:p>
                  </a:txBody>
                  <a:tcPr marL="8393" marR="8393" marT="8393" marB="0" anchor="ctr"/>
                </a:tc>
              </a:tr>
              <a:tr h="400440">
                <a:tc>
                  <a:txBody>
                    <a:bodyPr/>
                    <a:lstStyle/>
                    <a:p>
                      <a:pPr algn="r" fontAlgn="ctr"/>
                      <a:r>
                        <a:rPr lang="en-US" sz="1050" u="none" strike="noStrike">
                          <a:effectLst/>
                        </a:rPr>
                        <a:t>11</a:t>
                      </a:r>
                      <a:endParaRPr lang="en-US" sz="1050" b="0" i="0" u="none" strike="noStrike">
                        <a:solidFill>
                          <a:srgbClr val="000000"/>
                        </a:solidFill>
                        <a:effectLst/>
                        <a:latin typeface="微软雅黑"/>
                      </a:endParaRPr>
                    </a:p>
                  </a:txBody>
                  <a:tcPr marL="8393" marR="8393" marT="8393" marB="0" anchor="ctr"/>
                </a:tc>
                <a:tc>
                  <a:txBody>
                    <a:bodyPr/>
                    <a:lstStyle/>
                    <a:p>
                      <a:pPr algn="l" fontAlgn="ctr"/>
                      <a:r>
                        <a:rPr lang="en-US" altLang="zh-CN" sz="1050" u="none" strike="noStrike">
                          <a:effectLst/>
                        </a:rPr>
                        <a:t>ADHOC-</a:t>
                      </a:r>
                      <a:r>
                        <a:rPr lang="zh-CN" altLang="en-US" sz="1050" u="none" strike="noStrike">
                          <a:effectLst/>
                        </a:rPr>
                        <a:t>会员部机构投资者统计需求</a:t>
                      </a:r>
                      <a:endParaRPr lang="zh-CN" alt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2013-1-29</a:t>
                      </a:r>
                      <a:endParaRPr 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26</a:t>
                      </a:r>
                      <a:endParaRPr lang="en-US" sz="1050" b="0" i="0" u="none" strike="noStrike">
                        <a:solidFill>
                          <a:srgbClr val="000000"/>
                        </a:solidFill>
                        <a:effectLst/>
                        <a:latin typeface="微软雅黑"/>
                      </a:endParaRPr>
                    </a:p>
                  </a:txBody>
                  <a:tcPr marL="8393" marR="8393" marT="8393" marB="0" anchor="ctr"/>
                </a:tc>
                <a:tc>
                  <a:txBody>
                    <a:bodyPr/>
                    <a:lstStyle/>
                    <a:p>
                      <a:pPr algn="l" fontAlgn="ctr"/>
                      <a:r>
                        <a:rPr lang="en-US" sz="1050" u="none" strike="noStrike">
                          <a:effectLst/>
                        </a:rPr>
                        <a:t>ADHOC-</a:t>
                      </a:r>
                      <a:r>
                        <a:rPr lang="zh-CN" altLang="en-US" sz="1050" u="none" strike="noStrike">
                          <a:effectLst/>
                        </a:rPr>
                        <a:t>国有股查询</a:t>
                      </a:r>
                      <a:endParaRPr lang="zh-CN" alt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2013-4-26</a:t>
                      </a:r>
                      <a:endParaRPr 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41</a:t>
                      </a:r>
                      <a:endParaRPr lang="en-US" sz="1050" b="0" i="0" u="none" strike="noStrike">
                        <a:solidFill>
                          <a:srgbClr val="000000"/>
                        </a:solidFill>
                        <a:effectLst/>
                        <a:latin typeface="微软雅黑"/>
                      </a:endParaRPr>
                    </a:p>
                  </a:txBody>
                  <a:tcPr marL="8393" marR="8393" marT="8393" marB="0" anchor="ctr"/>
                </a:tc>
                <a:tc>
                  <a:txBody>
                    <a:bodyPr/>
                    <a:lstStyle/>
                    <a:p>
                      <a:pPr algn="l" fontAlgn="ctr"/>
                      <a:r>
                        <a:rPr lang="en-US" altLang="zh-CN" sz="1050" u="none" strike="noStrike">
                          <a:effectLst/>
                        </a:rPr>
                        <a:t>ADHOC-</a:t>
                      </a:r>
                      <a:r>
                        <a:rPr lang="zh-CN" altLang="en-US" sz="1050" u="none" strike="noStrike">
                          <a:effectLst/>
                        </a:rPr>
                        <a:t>融资融券标的筛选</a:t>
                      </a:r>
                      <a:endParaRPr lang="zh-CN" alt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2013-6-25</a:t>
                      </a:r>
                      <a:endParaRPr lang="en-US" sz="1050" b="0" i="0" u="none" strike="noStrike">
                        <a:solidFill>
                          <a:srgbClr val="000000"/>
                        </a:solidFill>
                        <a:effectLst/>
                        <a:latin typeface="微软雅黑"/>
                      </a:endParaRPr>
                    </a:p>
                  </a:txBody>
                  <a:tcPr marL="8393" marR="8393" marT="8393" marB="0" anchor="ctr"/>
                </a:tc>
              </a:tr>
              <a:tr h="400440">
                <a:tc>
                  <a:txBody>
                    <a:bodyPr/>
                    <a:lstStyle/>
                    <a:p>
                      <a:pPr algn="r" fontAlgn="ctr"/>
                      <a:r>
                        <a:rPr lang="en-US" sz="1050" u="none" strike="noStrike">
                          <a:effectLst/>
                        </a:rPr>
                        <a:t>12</a:t>
                      </a:r>
                      <a:endParaRPr lang="en-US" sz="1050" b="0" i="0" u="none" strike="noStrike">
                        <a:solidFill>
                          <a:srgbClr val="000000"/>
                        </a:solidFill>
                        <a:effectLst/>
                        <a:latin typeface="微软雅黑"/>
                      </a:endParaRPr>
                    </a:p>
                  </a:txBody>
                  <a:tcPr marL="8393" marR="8393" marT="8393" marB="0" anchor="ctr"/>
                </a:tc>
                <a:tc>
                  <a:txBody>
                    <a:bodyPr/>
                    <a:lstStyle/>
                    <a:p>
                      <a:pPr algn="l" fontAlgn="ctr"/>
                      <a:r>
                        <a:rPr lang="en-US" altLang="zh-CN" sz="1050" u="none" strike="noStrike">
                          <a:effectLst/>
                        </a:rPr>
                        <a:t>ADHOC-</a:t>
                      </a:r>
                      <a:r>
                        <a:rPr lang="zh-CN" altLang="en-US" sz="1050" u="none" strike="noStrike">
                          <a:effectLst/>
                        </a:rPr>
                        <a:t>风险警示板股票每周相关交易数据</a:t>
                      </a:r>
                      <a:endParaRPr lang="zh-CN" alt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2013-2-1</a:t>
                      </a:r>
                      <a:endParaRPr 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27</a:t>
                      </a:r>
                      <a:endParaRPr lang="en-US" sz="1050" b="0" i="0" u="none" strike="noStrike">
                        <a:solidFill>
                          <a:srgbClr val="000000"/>
                        </a:solidFill>
                        <a:effectLst/>
                        <a:latin typeface="微软雅黑"/>
                      </a:endParaRPr>
                    </a:p>
                  </a:txBody>
                  <a:tcPr marL="8393" marR="8393" marT="8393" marB="0" anchor="ctr"/>
                </a:tc>
                <a:tc>
                  <a:txBody>
                    <a:bodyPr/>
                    <a:lstStyle/>
                    <a:p>
                      <a:pPr algn="l" fontAlgn="ctr"/>
                      <a:r>
                        <a:rPr lang="en-US" sz="1050" u="none" strike="noStrike">
                          <a:effectLst/>
                        </a:rPr>
                        <a:t>ADHOC-</a:t>
                      </a:r>
                      <a:r>
                        <a:rPr lang="zh-CN" altLang="en-US" sz="1050" u="none" strike="noStrike">
                          <a:effectLst/>
                        </a:rPr>
                        <a:t>债券成交偏离度</a:t>
                      </a:r>
                      <a:endParaRPr lang="zh-CN" alt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2013-4-24</a:t>
                      </a:r>
                      <a:endParaRPr 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42</a:t>
                      </a:r>
                      <a:endParaRPr lang="en-US" sz="1050" b="0" i="0" u="none" strike="noStrike">
                        <a:solidFill>
                          <a:srgbClr val="000000"/>
                        </a:solidFill>
                        <a:effectLst/>
                        <a:latin typeface="微软雅黑"/>
                      </a:endParaRPr>
                    </a:p>
                  </a:txBody>
                  <a:tcPr marL="8393" marR="8393" marT="8393" marB="0" anchor="ctr"/>
                </a:tc>
                <a:tc>
                  <a:txBody>
                    <a:bodyPr/>
                    <a:lstStyle/>
                    <a:p>
                      <a:pPr algn="l" fontAlgn="ctr"/>
                      <a:r>
                        <a:rPr lang="en-US" altLang="zh-CN" sz="1050" u="none" strike="noStrike">
                          <a:effectLst/>
                        </a:rPr>
                        <a:t>ADHOC-</a:t>
                      </a:r>
                      <a:r>
                        <a:rPr lang="zh-CN" altLang="en-US" sz="1050" u="none" strike="noStrike">
                          <a:effectLst/>
                        </a:rPr>
                        <a:t>最大申报和成交笔数</a:t>
                      </a:r>
                      <a:endParaRPr lang="zh-CN" alt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2013-6-25</a:t>
                      </a:r>
                      <a:endParaRPr lang="en-US" sz="1050" b="0" i="0" u="none" strike="noStrike">
                        <a:solidFill>
                          <a:srgbClr val="000000"/>
                        </a:solidFill>
                        <a:effectLst/>
                        <a:latin typeface="微软雅黑"/>
                      </a:endParaRPr>
                    </a:p>
                  </a:txBody>
                  <a:tcPr marL="8393" marR="8393" marT="8393" marB="0" anchor="ctr"/>
                </a:tc>
              </a:tr>
              <a:tr h="356148">
                <a:tc>
                  <a:txBody>
                    <a:bodyPr/>
                    <a:lstStyle/>
                    <a:p>
                      <a:pPr algn="r" fontAlgn="ctr"/>
                      <a:r>
                        <a:rPr lang="en-US" sz="1050" u="none" strike="noStrike">
                          <a:effectLst/>
                        </a:rPr>
                        <a:t>13</a:t>
                      </a:r>
                      <a:endParaRPr lang="en-US" sz="1050" b="0" i="0" u="none" strike="noStrike">
                        <a:solidFill>
                          <a:srgbClr val="000000"/>
                        </a:solidFill>
                        <a:effectLst/>
                        <a:latin typeface="微软雅黑"/>
                      </a:endParaRPr>
                    </a:p>
                  </a:txBody>
                  <a:tcPr marL="8393" marR="8393" marT="8393" marB="0" anchor="ctr"/>
                </a:tc>
                <a:tc>
                  <a:txBody>
                    <a:bodyPr/>
                    <a:lstStyle/>
                    <a:p>
                      <a:pPr algn="l" fontAlgn="ctr"/>
                      <a:r>
                        <a:rPr lang="en-US" altLang="zh-CN" sz="1050" u="none" strike="noStrike">
                          <a:effectLst/>
                        </a:rPr>
                        <a:t>ADHOC-</a:t>
                      </a:r>
                      <a:r>
                        <a:rPr lang="zh-CN" altLang="en-US" sz="1050" u="none" strike="noStrike">
                          <a:effectLst/>
                        </a:rPr>
                        <a:t>债券市场数据需求</a:t>
                      </a:r>
                      <a:endParaRPr lang="zh-CN" alt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2013-1-31</a:t>
                      </a:r>
                      <a:endParaRPr 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28</a:t>
                      </a:r>
                      <a:endParaRPr lang="en-US" sz="1050" b="0" i="0" u="none" strike="noStrike">
                        <a:solidFill>
                          <a:srgbClr val="000000"/>
                        </a:solidFill>
                        <a:effectLst/>
                        <a:latin typeface="微软雅黑"/>
                      </a:endParaRPr>
                    </a:p>
                  </a:txBody>
                  <a:tcPr marL="8393" marR="8393" marT="8393" marB="0" anchor="ctr"/>
                </a:tc>
                <a:tc>
                  <a:txBody>
                    <a:bodyPr/>
                    <a:lstStyle/>
                    <a:p>
                      <a:pPr algn="l" fontAlgn="ctr"/>
                      <a:r>
                        <a:rPr lang="en-US" sz="1050" u="none" strike="noStrike">
                          <a:effectLst/>
                        </a:rPr>
                        <a:t>ADHOC-QFII</a:t>
                      </a:r>
                      <a:r>
                        <a:rPr lang="zh-CN" altLang="en-US" sz="1050" u="none" strike="noStrike">
                          <a:effectLst/>
                        </a:rPr>
                        <a:t>国债查询</a:t>
                      </a:r>
                      <a:endParaRPr lang="zh-CN" alt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2013-4-24</a:t>
                      </a:r>
                      <a:endParaRPr 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43</a:t>
                      </a:r>
                      <a:endParaRPr lang="en-US" sz="1050" b="0" i="0" u="none" strike="noStrike">
                        <a:solidFill>
                          <a:srgbClr val="000000"/>
                        </a:solidFill>
                        <a:effectLst/>
                        <a:latin typeface="微软雅黑"/>
                      </a:endParaRPr>
                    </a:p>
                  </a:txBody>
                  <a:tcPr marL="8393" marR="8393" marT="8393" marB="0" anchor="ctr"/>
                </a:tc>
                <a:tc>
                  <a:txBody>
                    <a:bodyPr/>
                    <a:lstStyle/>
                    <a:p>
                      <a:pPr algn="l" fontAlgn="ctr"/>
                      <a:r>
                        <a:rPr lang="en-US" altLang="zh-CN" sz="1050" u="none" strike="noStrike">
                          <a:effectLst/>
                        </a:rPr>
                        <a:t>ADHOC-</a:t>
                      </a:r>
                      <a:r>
                        <a:rPr lang="zh-CN" altLang="en-US" sz="1050" u="none" strike="noStrike">
                          <a:effectLst/>
                        </a:rPr>
                        <a:t>指数行情历史查询</a:t>
                      </a:r>
                      <a:endParaRPr lang="zh-CN" alt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2013-4-3</a:t>
                      </a:r>
                      <a:endParaRPr lang="en-US" sz="1050" b="0" i="0" u="none" strike="noStrike">
                        <a:solidFill>
                          <a:srgbClr val="000000"/>
                        </a:solidFill>
                        <a:effectLst/>
                        <a:latin typeface="微软雅黑"/>
                      </a:endParaRPr>
                    </a:p>
                  </a:txBody>
                  <a:tcPr marL="8393" marR="8393" marT="8393" marB="0" anchor="ctr"/>
                </a:tc>
              </a:tr>
              <a:tr h="400440">
                <a:tc>
                  <a:txBody>
                    <a:bodyPr/>
                    <a:lstStyle/>
                    <a:p>
                      <a:pPr algn="r" fontAlgn="ctr"/>
                      <a:r>
                        <a:rPr lang="en-US" sz="1050" u="none" strike="noStrike">
                          <a:effectLst/>
                        </a:rPr>
                        <a:t>14</a:t>
                      </a:r>
                      <a:endParaRPr lang="en-US" sz="1050" b="0" i="0" u="none" strike="noStrike">
                        <a:solidFill>
                          <a:srgbClr val="000000"/>
                        </a:solidFill>
                        <a:effectLst/>
                        <a:latin typeface="微软雅黑"/>
                      </a:endParaRPr>
                    </a:p>
                  </a:txBody>
                  <a:tcPr marL="8393" marR="8393" marT="8393" marB="0" anchor="ctr"/>
                </a:tc>
                <a:tc>
                  <a:txBody>
                    <a:bodyPr/>
                    <a:lstStyle/>
                    <a:p>
                      <a:pPr algn="l" fontAlgn="ctr"/>
                      <a:r>
                        <a:rPr lang="en-US" altLang="zh-CN" sz="1050" u="none" strike="noStrike">
                          <a:effectLst/>
                        </a:rPr>
                        <a:t>ADHOC-</a:t>
                      </a:r>
                      <a:r>
                        <a:rPr lang="zh-CN" altLang="en-US" sz="1050" u="none" strike="noStrike">
                          <a:effectLst/>
                        </a:rPr>
                        <a:t>风险警示板股票每周相关交易数据（第</a:t>
                      </a:r>
                      <a:r>
                        <a:rPr lang="en-US" altLang="zh-CN" sz="1050" u="none" strike="noStrike">
                          <a:effectLst/>
                        </a:rPr>
                        <a:t>2</a:t>
                      </a:r>
                      <a:r>
                        <a:rPr lang="zh-CN" altLang="en-US" sz="1050" u="none" strike="noStrike">
                          <a:effectLst/>
                        </a:rPr>
                        <a:t>次）</a:t>
                      </a:r>
                      <a:endParaRPr lang="zh-CN" alt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2013-3-1</a:t>
                      </a:r>
                      <a:endParaRPr 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29</a:t>
                      </a:r>
                      <a:endParaRPr lang="en-US" sz="1050" b="0" i="0" u="none" strike="noStrike">
                        <a:solidFill>
                          <a:srgbClr val="000000"/>
                        </a:solidFill>
                        <a:effectLst/>
                        <a:latin typeface="微软雅黑"/>
                      </a:endParaRPr>
                    </a:p>
                  </a:txBody>
                  <a:tcPr marL="8393" marR="8393" marT="8393" marB="0" anchor="ctr"/>
                </a:tc>
                <a:tc>
                  <a:txBody>
                    <a:bodyPr/>
                    <a:lstStyle/>
                    <a:p>
                      <a:pPr algn="l" fontAlgn="ctr"/>
                      <a:r>
                        <a:rPr lang="en-US" altLang="zh-CN" sz="1050" u="none" strike="noStrike">
                          <a:effectLst/>
                        </a:rPr>
                        <a:t>ADHOC-</a:t>
                      </a:r>
                      <a:r>
                        <a:rPr lang="zh-CN" altLang="en-US" sz="1050" u="none" strike="noStrike">
                          <a:effectLst/>
                        </a:rPr>
                        <a:t>监察部先进先出盈亏查询</a:t>
                      </a:r>
                      <a:endParaRPr lang="zh-CN" alt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2013-5-27</a:t>
                      </a:r>
                      <a:endParaRPr 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44</a:t>
                      </a:r>
                      <a:endParaRPr lang="en-US" sz="1050" b="0" i="0" u="none" strike="noStrike">
                        <a:solidFill>
                          <a:srgbClr val="000000"/>
                        </a:solidFill>
                        <a:effectLst/>
                        <a:latin typeface="微软雅黑"/>
                      </a:endParaRPr>
                    </a:p>
                  </a:txBody>
                  <a:tcPr marL="8393" marR="8393" marT="8393" marB="0" anchor="ctr"/>
                </a:tc>
                <a:tc>
                  <a:txBody>
                    <a:bodyPr/>
                    <a:lstStyle/>
                    <a:p>
                      <a:pPr algn="l" fontAlgn="ctr"/>
                      <a:r>
                        <a:rPr lang="en-US" altLang="zh-CN" sz="1050" u="none" strike="noStrike">
                          <a:effectLst/>
                        </a:rPr>
                        <a:t>ADHOC-</a:t>
                      </a:r>
                      <a:r>
                        <a:rPr lang="zh-CN" altLang="en-US" sz="1050" u="none" strike="noStrike">
                          <a:effectLst/>
                        </a:rPr>
                        <a:t>临时查询</a:t>
                      </a:r>
                      <a:r>
                        <a:rPr lang="en-US" altLang="zh-CN" sz="1050" u="none" strike="noStrike">
                          <a:effectLst/>
                        </a:rPr>
                        <a:t>50</a:t>
                      </a:r>
                      <a:r>
                        <a:rPr lang="zh-CN" altLang="en-US" sz="1050" u="none" strike="noStrike">
                          <a:effectLst/>
                        </a:rPr>
                        <a:t>指数成分股股息情况</a:t>
                      </a:r>
                      <a:endParaRPr lang="zh-CN" alt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2013-7-10</a:t>
                      </a:r>
                      <a:endParaRPr lang="en-US" sz="1050" b="0" i="0" u="none" strike="noStrike">
                        <a:solidFill>
                          <a:srgbClr val="000000"/>
                        </a:solidFill>
                        <a:effectLst/>
                        <a:latin typeface="微软雅黑"/>
                      </a:endParaRPr>
                    </a:p>
                  </a:txBody>
                  <a:tcPr marL="8393" marR="8393" marT="8393" marB="0" anchor="ctr"/>
                </a:tc>
              </a:tr>
              <a:tr h="400440">
                <a:tc>
                  <a:txBody>
                    <a:bodyPr/>
                    <a:lstStyle/>
                    <a:p>
                      <a:pPr algn="r" fontAlgn="ctr"/>
                      <a:r>
                        <a:rPr lang="en-US" sz="1050" u="none" strike="noStrike">
                          <a:effectLst/>
                        </a:rPr>
                        <a:t>15</a:t>
                      </a:r>
                      <a:endParaRPr lang="en-US" sz="1050" b="0" i="0" u="none" strike="noStrike">
                        <a:solidFill>
                          <a:srgbClr val="000000"/>
                        </a:solidFill>
                        <a:effectLst/>
                        <a:latin typeface="微软雅黑"/>
                      </a:endParaRPr>
                    </a:p>
                  </a:txBody>
                  <a:tcPr marL="8393" marR="8393" marT="8393" marB="0" anchor="ctr"/>
                </a:tc>
                <a:tc>
                  <a:txBody>
                    <a:bodyPr/>
                    <a:lstStyle/>
                    <a:p>
                      <a:pPr algn="l" fontAlgn="ctr"/>
                      <a:r>
                        <a:rPr lang="en-US" altLang="zh-CN" sz="1050" u="none" strike="noStrike">
                          <a:effectLst/>
                        </a:rPr>
                        <a:t>ADHOC-</a:t>
                      </a:r>
                      <a:r>
                        <a:rPr lang="zh-CN" altLang="en-US" sz="1050" u="none" strike="noStrike">
                          <a:effectLst/>
                        </a:rPr>
                        <a:t>约定购回式交易未到期金额</a:t>
                      </a:r>
                      <a:endParaRPr lang="zh-CN" alt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2013-3-21</a:t>
                      </a:r>
                      <a:endParaRPr 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30</a:t>
                      </a:r>
                      <a:endParaRPr lang="en-US" sz="1050" b="0" i="0" u="none" strike="noStrike">
                        <a:solidFill>
                          <a:srgbClr val="000000"/>
                        </a:solidFill>
                        <a:effectLst/>
                        <a:latin typeface="微软雅黑"/>
                      </a:endParaRPr>
                    </a:p>
                  </a:txBody>
                  <a:tcPr marL="8393" marR="8393" marT="8393" marB="0" anchor="ctr"/>
                </a:tc>
                <a:tc>
                  <a:txBody>
                    <a:bodyPr/>
                    <a:lstStyle/>
                    <a:p>
                      <a:pPr algn="l" fontAlgn="ctr"/>
                      <a:r>
                        <a:rPr lang="en-US" sz="1050" u="none" strike="noStrike">
                          <a:effectLst/>
                        </a:rPr>
                        <a:t>ADHOC-</a:t>
                      </a:r>
                      <a:r>
                        <a:rPr lang="zh-CN" altLang="en-US" sz="1050" u="none" strike="noStrike">
                          <a:effectLst/>
                        </a:rPr>
                        <a:t>北大研究查询</a:t>
                      </a:r>
                      <a:endParaRPr lang="zh-CN" alt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a:effectLst/>
                        </a:rPr>
                        <a:t>2013-6-28</a:t>
                      </a:r>
                      <a:endParaRPr 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dirty="0">
                          <a:effectLst/>
                        </a:rPr>
                        <a:t>45</a:t>
                      </a:r>
                      <a:endParaRPr lang="en-US" sz="1050" b="0" i="0" u="none" strike="noStrike" dirty="0">
                        <a:solidFill>
                          <a:srgbClr val="000000"/>
                        </a:solidFill>
                        <a:effectLst/>
                        <a:latin typeface="微软雅黑"/>
                      </a:endParaRPr>
                    </a:p>
                  </a:txBody>
                  <a:tcPr marL="8393" marR="8393" marT="8393" marB="0" anchor="ctr"/>
                </a:tc>
                <a:tc>
                  <a:txBody>
                    <a:bodyPr/>
                    <a:lstStyle/>
                    <a:p>
                      <a:pPr algn="l" fontAlgn="ctr"/>
                      <a:r>
                        <a:rPr lang="en-US" altLang="zh-CN" sz="1050" u="none" strike="noStrike">
                          <a:effectLst/>
                        </a:rPr>
                        <a:t>ADHOC-</a:t>
                      </a:r>
                      <a:r>
                        <a:rPr lang="zh-CN" altLang="en-US" sz="1050" u="none" strike="noStrike">
                          <a:effectLst/>
                        </a:rPr>
                        <a:t>市场风险指标试算</a:t>
                      </a:r>
                      <a:endParaRPr lang="zh-CN" altLang="en-US" sz="1050" b="0" i="0" u="none" strike="noStrike">
                        <a:solidFill>
                          <a:srgbClr val="000000"/>
                        </a:solidFill>
                        <a:effectLst/>
                        <a:latin typeface="微软雅黑"/>
                      </a:endParaRPr>
                    </a:p>
                  </a:txBody>
                  <a:tcPr marL="8393" marR="8393" marT="8393" marB="0" anchor="ctr"/>
                </a:tc>
                <a:tc>
                  <a:txBody>
                    <a:bodyPr/>
                    <a:lstStyle/>
                    <a:p>
                      <a:pPr algn="r" fontAlgn="ctr"/>
                      <a:r>
                        <a:rPr lang="en-US" sz="1050" u="none" strike="noStrike" dirty="0">
                          <a:effectLst/>
                        </a:rPr>
                        <a:t>2013-7-26</a:t>
                      </a:r>
                      <a:endParaRPr lang="en-US" sz="1050" b="0" i="0" u="none" strike="noStrike" dirty="0">
                        <a:solidFill>
                          <a:srgbClr val="000000"/>
                        </a:solidFill>
                        <a:effectLst/>
                        <a:latin typeface="微软雅黑"/>
                      </a:endParaRPr>
                    </a:p>
                  </a:txBody>
                  <a:tcPr marL="8393" marR="8393" marT="8393" marB="0" anchor="ctr"/>
                </a:tc>
              </a:tr>
            </a:tbl>
          </a:graphicData>
        </a:graphic>
      </p:graphicFrame>
      <p:sp>
        <p:nvSpPr>
          <p:cNvPr id="6" name="Rounded Rectangle 5"/>
          <p:cNvSpPr/>
          <p:nvPr/>
        </p:nvSpPr>
        <p:spPr bwMode="auto">
          <a:xfrm>
            <a:off x="1712" y="1196752"/>
            <a:ext cx="3121744" cy="5661248"/>
          </a:xfrm>
          <a:prstGeom prst="roundRect">
            <a:avLst>
              <a:gd name="adj" fmla="val 2389"/>
            </a:avLst>
          </a:prstGeom>
          <a:noFill/>
          <a:ln w="38100" cap="flat" cmpd="sng" algn="ctr">
            <a:solidFill>
              <a:schemeClr val="accent5">
                <a:lumMod val="50000"/>
              </a:schemeClr>
            </a:solidFill>
            <a:prstDash val="solid"/>
            <a:round/>
            <a:headEnd type="none" w="med" len="med"/>
            <a:tailEnd type="non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
                <a:schemeClr val="accent1"/>
              </a:buClr>
              <a:buSzTx/>
              <a:buFont typeface="Times" pitchFamily="18" charset="0"/>
              <a:buChar char="•"/>
              <a:tabLst/>
            </a:pPr>
            <a:endParaRPr kumimoji="0" lang="en-US" sz="2000" b="0" i="0" u="none" strike="noStrike" cap="none" normalizeH="0" baseline="0" smtClean="0">
              <a:ln>
                <a:noFill/>
              </a:ln>
              <a:solidFill>
                <a:schemeClr val="tx1"/>
              </a:solidFill>
              <a:effectLst/>
              <a:latin typeface="Verdana" pitchFamily="34" charset="0"/>
              <a:ea typeface="微软雅黑" pitchFamily="34" charset="-122"/>
            </a:endParaRPr>
          </a:p>
        </p:txBody>
      </p:sp>
      <p:sp>
        <p:nvSpPr>
          <p:cNvPr id="7" name="Rounded Rectangle 6"/>
          <p:cNvSpPr/>
          <p:nvPr/>
        </p:nvSpPr>
        <p:spPr bwMode="auto">
          <a:xfrm>
            <a:off x="3126018" y="1196752"/>
            <a:ext cx="2958150" cy="5661248"/>
          </a:xfrm>
          <a:prstGeom prst="roundRect">
            <a:avLst>
              <a:gd name="adj" fmla="val 2389"/>
            </a:avLst>
          </a:prstGeom>
          <a:noFill/>
          <a:ln w="38100" cap="flat" cmpd="sng" algn="ctr">
            <a:solidFill>
              <a:schemeClr val="accent5">
                <a:lumMod val="50000"/>
              </a:schemeClr>
            </a:solidFill>
            <a:prstDash val="solid"/>
            <a:round/>
            <a:headEnd type="none" w="med" len="med"/>
            <a:tailEnd type="non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
                <a:schemeClr val="accent1"/>
              </a:buClr>
              <a:buSzTx/>
              <a:buFont typeface="Times" pitchFamily="18" charset="0"/>
              <a:buChar char="•"/>
              <a:tabLst/>
            </a:pPr>
            <a:endParaRPr kumimoji="0" lang="en-US" sz="2000" b="0" i="0" u="none" strike="noStrike" cap="none" normalizeH="0" baseline="0" smtClean="0">
              <a:ln>
                <a:noFill/>
              </a:ln>
              <a:solidFill>
                <a:schemeClr val="tx1"/>
              </a:solidFill>
              <a:effectLst/>
              <a:latin typeface="Verdana" pitchFamily="34" charset="0"/>
              <a:ea typeface="微软雅黑" pitchFamily="34" charset="-122"/>
            </a:endParaRPr>
          </a:p>
        </p:txBody>
      </p:sp>
      <p:sp>
        <p:nvSpPr>
          <p:cNvPr id="2" name="Rounded Rectangle 1"/>
          <p:cNvSpPr/>
          <p:nvPr/>
        </p:nvSpPr>
        <p:spPr bwMode="auto">
          <a:xfrm>
            <a:off x="6084168" y="1196752"/>
            <a:ext cx="2880320" cy="5661248"/>
          </a:xfrm>
          <a:prstGeom prst="roundRect">
            <a:avLst>
              <a:gd name="adj" fmla="val 2389"/>
            </a:avLst>
          </a:prstGeom>
          <a:noFill/>
          <a:ln w="38100" cap="flat" cmpd="sng" algn="ctr">
            <a:solidFill>
              <a:schemeClr val="accent5">
                <a:lumMod val="50000"/>
              </a:schemeClr>
            </a:solidFill>
            <a:prstDash val="solid"/>
            <a:round/>
            <a:headEnd type="none" w="med" len="med"/>
            <a:tailEnd type="non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
                <a:schemeClr val="accent1"/>
              </a:buClr>
              <a:buSzTx/>
              <a:buFont typeface="Times" pitchFamily="18" charset="0"/>
              <a:buChar char="•"/>
              <a:tabLst/>
            </a:pPr>
            <a:endParaRPr kumimoji="0" lang="en-US" sz="2000" b="0" i="0" u="none" strike="noStrike" cap="none" normalizeH="0" baseline="0" smtClean="0">
              <a:ln>
                <a:noFill/>
              </a:ln>
              <a:solidFill>
                <a:schemeClr val="tx1"/>
              </a:solidFill>
              <a:effectLst/>
              <a:latin typeface="Verdana" pitchFamily="34" charset="0"/>
              <a:ea typeface="微软雅黑" pitchFamily="3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23850" y="0"/>
            <a:ext cx="8534400" cy="1143000"/>
          </a:xfrm>
        </p:spPr>
        <p:txBody>
          <a:bodyPr/>
          <a:lstStyle/>
          <a:p>
            <a:r>
              <a:rPr lang="en-US" altLang="zh-CN" dirty="0" smtClean="0">
                <a:latin typeface="微软雅黑" pitchFamily="34" charset="-122"/>
                <a:ea typeface="微软雅黑" pitchFamily="34" charset="-122"/>
              </a:rPr>
              <a:t>5</a:t>
            </a:r>
            <a:r>
              <a:rPr lang="zh-CN" altLang="en-US" dirty="0" smtClean="0">
                <a:latin typeface="微软雅黑" pitchFamily="34" charset="-122"/>
                <a:ea typeface="微软雅黑" pitchFamily="34" charset="-122"/>
              </a:rPr>
              <a:t>，变更开发</a:t>
            </a:r>
            <a:r>
              <a:rPr lang="en-US" altLang="zh-CN" dirty="0" smtClean="0">
                <a:latin typeface="微软雅黑" pitchFamily="34" charset="-122"/>
                <a:ea typeface="微软雅黑" pitchFamily="34" charset="-122"/>
              </a:rPr>
              <a:t>—Ad-Hoc</a:t>
            </a:r>
            <a:r>
              <a:rPr lang="zh-CN" altLang="en-US" dirty="0" smtClean="0">
                <a:latin typeface="微软雅黑" pitchFamily="34" charset="-122"/>
                <a:ea typeface="微软雅黑" pitchFamily="34" charset="-122"/>
              </a:rPr>
              <a:t>临时</a:t>
            </a:r>
            <a:r>
              <a:rPr lang="zh-CN" altLang="en-US" dirty="0" smtClean="0">
                <a:latin typeface="微软雅黑" pitchFamily="34" charset="-122"/>
                <a:ea typeface="微软雅黑" pitchFamily="34" charset="-122"/>
              </a:rPr>
              <a:t>查询</a:t>
            </a:r>
            <a:r>
              <a:rPr lang="en-US" altLang="zh-CN" dirty="0" smtClean="0">
                <a:latin typeface="微软雅黑" pitchFamily="34" charset="-122"/>
                <a:ea typeface="微软雅黑" pitchFamily="34" charset="-122"/>
              </a:rPr>
              <a:t>(2)</a:t>
            </a:r>
            <a:endParaRPr lang="en-US" altLang="zh-CN" dirty="0" smtClean="0">
              <a:latin typeface="微软雅黑" pitchFamily="34" charset="-122"/>
              <a:ea typeface="微软雅黑" pitchFamily="34" charset="-122"/>
            </a:endParaRPr>
          </a:p>
        </p:txBody>
      </p:sp>
      <p:sp>
        <p:nvSpPr>
          <p:cNvPr id="4" name="Rectangle 3"/>
          <p:cNvSpPr/>
          <p:nvPr/>
        </p:nvSpPr>
        <p:spPr>
          <a:xfrm>
            <a:off x="6397600" y="460703"/>
            <a:ext cx="2432076" cy="40011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buNone/>
            </a:pPr>
            <a:r>
              <a:rPr lang="zh-CN" altLang="en-US" dirty="0">
                <a:latin typeface="微软雅黑" pitchFamily="34" charset="-122"/>
              </a:rPr>
              <a:t>合</a:t>
            </a:r>
            <a:r>
              <a:rPr lang="zh-CN" altLang="en-US" dirty="0" smtClean="0">
                <a:latin typeface="微软雅黑" pitchFamily="34" charset="-122"/>
              </a:rPr>
              <a:t>计已</a:t>
            </a:r>
            <a:r>
              <a:rPr lang="zh-CN" altLang="en-US" dirty="0" smtClean="0">
                <a:latin typeface="微软雅黑" pitchFamily="34" charset="-122"/>
              </a:rPr>
              <a:t>投入</a:t>
            </a:r>
            <a:r>
              <a:rPr lang="en-US" altLang="zh-CN" dirty="0" smtClean="0">
                <a:latin typeface="微软雅黑" pitchFamily="34" charset="-122"/>
              </a:rPr>
              <a:t>124</a:t>
            </a:r>
            <a:r>
              <a:rPr lang="zh-CN" altLang="en-US" dirty="0" smtClean="0">
                <a:latin typeface="微软雅黑" pitchFamily="34" charset="-122"/>
              </a:rPr>
              <a:t>人天</a:t>
            </a:r>
            <a:endParaRPr lang="en-US" dirty="0"/>
          </a:p>
        </p:txBody>
      </p:sp>
      <p:sp>
        <p:nvSpPr>
          <p:cNvPr id="2" name="Rounded Rectangle 1"/>
          <p:cNvSpPr/>
          <p:nvPr/>
        </p:nvSpPr>
        <p:spPr bwMode="auto">
          <a:xfrm>
            <a:off x="6156176" y="1196752"/>
            <a:ext cx="3024336" cy="5661248"/>
          </a:xfrm>
          <a:prstGeom prst="roundRect">
            <a:avLst>
              <a:gd name="adj" fmla="val 2389"/>
            </a:avLst>
          </a:prstGeom>
          <a:noFill/>
          <a:ln w="38100" cap="flat" cmpd="sng" algn="ctr">
            <a:solidFill>
              <a:schemeClr val="accent5">
                <a:lumMod val="50000"/>
              </a:schemeClr>
            </a:solidFill>
            <a:prstDash val="solid"/>
            <a:round/>
            <a:headEnd type="none" w="med" len="med"/>
            <a:tailEnd type="non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
                <a:schemeClr val="accent1"/>
              </a:buClr>
              <a:buSzTx/>
              <a:buFont typeface="Times" pitchFamily="18" charset="0"/>
              <a:buChar char="•"/>
              <a:tabLst/>
            </a:pPr>
            <a:endParaRPr kumimoji="0" lang="en-US" sz="2000" b="0" i="0" u="none" strike="noStrike" cap="none" normalizeH="0" baseline="0" smtClean="0">
              <a:ln>
                <a:noFill/>
              </a:ln>
              <a:solidFill>
                <a:schemeClr val="tx1"/>
              </a:solidFill>
              <a:effectLst/>
              <a:latin typeface="Verdana" pitchFamily="34" charset="0"/>
              <a:ea typeface="微软雅黑" pitchFamily="34" charset="-122"/>
            </a:endParaRPr>
          </a:p>
        </p:txBody>
      </p:sp>
      <p:sp>
        <p:nvSpPr>
          <p:cNvPr id="6" name="Rounded Rectangle 5"/>
          <p:cNvSpPr/>
          <p:nvPr/>
        </p:nvSpPr>
        <p:spPr bwMode="auto">
          <a:xfrm>
            <a:off x="23316" y="1196752"/>
            <a:ext cx="3121744" cy="5661248"/>
          </a:xfrm>
          <a:prstGeom prst="roundRect">
            <a:avLst>
              <a:gd name="adj" fmla="val 2389"/>
            </a:avLst>
          </a:prstGeom>
          <a:noFill/>
          <a:ln w="38100" cap="flat" cmpd="sng" algn="ctr">
            <a:solidFill>
              <a:schemeClr val="accent5">
                <a:lumMod val="50000"/>
              </a:schemeClr>
            </a:solidFill>
            <a:prstDash val="solid"/>
            <a:round/>
            <a:headEnd type="none" w="med" len="med"/>
            <a:tailEnd type="non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
                <a:schemeClr val="accent1"/>
              </a:buClr>
              <a:buSzTx/>
              <a:buFont typeface="Times" pitchFamily="18" charset="0"/>
              <a:buChar char="•"/>
              <a:tabLst/>
            </a:pPr>
            <a:endParaRPr kumimoji="0" lang="en-US" sz="2000" b="0" i="0" u="none" strike="noStrike" cap="none" normalizeH="0" baseline="0" smtClean="0">
              <a:ln>
                <a:noFill/>
              </a:ln>
              <a:solidFill>
                <a:schemeClr val="tx1"/>
              </a:solidFill>
              <a:effectLst/>
              <a:latin typeface="Verdana" pitchFamily="34" charset="0"/>
              <a:ea typeface="微软雅黑" pitchFamily="34" charset="-122"/>
            </a:endParaRPr>
          </a:p>
        </p:txBody>
      </p:sp>
      <p:sp>
        <p:nvSpPr>
          <p:cNvPr id="7" name="Rounded Rectangle 6"/>
          <p:cNvSpPr/>
          <p:nvPr/>
        </p:nvSpPr>
        <p:spPr bwMode="auto">
          <a:xfrm>
            <a:off x="3145060" y="1196752"/>
            <a:ext cx="3011116" cy="5661248"/>
          </a:xfrm>
          <a:prstGeom prst="roundRect">
            <a:avLst>
              <a:gd name="adj" fmla="val 2389"/>
            </a:avLst>
          </a:prstGeom>
          <a:noFill/>
          <a:ln w="38100" cap="flat" cmpd="sng" algn="ctr">
            <a:solidFill>
              <a:schemeClr val="accent5">
                <a:lumMod val="50000"/>
              </a:schemeClr>
            </a:solidFill>
            <a:prstDash val="solid"/>
            <a:round/>
            <a:headEnd type="none" w="med" len="med"/>
            <a:tailEnd type="non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
                <a:schemeClr val="accent1"/>
              </a:buClr>
              <a:buSzTx/>
              <a:buFont typeface="Times" pitchFamily="18" charset="0"/>
              <a:buChar char="•"/>
              <a:tabLst/>
            </a:pPr>
            <a:endParaRPr kumimoji="0" lang="en-US" sz="2000" b="0" i="0" u="none" strike="noStrike" cap="none" normalizeH="0" baseline="0" smtClean="0">
              <a:ln>
                <a:noFill/>
              </a:ln>
              <a:solidFill>
                <a:schemeClr val="tx1"/>
              </a:solidFill>
              <a:effectLst/>
              <a:latin typeface="Verdana" pitchFamily="34" charset="0"/>
              <a:ea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365113659"/>
              </p:ext>
            </p:extLst>
          </p:nvPr>
        </p:nvGraphicFramePr>
        <p:xfrm>
          <a:off x="80155" y="1224137"/>
          <a:ext cx="9140925" cy="5661247"/>
        </p:xfrm>
        <a:graphic>
          <a:graphicData uri="http://schemas.openxmlformats.org/drawingml/2006/table">
            <a:tbl>
              <a:tblPr>
                <a:tableStyleId>{E8B1032C-EA38-4F05-BA0D-38AFFFC7BED3}</a:tableStyleId>
              </a:tblPr>
              <a:tblGrid>
                <a:gridCol w="387645"/>
                <a:gridCol w="1925722"/>
                <a:gridCol w="837814"/>
                <a:gridCol w="387645"/>
                <a:gridCol w="1800675"/>
                <a:gridCol w="837814"/>
                <a:gridCol w="387645"/>
                <a:gridCol w="1738151"/>
                <a:gridCol w="837814"/>
              </a:tblGrid>
              <a:tr h="180511">
                <a:tc>
                  <a:txBody>
                    <a:bodyPr/>
                    <a:lstStyle/>
                    <a:p>
                      <a:pPr algn="ctr" fontAlgn="ctr"/>
                      <a:r>
                        <a:rPr lang="zh-CN" altLang="en-US" sz="1050" u="none" strike="noStrike" dirty="0">
                          <a:effectLst/>
                        </a:rPr>
                        <a:t>序号</a:t>
                      </a:r>
                      <a:endParaRPr lang="zh-CN" altLang="en-US" sz="1050" b="1" i="0" u="none" strike="noStrike" dirty="0">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zh-CN" altLang="en-US" sz="1050" u="none" strike="noStrike">
                          <a:effectLst/>
                        </a:rPr>
                        <a:t>工作内容</a:t>
                      </a:r>
                      <a:endParaRPr lang="zh-CN" altLang="en-US" sz="1050" b="1"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ctr" fontAlgn="ctr"/>
                      <a:r>
                        <a:rPr lang="zh-CN" altLang="en-US" sz="1050" u="none" strike="noStrike">
                          <a:effectLst/>
                        </a:rPr>
                        <a:t>完成日期</a:t>
                      </a:r>
                      <a:endParaRPr lang="zh-CN" altLang="en-US" sz="1050" b="1"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ctr" fontAlgn="ctr"/>
                      <a:r>
                        <a:rPr lang="zh-CN" altLang="en-US" sz="1050" u="none" strike="noStrike">
                          <a:effectLst/>
                        </a:rPr>
                        <a:t>序号</a:t>
                      </a:r>
                      <a:endParaRPr lang="zh-CN" altLang="en-US" sz="1050" b="1"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zh-CN" altLang="en-US" sz="1050" u="none" strike="noStrike">
                          <a:effectLst/>
                        </a:rPr>
                        <a:t>工作内容</a:t>
                      </a:r>
                      <a:endParaRPr lang="zh-CN" altLang="en-US" sz="1050" b="1"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ctr" fontAlgn="ctr"/>
                      <a:r>
                        <a:rPr lang="zh-CN" altLang="en-US" sz="1050" u="none" strike="noStrike">
                          <a:effectLst/>
                        </a:rPr>
                        <a:t>完成日期</a:t>
                      </a:r>
                      <a:endParaRPr lang="zh-CN" altLang="en-US" sz="1050" b="1"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ctr" fontAlgn="ctr"/>
                      <a:r>
                        <a:rPr lang="zh-CN" altLang="en-US" sz="1050" u="none" strike="noStrike">
                          <a:effectLst/>
                        </a:rPr>
                        <a:t>序号</a:t>
                      </a:r>
                      <a:endParaRPr lang="zh-CN" altLang="en-US" sz="1050" b="1"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zh-CN" altLang="en-US" sz="1050" u="none" strike="noStrike">
                          <a:effectLst/>
                        </a:rPr>
                        <a:t>工作内容</a:t>
                      </a:r>
                      <a:endParaRPr lang="zh-CN" altLang="en-US" sz="1050" b="1"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ctr" fontAlgn="ctr"/>
                      <a:r>
                        <a:rPr lang="zh-CN" altLang="en-US" sz="1050" u="none" strike="noStrike">
                          <a:effectLst/>
                        </a:rPr>
                        <a:t>完成日期</a:t>
                      </a:r>
                      <a:endParaRPr lang="zh-CN" altLang="en-US" sz="1050" b="1" i="0" u="none" strike="noStrike">
                        <a:solidFill>
                          <a:srgbClr val="000000"/>
                        </a:solidFill>
                        <a:effectLst/>
                        <a:latin typeface="微软雅黑" pitchFamily="34" charset="-122"/>
                        <a:ea typeface="微软雅黑" pitchFamily="34" charset="-122"/>
                      </a:endParaRPr>
                    </a:p>
                  </a:txBody>
                  <a:tcPr marL="8082" marR="8082" marT="8082" marB="0" anchor="ctr"/>
                </a:tc>
              </a:tr>
              <a:tr h="361022">
                <a:tc>
                  <a:txBody>
                    <a:bodyPr/>
                    <a:lstStyle/>
                    <a:p>
                      <a:pPr algn="r" fontAlgn="ctr"/>
                      <a:r>
                        <a:rPr lang="en-US" sz="1050" u="none" strike="noStrike">
                          <a:effectLst/>
                        </a:rPr>
                        <a:t>46</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altLang="zh-CN" sz="1050" u="none" strike="noStrike">
                          <a:effectLst/>
                        </a:rPr>
                        <a:t>ADHOC-6</a:t>
                      </a:r>
                      <a:r>
                        <a:rPr lang="zh-CN" altLang="en-US" sz="1050" u="none" strike="noStrike">
                          <a:effectLst/>
                        </a:rPr>
                        <a:t>月份对货币基金净赎回较大帐户交易概况</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2013-7-18</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63</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altLang="zh-CN" sz="1050" u="none" strike="noStrike">
                          <a:effectLst/>
                        </a:rPr>
                        <a:t>ADHOC-</a:t>
                      </a:r>
                      <a:r>
                        <a:rPr lang="zh-CN" altLang="en-US" sz="1050" u="none" strike="noStrike">
                          <a:effectLst/>
                        </a:rPr>
                        <a:t>光大错单对手方查询</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2013-8-28</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80</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altLang="zh-CN" sz="1050" u="none" strike="noStrike">
                          <a:effectLst/>
                        </a:rPr>
                        <a:t>ADHOC-</a:t>
                      </a:r>
                      <a:r>
                        <a:rPr lang="zh-CN" altLang="en-US" sz="1050" u="none" strike="noStrike">
                          <a:effectLst/>
                        </a:rPr>
                        <a:t>年度盈亏计算</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zh-CN" altLang="en-US" sz="1050" u="none" strike="noStrike" dirty="0">
                          <a:effectLst/>
                        </a:rPr>
                        <a:t>未完结</a:t>
                      </a:r>
                      <a:endParaRPr lang="zh-CN" altLang="en-US" sz="1050" b="0" i="0" u="none" strike="noStrike" dirty="0">
                        <a:solidFill>
                          <a:srgbClr val="000000"/>
                        </a:solidFill>
                        <a:effectLst/>
                        <a:latin typeface="微软雅黑" pitchFamily="34" charset="-122"/>
                        <a:ea typeface="微软雅黑" pitchFamily="34" charset="-122"/>
                      </a:endParaRPr>
                    </a:p>
                  </a:txBody>
                  <a:tcPr marL="8082" marR="8082" marT="8082" marB="0" anchor="ctr"/>
                </a:tc>
              </a:tr>
              <a:tr h="361022">
                <a:tc>
                  <a:txBody>
                    <a:bodyPr/>
                    <a:lstStyle/>
                    <a:p>
                      <a:pPr algn="r" fontAlgn="ctr"/>
                      <a:r>
                        <a:rPr lang="en-US" sz="1050" u="none" strike="noStrike">
                          <a:effectLst/>
                        </a:rPr>
                        <a:t>47</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sz="1050" u="none" strike="noStrike">
                          <a:effectLst/>
                        </a:rPr>
                        <a:t>ADHOC-</a:t>
                      </a:r>
                      <a:r>
                        <a:rPr lang="zh-CN" altLang="en-US" sz="1050" u="none" strike="noStrike">
                          <a:effectLst/>
                        </a:rPr>
                        <a:t>研究中心查询</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2013-7-29</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64</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altLang="zh-CN" sz="1050" u="none" strike="noStrike">
                          <a:effectLst/>
                        </a:rPr>
                        <a:t>ADHOC-</a:t>
                      </a:r>
                      <a:r>
                        <a:rPr lang="zh-CN" altLang="en-US" sz="1050" u="none" strike="noStrike">
                          <a:effectLst/>
                        </a:rPr>
                        <a:t>国债预发行测试数据查询</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2013-8-30</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81</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sz="1050" u="none" strike="noStrike">
                          <a:effectLst/>
                        </a:rPr>
                        <a:t>ADHOC-</a:t>
                      </a:r>
                      <a:r>
                        <a:rPr lang="zh-CN" altLang="en-US" sz="1050" u="none" strike="noStrike">
                          <a:effectLst/>
                        </a:rPr>
                        <a:t>交易峰值查询</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dirty="0">
                          <a:effectLst/>
                        </a:rPr>
                        <a:t>2013-10-24</a:t>
                      </a:r>
                      <a:endParaRPr lang="en-US" sz="1050" b="0" i="0" u="none" strike="noStrike" dirty="0">
                        <a:solidFill>
                          <a:srgbClr val="000000"/>
                        </a:solidFill>
                        <a:effectLst/>
                        <a:latin typeface="微软雅黑" pitchFamily="34" charset="-122"/>
                        <a:ea typeface="微软雅黑" pitchFamily="34" charset="-122"/>
                      </a:endParaRPr>
                    </a:p>
                  </a:txBody>
                  <a:tcPr marL="8082" marR="8082" marT="8082" marB="0" anchor="ctr"/>
                </a:tc>
              </a:tr>
              <a:tr h="361022">
                <a:tc>
                  <a:txBody>
                    <a:bodyPr/>
                    <a:lstStyle/>
                    <a:p>
                      <a:pPr algn="r" fontAlgn="ctr"/>
                      <a:r>
                        <a:rPr lang="en-US" sz="1050" u="none" strike="noStrike">
                          <a:effectLst/>
                        </a:rPr>
                        <a:t>48</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altLang="zh-CN" sz="1050" u="none" strike="noStrike">
                          <a:effectLst/>
                        </a:rPr>
                        <a:t>ADHOC-</a:t>
                      </a:r>
                      <a:r>
                        <a:rPr lang="zh-CN" altLang="en-US" sz="1050" u="none" strike="noStrike">
                          <a:effectLst/>
                        </a:rPr>
                        <a:t>市场风险评测补充需求</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2013-7-31</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65</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altLang="zh-CN" sz="1050" u="none" strike="noStrike">
                          <a:effectLst/>
                        </a:rPr>
                        <a:t>ADHOC-</a:t>
                      </a:r>
                      <a:r>
                        <a:rPr lang="zh-CN" altLang="en-US" sz="1050" u="none" strike="noStrike">
                          <a:effectLst/>
                        </a:rPr>
                        <a:t>市场风险指标月报</a:t>
                      </a:r>
                      <a:r>
                        <a:rPr lang="en-US" altLang="zh-CN" sz="1050" u="none" strike="noStrike">
                          <a:effectLst/>
                        </a:rPr>
                        <a:t>2013-08</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2013-9-2</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82</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altLang="zh-CN" sz="1050" u="none" strike="noStrike">
                          <a:effectLst/>
                        </a:rPr>
                        <a:t>ADHOC-</a:t>
                      </a:r>
                      <a:r>
                        <a:rPr lang="zh-CN" altLang="en-US" sz="1050" u="none" strike="noStrike">
                          <a:effectLst/>
                        </a:rPr>
                        <a:t>融资融券</a:t>
                      </a:r>
                      <a:r>
                        <a:rPr lang="en-US" altLang="zh-CN" sz="1050" u="none" strike="noStrike">
                          <a:effectLst/>
                        </a:rPr>
                        <a:t>ETF</a:t>
                      </a:r>
                      <a:r>
                        <a:rPr lang="zh-CN" altLang="en-US" sz="1050" u="none" strike="noStrike">
                          <a:effectLst/>
                        </a:rPr>
                        <a:t>交易查询</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2013-10-29</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r>
              <a:tr h="180511">
                <a:tc>
                  <a:txBody>
                    <a:bodyPr/>
                    <a:lstStyle/>
                    <a:p>
                      <a:pPr algn="r" fontAlgn="ctr"/>
                      <a:r>
                        <a:rPr lang="en-US" sz="1050" u="none" strike="noStrike">
                          <a:effectLst/>
                        </a:rPr>
                        <a:t>49</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altLang="zh-CN" sz="1050" u="none" strike="noStrike">
                          <a:effectLst/>
                        </a:rPr>
                        <a:t>ADHOC-</a:t>
                      </a:r>
                      <a:r>
                        <a:rPr lang="zh-CN" altLang="en-US" sz="1050" u="none" strike="noStrike">
                          <a:effectLst/>
                        </a:rPr>
                        <a:t>市场风险指标月报</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2013-8-5</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66</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altLang="zh-CN" sz="1050" u="none" strike="noStrike">
                          <a:effectLst/>
                        </a:rPr>
                        <a:t>ADHOC-</a:t>
                      </a:r>
                      <a:r>
                        <a:rPr lang="zh-CN" altLang="en-US" sz="1050" u="none" strike="noStrike">
                          <a:effectLst/>
                        </a:rPr>
                        <a:t>程序化交易订单查询</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2013-9-6</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83</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altLang="zh-CN" sz="1050" u="none" strike="noStrike">
                          <a:effectLst/>
                        </a:rPr>
                        <a:t>ADHOC-</a:t>
                      </a:r>
                      <a:r>
                        <a:rPr lang="zh-CN" altLang="en-US" sz="1050" u="none" strike="noStrike">
                          <a:effectLst/>
                        </a:rPr>
                        <a:t>融券卖出</a:t>
                      </a:r>
                      <a:r>
                        <a:rPr lang="en-US" altLang="zh-CN" sz="1050" u="none" strike="noStrike">
                          <a:effectLst/>
                        </a:rPr>
                        <a:t>ETF</a:t>
                      </a:r>
                      <a:r>
                        <a:rPr lang="zh-CN" altLang="en-US" sz="1050" u="none" strike="noStrike">
                          <a:effectLst/>
                        </a:rPr>
                        <a:t>查询</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2013-11-8</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r>
              <a:tr h="180511">
                <a:tc>
                  <a:txBody>
                    <a:bodyPr/>
                    <a:lstStyle/>
                    <a:p>
                      <a:pPr algn="r" fontAlgn="ctr"/>
                      <a:r>
                        <a:rPr lang="en-US" sz="1050" u="none" strike="noStrike">
                          <a:effectLst/>
                        </a:rPr>
                        <a:t>50</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altLang="zh-CN" sz="1050" u="none" strike="noStrike">
                          <a:effectLst/>
                        </a:rPr>
                        <a:t>ADHOC-</a:t>
                      </a:r>
                      <a:r>
                        <a:rPr lang="zh-CN" altLang="en-US" sz="1050" u="none" strike="noStrike">
                          <a:effectLst/>
                        </a:rPr>
                        <a:t>监察部门限数据需求</a:t>
                      </a:r>
                      <a:r>
                        <a:rPr lang="en-US" altLang="zh-CN" sz="1050" u="none" strike="noStrike">
                          <a:effectLst/>
                        </a:rPr>
                        <a:t>II</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2013-8-12</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67</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altLang="zh-CN" sz="1050" u="none" strike="noStrike">
                          <a:effectLst/>
                        </a:rPr>
                        <a:t>ADHOC-</a:t>
                      </a:r>
                      <a:r>
                        <a:rPr lang="zh-CN" altLang="en-US" sz="1050" u="none" strike="noStrike">
                          <a:effectLst/>
                        </a:rPr>
                        <a:t>融资融券标的筛选</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2013-9-4</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84</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altLang="zh-CN" sz="1050" u="none" strike="noStrike">
                          <a:effectLst/>
                        </a:rPr>
                        <a:t>ADHOC-</a:t>
                      </a:r>
                      <a:r>
                        <a:rPr lang="zh-CN" altLang="en-US" sz="1050" u="none" strike="noStrike">
                          <a:effectLst/>
                        </a:rPr>
                        <a:t>债券黄金</a:t>
                      </a:r>
                      <a:r>
                        <a:rPr lang="en-US" altLang="zh-CN" sz="1050" u="none" strike="noStrike">
                          <a:effectLst/>
                        </a:rPr>
                        <a:t>ETF</a:t>
                      </a:r>
                      <a:r>
                        <a:rPr lang="zh-CN" altLang="en-US" sz="1050" u="none" strike="noStrike">
                          <a:effectLst/>
                        </a:rPr>
                        <a:t>查询</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2013-11-1</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r>
              <a:tr h="338001">
                <a:tc>
                  <a:txBody>
                    <a:bodyPr/>
                    <a:lstStyle/>
                    <a:p>
                      <a:pPr algn="r" fontAlgn="ctr"/>
                      <a:r>
                        <a:rPr lang="en-US" sz="1050" u="none" strike="noStrike">
                          <a:effectLst/>
                        </a:rPr>
                        <a:t>51</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altLang="zh-CN" sz="1050" u="none" strike="noStrike">
                          <a:effectLst/>
                        </a:rPr>
                        <a:t>ADHOC-</a:t>
                      </a:r>
                      <a:r>
                        <a:rPr lang="zh-CN" altLang="en-US" sz="1050" u="none" strike="noStrike">
                          <a:effectLst/>
                        </a:rPr>
                        <a:t>流通股指标查询</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2013-8-6</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68</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altLang="zh-CN" sz="1050" u="none" strike="noStrike">
                          <a:effectLst/>
                        </a:rPr>
                        <a:t>ADHOC-</a:t>
                      </a:r>
                      <a:r>
                        <a:rPr lang="zh-CN" altLang="en-US" sz="1050" u="none" strike="noStrike">
                          <a:effectLst/>
                        </a:rPr>
                        <a:t>交易账户数查询</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2013-9-13</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85</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altLang="zh-CN" sz="1050" u="none" strike="noStrike">
                          <a:effectLst/>
                        </a:rPr>
                        <a:t>ADHOC-</a:t>
                      </a:r>
                      <a:r>
                        <a:rPr lang="zh-CN" altLang="en-US" sz="1050" u="none" strike="noStrike">
                          <a:effectLst/>
                        </a:rPr>
                        <a:t>证券分类持仓及市值</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2013-11-6</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r>
              <a:tr h="361022">
                <a:tc>
                  <a:txBody>
                    <a:bodyPr/>
                    <a:lstStyle/>
                    <a:p>
                      <a:pPr algn="r" fontAlgn="ctr"/>
                      <a:r>
                        <a:rPr lang="en-US" sz="1050" u="none" strike="noStrike">
                          <a:effectLst/>
                        </a:rPr>
                        <a:t>52</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altLang="zh-CN" sz="1050" u="none" strike="noStrike">
                          <a:effectLst/>
                        </a:rPr>
                        <a:t>ADHOC-</a:t>
                      </a:r>
                      <a:r>
                        <a:rPr lang="zh-CN" altLang="en-US" sz="1050" u="none" strike="noStrike">
                          <a:effectLst/>
                        </a:rPr>
                        <a:t>股票质押式回购查询</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2013-8-15</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69</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altLang="zh-CN" sz="1050" u="none" strike="noStrike">
                          <a:effectLst/>
                        </a:rPr>
                        <a:t>ADHOC-</a:t>
                      </a:r>
                      <a:r>
                        <a:rPr lang="zh-CN" altLang="en-US" sz="1050" u="none" strike="noStrike">
                          <a:effectLst/>
                        </a:rPr>
                        <a:t>业务数据统计</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2013-9-6</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86</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altLang="zh-CN" sz="1050" u="none" strike="noStrike">
                          <a:effectLst/>
                        </a:rPr>
                        <a:t>ADHOC-600228</a:t>
                      </a:r>
                      <a:r>
                        <a:rPr lang="zh-CN" altLang="en-US" sz="1050" u="none" strike="noStrike">
                          <a:effectLst/>
                        </a:rPr>
                        <a:t>融资融券查询</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2013-11-13</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r>
              <a:tr h="361022">
                <a:tc>
                  <a:txBody>
                    <a:bodyPr/>
                    <a:lstStyle/>
                    <a:p>
                      <a:pPr algn="r" fontAlgn="ctr"/>
                      <a:r>
                        <a:rPr lang="en-US" sz="1050" u="none" strike="noStrike">
                          <a:effectLst/>
                        </a:rPr>
                        <a:t>53</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altLang="zh-CN" sz="1050" u="none" strike="noStrike">
                          <a:effectLst/>
                        </a:rPr>
                        <a:t>ADHOC-</a:t>
                      </a:r>
                      <a:r>
                        <a:rPr lang="zh-CN" altLang="en-US" sz="1050" u="none" strike="noStrike">
                          <a:effectLst/>
                        </a:rPr>
                        <a:t>股指期货分时行情</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2013-8-19</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70</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altLang="zh-CN" sz="1050" u="none" strike="noStrike">
                          <a:effectLst/>
                        </a:rPr>
                        <a:t>ADHOC-</a:t>
                      </a:r>
                      <a:r>
                        <a:rPr lang="zh-CN" altLang="en-US" sz="1050" u="none" strike="noStrike">
                          <a:effectLst/>
                        </a:rPr>
                        <a:t>约定购回式交易及报价回购数据需求</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2013-9-6</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87</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sz="1050" u="none" strike="noStrike">
                          <a:effectLst/>
                        </a:rPr>
                        <a:t>ADHOC-</a:t>
                      </a:r>
                      <a:r>
                        <a:rPr lang="zh-CN" altLang="en-US" sz="1050" u="none" strike="noStrike">
                          <a:effectLst/>
                        </a:rPr>
                        <a:t>债券价格偏离度需求</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2013-11-20</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r>
              <a:tr h="361022">
                <a:tc>
                  <a:txBody>
                    <a:bodyPr/>
                    <a:lstStyle/>
                    <a:p>
                      <a:pPr algn="r" fontAlgn="ctr"/>
                      <a:r>
                        <a:rPr lang="en-US" sz="1050" u="none" strike="noStrike">
                          <a:effectLst/>
                        </a:rPr>
                        <a:t>54</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altLang="zh-CN" sz="1050" u="none" strike="noStrike">
                          <a:effectLst/>
                        </a:rPr>
                        <a:t>ADHOC-</a:t>
                      </a:r>
                      <a:r>
                        <a:rPr lang="zh-CN" altLang="en-US" sz="1050" u="none" strike="noStrike">
                          <a:effectLst/>
                        </a:rPr>
                        <a:t>光大证券</a:t>
                      </a:r>
                      <a:r>
                        <a:rPr lang="en-US" altLang="zh-CN" sz="1050" u="none" strike="noStrike">
                          <a:effectLst/>
                        </a:rPr>
                        <a:t>20130816</a:t>
                      </a:r>
                      <a:r>
                        <a:rPr lang="zh-CN" altLang="en-US" sz="1050" u="none" strike="noStrike">
                          <a:effectLst/>
                        </a:rPr>
                        <a:t>交易异动查询</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2013-8-19</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71</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sz="1050" u="none" strike="noStrike">
                          <a:effectLst/>
                        </a:rPr>
                        <a:t>ADHOC-</a:t>
                      </a:r>
                      <a:r>
                        <a:rPr lang="zh-CN" altLang="en-US" sz="1050" u="none" strike="noStrike">
                          <a:effectLst/>
                        </a:rPr>
                        <a:t>指数涨跌比</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2013-9-6</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88</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altLang="zh-CN" sz="1050" u="none" strike="noStrike">
                          <a:effectLst/>
                        </a:rPr>
                        <a:t>ADHOC-</a:t>
                      </a:r>
                      <a:r>
                        <a:rPr lang="zh-CN" altLang="en-US" sz="1050" u="none" strike="noStrike">
                          <a:effectLst/>
                        </a:rPr>
                        <a:t>监察部个股查询</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2013-12-2</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r>
              <a:tr h="361022">
                <a:tc>
                  <a:txBody>
                    <a:bodyPr/>
                    <a:lstStyle/>
                    <a:p>
                      <a:pPr algn="r" fontAlgn="ctr"/>
                      <a:r>
                        <a:rPr lang="en-US" sz="1050" u="none" strike="noStrike">
                          <a:effectLst/>
                        </a:rPr>
                        <a:t>55</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altLang="zh-CN" sz="1050" u="none" strike="noStrike">
                          <a:effectLst/>
                        </a:rPr>
                        <a:t>ADHOC-816</a:t>
                      </a:r>
                      <a:r>
                        <a:rPr lang="zh-CN" altLang="en-US" sz="1050" u="none" strike="noStrike">
                          <a:effectLst/>
                        </a:rPr>
                        <a:t>事件后进先出买卖查询</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2013-8-20</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72</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sz="1050" u="none" strike="noStrike">
                          <a:effectLst/>
                        </a:rPr>
                        <a:t>ADHOC-</a:t>
                      </a:r>
                      <a:r>
                        <a:rPr lang="zh-CN" altLang="en-US" sz="1050" u="none" strike="noStrike">
                          <a:effectLst/>
                        </a:rPr>
                        <a:t>总股本查询</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2013-9-9</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89</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altLang="zh-CN" sz="1050" u="none" strike="noStrike">
                          <a:effectLst/>
                        </a:rPr>
                        <a:t>ADHOC-ETF</a:t>
                      </a:r>
                      <a:r>
                        <a:rPr lang="zh-CN" altLang="en-US" sz="1050" u="none" strike="noStrike">
                          <a:effectLst/>
                        </a:rPr>
                        <a:t>股票波动统计</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2013-12-4</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r>
              <a:tr h="361022">
                <a:tc>
                  <a:txBody>
                    <a:bodyPr/>
                    <a:lstStyle/>
                    <a:p>
                      <a:pPr algn="r" fontAlgn="ctr"/>
                      <a:r>
                        <a:rPr lang="en-US" sz="1050" u="none" strike="noStrike">
                          <a:effectLst/>
                        </a:rPr>
                        <a:t>56</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altLang="zh-CN" sz="1050" u="none" strike="noStrike">
                          <a:effectLst/>
                        </a:rPr>
                        <a:t>ADHOC-</a:t>
                      </a:r>
                      <a:r>
                        <a:rPr lang="zh-CN" altLang="en-US" sz="1050" u="none" strike="noStrike">
                          <a:effectLst/>
                        </a:rPr>
                        <a:t>股票</a:t>
                      </a:r>
                      <a:r>
                        <a:rPr lang="en-US" altLang="zh-CN" sz="1050" u="none" strike="noStrike">
                          <a:effectLst/>
                        </a:rPr>
                        <a:t>601788</a:t>
                      </a:r>
                      <a:r>
                        <a:rPr lang="zh-CN" altLang="en-US" sz="1050" u="none" strike="noStrike">
                          <a:effectLst/>
                        </a:rPr>
                        <a:t>盈亏查询</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2013-8-21</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73</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altLang="zh-CN" sz="1050" u="none" strike="noStrike">
                          <a:effectLst/>
                        </a:rPr>
                        <a:t>ADHOC-</a:t>
                      </a:r>
                      <a:r>
                        <a:rPr lang="zh-CN" altLang="en-US" sz="1050" u="none" strike="noStrike">
                          <a:effectLst/>
                        </a:rPr>
                        <a:t>监察部会员</a:t>
                      </a:r>
                      <a:r>
                        <a:rPr lang="en-US" altLang="zh-CN" sz="1050" u="none" strike="noStrike">
                          <a:effectLst/>
                        </a:rPr>
                        <a:t>PBU</a:t>
                      </a:r>
                      <a:r>
                        <a:rPr lang="zh-CN" altLang="en-US" sz="1050" u="none" strike="noStrike">
                          <a:effectLst/>
                        </a:rPr>
                        <a:t>成交统计</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2013-9-18</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90</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altLang="zh-CN" sz="1050" u="none" strike="noStrike">
                          <a:effectLst/>
                        </a:rPr>
                        <a:t>ADHOC-</a:t>
                      </a:r>
                      <a:r>
                        <a:rPr lang="zh-CN" altLang="en-US" sz="1050" u="none" strike="noStrike">
                          <a:effectLst/>
                        </a:rPr>
                        <a:t>市场风险指标月报</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2013-12-6</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r>
              <a:tr h="338001">
                <a:tc>
                  <a:txBody>
                    <a:bodyPr/>
                    <a:lstStyle/>
                    <a:p>
                      <a:pPr algn="r" fontAlgn="ctr"/>
                      <a:r>
                        <a:rPr lang="en-US" sz="1050" u="none" strike="noStrike">
                          <a:effectLst/>
                        </a:rPr>
                        <a:t>57</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altLang="zh-CN" sz="1050" u="none" strike="noStrike">
                          <a:effectLst/>
                        </a:rPr>
                        <a:t>ADHOC-PBU</a:t>
                      </a:r>
                      <a:r>
                        <a:rPr lang="zh-CN" altLang="en-US" sz="1050" u="none" strike="noStrike">
                          <a:effectLst/>
                        </a:rPr>
                        <a:t>成交金额统计</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2013-8-22</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74</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altLang="zh-CN" sz="1050" u="none" strike="noStrike">
                          <a:effectLst/>
                        </a:rPr>
                        <a:t>ADHOC-</a:t>
                      </a:r>
                      <a:r>
                        <a:rPr lang="zh-CN" altLang="en-US" sz="1050" u="none" strike="noStrike">
                          <a:effectLst/>
                        </a:rPr>
                        <a:t>监察部朱晟的临时查询</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2013-9-26</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91</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altLang="zh-CN" sz="1050" u="none" strike="noStrike">
                          <a:effectLst/>
                        </a:rPr>
                        <a:t>ADHOC-</a:t>
                      </a:r>
                      <a:r>
                        <a:rPr lang="zh-CN" altLang="en-US" sz="1050" u="none" strike="noStrike">
                          <a:effectLst/>
                        </a:rPr>
                        <a:t>上证</a:t>
                      </a:r>
                      <a:r>
                        <a:rPr lang="en-US" altLang="zh-CN" sz="1050" u="none" strike="noStrike">
                          <a:effectLst/>
                        </a:rPr>
                        <a:t>50</a:t>
                      </a:r>
                      <a:r>
                        <a:rPr lang="zh-CN" altLang="en-US" sz="1050" u="none" strike="noStrike">
                          <a:effectLst/>
                        </a:rPr>
                        <a:t>相关查询</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2013-12-18</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r>
              <a:tr h="338001">
                <a:tc>
                  <a:txBody>
                    <a:bodyPr/>
                    <a:lstStyle/>
                    <a:p>
                      <a:pPr algn="r" fontAlgn="ctr"/>
                      <a:r>
                        <a:rPr lang="en-US" sz="1050" u="none" strike="noStrike">
                          <a:effectLst/>
                        </a:rPr>
                        <a:t>58</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altLang="zh-CN" sz="1050" u="none" strike="noStrike">
                          <a:effectLst/>
                        </a:rPr>
                        <a:t>ADHOC-</a:t>
                      </a:r>
                      <a:r>
                        <a:rPr lang="zh-CN" altLang="en-US" sz="1050" u="none" strike="noStrike">
                          <a:effectLst/>
                        </a:rPr>
                        <a:t>指数权重差异复核</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2013-8-20</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75</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sz="1050" u="none" strike="noStrike">
                          <a:effectLst/>
                        </a:rPr>
                        <a:t>ADHOC-B</a:t>
                      </a:r>
                      <a:r>
                        <a:rPr lang="zh-CN" altLang="en-US" sz="1050" u="none" strike="noStrike">
                          <a:effectLst/>
                        </a:rPr>
                        <a:t>股持有交易前</a:t>
                      </a:r>
                      <a:r>
                        <a:rPr lang="en-US" altLang="zh-CN" sz="1050" u="none" strike="noStrike">
                          <a:effectLst/>
                        </a:rPr>
                        <a:t>100</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2013-9-30</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92</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altLang="zh-CN" sz="1050" u="none" strike="noStrike">
                          <a:effectLst/>
                        </a:rPr>
                        <a:t>ADHOC-</a:t>
                      </a:r>
                      <a:r>
                        <a:rPr lang="zh-CN" altLang="en-US" sz="1050" u="none" strike="noStrike">
                          <a:effectLst/>
                        </a:rPr>
                        <a:t>黄俊杰业务数据统计</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2013-12-17</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r>
              <a:tr h="361022">
                <a:tc>
                  <a:txBody>
                    <a:bodyPr/>
                    <a:lstStyle/>
                    <a:p>
                      <a:pPr algn="r" fontAlgn="ctr"/>
                      <a:r>
                        <a:rPr lang="en-US" sz="1050" u="none" strike="noStrike">
                          <a:effectLst/>
                        </a:rPr>
                        <a:t>59</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altLang="zh-CN" sz="1050" u="none" strike="noStrike">
                          <a:effectLst/>
                        </a:rPr>
                        <a:t>ADHOC-</a:t>
                      </a:r>
                      <a:r>
                        <a:rPr lang="zh-CN" altLang="en-US" sz="1050" u="none" strike="noStrike">
                          <a:effectLst/>
                        </a:rPr>
                        <a:t>特定账户持仓查询</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2013-8-19</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76</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altLang="zh-CN" sz="1050" u="none" strike="noStrike">
                          <a:effectLst/>
                        </a:rPr>
                        <a:t>ADHOC-</a:t>
                      </a:r>
                      <a:r>
                        <a:rPr lang="zh-CN" altLang="en-US" sz="1050" u="none" strike="noStrike">
                          <a:effectLst/>
                        </a:rPr>
                        <a:t>市场风险指标月报</a:t>
                      </a:r>
                      <a:r>
                        <a:rPr lang="en-US" altLang="zh-CN" sz="1050" u="none" strike="noStrike">
                          <a:effectLst/>
                        </a:rPr>
                        <a:t>(2013-09)</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2013-10-9</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93</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altLang="zh-CN" sz="1050" u="none" strike="noStrike">
                          <a:effectLst/>
                        </a:rPr>
                        <a:t>ADHOC-</a:t>
                      </a:r>
                      <a:r>
                        <a:rPr lang="zh-CN" altLang="en-US" sz="1050" u="none" strike="noStrike">
                          <a:effectLst/>
                        </a:rPr>
                        <a:t>国债预发行统计</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2013-12-13</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r>
              <a:tr h="338001">
                <a:tc>
                  <a:txBody>
                    <a:bodyPr/>
                    <a:lstStyle/>
                    <a:p>
                      <a:pPr algn="r" fontAlgn="ctr"/>
                      <a:r>
                        <a:rPr lang="en-US" sz="1050" u="none" strike="noStrike">
                          <a:effectLst/>
                        </a:rPr>
                        <a:t>60</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altLang="zh-CN" sz="1050" u="none" strike="noStrike">
                          <a:effectLst/>
                        </a:rPr>
                        <a:t>ADHOC-ETF</a:t>
                      </a:r>
                      <a:r>
                        <a:rPr lang="zh-CN" altLang="en-US" sz="1050" u="none" strike="noStrike">
                          <a:effectLst/>
                        </a:rPr>
                        <a:t>分时行情计算</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2013-8-21</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77</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sz="1050" u="none" strike="noStrike" dirty="0">
                          <a:effectLst/>
                        </a:rPr>
                        <a:t>ADHOC-</a:t>
                      </a:r>
                      <a:r>
                        <a:rPr lang="zh-CN" altLang="en-US" sz="1050" u="none" strike="noStrike" dirty="0">
                          <a:effectLst/>
                        </a:rPr>
                        <a:t>名称查询</a:t>
                      </a:r>
                      <a:endParaRPr lang="zh-CN" altLang="en-US" sz="1050" b="0" i="0" u="none" strike="noStrike" dirty="0">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2013-10-11</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94</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altLang="zh-CN" sz="1050" u="none" strike="noStrike" dirty="0">
                          <a:effectLst/>
                        </a:rPr>
                        <a:t>ADHOC-</a:t>
                      </a:r>
                      <a:r>
                        <a:rPr lang="zh-CN" altLang="en-US" sz="1050" u="none" strike="noStrike" dirty="0">
                          <a:effectLst/>
                        </a:rPr>
                        <a:t>债券专业投资者协查</a:t>
                      </a:r>
                      <a:endParaRPr lang="zh-CN" altLang="en-US" sz="1050" b="0" i="0" u="none" strike="noStrike" dirty="0">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2013-12-18</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r>
              <a:tr h="338001">
                <a:tc>
                  <a:txBody>
                    <a:bodyPr/>
                    <a:lstStyle/>
                    <a:p>
                      <a:pPr algn="r" fontAlgn="ctr"/>
                      <a:r>
                        <a:rPr lang="en-US" sz="1050" u="none" strike="noStrike">
                          <a:effectLst/>
                        </a:rPr>
                        <a:t>61</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sz="1050" u="none" strike="noStrike">
                          <a:effectLst/>
                        </a:rPr>
                        <a:t>ADHOC-</a:t>
                      </a:r>
                      <a:r>
                        <a:rPr lang="zh-CN" altLang="en-US" sz="1050" u="none" strike="noStrike">
                          <a:effectLst/>
                        </a:rPr>
                        <a:t>股票</a:t>
                      </a:r>
                      <a:r>
                        <a:rPr lang="en-US" altLang="zh-CN" sz="1050" u="none" strike="noStrike">
                          <a:effectLst/>
                        </a:rPr>
                        <a:t>601788</a:t>
                      </a:r>
                      <a:r>
                        <a:rPr lang="zh-CN" altLang="en-US" sz="1050" u="none" strike="noStrike">
                          <a:effectLst/>
                        </a:rPr>
                        <a:t>盈亏</a:t>
                      </a:r>
                      <a:r>
                        <a:rPr lang="en-US" sz="1050" u="none" strike="noStrike">
                          <a:effectLst/>
                        </a:rPr>
                        <a:t>V2</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2013-8-22</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78</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altLang="zh-CN" sz="1050" u="none" strike="noStrike">
                          <a:effectLst/>
                        </a:rPr>
                        <a:t>ADHOC-</a:t>
                      </a:r>
                      <a:r>
                        <a:rPr lang="zh-CN" altLang="en-US" sz="1050" u="none" strike="noStrike">
                          <a:effectLst/>
                        </a:rPr>
                        <a:t>融资融券标的市值统计</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2013-10-16</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zh-CN" altLang="en-US" sz="1050" u="none" strike="noStrike">
                          <a:effectLst/>
                        </a:rPr>
                        <a:t>　</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zh-CN" altLang="en-US" sz="1050" u="none" strike="noStrike" dirty="0">
                          <a:effectLst/>
                        </a:rPr>
                        <a:t>　</a:t>
                      </a:r>
                      <a:endParaRPr lang="zh-CN" altLang="en-US" sz="1050" b="0" i="0" u="none" strike="noStrike" dirty="0">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zh-CN" altLang="en-US" sz="1050" u="none" strike="noStrike">
                          <a:effectLst/>
                        </a:rPr>
                        <a:t>　</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r>
              <a:tr h="180511">
                <a:tc>
                  <a:txBody>
                    <a:bodyPr/>
                    <a:lstStyle/>
                    <a:p>
                      <a:pPr algn="r" fontAlgn="ctr"/>
                      <a:r>
                        <a:rPr lang="en-US" sz="1050" u="none" strike="noStrike">
                          <a:effectLst/>
                        </a:rPr>
                        <a:t>62</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altLang="zh-CN" sz="1050" u="none" strike="noStrike">
                          <a:effectLst/>
                        </a:rPr>
                        <a:t>ADHOC-</a:t>
                      </a:r>
                      <a:r>
                        <a:rPr lang="zh-CN" altLang="en-US" sz="1050" u="none" strike="noStrike">
                          <a:effectLst/>
                        </a:rPr>
                        <a:t>光大账户订单查询</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2013-8-26</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79</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en-US" altLang="zh-CN" sz="1050" u="none" strike="noStrike" dirty="0">
                          <a:effectLst/>
                        </a:rPr>
                        <a:t>ADHOC-</a:t>
                      </a:r>
                      <a:r>
                        <a:rPr lang="zh-CN" altLang="en-US" sz="1050" u="none" strike="noStrike" dirty="0">
                          <a:effectLst/>
                        </a:rPr>
                        <a:t>申报成交金额比</a:t>
                      </a:r>
                      <a:endParaRPr lang="zh-CN" altLang="en-US" sz="1050" b="0" i="0" u="none" strike="noStrike" dirty="0">
                        <a:solidFill>
                          <a:srgbClr val="000000"/>
                        </a:solidFill>
                        <a:effectLst/>
                        <a:latin typeface="微软雅黑" pitchFamily="34" charset="-122"/>
                        <a:ea typeface="微软雅黑" pitchFamily="34" charset="-122"/>
                      </a:endParaRPr>
                    </a:p>
                  </a:txBody>
                  <a:tcPr marL="8082" marR="8082" marT="8082" marB="0" anchor="ctr"/>
                </a:tc>
                <a:tc>
                  <a:txBody>
                    <a:bodyPr/>
                    <a:lstStyle/>
                    <a:p>
                      <a:pPr algn="r" fontAlgn="ctr"/>
                      <a:r>
                        <a:rPr lang="en-US" sz="1050" u="none" strike="noStrike">
                          <a:effectLst/>
                        </a:rPr>
                        <a:t>2013-10-16</a:t>
                      </a:r>
                      <a:endParaRPr 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zh-CN" altLang="en-US" sz="1050" u="none" strike="noStrike">
                          <a:effectLst/>
                        </a:rPr>
                        <a:t>　</a:t>
                      </a:r>
                      <a:endParaRPr lang="zh-CN" altLang="en-US" sz="1050" b="0" i="0" u="none" strike="noStrike">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zh-CN" altLang="en-US" sz="1050" u="none" strike="noStrike" dirty="0">
                          <a:effectLst/>
                        </a:rPr>
                        <a:t>　</a:t>
                      </a:r>
                      <a:endParaRPr lang="zh-CN" altLang="en-US" sz="1050" b="0" i="0" u="none" strike="noStrike" dirty="0">
                        <a:solidFill>
                          <a:srgbClr val="000000"/>
                        </a:solidFill>
                        <a:effectLst/>
                        <a:latin typeface="微软雅黑" pitchFamily="34" charset="-122"/>
                        <a:ea typeface="微软雅黑" pitchFamily="34" charset="-122"/>
                      </a:endParaRPr>
                    </a:p>
                  </a:txBody>
                  <a:tcPr marL="8082" marR="8082" marT="8082" marB="0" anchor="ctr"/>
                </a:tc>
                <a:tc>
                  <a:txBody>
                    <a:bodyPr/>
                    <a:lstStyle/>
                    <a:p>
                      <a:pPr algn="l" fontAlgn="ctr"/>
                      <a:r>
                        <a:rPr lang="zh-CN" altLang="en-US" sz="1050" u="none" strike="noStrike" dirty="0">
                          <a:effectLst/>
                        </a:rPr>
                        <a:t>　</a:t>
                      </a:r>
                      <a:endParaRPr lang="zh-CN" altLang="en-US" sz="1050" b="0" i="0" u="none" strike="noStrike" dirty="0">
                        <a:solidFill>
                          <a:srgbClr val="000000"/>
                        </a:solidFill>
                        <a:effectLst/>
                        <a:latin typeface="微软雅黑" pitchFamily="34" charset="-122"/>
                        <a:ea typeface="微软雅黑" pitchFamily="34" charset="-122"/>
                      </a:endParaRPr>
                    </a:p>
                  </a:txBody>
                  <a:tcPr marL="8082" marR="8082" marT="8082" marB="0" anchor="ctr"/>
                </a:tc>
              </a:tr>
            </a:tbl>
          </a:graphicData>
        </a:graphic>
      </p:graphicFrame>
    </p:spTree>
    <p:extLst>
      <p:ext uri="{BB962C8B-B14F-4D97-AF65-F5344CB8AC3E}">
        <p14:creationId xmlns:p14="http://schemas.microsoft.com/office/powerpoint/2010/main" val="16608383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下阶段</a:t>
            </a:r>
            <a:r>
              <a:rPr lang="zh-CN" altLang="en-US" dirty="0" smtClean="0">
                <a:latin typeface="微软雅黑" pitchFamily="34" charset="-122"/>
                <a:ea typeface="微软雅黑" pitchFamily="34" charset="-122"/>
              </a:rPr>
              <a:t>工作计划（</a:t>
            </a:r>
            <a:r>
              <a:rPr lang="en-US" altLang="zh-CN" dirty="0" smtClean="0">
                <a:latin typeface="微软雅黑" pitchFamily="34" charset="-122"/>
                <a:ea typeface="微软雅黑" pitchFamily="34" charset="-122"/>
              </a:rPr>
              <a:t>2014</a:t>
            </a:r>
            <a:r>
              <a:rPr lang="zh-CN" altLang="en-US" dirty="0" smtClean="0">
                <a:latin typeface="微软雅黑" pitchFamily="34" charset="-122"/>
                <a:ea typeface="微软雅黑" pitchFamily="34" charset="-122"/>
              </a:rPr>
              <a:t>年运维）</a:t>
            </a:r>
            <a:endParaRPr lang="zh-CN" altLang="en-US" dirty="0" smtClean="0">
              <a:latin typeface="微软雅黑" pitchFamily="34" charset="-122"/>
              <a:ea typeface="微软雅黑" pitchFamily="34" charset="-122"/>
            </a:endParaRPr>
          </a:p>
        </p:txBody>
      </p:sp>
      <p:sp>
        <p:nvSpPr>
          <p:cNvPr id="28675" name="Rectangle 3"/>
          <p:cNvSpPr>
            <a:spLocks noGrp="1" noChangeArrowheads="1"/>
          </p:cNvSpPr>
          <p:nvPr>
            <p:ph type="body" idx="1"/>
          </p:nvPr>
        </p:nvSpPr>
        <p:spPr>
          <a:xfrm>
            <a:off x="381000" y="1196975"/>
            <a:ext cx="8534400" cy="4975225"/>
          </a:xfrm>
        </p:spPr>
        <p:txBody>
          <a:bodyPr/>
          <a:lstStyle/>
          <a:p>
            <a:pPr>
              <a:lnSpc>
                <a:spcPct val="150000"/>
              </a:lnSpc>
            </a:pPr>
            <a:r>
              <a:rPr lang="en-US" altLang="zh-CN" sz="2400" dirty="0" smtClean="0">
                <a:latin typeface="微软雅黑" pitchFamily="34" charset="-122"/>
                <a:ea typeface="微软雅黑" pitchFamily="34" charset="-122"/>
              </a:rPr>
              <a:t>2014</a:t>
            </a:r>
            <a:r>
              <a:rPr lang="zh-CN" altLang="en-US" sz="2400" dirty="0" smtClean="0">
                <a:latin typeface="微软雅黑" pitchFamily="34" charset="-122"/>
                <a:ea typeface="微软雅黑" pitchFamily="34" charset="-122"/>
              </a:rPr>
              <a:t>年共</a:t>
            </a:r>
            <a:r>
              <a:rPr lang="en-US" altLang="zh-CN" sz="2400" dirty="0" smtClean="0">
                <a:latin typeface="微软雅黑" pitchFamily="34" charset="-122"/>
                <a:ea typeface="微软雅黑" pitchFamily="34" charset="-122"/>
              </a:rPr>
              <a:t>245</a:t>
            </a:r>
            <a:r>
              <a:rPr lang="zh-CN" altLang="en-US" sz="2400" dirty="0" smtClean="0">
                <a:latin typeface="微软雅黑" pitchFamily="34" charset="-122"/>
                <a:ea typeface="微软雅黑" pitchFamily="34" charset="-122"/>
              </a:rPr>
              <a:t>工作日，根据</a:t>
            </a:r>
            <a:r>
              <a:rPr lang="en-US" altLang="zh-CN" sz="2400" dirty="0" smtClean="0">
                <a:latin typeface="微软雅黑" pitchFamily="34" charset="-122"/>
                <a:ea typeface="微软雅黑" pitchFamily="34" charset="-122"/>
              </a:rPr>
              <a:t>2013</a:t>
            </a:r>
            <a:r>
              <a:rPr lang="zh-CN" altLang="en-US" sz="2400" dirty="0" smtClean="0">
                <a:latin typeface="微软雅黑" pitchFamily="34" charset="-122"/>
                <a:ea typeface="微软雅黑" pitchFamily="34" charset="-122"/>
              </a:rPr>
              <a:t>年实施情况，预计总工作量</a:t>
            </a:r>
            <a:r>
              <a:rPr lang="en-US" altLang="zh-CN" sz="2400" dirty="0" smtClean="0">
                <a:latin typeface="微软雅黑" pitchFamily="34" charset="-122"/>
                <a:ea typeface="微软雅黑" pitchFamily="34" charset="-122"/>
              </a:rPr>
              <a:t>2660</a:t>
            </a:r>
            <a:r>
              <a:rPr lang="zh-CN" altLang="en-US" sz="2400" dirty="0" smtClean="0">
                <a:latin typeface="微软雅黑" pitchFamily="34" charset="-122"/>
                <a:ea typeface="微软雅黑" pitchFamily="34" charset="-122"/>
              </a:rPr>
              <a:t>人天，</a:t>
            </a:r>
            <a:r>
              <a:rPr lang="en-US" altLang="zh-CN" sz="2400" dirty="0" smtClean="0">
                <a:latin typeface="微软雅黑" pitchFamily="34" charset="-122"/>
                <a:ea typeface="微软雅黑" pitchFamily="34" charset="-122"/>
              </a:rPr>
              <a:t>11</a:t>
            </a:r>
            <a:r>
              <a:rPr lang="zh-CN" altLang="en-US" sz="2400" dirty="0" smtClean="0">
                <a:latin typeface="微软雅黑" pitchFamily="34" charset="-122"/>
                <a:ea typeface="微软雅黑" pitchFamily="34" charset="-122"/>
              </a:rPr>
              <a:t>人年</a:t>
            </a:r>
            <a:endParaRPr lang="en-US" altLang="zh-CN" sz="2400" dirty="0" smtClean="0">
              <a:latin typeface="微软雅黑" pitchFamily="34" charset="-122"/>
              <a:ea typeface="微软雅黑" pitchFamily="34" charset="-122"/>
            </a:endParaRPr>
          </a:p>
          <a:p>
            <a:pPr lvl="1">
              <a:lnSpc>
                <a:spcPct val="150000"/>
              </a:lnSpc>
              <a:buFont typeface="Wingdings" pitchFamily="2" charset="2"/>
              <a:buChar char="Ø"/>
            </a:pPr>
            <a:r>
              <a:rPr lang="zh-CN" altLang="en-US" sz="2000" dirty="0">
                <a:latin typeface="微软雅黑" pitchFamily="34" charset="-122"/>
                <a:ea typeface="微软雅黑" pitchFamily="34" charset="-122"/>
              </a:rPr>
              <a:t>运</a:t>
            </a:r>
            <a:r>
              <a:rPr lang="zh-CN" altLang="en-US" sz="2000" dirty="0" smtClean="0">
                <a:latin typeface="微软雅黑" pitchFamily="34" charset="-122"/>
                <a:ea typeface="微软雅黑" pitchFamily="34" charset="-122"/>
              </a:rPr>
              <a:t>维工作</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2013</a:t>
            </a:r>
            <a:r>
              <a:rPr lang="zh-CN" altLang="en-US" sz="2000" dirty="0" smtClean="0">
                <a:latin typeface="微软雅黑" pitchFamily="34" charset="-122"/>
                <a:ea typeface="微软雅黑" pitchFamily="34" charset="-122"/>
              </a:rPr>
              <a:t>年</a:t>
            </a:r>
            <a:r>
              <a:rPr lang="en-US" altLang="zh-CN" sz="2000" dirty="0" smtClean="0">
                <a:latin typeface="微软雅黑" pitchFamily="34" charset="-122"/>
                <a:ea typeface="微软雅黑" pitchFamily="34" charset="-122"/>
              </a:rPr>
              <a:t>490</a:t>
            </a:r>
            <a:r>
              <a:rPr lang="zh-CN" altLang="en-US" sz="2000" dirty="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2014</a:t>
            </a:r>
            <a:r>
              <a:rPr lang="zh-CN" altLang="en-US" sz="2000" dirty="0" smtClean="0">
                <a:latin typeface="微软雅黑" pitchFamily="34" charset="-122"/>
                <a:ea typeface="微软雅黑" pitchFamily="34" charset="-122"/>
              </a:rPr>
              <a:t>年预计</a:t>
            </a:r>
            <a:r>
              <a:rPr lang="en-US" altLang="zh-CN" sz="2000" dirty="0" smtClean="0">
                <a:latin typeface="微软雅黑" pitchFamily="34" charset="-122"/>
                <a:ea typeface="微软雅黑" pitchFamily="34" charset="-122"/>
              </a:rPr>
              <a:t>500</a:t>
            </a:r>
            <a:r>
              <a:rPr lang="zh-CN" altLang="en-US" sz="2000" dirty="0" smtClean="0">
                <a:latin typeface="微软雅黑" pitchFamily="34" charset="-122"/>
                <a:ea typeface="微软雅黑" pitchFamily="34" charset="-122"/>
              </a:rPr>
              <a:t>，约</a:t>
            </a:r>
            <a:r>
              <a:rPr lang="en-US" altLang="zh-CN" sz="2000" dirty="0" smtClean="0">
                <a:latin typeface="微软雅黑" pitchFamily="34" charset="-122"/>
                <a:ea typeface="微软雅黑" pitchFamily="34" charset="-122"/>
              </a:rPr>
              <a:t>2</a:t>
            </a:r>
            <a:r>
              <a:rPr lang="zh-CN" altLang="en-US" sz="2000" dirty="0" smtClean="0">
                <a:latin typeface="微软雅黑" pitchFamily="34" charset="-122"/>
                <a:ea typeface="微软雅黑" pitchFamily="34" charset="-122"/>
              </a:rPr>
              <a:t>人年</a:t>
            </a:r>
            <a:endParaRPr lang="en-US" altLang="zh-CN" sz="2000" dirty="0" smtClean="0">
              <a:latin typeface="微软雅黑" pitchFamily="34" charset="-122"/>
              <a:ea typeface="微软雅黑" pitchFamily="34" charset="-122"/>
            </a:endParaRPr>
          </a:p>
          <a:p>
            <a:pPr lvl="1">
              <a:lnSpc>
                <a:spcPct val="150000"/>
              </a:lnSpc>
              <a:buFont typeface="Wingdings" pitchFamily="2" charset="2"/>
              <a:buChar char="Ø"/>
            </a:pPr>
            <a:r>
              <a:rPr lang="zh-CN" altLang="en-US" sz="2000" dirty="0" smtClean="0">
                <a:latin typeface="微软雅黑" pitchFamily="34" charset="-122"/>
                <a:ea typeface="微软雅黑" pitchFamily="34" charset="-122"/>
              </a:rPr>
              <a:t>更新开发</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2013</a:t>
            </a:r>
            <a:r>
              <a:rPr lang="zh-CN" altLang="en-US" sz="2000" dirty="0" smtClean="0">
                <a:latin typeface="微软雅黑" pitchFamily="34" charset="-122"/>
                <a:ea typeface="微软雅黑" pitchFamily="34" charset="-122"/>
              </a:rPr>
              <a:t>年</a:t>
            </a:r>
            <a:r>
              <a:rPr lang="en-US" altLang="zh-CN" sz="2000" dirty="0" smtClean="0">
                <a:latin typeface="微软雅黑" pitchFamily="34" charset="-122"/>
                <a:ea typeface="微软雅黑" pitchFamily="34" charset="-122"/>
              </a:rPr>
              <a:t>717</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2014</a:t>
            </a:r>
            <a:r>
              <a:rPr lang="zh-CN" altLang="en-US" sz="2000" dirty="0" smtClean="0">
                <a:latin typeface="微软雅黑" pitchFamily="34" charset="-122"/>
                <a:ea typeface="微软雅黑" pitchFamily="34" charset="-122"/>
              </a:rPr>
              <a:t>年预计</a:t>
            </a:r>
            <a:r>
              <a:rPr lang="en-US" altLang="zh-CN" sz="2000" dirty="0" smtClean="0">
                <a:latin typeface="微软雅黑" pitchFamily="34" charset="-122"/>
                <a:ea typeface="微软雅黑" pitchFamily="34" charset="-122"/>
              </a:rPr>
              <a:t>660</a:t>
            </a:r>
            <a:r>
              <a:rPr lang="zh-CN" altLang="en-US" sz="2000" dirty="0" smtClean="0">
                <a:latin typeface="微软雅黑" pitchFamily="34" charset="-122"/>
                <a:ea typeface="微软雅黑" pitchFamily="34" charset="-122"/>
              </a:rPr>
              <a:t>，约</a:t>
            </a:r>
            <a:r>
              <a:rPr lang="en-US" altLang="zh-CN" sz="2000" dirty="0" smtClean="0">
                <a:latin typeface="微软雅黑" pitchFamily="34" charset="-122"/>
                <a:ea typeface="微软雅黑" pitchFamily="34" charset="-122"/>
              </a:rPr>
              <a:t>3</a:t>
            </a:r>
            <a:r>
              <a:rPr lang="zh-CN" altLang="en-US" sz="2000" dirty="0" smtClean="0">
                <a:latin typeface="微软雅黑" pitchFamily="34" charset="-122"/>
                <a:ea typeface="微软雅黑" pitchFamily="34" charset="-122"/>
              </a:rPr>
              <a:t>人年</a:t>
            </a:r>
            <a:endParaRPr lang="en-US" altLang="zh-CN" sz="2000" dirty="0" smtClean="0">
              <a:latin typeface="微软雅黑" pitchFamily="34" charset="-122"/>
              <a:ea typeface="微软雅黑" pitchFamily="34" charset="-122"/>
            </a:endParaRPr>
          </a:p>
          <a:p>
            <a:pPr lvl="1">
              <a:lnSpc>
                <a:spcPct val="150000"/>
              </a:lnSpc>
              <a:buFont typeface="Wingdings" pitchFamily="2" charset="2"/>
              <a:buChar char="Ø"/>
            </a:pPr>
            <a:r>
              <a:rPr lang="zh-CN" altLang="en-US" sz="2000" dirty="0" smtClean="0">
                <a:latin typeface="微软雅黑" pitchFamily="34" charset="-122"/>
                <a:ea typeface="微软雅黑" pitchFamily="34" charset="-122"/>
              </a:rPr>
              <a:t>新增开发</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2013</a:t>
            </a:r>
            <a:r>
              <a:rPr lang="zh-CN" altLang="en-US" sz="2000" dirty="0" smtClean="0">
                <a:latin typeface="微软雅黑" pitchFamily="34" charset="-122"/>
                <a:ea typeface="微软雅黑" pitchFamily="34" charset="-122"/>
              </a:rPr>
              <a:t>年</a:t>
            </a:r>
            <a:r>
              <a:rPr lang="en-US" altLang="zh-CN" sz="2000" dirty="0" smtClean="0">
                <a:latin typeface="微软雅黑" pitchFamily="34" charset="-122"/>
                <a:ea typeface="微软雅黑" pitchFamily="34" charset="-122"/>
              </a:rPr>
              <a:t>1272</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2014</a:t>
            </a:r>
            <a:r>
              <a:rPr lang="zh-CN" altLang="en-US" sz="2000" dirty="0" smtClean="0">
                <a:latin typeface="微软雅黑" pitchFamily="34" charset="-122"/>
                <a:ea typeface="微软雅黑" pitchFamily="34" charset="-122"/>
              </a:rPr>
              <a:t>年预计</a:t>
            </a:r>
            <a:r>
              <a:rPr lang="en-US" altLang="zh-CN" sz="2000" dirty="0" smtClean="0">
                <a:latin typeface="微软雅黑" pitchFamily="34" charset="-122"/>
                <a:ea typeface="微软雅黑" pitchFamily="34" charset="-122"/>
              </a:rPr>
              <a:t>1200</a:t>
            </a:r>
            <a:r>
              <a:rPr lang="zh-CN" altLang="en-US" sz="2000" dirty="0" smtClean="0">
                <a:latin typeface="微软雅黑" pitchFamily="34" charset="-122"/>
                <a:ea typeface="微软雅黑" pitchFamily="34" charset="-122"/>
              </a:rPr>
              <a:t>，约</a:t>
            </a:r>
            <a:r>
              <a:rPr lang="en-US" altLang="zh-CN" sz="2000" dirty="0" smtClean="0">
                <a:latin typeface="微软雅黑" pitchFamily="34" charset="-122"/>
                <a:ea typeface="微软雅黑" pitchFamily="34" charset="-122"/>
              </a:rPr>
              <a:t>5</a:t>
            </a:r>
            <a:r>
              <a:rPr lang="zh-CN" altLang="en-US" sz="2000" dirty="0" smtClean="0">
                <a:latin typeface="微软雅黑" pitchFamily="34" charset="-122"/>
                <a:ea typeface="微软雅黑" pitchFamily="34" charset="-122"/>
              </a:rPr>
              <a:t>人年</a:t>
            </a:r>
            <a:endParaRPr lang="en-US" altLang="zh-CN" sz="2000" dirty="0" smtClean="0">
              <a:latin typeface="微软雅黑" pitchFamily="34" charset="-122"/>
              <a:ea typeface="微软雅黑" pitchFamily="34" charset="-122"/>
            </a:endParaRPr>
          </a:p>
          <a:p>
            <a:pPr lvl="1">
              <a:lnSpc>
                <a:spcPct val="150000"/>
              </a:lnSpc>
              <a:buFont typeface="Wingdings" pitchFamily="2" charset="2"/>
              <a:buChar char="Ø"/>
            </a:pPr>
            <a:r>
              <a:rPr lang="zh-CN" altLang="en-US" sz="2000" dirty="0" smtClean="0">
                <a:latin typeface="微软雅黑" pitchFamily="34" charset="-122"/>
                <a:ea typeface="微软雅黑" pitchFamily="34" charset="-122"/>
              </a:rPr>
              <a:t>信息公司</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2013</a:t>
            </a:r>
            <a:r>
              <a:rPr lang="zh-CN" altLang="en-US" sz="2000" dirty="0" smtClean="0">
                <a:latin typeface="微软雅黑" pitchFamily="34" charset="-122"/>
                <a:ea typeface="微软雅黑" pitchFamily="34" charset="-122"/>
              </a:rPr>
              <a:t>年</a:t>
            </a:r>
            <a:r>
              <a:rPr lang="en-US" altLang="zh-CN" sz="2000" dirty="0" smtClean="0">
                <a:latin typeface="微软雅黑" pitchFamily="34" charset="-122"/>
                <a:ea typeface="微软雅黑" pitchFamily="34" charset="-122"/>
              </a:rPr>
              <a:t>224</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2014</a:t>
            </a:r>
            <a:r>
              <a:rPr lang="zh-CN" altLang="en-US" sz="2000" dirty="0" smtClean="0">
                <a:latin typeface="微软雅黑" pitchFamily="34" charset="-122"/>
                <a:ea typeface="微软雅黑" pitchFamily="34" charset="-122"/>
              </a:rPr>
              <a:t>年预计</a:t>
            </a:r>
            <a:r>
              <a:rPr lang="en-US" altLang="zh-CN" sz="2000" dirty="0" smtClean="0">
                <a:latin typeface="微软雅黑" pitchFamily="34" charset="-122"/>
                <a:ea typeface="微软雅黑" pitchFamily="34" charset="-122"/>
              </a:rPr>
              <a:t>300</a:t>
            </a:r>
            <a:r>
              <a:rPr lang="zh-CN" altLang="en-US" sz="2000" dirty="0" smtClean="0">
                <a:latin typeface="微软雅黑" pitchFamily="34" charset="-122"/>
                <a:ea typeface="微软雅黑" pitchFamily="34" charset="-122"/>
              </a:rPr>
              <a:t>，约</a:t>
            </a:r>
            <a:r>
              <a:rPr lang="en-US" altLang="zh-CN" sz="2000" dirty="0" smtClean="0">
                <a:latin typeface="微软雅黑" pitchFamily="34" charset="-122"/>
                <a:ea typeface="微软雅黑" pitchFamily="34" charset="-122"/>
              </a:rPr>
              <a:t>1</a:t>
            </a:r>
            <a:r>
              <a:rPr lang="zh-CN" altLang="en-US" sz="2000" dirty="0" smtClean="0">
                <a:latin typeface="微软雅黑" pitchFamily="34" charset="-122"/>
                <a:ea typeface="微软雅黑" pitchFamily="34" charset="-122"/>
              </a:rPr>
              <a:t>人年</a:t>
            </a:r>
            <a:endParaRPr lang="en-US" altLang="zh-CN" sz="2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13895115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工作量评估</a:t>
            </a:r>
            <a:r>
              <a:rPr lang="en-US" altLang="zh-CN"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运</a:t>
            </a:r>
            <a:r>
              <a:rPr lang="zh-CN" altLang="en-US" dirty="0" smtClean="0">
                <a:latin typeface="微软雅黑" pitchFamily="34" charset="-122"/>
                <a:ea typeface="微软雅黑" pitchFamily="34" charset="-122"/>
              </a:rPr>
              <a:t>维工作（</a:t>
            </a:r>
            <a:r>
              <a:rPr lang="zh-CN" altLang="en-US" dirty="0" smtClean="0">
                <a:latin typeface="微软雅黑" pitchFamily="34" charset="-122"/>
                <a:ea typeface="微软雅黑" pitchFamily="34" charset="-122"/>
              </a:rPr>
              <a:t>预估</a:t>
            </a:r>
            <a:r>
              <a:rPr lang="en-US" altLang="zh-CN" dirty="0" smtClean="0">
                <a:latin typeface="微软雅黑" pitchFamily="34" charset="-122"/>
                <a:ea typeface="微软雅黑" pitchFamily="34" charset="-122"/>
              </a:rPr>
              <a:t>500</a:t>
            </a:r>
            <a:r>
              <a:rPr lang="zh-CN" altLang="en-US" dirty="0" smtClean="0">
                <a:latin typeface="微软雅黑" pitchFamily="34" charset="-122"/>
                <a:ea typeface="微软雅黑" pitchFamily="34" charset="-122"/>
              </a:rPr>
              <a:t>）</a:t>
            </a:r>
            <a:endParaRPr lang="zh-CN" altLang="en-US" dirty="0" smtClean="0">
              <a:latin typeface="微软雅黑" pitchFamily="34" charset="-122"/>
              <a:ea typeface="微软雅黑" pitchFamily="34" charset="-122"/>
            </a:endParaRPr>
          </a:p>
        </p:txBody>
      </p:sp>
      <p:sp>
        <p:nvSpPr>
          <p:cNvPr id="28675" name="Rectangle 3"/>
          <p:cNvSpPr>
            <a:spLocks noGrp="1" noChangeArrowheads="1"/>
          </p:cNvSpPr>
          <p:nvPr>
            <p:ph type="body" idx="1"/>
          </p:nvPr>
        </p:nvSpPr>
        <p:spPr>
          <a:xfrm>
            <a:off x="381000" y="1196975"/>
            <a:ext cx="8534400" cy="4975225"/>
          </a:xfrm>
        </p:spPr>
        <p:txBody>
          <a:bodyPr/>
          <a:lstStyle/>
          <a:p>
            <a:endParaRPr lang="zh-CN" altLang="en-US"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系统日常运营和维护工作（</a:t>
            </a:r>
            <a:r>
              <a:rPr lang="zh-CN" altLang="en-US" dirty="0" smtClean="0">
                <a:latin typeface="微软雅黑" pitchFamily="34" charset="-122"/>
                <a:ea typeface="微软雅黑" pitchFamily="34" charset="-122"/>
              </a:rPr>
              <a:t>预估</a:t>
            </a:r>
            <a:r>
              <a:rPr lang="en-US" altLang="zh-CN" dirty="0" smtClean="0">
                <a:latin typeface="微软雅黑" pitchFamily="34" charset="-122"/>
                <a:ea typeface="微软雅黑" pitchFamily="34" charset="-122"/>
              </a:rPr>
              <a:t>300</a:t>
            </a:r>
            <a:r>
              <a:rPr lang="zh-CN" altLang="en-US" dirty="0" smtClean="0">
                <a:latin typeface="微软雅黑" pitchFamily="34" charset="-122"/>
                <a:ea typeface="微软雅黑" pitchFamily="34" charset="-122"/>
              </a:rPr>
              <a:t>）</a:t>
            </a:r>
            <a:endParaRPr lang="zh-CN" altLang="en-US" dirty="0" smtClean="0">
              <a:latin typeface="微软雅黑" pitchFamily="34" charset="-122"/>
              <a:ea typeface="微软雅黑" pitchFamily="34" charset="-122"/>
            </a:endParaRPr>
          </a:p>
          <a:p>
            <a:pPr lvl="1">
              <a:buFont typeface="Wingdings" pitchFamily="2" charset="2"/>
              <a:buChar char="Ø"/>
            </a:pPr>
            <a:r>
              <a:rPr lang="en-US" altLang="zh-CN" dirty="0" smtClean="0">
                <a:latin typeface="微软雅黑" pitchFamily="34" charset="-122"/>
                <a:ea typeface="微软雅黑" pitchFamily="34" charset="-122"/>
              </a:rPr>
              <a:t>ETL</a:t>
            </a:r>
            <a:r>
              <a:rPr lang="zh-CN" altLang="en-US" dirty="0" smtClean="0">
                <a:latin typeface="微软雅黑" pitchFamily="34" charset="-122"/>
                <a:ea typeface="微软雅黑" pitchFamily="34" charset="-122"/>
              </a:rPr>
              <a:t>、数据系统、应用系统日常维护：</a:t>
            </a:r>
            <a:r>
              <a:rPr lang="en-US" altLang="zh-CN" dirty="0" smtClean="0">
                <a:latin typeface="微软雅黑" pitchFamily="34" charset="-122"/>
                <a:ea typeface="微软雅黑" pitchFamily="34" charset="-122"/>
              </a:rPr>
              <a:t>ETL</a:t>
            </a:r>
            <a:r>
              <a:rPr lang="zh-CN" altLang="en-US" dirty="0" smtClean="0">
                <a:latin typeface="微软雅黑" pitchFamily="34" charset="-122"/>
                <a:ea typeface="微软雅黑" pitchFamily="34" charset="-122"/>
              </a:rPr>
              <a:t>日常检查每日</a:t>
            </a:r>
            <a:r>
              <a:rPr lang="en-US" altLang="zh-CN" dirty="0" smtClean="0">
                <a:latin typeface="微软雅黑" pitchFamily="34" charset="-122"/>
                <a:ea typeface="微软雅黑" pitchFamily="34" charset="-122"/>
              </a:rPr>
              <a:t>2.5</a:t>
            </a:r>
            <a:r>
              <a:rPr lang="zh-CN" altLang="en-US" dirty="0" smtClean="0">
                <a:latin typeface="微软雅黑" pitchFamily="34" charset="-122"/>
                <a:ea typeface="微软雅黑" pitchFamily="34" charset="-122"/>
              </a:rPr>
              <a:t>小时</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245</a:t>
            </a:r>
            <a:r>
              <a:rPr lang="zh-CN" altLang="en-US" dirty="0" smtClean="0">
                <a:latin typeface="微软雅黑" pitchFamily="34" charset="-122"/>
                <a:ea typeface="微软雅黑" pitchFamily="34" charset="-122"/>
              </a:rPr>
              <a:t>天合计</a:t>
            </a:r>
            <a:r>
              <a:rPr lang="en-US" altLang="zh-CN" dirty="0" smtClean="0">
                <a:latin typeface="微软雅黑" pitchFamily="34" charset="-122"/>
                <a:ea typeface="微软雅黑" pitchFamily="34" charset="-122"/>
              </a:rPr>
              <a:t>88</a:t>
            </a:r>
            <a:r>
              <a:rPr lang="zh-CN" altLang="en-US" dirty="0" smtClean="0">
                <a:latin typeface="微软雅黑" pitchFamily="34" charset="-122"/>
                <a:ea typeface="微软雅黑" pitchFamily="34" charset="-122"/>
              </a:rPr>
              <a:t>人天，</a:t>
            </a:r>
            <a:r>
              <a:rPr lang="zh-CN" altLang="en-US" dirty="0" smtClean="0">
                <a:latin typeface="微软雅黑" pitchFamily="34" charset="-122"/>
                <a:ea typeface="微软雅黑" pitchFamily="34" charset="-122"/>
              </a:rPr>
              <a:t>其他运维</a:t>
            </a:r>
            <a:r>
              <a:rPr lang="zh-CN" altLang="en-US" dirty="0" smtClean="0">
                <a:latin typeface="微软雅黑" pitchFamily="34" charset="-122"/>
                <a:ea typeface="微软雅黑" pitchFamily="34" charset="-122"/>
              </a:rPr>
              <a:t>工作预估</a:t>
            </a:r>
            <a:r>
              <a:rPr lang="en-US" altLang="zh-CN" dirty="0" smtClean="0">
                <a:latin typeface="微软雅黑" pitchFamily="34" charset="-122"/>
                <a:ea typeface="微软雅黑" pitchFamily="34" charset="-122"/>
              </a:rPr>
              <a:t>32</a:t>
            </a:r>
            <a:r>
              <a:rPr lang="zh-CN" altLang="en-US" dirty="0" smtClean="0">
                <a:latin typeface="微软雅黑" pitchFamily="34" charset="-122"/>
                <a:ea typeface="微软雅黑" pitchFamily="34" charset="-122"/>
              </a:rPr>
              <a:t>人天</a:t>
            </a:r>
            <a:endParaRPr lang="en-US" altLang="zh-CN" dirty="0" smtClean="0">
              <a:latin typeface="微软雅黑" pitchFamily="34" charset="-122"/>
              <a:ea typeface="微软雅黑" pitchFamily="34" charset="-122"/>
            </a:endParaRPr>
          </a:p>
          <a:p>
            <a:pPr lvl="1">
              <a:buFont typeface="Wingdings" pitchFamily="2" charset="2"/>
              <a:buChar char="Ø"/>
            </a:pPr>
            <a:r>
              <a:rPr lang="zh-CN" altLang="en-US" dirty="0" smtClean="0">
                <a:latin typeface="微软雅黑" pitchFamily="34" charset="-122"/>
                <a:ea typeface="微软雅黑" pitchFamily="34" charset="-122"/>
              </a:rPr>
              <a:t>数据仓库服务子系统日常运行维护：下游</a:t>
            </a:r>
            <a:r>
              <a:rPr lang="en-US" altLang="zh-CN" dirty="0" smtClean="0">
                <a:latin typeface="微软雅黑" pitchFamily="34" charset="-122"/>
                <a:ea typeface="微软雅黑" pitchFamily="34" charset="-122"/>
              </a:rPr>
              <a:t>80</a:t>
            </a:r>
            <a:r>
              <a:rPr lang="zh-CN" altLang="en-US" dirty="0" smtClean="0">
                <a:latin typeface="微软雅黑" pitchFamily="34" charset="-122"/>
                <a:ea typeface="微软雅黑" pitchFamily="34" charset="-122"/>
              </a:rPr>
              <a:t>余子系统数据运维保障，按</a:t>
            </a:r>
            <a:r>
              <a:rPr lang="zh-CN" altLang="en-US" dirty="0" smtClean="0">
                <a:latin typeface="微软雅黑" pitchFamily="34" charset="-122"/>
                <a:ea typeface="微软雅黑" pitchFamily="34" charset="-122"/>
              </a:rPr>
              <a:t>每个</a:t>
            </a: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人天预估</a:t>
            </a:r>
            <a:r>
              <a:rPr lang="zh-CN" altLang="en-US"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合计</a:t>
            </a:r>
            <a:r>
              <a:rPr lang="en-US" altLang="zh-CN" dirty="0" smtClean="0">
                <a:latin typeface="微软雅黑" pitchFamily="34" charset="-122"/>
                <a:ea typeface="微软雅黑" pitchFamily="34" charset="-122"/>
              </a:rPr>
              <a:t>80</a:t>
            </a:r>
            <a:endParaRPr lang="en-US" altLang="zh-CN" dirty="0" smtClean="0">
              <a:latin typeface="微软雅黑" pitchFamily="34" charset="-122"/>
              <a:ea typeface="微软雅黑" pitchFamily="34" charset="-122"/>
            </a:endParaRPr>
          </a:p>
          <a:p>
            <a:pPr lvl="1">
              <a:buFont typeface="Wingdings" pitchFamily="2" charset="2"/>
              <a:buChar char="Ø"/>
            </a:pPr>
            <a:r>
              <a:rPr lang="en-US" altLang="zh-CN" dirty="0" smtClean="0">
                <a:latin typeface="微软雅黑" pitchFamily="34" charset="-122"/>
                <a:ea typeface="微软雅黑" pitchFamily="34" charset="-122"/>
              </a:rPr>
              <a:t>PORTAL</a:t>
            </a:r>
            <a:r>
              <a:rPr lang="zh-CN" altLang="en-US" dirty="0" smtClean="0">
                <a:latin typeface="微软雅黑" pitchFamily="34" charset="-122"/>
                <a:ea typeface="微软雅黑" pitchFamily="34" charset="-122"/>
              </a:rPr>
              <a:t>、非结构化数据加载维护</a:t>
            </a:r>
            <a:r>
              <a:rPr lang="zh-CN" altLang="en-US" dirty="0" smtClean="0">
                <a:latin typeface="微软雅黑" pitchFamily="34" charset="-122"/>
                <a:ea typeface="微软雅黑" pitchFamily="34" charset="-122"/>
              </a:rPr>
              <a:t>：按</a:t>
            </a:r>
            <a:r>
              <a:rPr lang="en-US" altLang="zh-CN" dirty="0" smtClean="0">
                <a:latin typeface="微软雅黑" pitchFamily="34" charset="-122"/>
                <a:ea typeface="微软雅黑" pitchFamily="34" charset="-122"/>
              </a:rPr>
              <a:t>2013</a:t>
            </a:r>
            <a:r>
              <a:rPr lang="zh-CN" altLang="en-US" dirty="0" smtClean="0">
                <a:latin typeface="微软雅黑" pitchFamily="34" charset="-122"/>
                <a:ea typeface="微软雅黑" pitchFamily="34" charset="-122"/>
              </a:rPr>
              <a:t>年估计，预估</a:t>
            </a:r>
            <a:r>
              <a:rPr lang="en-US" altLang="zh-CN" dirty="0" smtClean="0">
                <a:latin typeface="微软雅黑" pitchFamily="34" charset="-122"/>
                <a:ea typeface="微软雅黑" pitchFamily="34" charset="-122"/>
              </a:rPr>
              <a:t>40</a:t>
            </a:r>
            <a:endParaRPr lang="en-US" altLang="zh-CN" dirty="0" smtClean="0">
              <a:latin typeface="微软雅黑" pitchFamily="34" charset="-122"/>
              <a:ea typeface="微软雅黑" pitchFamily="34" charset="-122"/>
            </a:endParaRPr>
          </a:p>
          <a:p>
            <a:pPr lvl="1">
              <a:buFont typeface="Wingdings" pitchFamily="2" charset="2"/>
              <a:buChar char="Ø"/>
            </a:pPr>
            <a:r>
              <a:rPr lang="zh-CN" altLang="en-US" dirty="0" smtClean="0">
                <a:latin typeface="微软雅黑" pitchFamily="34" charset="-122"/>
                <a:ea typeface="微软雅黑" pitchFamily="34" charset="-122"/>
              </a:rPr>
              <a:t>数据备份恢复日常操作：固定投入，</a:t>
            </a:r>
            <a:r>
              <a:rPr lang="zh-CN" altLang="en-US" dirty="0" smtClean="0">
                <a:latin typeface="微软雅黑" pitchFamily="34" charset="-122"/>
                <a:ea typeface="微软雅黑" pitchFamily="34" charset="-122"/>
              </a:rPr>
              <a:t>预估</a:t>
            </a:r>
            <a:r>
              <a:rPr lang="en-US" altLang="zh-CN" dirty="0" smtClean="0">
                <a:latin typeface="微软雅黑" pitchFamily="34" charset="-122"/>
                <a:ea typeface="微软雅黑" pitchFamily="34" charset="-122"/>
              </a:rPr>
              <a:t>60</a:t>
            </a:r>
            <a:endParaRPr lang="zh-CN" altLang="en-US"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灾备系统维护工作（</a:t>
            </a:r>
            <a:r>
              <a:rPr lang="zh-CN" altLang="en-US" dirty="0" smtClean="0">
                <a:latin typeface="微软雅黑" pitchFamily="34" charset="-122"/>
                <a:ea typeface="微软雅黑" pitchFamily="34" charset="-122"/>
              </a:rPr>
              <a:t>预估</a:t>
            </a:r>
            <a:r>
              <a:rPr lang="en-US" altLang="zh-CN" dirty="0" smtClean="0">
                <a:latin typeface="微软雅黑" pitchFamily="34" charset="-122"/>
                <a:ea typeface="微软雅黑" pitchFamily="34" charset="-122"/>
              </a:rPr>
              <a:t>80</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lvl="1">
              <a:buFont typeface="Wingdings" pitchFamily="2" charset="2"/>
              <a:buChar char="Ø"/>
            </a:pPr>
            <a:r>
              <a:rPr lang="zh-CN" altLang="en-US" dirty="0" smtClean="0">
                <a:latin typeface="微软雅黑" pitchFamily="34" charset="-122"/>
                <a:ea typeface="微软雅黑" pitchFamily="34" charset="-122"/>
              </a:rPr>
              <a:t>取决于系统变更上线次数</a:t>
            </a:r>
            <a:r>
              <a:rPr lang="zh-CN" altLang="en-US" dirty="0" smtClean="0">
                <a:latin typeface="微软雅黑" pitchFamily="34" charset="-122"/>
                <a:ea typeface="微软雅黑" pitchFamily="34" charset="-122"/>
              </a:rPr>
              <a:t>，按</a:t>
            </a:r>
            <a:r>
              <a:rPr lang="en-US" altLang="zh-CN" dirty="0" smtClean="0">
                <a:latin typeface="微软雅黑" pitchFamily="34" charset="-122"/>
                <a:ea typeface="微软雅黑" pitchFamily="34" charset="-122"/>
              </a:rPr>
              <a:t>2013</a:t>
            </a:r>
            <a:r>
              <a:rPr lang="zh-CN" altLang="en-US" dirty="0" smtClean="0">
                <a:latin typeface="微软雅黑" pitchFamily="34" charset="-122"/>
                <a:ea typeface="微软雅黑" pitchFamily="34" charset="-122"/>
              </a:rPr>
              <a:t>年趋势，预估</a:t>
            </a:r>
            <a:r>
              <a:rPr lang="en-US" altLang="zh-CN" dirty="0" smtClean="0">
                <a:latin typeface="微软雅黑" pitchFamily="34" charset="-122"/>
                <a:ea typeface="微软雅黑" pitchFamily="34" charset="-122"/>
              </a:rPr>
              <a:t>80</a:t>
            </a:r>
            <a:endParaRPr lang="en-US" altLang="zh-CN" dirty="0">
              <a:latin typeface="微软雅黑" pitchFamily="34" charset="-122"/>
              <a:ea typeface="微软雅黑" pitchFamily="34" charset="-122"/>
            </a:endParaRPr>
          </a:p>
          <a:p>
            <a:r>
              <a:rPr lang="zh-CN" altLang="en-US" dirty="0" smtClean="0">
                <a:latin typeface="微软雅黑" pitchFamily="34" charset="-122"/>
                <a:ea typeface="微软雅黑" pitchFamily="34" charset="-122"/>
              </a:rPr>
              <a:t>项目管理及其他相关工作</a:t>
            </a:r>
            <a:r>
              <a:rPr lang="zh-CN" altLang="en-US" dirty="0" smtClean="0">
                <a:latin typeface="微软雅黑" pitchFamily="34" charset="-122"/>
                <a:ea typeface="微软雅黑" pitchFamily="34" charset="-122"/>
              </a:rPr>
              <a:t>（预估</a:t>
            </a:r>
            <a:r>
              <a:rPr lang="en-US" altLang="zh-CN" dirty="0" smtClean="0">
                <a:latin typeface="微软雅黑" pitchFamily="34" charset="-122"/>
                <a:ea typeface="微软雅黑" pitchFamily="34" charset="-122"/>
              </a:rPr>
              <a:t>120</a:t>
            </a:r>
            <a:r>
              <a:rPr lang="zh-CN" altLang="en-US" dirty="0" smtClean="0">
                <a:latin typeface="微软雅黑" pitchFamily="34" charset="-122"/>
                <a:ea typeface="微软雅黑" pitchFamily="34" charset="-122"/>
              </a:rPr>
              <a:t>）</a:t>
            </a:r>
            <a:endParaRPr lang="zh-CN" altLang="en-US" dirty="0" smtClean="0">
              <a:latin typeface="微软雅黑" pitchFamily="34" charset="-122"/>
              <a:ea typeface="微软雅黑" pitchFamily="34" charset="-122"/>
            </a:endParaRPr>
          </a:p>
          <a:p>
            <a:pPr lvl="1">
              <a:buFont typeface="Wingdings" pitchFamily="2" charset="2"/>
              <a:buChar char="Ø"/>
            </a:pPr>
            <a:r>
              <a:rPr lang="zh-CN" altLang="en-US" dirty="0" smtClean="0">
                <a:latin typeface="微软雅黑" pitchFamily="34" charset="-122"/>
                <a:ea typeface="微软雅黑" pitchFamily="34" charset="-122"/>
              </a:rPr>
              <a:t>维护期间推广培训</a:t>
            </a:r>
            <a:r>
              <a:rPr lang="zh-CN" altLang="en-US" dirty="0" smtClean="0">
                <a:latin typeface="微软雅黑" pitchFamily="34" charset="-122"/>
                <a:ea typeface="微软雅黑" pitchFamily="34" charset="-122"/>
              </a:rPr>
              <a:t>：预估</a:t>
            </a:r>
            <a:r>
              <a:rPr lang="en-US" altLang="zh-CN" dirty="0" smtClean="0">
                <a:latin typeface="微软雅黑" pitchFamily="34" charset="-122"/>
                <a:ea typeface="微软雅黑" pitchFamily="34" charset="-122"/>
              </a:rPr>
              <a:t>10</a:t>
            </a:r>
            <a:endParaRPr lang="zh-CN" altLang="en-US" dirty="0" smtClean="0">
              <a:latin typeface="微软雅黑" pitchFamily="34" charset="-122"/>
              <a:ea typeface="微软雅黑" pitchFamily="34" charset="-122"/>
            </a:endParaRPr>
          </a:p>
          <a:p>
            <a:pPr lvl="1">
              <a:buFont typeface="Wingdings" pitchFamily="2" charset="2"/>
              <a:buChar char="Ø"/>
            </a:pPr>
            <a:r>
              <a:rPr lang="zh-CN" altLang="en-US" dirty="0" smtClean="0">
                <a:latin typeface="微软雅黑" pitchFamily="34" charset="-122"/>
                <a:ea typeface="微软雅黑" pitchFamily="34" charset="-122"/>
              </a:rPr>
              <a:t>应用和数据释疑</a:t>
            </a:r>
            <a:r>
              <a:rPr lang="zh-CN" altLang="en-US" dirty="0" smtClean="0">
                <a:latin typeface="微软雅黑" pitchFamily="34" charset="-122"/>
                <a:ea typeface="微软雅黑" pitchFamily="34" charset="-122"/>
              </a:rPr>
              <a:t>：按</a:t>
            </a:r>
            <a:r>
              <a:rPr lang="en-US" altLang="zh-CN" dirty="0" smtClean="0">
                <a:latin typeface="微软雅黑" pitchFamily="34" charset="-122"/>
                <a:ea typeface="微软雅黑" pitchFamily="34" charset="-122"/>
              </a:rPr>
              <a:t>2013</a:t>
            </a:r>
            <a:r>
              <a:rPr lang="zh-CN" altLang="en-US" dirty="0" smtClean="0">
                <a:latin typeface="微软雅黑" pitchFamily="34" charset="-122"/>
                <a:ea typeface="微软雅黑" pitchFamily="34" charset="-122"/>
              </a:rPr>
              <a:t>年趋势，预估</a:t>
            </a:r>
            <a:r>
              <a:rPr lang="en-US" altLang="zh-CN" dirty="0" smtClean="0">
                <a:latin typeface="微软雅黑" pitchFamily="34" charset="-122"/>
                <a:ea typeface="微软雅黑" pitchFamily="34" charset="-122"/>
              </a:rPr>
              <a:t>40</a:t>
            </a:r>
          </a:p>
          <a:p>
            <a:pPr lvl="1">
              <a:buFont typeface="Wingdings" pitchFamily="2" charset="2"/>
              <a:buChar char="Ø"/>
            </a:pPr>
            <a:r>
              <a:rPr lang="zh-CN" altLang="en-US" dirty="0" smtClean="0">
                <a:latin typeface="微软雅黑" pitchFamily="34" charset="-122"/>
                <a:ea typeface="微软雅黑" pitchFamily="34" charset="-122"/>
              </a:rPr>
              <a:t>运</a:t>
            </a:r>
            <a:r>
              <a:rPr lang="zh-CN" altLang="en-US" dirty="0" smtClean="0">
                <a:latin typeface="微软雅黑" pitchFamily="34" charset="-122"/>
                <a:ea typeface="微软雅黑" pitchFamily="34" charset="-122"/>
              </a:rPr>
              <a:t>维项目管理：固定投入，项目例会，周月报等</a:t>
            </a:r>
            <a:r>
              <a:rPr lang="zh-CN" altLang="en-US" dirty="0" smtClean="0">
                <a:latin typeface="微软雅黑" pitchFamily="34" charset="-122"/>
                <a:ea typeface="微软雅黑" pitchFamily="34" charset="-122"/>
              </a:rPr>
              <a:t>，预估</a:t>
            </a:r>
            <a:r>
              <a:rPr lang="en-US" altLang="zh-CN" dirty="0" smtClean="0">
                <a:latin typeface="微软雅黑" pitchFamily="34" charset="-122"/>
                <a:ea typeface="微软雅黑" pitchFamily="34" charset="-122"/>
              </a:rPr>
              <a:t>70</a:t>
            </a:r>
            <a:endParaRPr lang="zh-CN" altLang="en-US"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6063208" cy="1143000"/>
          </a:xfrm>
        </p:spPr>
        <p:txBody>
          <a:bodyPr/>
          <a:lstStyle/>
          <a:p>
            <a:r>
              <a:rPr lang="zh-CN" altLang="en-US" dirty="0" smtClean="0">
                <a:latin typeface="微软雅黑" pitchFamily="34" charset="-122"/>
                <a:ea typeface="微软雅黑" pitchFamily="34" charset="-122"/>
              </a:rPr>
              <a:t>系统概况</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数据仓库对外服务内容</a:t>
            </a:r>
            <a:endParaRPr lang="en-US" dirty="0">
              <a:latin typeface="微软雅黑" pitchFamily="34" charset="-122"/>
              <a:ea typeface="微软雅黑" pitchFamily="34" charset="-122"/>
            </a:endParaRPr>
          </a:p>
        </p:txBody>
      </p:sp>
      <p:sp>
        <p:nvSpPr>
          <p:cNvPr id="31" name="Freeform 6"/>
          <p:cNvSpPr>
            <a:spLocks/>
          </p:cNvSpPr>
          <p:nvPr/>
        </p:nvSpPr>
        <p:spPr bwMode="gray">
          <a:xfrm>
            <a:off x="3275013" y="4213225"/>
            <a:ext cx="685800" cy="6826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w="0">
            <a:noFill/>
            <a:prstDash val="solid"/>
            <a:round/>
            <a:headEnd/>
            <a:tailEnd/>
          </a:ln>
        </p:spPr>
        <p:txBody>
          <a:bodyPr/>
          <a:lstStyle/>
          <a:p>
            <a:pPr algn="l">
              <a:buClrTx/>
              <a:buFontTx/>
              <a:buNone/>
              <a:defRPr/>
            </a:pPr>
            <a:endParaRPr kumimoji="0" lang="zh-CN" altLang="en-US" sz="1100">
              <a:latin typeface="微软雅黑" pitchFamily="34" charset="-122"/>
            </a:endParaRPr>
          </a:p>
        </p:txBody>
      </p:sp>
      <p:sp>
        <p:nvSpPr>
          <p:cNvPr id="32" name="AutoShape 7"/>
          <p:cNvSpPr>
            <a:spLocks noChangeAspect="1" noChangeArrowheads="1" noTextEdit="1"/>
          </p:cNvSpPr>
          <p:nvPr/>
        </p:nvSpPr>
        <p:spPr bwMode="gray">
          <a:xfrm flipH="1">
            <a:off x="4954588" y="3976688"/>
            <a:ext cx="690562"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1200">
              <a:latin typeface="微软雅黑" pitchFamily="34" charset="-122"/>
            </a:endParaRPr>
          </a:p>
        </p:txBody>
      </p:sp>
      <p:grpSp>
        <p:nvGrpSpPr>
          <p:cNvPr id="33" name="Group 8"/>
          <p:cNvGrpSpPr>
            <a:grpSpLocks/>
          </p:cNvGrpSpPr>
          <p:nvPr/>
        </p:nvGrpSpPr>
        <p:grpSpPr bwMode="auto">
          <a:xfrm>
            <a:off x="3419475" y="3349625"/>
            <a:ext cx="2278063" cy="881063"/>
            <a:chOff x="1920" y="1026"/>
            <a:chExt cx="1889" cy="1009"/>
          </a:xfrm>
        </p:grpSpPr>
        <p:grpSp>
          <p:nvGrpSpPr>
            <p:cNvPr id="34" name="Group 9"/>
            <p:cNvGrpSpPr>
              <a:grpSpLocks/>
            </p:cNvGrpSpPr>
            <p:nvPr/>
          </p:nvGrpSpPr>
          <p:grpSpPr bwMode="auto">
            <a:xfrm>
              <a:off x="1920" y="1026"/>
              <a:ext cx="1889" cy="1009"/>
              <a:chOff x="1997" y="1314"/>
              <a:chExt cx="1889" cy="1009"/>
            </a:xfrm>
          </p:grpSpPr>
          <p:grpSp>
            <p:nvGrpSpPr>
              <p:cNvPr id="36" name="Group 10"/>
              <p:cNvGrpSpPr>
                <a:grpSpLocks/>
              </p:cNvGrpSpPr>
              <p:nvPr/>
            </p:nvGrpSpPr>
            <p:grpSpPr bwMode="auto">
              <a:xfrm>
                <a:off x="1997" y="1404"/>
                <a:ext cx="1889" cy="919"/>
                <a:chOff x="1973" y="1027"/>
                <a:chExt cx="1926" cy="937"/>
              </a:xfrm>
            </p:grpSpPr>
            <p:sp>
              <p:nvSpPr>
                <p:cNvPr id="41" name="Oval 11"/>
                <p:cNvSpPr>
                  <a:spLocks noChangeArrowheads="1"/>
                </p:cNvSpPr>
                <p:nvPr/>
              </p:nvSpPr>
              <p:spPr bwMode="gray">
                <a:xfrm>
                  <a:off x="1994" y="1058"/>
                  <a:ext cx="1905" cy="906"/>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pPr algn="l">
                    <a:buClrTx/>
                    <a:buFontTx/>
                    <a:buNone/>
                    <a:defRPr/>
                  </a:pPr>
                  <a:endParaRPr kumimoji="0" lang="zh-CN" altLang="en-US" sz="1100">
                    <a:latin typeface="微软雅黑" pitchFamily="34" charset="-122"/>
                  </a:endParaRPr>
                </a:p>
              </p:txBody>
            </p:sp>
            <p:sp>
              <p:nvSpPr>
                <p:cNvPr id="42" name="Oval 12"/>
                <p:cNvSpPr>
                  <a:spLocks noChangeArrowheads="1"/>
                </p:cNvSpPr>
                <p:nvPr/>
              </p:nvSpPr>
              <p:spPr bwMode="gray">
                <a:xfrm>
                  <a:off x="1973" y="1028"/>
                  <a:ext cx="1905" cy="906"/>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pPr algn="l">
                    <a:buClrTx/>
                    <a:buFontTx/>
                    <a:buNone/>
                    <a:defRPr/>
                  </a:pPr>
                  <a:endParaRPr kumimoji="0" lang="zh-CN" altLang="en-US" sz="1100">
                    <a:latin typeface="微软雅黑" pitchFamily="34" charset="-122"/>
                  </a:endParaRPr>
                </a:p>
              </p:txBody>
            </p:sp>
          </p:grpSp>
          <p:sp>
            <p:nvSpPr>
              <p:cNvPr id="37" name="Oval 13"/>
              <p:cNvSpPr>
                <a:spLocks noChangeArrowheads="1"/>
              </p:cNvSpPr>
              <p:nvPr/>
            </p:nvSpPr>
            <p:spPr bwMode="gray">
              <a:xfrm>
                <a:off x="2087" y="1314"/>
                <a:ext cx="1690" cy="845"/>
              </a:xfrm>
              <a:prstGeom prst="ellipse">
                <a:avLst/>
              </a:prstGeom>
              <a:gradFill rotWithShape="1">
                <a:gsLst>
                  <a:gs pos="0">
                    <a:schemeClr val="folHlink">
                      <a:gamma/>
                      <a:shade val="46275"/>
                      <a:invGamma/>
                    </a:schemeClr>
                  </a:gs>
                  <a:gs pos="100000">
                    <a:schemeClr val="folHlink"/>
                  </a:gs>
                </a:gsLst>
                <a:lin ang="2700000" scaled="1"/>
              </a:gradFill>
              <a:ln w="9525" algn="ctr">
                <a:noFill/>
                <a:round/>
                <a:headEnd/>
                <a:tailEnd/>
              </a:ln>
              <a:effectLst/>
            </p:spPr>
            <p:txBody>
              <a:bodyPr vert="eaVert" wrap="none" anchor="ctr"/>
              <a:lstStyle/>
              <a:p>
                <a:pPr algn="l">
                  <a:buClrTx/>
                  <a:buFontTx/>
                  <a:buNone/>
                  <a:defRPr/>
                </a:pPr>
                <a:endParaRPr kumimoji="0" lang="zh-CN" altLang="en-US" sz="1100">
                  <a:latin typeface="微软雅黑" pitchFamily="34" charset="-122"/>
                </a:endParaRPr>
              </a:p>
            </p:txBody>
          </p:sp>
          <p:sp>
            <p:nvSpPr>
              <p:cNvPr id="38" name="Oval 14"/>
              <p:cNvSpPr>
                <a:spLocks noChangeArrowheads="1"/>
              </p:cNvSpPr>
              <p:nvPr/>
            </p:nvSpPr>
            <p:spPr bwMode="gray">
              <a:xfrm>
                <a:off x="2108" y="1319"/>
                <a:ext cx="1651" cy="824"/>
              </a:xfrm>
              <a:prstGeom prst="ellipse">
                <a:avLst/>
              </a:prstGeom>
              <a:gradFill rotWithShape="1">
                <a:gsLst>
                  <a:gs pos="0">
                    <a:schemeClr val="folHlink">
                      <a:alpha val="0"/>
                    </a:schemeClr>
                  </a:gs>
                  <a:gs pos="100000">
                    <a:schemeClr val="folHlink">
                      <a:gamma/>
                      <a:tint val="34902"/>
                      <a:invGamma/>
                    </a:schemeClr>
                  </a:gs>
                </a:gsLst>
                <a:lin ang="2700000" scaled="1"/>
              </a:gradFill>
              <a:ln w="9525" algn="ctr">
                <a:noFill/>
                <a:round/>
                <a:headEnd/>
                <a:tailEnd/>
              </a:ln>
              <a:effectLst/>
            </p:spPr>
            <p:txBody>
              <a:bodyPr vert="eaVert" wrap="none" anchor="ctr"/>
              <a:lstStyle/>
              <a:p>
                <a:pPr algn="l">
                  <a:buClrTx/>
                  <a:buFontTx/>
                  <a:buNone/>
                  <a:defRPr/>
                </a:pPr>
                <a:endParaRPr kumimoji="0" lang="zh-CN" altLang="en-US" sz="1100">
                  <a:latin typeface="微软雅黑" pitchFamily="34" charset="-122"/>
                </a:endParaRPr>
              </a:p>
            </p:txBody>
          </p:sp>
          <p:sp>
            <p:nvSpPr>
              <p:cNvPr id="39" name="Oval 15"/>
              <p:cNvSpPr>
                <a:spLocks noChangeArrowheads="1"/>
              </p:cNvSpPr>
              <p:nvPr/>
            </p:nvSpPr>
            <p:spPr bwMode="gray">
              <a:xfrm>
                <a:off x="2125" y="1327"/>
                <a:ext cx="1570" cy="771"/>
              </a:xfrm>
              <a:prstGeom prst="ellipse">
                <a:avLst/>
              </a:prstGeom>
              <a:gradFill rotWithShape="1">
                <a:gsLst>
                  <a:gs pos="0">
                    <a:schemeClr val="folHlink">
                      <a:gamma/>
                      <a:shade val="79216"/>
                      <a:invGamma/>
                    </a:schemeClr>
                  </a:gs>
                  <a:gs pos="100000">
                    <a:schemeClr val="folHlink">
                      <a:alpha val="48000"/>
                    </a:schemeClr>
                  </a:gs>
                </a:gsLst>
                <a:lin ang="2700000" scaled="1"/>
              </a:gradFill>
              <a:ln w="9525" algn="ctr">
                <a:noFill/>
                <a:round/>
                <a:headEnd/>
                <a:tailEnd/>
              </a:ln>
              <a:effectLst/>
            </p:spPr>
            <p:txBody>
              <a:bodyPr vert="eaVert" wrap="none" anchor="ctr"/>
              <a:lstStyle/>
              <a:p>
                <a:pPr algn="l">
                  <a:buClrTx/>
                  <a:buFontTx/>
                  <a:buNone/>
                  <a:defRPr/>
                </a:pPr>
                <a:endParaRPr kumimoji="0" lang="zh-CN" altLang="en-US" sz="1100">
                  <a:latin typeface="微软雅黑" pitchFamily="34" charset="-122"/>
                </a:endParaRPr>
              </a:p>
            </p:txBody>
          </p:sp>
          <p:sp>
            <p:nvSpPr>
              <p:cNvPr id="40" name="Oval 16"/>
              <p:cNvSpPr>
                <a:spLocks noChangeArrowheads="1"/>
              </p:cNvSpPr>
              <p:nvPr/>
            </p:nvSpPr>
            <p:spPr bwMode="gray">
              <a:xfrm>
                <a:off x="2208" y="1345"/>
                <a:ext cx="1382" cy="624"/>
              </a:xfrm>
              <a:prstGeom prst="ellipse">
                <a:avLst/>
              </a:prstGeom>
              <a:gradFill rotWithShape="1">
                <a:gsLst>
                  <a:gs pos="0">
                    <a:schemeClr val="folHlink">
                      <a:gamma/>
                      <a:tint val="0"/>
                      <a:invGamma/>
                    </a:schemeClr>
                  </a:gs>
                  <a:gs pos="100000">
                    <a:schemeClr val="folHlink">
                      <a:alpha val="38000"/>
                    </a:schemeClr>
                  </a:gs>
                </a:gsLst>
                <a:lin ang="2700000" scaled="1"/>
              </a:gradFill>
              <a:ln w="9525" algn="ctr">
                <a:noFill/>
                <a:round/>
                <a:headEnd/>
                <a:tailEnd/>
              </a:ln>
              <a:effectLst/>
            </p:spPr>
            <p:txBody>
              <a:bodyPr vert="eaVert" wrap="none" anchor="ctr"/>
              <a:lstStyle/>
              <a:p>
                <a:pPr algn="l">
                  <a:buClrTx/>
                  <a:buFontTx/>
                  <a:buNone/>
                  <a:defRPr/>
                </a:pPr>
                <a:endParaRPr kumimoji="0" lang="zh-CN" altLang="en-US" sz="1100">
                  <a:latin typeface="微软雅黑" pitchFamily="34" charset="-122"/>
                </a:endParaRPr>
              </a:p>
            </p:txBody>
          </p:sp>
        </p:grpSp>
        <p:sp>
          <p:nvSpPr>
            <p:cNvPr id="35" name="Text Box 17"/>
            <p:cNvSpPr txBox="1">
              <a:spLocks noChangeArrowheads="1"/>
            </p:cNvSpPr>
            <p:nvPr/>
          </p:nvSpPr>
          <p:spPr bwMode="auto">
            <a:xfrm>
              <a:off x="2439" y="1151"/>
              <a:ext cx="79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l">
                <a:defRPr>
                  <a:solidFill>
                    <a:schemeClr val="tx1"/>
                  </a:solidFill>
                  <a:latin typeface="Verdana" pitchFamily="34" charset="0"/>
                  <a:ea typeface="微软雅黑" pitchFamily="34" charset="-122"/>
                </a:defRPr>
              </a:lvl1pPr>
              <a:lvl2pPr marL="742950" indent="-285750" algn="l">
                <a:defRPr>
                  <a:solidFill>
                    <a:schemeClr val="tx1"/>
                  </a:solidFill>
                  <a:latin typeface="Verdana" pitchFamily="34" charset="0"/>
                  <a:ea typeface="微软雅黑" pitchFamily="34" charset="-122"/>
                </a:defRPr>
              </a:lvl2pPr>
              <a:lvl3pPr marL="1143000" indent="-228600" algn="l">
                <a:defRPr>
                  <a:solidFill>
                    <a:schemeClr val="tx1"/>
                  </a:solidFill>
                  <a:latin typeface="Verdana" pitchFamily="34" charset="0"/>
                  <a:ea typeface="微软雅黑" pitchFamily="34" charset="-122"/>
                </a:defRPr>
              </a:lvl3pPr>
              <a:lvl4pPr marL="1600200" indent="-228600" algn="l">
                <a:defRPr>
                  <a:solidFill>
                    <a:schemeClr val="tx1"/>
                  </a:solidFill>
                  <a:latin typeface="Verdana" pitchFamily="34" charset="0"/>
                  <a:ea typeface="微软雅黑" pitchFamily="34" charset="-122"/>
                </a:defRPr>
              </a:lvl4pPr>
              <a:lvl5pPr marL="2057400" indent="-228600" algn="l">
                <a:defRPr>
                  <a:solidFill>
                    <a:schemeClr val="tx1"/>
                  </a:solidFill>
                  <a:latin typeface="Verdana" pitchFamily="34" charset="0"/>
                  <a:ea typeface="微软雅黑" pitchFamily="34" charset="-122"/>
                </a:defRPr>
              </a:lvl5pPr>
              <a:lvl6pPr marL="2514600" indent="-228600" fontAlgn="base">
                <a:spcBef>
                  <a:spcPct val="0"/>
                </a:spcBef>
                <a:spcAft>
                  <a:spcPct val="0"/>
                </a:spcAft>
                <a:defRPr>
                  <a:solidFill>
                    <a:schemeClr val="tx1"/>
                  </a:solidFill>
                  <a:latin typeface="Verdana" pitchFamily="34" charset="0"/>
                  <a:ea typeface="微软雅黑" pitchFamily="34" charset="-122"/>
                </a:defRPr>
              </a:lvl6pPr>
              <a:lvl7pPr marL="2971800" indent="-228600" fontAlgn="base">
                <a:spcBef>
                  <a:spcPct val="0"/>
                </a:spcBef>
                <a:spcAft>
                  <a:spcPct val="0"/>
                </a:spcAft>
                <a:defRPr>
                  <a:solidFill>
                    <a:schemeClr val="tx1"/>
                  </a:solidFill>
                  <a:latin typeface="Verdana" pitchFamily="34" charset="0"/>
                  <a:ea typeface="微软雅黑" pitchFamily="34" charset="-122"/>
                </a:defRPr>
              </a:lvl7pPr>
              <a:lvl8pPr marL="3429000" indent="-228600" fontAlgn="base">
                <a:spcBef>
                  <a:spcPct val="0"/>
                </a:spcBef>
                <a:spcAft>
                  <a:spcPct val="0"/>
                </a:spcAft>
                <a:defRPr>
                  <a:solidFill>
                    <a:schemeClr val="tx1"/>
                  </a:solidFill>
                  <a:latin typeface="Verdana" pitchFamily="34" charset="0"/>
                  <a:ea typeface="微软雅黑" pitchFamily="34" charset="-122"/>
                </a:defRPr>
              </a:lvl8pPr>
              <a:lvl9pPr marL="3886200" indent="-228600" fontAlgn="base">
                <a:spcBef>
                  <a:spcPct val="0"/>
                </a:spcBef>
                <a:spcAft>
                  <a:spcPct val="0"/>
                </a:spcAft>
                <a:defRPr>
                  <a:solidFill>
                    <a:schemeClr val="tx1"/>
                  </a:solidFill>
                  <a:latin typeface="Verdana" pitchFamily="34" charset="0"/>
                  <a:ea typeface="微软雅黑" pitchFamily="34" charset="-122"/>
                </a:defRPr>
              </a:lvl9pPr>
            </a:lstStyle>
            <a:p>
              <a:pPr algn="ctr" eaLnBrk="0" hangingPunct="0">
                <a:buClrTx/>
                <a:buFontTx/>
                <a:buNone/>
              </a:pPr>
              <a:r>
                <a:rPr kumimoji="0" lang="zh-CN" altLang="en-US" sz="1200" b="1">
                  <a:solidFill>
                    <a:schemeClr val="tx2"/>
                  </a:solidFill>
                  <a:latin typeface="微软雅黑" pitchFamily="34" charset="-122"/>
                </a:rPr>
                <a:t>应用和服务</a:t>
              </a:r>
              <a:endParaRPr kumimoji="0" lang="en-US" altLang="zh-CN" sz="1000">
                <a:solidFill>
                  <a:srgbClr val="000000"/>
                </a:solidFill>
                <a:latin typeface="微软雅黑" pitchFamily="34" charset="-122"/>
              </a:endParaRPr>
            </a:p>
          </p:txBody>
        </p:sp>
      </p:grpSp>
      <p:sp>
        <p:nvSpPr>
          <p:cNvPr id="43" name="Freeform 21"/>
          <p:cNvSpPr>
            <a:spLocks/>
          </p:cNvSpPr>
          <p:nvPr/>
        </p:nvSpPr>
        <p:spPr bwMode="gray">
          <a:xfrm flipH="1">
            <a:off x="4930775" y="4213225"/>
            <a:ext cx="685800" cy="6826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w="0">
            <a:noFill/>
            <a:prstDash val="solid"/>
            <a:round/>
            <a:headEnd/>
            <a:tailEnd/>
          </a:ln>
        </p:spPr>
        <p:txBody>
          <a:bodyPr/>
          <a:lstStyle/>
          <a:p>
            <a:pPr algn="l">
              <a:buClrTx/>
              <a:buFontTx/>
              <a:buNone/>
              <a:defRPr/>
            </a:pPr>
            <a:endParaRPr kumimoji="0" lang="zh-CN" altLang="en-US" sz="1100">
              <a:latin typeface="微软雅黑" pitchFamily="34" charset="-122"/>
            </a:endParaRPr>
          </a:p>
        </p:txBody>
      </p:sp>
      <p:sp>
        <p:nvSpPr>
          <p:cNvPr id="44" name="Freeform 6"/>
          <p:cNvSpPr>
            <a:spLocks/>
          </p:cNvSpPr>
          <p:nvPr/>
        </p:nvSpPr>
        <p:spPr bwMode="gray">
          <a:xfrm rot="10800000">
            <a:off x="5075238" y="2628900"/>
            <a:ext cx="685800" cy="6826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80"/>
              <a:gd name="T85" fmla="*/ 0 h 798"/>
              <a:gd name="T86" fmla="*/ 580 w 580"/>
              <a:gd name="T87" fmla="*/ 798 h 79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rgbClr val="E77176"/>
              </a:gs>
            </a:gsLst>
            <a:lin ang="0" scaled="1"/>
          </a:gradFill>
          <a:ln>
            <a:noFill/>
          </a:ln>
          <a:extLst>
            <a:ext uri="{91240B29-F687-4F45-9708-019B960494DF}">
              <a14:hiddenLine xmlns:a14="http://schemas.microsoft.com/office/drawing/2010/main" w="0">
                <a:solidFill>
                  <a:srgbClr val="000000"/>
                </a:solidFill>
                <a:round/>
                <a:headEnd/>
                <a:tailEnd/>
              </a14:hiddenLine>
            </a:ext>
          </a:extLst>
        </p:spPr>
        <p:txBody>
          <a:bodyPr rot="10800000"/>
          <a:lstStyle/>
          <a:p>
            <a:pPr algn="l">
              <a:buClrTx/>
              <a:buFontTx/>
              <a:buNone/>
              <a:defRPr/>
            </a:pPr>
            <a:endParaRPr kumimoji="0" lang="zh-CN" altLang="en-US" sz="1100">
              <a:latin typeface="微软雅黑" pitchFamily="34" charset="-122"/>
            </a:endParaRPr>
          </a:p>
        </p:txBody>
      </p:sp>
      <p:sp>
        <p:nvSpPr>
          <p:cNvPr id="45" name="Freeform 21"/>
          <p:cNvSpPr>
            <a:spLocks/>
          </p:cNvSpPr>
          <p:nvPr/>
        </p:nvSpPr>
        <p:spPr bwMode="gray">
          <a:xfrm rot="10800000" flipH="1">
            <a:off x="3236913" y="2628900"/>
            <a:ext cx="685800" cy="6826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80"/>
              <a:gd name="T85" fmla="*/ 0 h 798"/>
              <a:gd name="T86" fmla="*/ 580 w 580"/>
              <a:gd name="T87" fmla="*/ 798 h 79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rgbClr val="FFD7B6"/>
              </a:gs>
            </a:gsLst>
            <a:lin ang="0" scaled="1"/>
          </a:gradFill>
          <a:ln>
            <a:noFill/>
          </a:ln>
          <a:extLst>
            <a:ext uri="{91240B29-F687-4F45-9708-019B960494DF}">
              <a14:hiddenLine xmlns:a14="http://schemas.microsoft.com/office/drawing/2010/main" w="0">
                <a:solidFill>
                  <a:srgbClr val="000000"/>
                </a:solidFill>
                <a:round/>
                <a:headEnd/>
                <a:tailEnd/>
              </a14:hiddenLine>
            </a:ext>
          </a:extLst>
        </p:spPr>
        <p:txBody>
          <a:bodyPr rot="10800000"/>
          <a:lstStyle/>
          <a:p>
            <a:pPr algn="l">
              <a:buClrTx/>
              <a:buFontTx/>
              <a:buNone/>
              <a:defRPr/>
            </a:pPr>
            <a:endParaRPr kumimoji="0" lang="zh-CN" altLang="en-US" sz="1100">
              <a:latin typeface="微软雅黑" pitchFamily="34" charset="-122"/>
            </a:endParaRPr>
          </a:p>
        </p:txBody>
      </p:sp>
      <p:grpSp>
        <p:nvGrpSpPr>
          <p:cNvPr id="6" name="Group 5"/>
          <p:cNvGrpSpPr/>
          <p:nvPr/>
        </p:nvGrpSpPr>
        <p:grpSpPr>
          <a:xfrm>
            <a:off x="5965177" y="1336568"/>
            <a:ext cx="1873250" cy="2312565"/>
            <a:chOff x="1042988" y="4005064"/>
            <a:chExt cx="1873250" cy="2312565"/>
          </a:xfrm>
        </p:grpSpPr>
        <p:sp>
          <p:nvSpPr>
            <p:cNvPr id="46" name="AutoShape 18"/>
            <p:cNvSpPr>
              <a:spLocks noChangeArrowheads="1"/>
            </p:cNvSpPr>
            <p:nvPr/>
          </p:nvSpPr>
          <p:spPr bwMode="auto">
            <a:xfrm>
              <a:off x="1042988" y="4005064"/>
              <a:ext cx="1873250" cy="2312565"/>
            </a:xfrm>
            <a:prstGeom prst="roundRect">
              <a:avLst>
                <a:gd name="adj" fmla="val 16667"/>
              </a:avLst>
            </a:prstGeom>
            <a:noFill/>
            <a:ln w="31750" algn="ctr">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200">
                <a:latin typeface="微软雅黑" pitchFamily="34" charset="-122"/>
              </a:endParaRPr>
            </a:p>
          </p:txBody>
        </p:sp>
        <p:sp>
          <p:nvSpPr>
            <p:cNvPr id="47" name="Text Box 19"/>
            <p:cNvSpPr txBox="1">
              <a:spLocks noChangeArrowheads="1"/>
            </p:cNvSpPr>
            <p:nvPr/>
          </p:nvSpPr>
          <p:spPr bwMode="auto">
            <a:xfrm>
              <a:off x="1185863" y="4332288"/>
              <a:ext cx="1657350" cy="14729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oAutofit/>
            </a:bodyPr>
            <a:lstStyle/>
            <a:p>
              <a:pPr algn="l">
                <a:buClrTx/>
                <a:buFontTx/>
                <a:buNone/>
              </a:pPr>
              <a:r>
                <a:rPr kumimoji="0" lang="zh-CN" altLang="en-US" sz="1800" b="1" dirty="0">
                  <a:solidFill>
                    <a:srgbClr val="000000"/>
                  </a:solidFill>
                  <a:latin typeface="微软雅黑" pitchFamily="34" charset="-122"/>
                </a:rPr>
                <a:t>数据输出</a:t>
              </a:r>
            </a:p>
            <a:p>
              <a:pPr algn="l">
                <a:buClrTx/>
                <a:buFontTx/>
                <a:buNone/>
              </a:pPr>
              <a:endParaRPr kumimoji="0" lang="zh-CN" altLang="en-US" sz="1800" b="1" dirty="0">
                <a:solidFill>
                  <a:srgbClr val="000000"/>
                </a:solidFill>
                <a:latin typeface="微软雅黑" pitchFamily="34" charset="-122"/>
              </a:endParaRPr>
            </a:p>
            <a:p>
              <a:pPr algn="l">
                <a:buClrTx/>
                <a:buFontTx/>
                <a:buNone/>
              </a:pPr>
              <a:r>
                <a:rPr kumimoji="0" lang="en-US" altLang="zh-CN" sz="1200" b="1" dirty="0">
                  <a:solidFill>
                    <a:srgbClr val="000000"/>
                  </a:solidFill>
                  <a:latin typeface="微软雅黑" pitchFamily="34" charset="-122"/>
                </a:rPr>
                <a:t>10+ </a:t>
              </a:r>
              <a:r>
                <a:rPr kumimoji="0" lang="zh-CN" altLang="en-US" sz="1200" b="1" dirty="0">
                  <a:solidFill>
                    <a:srgbClr val="000000"/>
                  </a:solidFill>
                  <a:latin typeface="微软雅黑" pitchFamily="34" charset="-122"/>
                </a:rPr>
                <a:t>部门</a:t>
              </a:r>
            </a:p>
            <a:p>
              <a:pPr algn="l">
                <a:buClrTx/>
                <a:buFontTx/>
                <a:buNone/>
              </a:pPr>
              <a:r>
                <a:rPr kumimoji="0" lang="en-US" altLang="zh-CN" sz="1200" b="1" dirty="0">
                  <a:solidFill>
                    <a:srgbClr val="000000"/>
                  </a:solidFill>
                  <a:latin typeface="微软雅黑" pitchFamily="34" charset="-122"/>
                </a:rPr>
                <a:t>35+ </a:t>
              </a:r>
              <a:r>
                <a:rPr kumimoji="0" lang="zh-CN" altLang="en-US" sz="1200" b="1" dirty="0">
                  <a:solidFill>
                    <a:srgbClr val="000000"/>
                  </a:solidFill>
                  <a:latin typeface="微软雅黑" pitchFamily="34" charset="-122"/>
                </a:rPr>
                <a:t>系统</a:t>
              </a:r>
            </a:p>
            <a:p>
              <a:pPr algn="l">
                <a:buClrTx/>
                <a:buFontTx/>
                <a:buNone/>
              </a:pPr>
              <a:r>
                <a:rPr kumimoji="0" lang="en-US" altLang="zh-CN" sz="1200" b="1" dirty="0">
                  <a:solidFill>
                    <a:srgbClr val="000000"/>
                  </a:solidFill>
                  <a:latin typeface="微软雅黑" pitchFamily="34" charset="-122"/>
                </a:rPr>
                <a:t>8700+</a:t>
              </a:r>
              <a:r>
                <a:rPr kumimoji="0" lang="zh-CN" altLang="en-US" sz="1200" b="1" dirty="0">
                  <a:solidFill>
                    <a:srgbClr val="000000"/>
                  </a:solidFill>
                  <a:latin typeface="微软雅黑" pitchFamily="34" charset="-122"/>
                </a:rPr>
                <a:t>文件</a:t>
              </a:r>
              <a:r>
                <a:rPr kumimoji="0" lang="en-US" altLang="zh-CN" sz="1200" b="1" dirty="0">
                  <a:solidFill>
                    <a:srgbClr val="000000"/>
                  </a:solidFill>
                  <a:latin typeface="微软雅黑" pitchFamily="34" charset="-122"/>
                </a:rPr>
                <a:t>/</a:t>
              </a:r>
              <a:r>
                <a:rPr kumimoji="0" lang="zh-CN" altLang="en-US" sz="1200" b="1" dirty="0">
                  <a:solidFill>
                    <a:srgbClr val="000000"/>
                  </a:solidFill>
                  <a:latin typeface="微软雅黑" pitchFamily="34" charset="-122"/>
                </a:rPr>
                <a:t>月</a:t>
              </a:r>
            </a:p>
          </p:txBody>
        </p:sp>
      </p:grpSp>
      <p:grpSp>
        <p:nvGrpSpPr>
          <p:cNvPr id="3" name="Group 2"/>
          <p:cNvGrpSpPr/>
          <p:nvPr/>
        </p:nvGrpSpPr>
        <p:grpSpPr>
          <a:xfrm>
            <a:off x="1259632" y="1336568"/>
            <a:ext cx="1873250" cy="2312565"/>
            <a:chOff x="5938838" y="4068763"/>
            <a:chExt cx="1873250" cy="2312565"/>
          </a:xfrm>
        </p:grpSpPr>
        <p:sp>
          <p:nvSpPr>
            <p:cNvPr id="48" name="AutoShape 20"/>
            <p:cNvSpPr>
              <a:spLocks noChangeArrowheads="1"/>
            </p:cNvSpPr>
            <p:nvPr/>
          </p:nvSpPr>
          <p:spPr bwMode="auto">
            <a:xfrm>
              <a:off x="5938838" y="4068763"/>
              <a:ext cx="1873250" cy="2312565"/>
            </a:xfrm>
            <a:prstGeom prst="roundRect">
              <a:avLst>
                <a:gd name="adj" fmla="val 16667"/>
              </a:avLst>
            </a:prstGeom>
            <a:noFill/>
            <a:ln w="31750" algn="ctr">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200" dirty="0">
                <a:latin typeface="微软雅黑" pitchFamily="34" charset="-122"/>
              </a:endParaRPr>
            </a:p>
          </p:txBody>
        </p:sp>
        <p:sp>
          <p:nvSpPr>
            <p:cNvPr id="51" name="Text Box 23"/>
            <p:cNvSpPr txBox="1">
              <a:spLocks noChangeArrowheads="1"/>
            </p:cNvSpPr>
            <p:nvPr/>
          </p:nvSpPr>
          <p:spPr bwMode="auto">
            <a:xfrm>
              <a:off x="6084888" y="4289424"/>
              <a:ext cx="1657350" cy="1947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oAutofit/>
            </a:bodyPr>
            <a:lstStyle>
              <a:defPPr>
                <a:defRPr lang="en-US"/>
              </a:defPPr>
              <a:lvl1pPr>
                <a:buClrTx/>
                <a:buFontTx/>
                <a:buNone/>
                <a:defRPr kumimoji="0" sz="1200" b="1">
                  <a:solidFill>
                    <a:srgbClr val="000000"/>
                  </a:solidFill>
                </a:defRPr>
              </a:lvl1pPr>
            </a:lstStyle>
            <a:p>
              <a:r>
                <a:rPr lang="en-US" altLang="zh-CN" sz="2000" dirty="0" smtClean="0">
                  <a:latin typeface="微软雅黑" pitchFamily="34" charset="-122"/>
                </a:rPr>
                <a:t>Portal</a:t>
              </a:r>
              <a:r>
                <a:rPr lang="zh-CN" altLang="en-US" sz="2000" dirty="0" smtClean="0">
                  <a:latin typeface="微软雅黑" pitchFamily="34" charset="-122"/>
                </a:rPr>
                <a:t>应用</a:t>
              </a:r>
              <a:endParaRPr lang="en-US" altLang="zh-CN" sz="2000" dirty="0" smtClean="0">
                <a:latin typeface="微软雅黑" pitchFamily="34" charset="-122"/>
              </a:endParaRPr>
            </a:p>
            <a:p>
              <a:endParaRPr lang="zh-CN" altLang="en-US" dirty="0" smtClean="0">
                <a:latin typeface="微软雅黑" pitchFamily="34" charset="-122"/>
              </a:endParaRPr>
            </a:p>
            <a:p>
              <a:r>
                <a:rPr lang="en-US" altLang="zh-CN" dirty="0" smtClean="0">
                  <a:latin typeface="微软雅黑" pitchFamily="34" charset="-122"/>
                </a:rPr>
                <a:t>25+ </a:t>
              </a:r>
              <a:r>
                <a:rPr lang="zh-CN" altLang="en-US" dirty="0" smtClean="0">
                  <a:latin typeface="微软雅黑" pitchFamily="34" charset="-122"/>
                </a:rPr>
                <a:t>部门、组</a:t>
              </a:r>
              <a:endParaRPr lang="zh-CN" altLang="en-US" dirty="0" smtClean="0">
                <a:latin typeface="微软雅黑" pitchFamily="34" charset="-122"/>
              </a:endParaRPr>
            </a:p>
            <a:p>
              <a:r>
                <a:rPr lang="zh-CN" altLang="en-US" dirty="0" smtClean="0">
                  <a:latin typeface="微软雅黑" pitchFamily="34" charset="-122"/>
                </a:rPr>
                <a:t>约</a:t>
              </a:r>
              <a:r>
                <a:rPr lang="en-US" altLang="zh-CN" dirty="0" smtClean="0">
                  <a:latin typeface="微软雅黑" pitchFamily="34" charset="-122"/>
                </a:rPr>
                <a:t>400 </a:t>
              </a:r>
              <a:r>
                <a:rPr lang="zh-CN" altLang="en-US" dirty="0">
                  <a:latin typeface="微软雅黑" pitchFamily="34" charset="-122"/>
                </a:rPr>
                <a:t>在线</a:t>
              </a:r>
              <a:r>
                <a:rPr lang="zh-CN" altLang="en-US" dirty="0" smtClean="0">
                  <a:latin typeface="微软雅黑" pitchFamily="34" charset="-122"/>
                </a:rPr>
                <a:t>应用</a:t>
              </a:r>
              <a:endParaRPr lang="zh-CN" altLang="en-US" dirty="0" smtClean="0">
                <a:latin typeface="微软雅黑" pitchFamily="34" charset="-122"/>
              </a:endParaRPr>
            </a:p>
            <a:p>
              <a:r>
                <a:rPr lang="en-US" altLang="zh-CN" dirty="0" smtClean="0">
                  <a:latin typeface="微软雅黑" pitchFamily="34" charset="-122"/>
                </a:rPr>
                <a:t>200+ </a:t>
              </a:r>
              <a:r>
                <a:rPr lang="zh-CN" altLang="en-US" dirty="0" smtClean="0">
                  <a:latin typeface="微软雅黑" pitchFamily="34" charset="-122"/>
                </a:rPr>
                <a:t>火热温应用</a:t>
              </a:r>
            </a:p>
            <a:p>
              <a:r>
                <a:rPr lang="en-US" altLang="zh-CN" dirty="0" smtClean="0">
                  <a:latin typeface="微软雅黑" pitchFamily="34" charset="-122"/>
                </a:rPr>
                <a:t>30</a:t>
              </a:r>
              <a:r>
                <a:rPr lang="en-US" altLang="zh-CN" dirty="0" smtClean="0">
                  <a:latin typeface="微软雅黑" pitchFamily="34" charset="-122"/>
                </a:rPr>
                <a:t>0</a:t>
              </a:r>
              <a:r>
                <a:rPr lang="en-US" altLang="zh-CN" dirty="0" smtClean="0">
                  <a:latin typeface="微软雅黑" pitchFamily="34" charset="-122"/>
                </a:rPr>
                <a:t>+ </a:t>
              </a:r>
              <a:r>
                <a:rPr lang="zh-CN" altLang="en-US" dirty="0" smtClean="0">
                  <a:latin typeface="微软雅黑" pitchFamily="34" charset="-122"/>
                </a:rPr>
                <a:t>有效用户</a:t>
              </a:r>
              <a:endParaRPr lang="zh-CN" altLang="en-US" dirty="0" smtClean="0">
                <a:latin typeface="微软雅黑" pitchFamily="34" charset="-122"/>
              </a:endParaRPr>
            </a:p>
            <a:p>
              <a:r>
                <a:rPr lang="en-US" altLang="zh-CN" dirty="0" smtClean="0">
                  <a:latin typeface="微软雅黑" pitchFamily="34" charset="-122"/>
                </a:rPr>
                <a:t>2,300</a:t>
              </a:r>
              <a:r>
                <a:rPr lang="en-US" altLang="zh-CN" dirty="0" smtClean="0">
                  <a:latin typeface="微软雅黑" pitchFamily="34" charset="-122"/>
                </a:rPr>
                <a:t>+ </a:t>
              </a:r>
              <a:r>
                <a:rPr lang="zh-CN" altLang="en-US" dirty="0" smtClean="0">
                  <a:latin typeface="微软雅黑" pitchFamily="34" charset="-122"/>
                </a:rPr>
                <a:t>访问次数</a:t>
              </a:r>
              <a:r>
                <a:rPr lang="en-US" altLang="zh-CN" dirty="0" smtClean="0">
                  <a:latin typeface="微软雅黑" pitchFamily="34" charset="-122"/>
                </a:rPr>
                <a:t>/</a:t>
              </a:r>
              <a:r>
                <a:rPr lang="zh-CN" altLang="en-US" dirty="0" smtClean="0">
                  <a:latin typeface="微软雅黑" pitchFamily="34" charset="-122"/>
                </a:rPr>
                <a:t>月</a:t>
              </a:r>
              <a:endParaRPr lang="zh-CN" altLang="en-US" dirty="0">
                <a:latin typeface="微软雅黑" pitchFamily="34" charset="-122"/>
              </a:endParaRPr>
            </a:p>
          </p:txBody>
        </p:sp>
      </p:grpSp>
      <p:grpSp>
        <p:nvGrpSpPr>
          <p:cNvPr id="5" name="Group 4"/>
          <p:cNvGrpSpPr/>
          <p:nvPr/>
        </p:nvGrpSpPr>
        <p:grpSpPr>
          <a:xfrm>
            <a:off x="5965177" y="4009802"/>
            <a:ext cx="1873250" cy="2367062"/>
            <a:chOff x="1042988" y="1412776"/>
            <a:chExt cx="1873250" cy="2367062"/>
          </a:xfrm>
        </p:grpSpPr>
        <p:sp>
          <p:nvSpPr>
            <p:cNvPr id="49" name="AutoShape 21"/>
            <p:cNvSpPr>
              <a:spLocks noChangeArrowheads="1"/>
            </p:cNvSpPr>
            <p:nvPr/>
          </p:nvSpPr>
          <p:spPr bwMode="auto">
            <a:xfrm>
              <a:off x="1042988" y="1412776"/>
              <a:ext cx="1873250" cy="2367062"/>
            </a:xfrm>
            <a:prstGeom prst="roundRect">
              <a:avLst>
                <a:gd name="adj" fmla="val 16667"/>
              </a:avLst>
            </a:prstGeom>
            <a:noFill/>
            <a:ln w="31750" algn="ctr">
              <a:solidFill>
                <a:srgbClr val="008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200">
                <a:latin typeface="微软雅黑" pitchFamily="34" charset="-122"/>
              </a:endParaRPr>
            </a:p>
          </p:txBody>
        </p:sp>
        <p:sp>
          <p:nvSpPr>
            <p:cNvPr id="52" name="Text Box 24"/>
            <p:cNvSpPr txBox="1">
              <a:spLocks noChangeArrowheads="1"/>
            </p:cNvSpPr>
            <p:nvPr/>
          </p:nvSpPr>
          <p:spPr bwMode="auto">
            <a:xfrm>
              <a:off x="1185863" y="1620838"/>
              <a:ext cx="1657350" cy="14481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oAutofit/>
            </a:bodyPr>
            <a:lstStyle/>
            <a:p>
              <a:pPr algn="l">
                <a:buClrTx/>
                <a:buFontTx/>
                <a:buNone/>
              </a:pPr>
              <a:r>
                <a:rPr kumimoji="0" lang="en-US" altLang="zh-CN" sz="1800" b="1" dirty="0">
                  <a:solidFill>
                    <a:srgbClr val="000000"/>
                  </a:solidFill>
                  <a:latin typeface="微软雅黑" pitchFamily="34" charset="-122"/>
                </a:rPr>
                <a:t>Ad-Hoc</a:t>
              </a:r>
            </a:p>
            <a:p>
              <a:pPr algn="l">
                <a:buClrTx/>
                <a:buFontTx/>
                <a:buNone/>
              </a:pPr>
              <a:endParaRPr kumimoji="0" lang="zh-CN" altLang="en-US" sz="1800" b="1" dirty="0">
                <a:solidFill>
                  <a:srgbClr val="000000"/>
                </a:solidFill>
                <a:latin typeface="微软雅黑" pitchFamily="34" charset="-122"/>
              </a:endParaRPr>
            </a:p>
            <a:p>
              <a:pPr algn="l">
                <a:buClrTx/>
                <a:buFontTx/>
                <a:buNone/>
              </a:pPr>
              <a:r>
                <a:rPr kumimoji="0" lang="en-US" altLang="zh-CN" sz="1200" b="1" dirty="0">
                  <a:solidFill>
                    <a:srgbClr val="000000"/>
                  </a:solidFill>
                  <a:latin typeface="微软雅黑" pitchFamily="34" charset="-122"/>
                </a:rPr>
                <a:t>100+ /</a:t>
              </a:r>
              <a:r>
                <a:rPr kumimoji="0" lang="zh-CN" altLang="en-US" sz="1200" b="1" dirty="0">
                  <a:solidFill>
                    <a:srgbClr val="000000"/>
                  </a:solidFill>
                  <a:latin typeface="微软雅黑" pitchFamily="34" charset="-122"/>
                </a:rPr>
                <a:t>年</a:t>
              </a:r>
            </a:p>
          </p:txBody>
        </p:sp>
      </p:grpSp>
      <p:grpSp>
        <p:nvGrpSpPr>
          <p:cNvPr id="4" name="Group 3"/>
          <p:cNvGrpSpPr/>
          <p:nvPr/>
        </p:nvGrpSpPr>
        <p:grpSpPr>
          <a:xfrm>
            <a:off x="1259632" y="3910361"/>
            <a:ext cx="1873250" cy="2368649"/>
            <a:chOff x="5940425" y="1412776"/>
            <a:chExt cx="1873250" cy="2368649"/>
          </a:xfrm>
        </p:grpSpPr>
        <p:sp>
          <p:nvSpPr>
            <p:cNvPr id="50" name="AutoShape 22"/>
            <p:cNvSpPr>
              <a:spLocks noChangeArrowheads="1"/>
            </p:cNvSpPr>
            <p:nvPr/>
          </p:nvSpPr>
          <p:spPr bwMode="auto">
            <a:xfrm>
              <a:off x="5940425" y="1412776"/>
              <a:ext cx="1873250" cy="2368649"/>
            </a:xfrm>
            <a:prstGeom prst="roundRect">
              <a:avLst>
                <a:gd name="adj" fmla="val 16667"/>
              </a:avLst>
            </a:prstGeom>
            <a:noFill/>
            <a:ln w="31750" algn="ctr">
              <a:solidFill>
                <a:srgbClr val="800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200">
                <a:latin typeface="微软雅黑" pitchFamily="34" charset="-122"/>
              </a:endParaRPr>
            </a:p>
          </p:txBody>
        </p:sp>
        <p:sp>
          <p:nvSpPr>
            <p:cNvPr id="53" name="Text Box 25"/>
            <p:cNvSpPr txBox="1">
              <a:spLocks noChangeArrowheads="1"/>
            </p:cNvSpPr>
            <p:nvPr/>
          </p:nvSpPr>
          <p:spPr bwMode="auto">
            <a:xfrm>
              <a:off x="6083300" y="1641475"/>
              <a:ext cx="1657350" cy="1813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oAutofit/>
            </a:bodyPr>
            <a:lstStyle/>
            <a:p>
              <a:pPr algn="l">
                <a:buClrTx/>
                <a:buFontTx/>
                <a:buNone/>
              </a:pPr>
              <a:r>
                <a:rPr lang="zh-CN" altLang="en-US" sz="1800" b="1" dirty="0" smtClean="0">
                  <a:solidFill>
                    <a:srgbClr val="000000"/>
                  </a:solidFill>
                  <a:latin typeface="微软雅黑" pitchFamily="34" charset="-122"/>
                </a:rPr>
                <a:t>入库</a:t>
              </a:r>
              <a:r>
                <a:rPr lang="zh-CN" altLang="en-US" sz="1800" b="1" dirty="0">
                  <a:solidFill>
                    <a:srgbClr val="000000"/>
                  </a:solidFill>
                  <a:latin typeface="微软雅黑" pitchFamily="34" charset="-122"/>
                </a:rPr>
                <a:t>访</a:t>
              </a:r>
              <a:r>
                <a:rPr lang="zh-CN" altLang="en-US" sz="1800" b="1" dirty="0" smtClean="0">
                  <a:solidFill>
                    <a:srgbClr val="000000"/>
                  </a:solidFill>
                  <a:latin typeface="微软雅黑" pitchFamily="34" charset="-122"/>
                </a:rPr>
                <a:t>问</a:t>
              </a:r>
              <a:r>
                <a:rPr lang="zh-CN" altLang="en-US" sz="1800" b="1" dirty="0">
                  <a:solidFill>
                    <a:srgbClr val="000000"/>
                  </a:solidFill>
                  <a:latin typeface="微软雅黑" pitchFamily="34" charset="-122"/>
                </a:rPr>
                <a:t>服务</a:t>
              </a:r>
              <a:endParaRPr kumimoji="0" lang="en-US" altLang="zh-CN" sz="1800" b="1" dirty="0" smtClean="0">
                <a:solidFill>
                  <a:srgbClr val="000000"/>
                </a:solidFill>
                <a:latin typeface="微软雅黑" pitchFamily="34" charset="-122"/>
              </a:endParaRPr>
            </a:p>
            <a:p>
              <a:pPr>
                <a:buClrTx/>
                <a:buNone/>
              </a:pPr>
              <a:endParaRPr lang="en-US" altLang="zh-CN" sz="1200" b="1" dirty="0" smtClean="0">
                <a:solidFill>
                  <a:srgbClr val="000000"/>
                </a:solidFill>
                <a:latin typeface="微软雅黑" pitchFamily="34" charset="-122"/>
              </a:endParaRPr>
            </a:p>
            <a:p>
              <a:pPr>
                <a:buClrTx/>
                <a:buNone/>
              </a:pPr>
              <a:r>
                <a:rPr lang="en-US" altLang="zh-CN" sz="1200" b="1" dirty="0" err="1" smtClean="0">
                  <a:solidFill>
                    <a:srgbClr val="000000"/>
                  </a:solidFill>
                  <a:latin typeface="微软雅黑" pitchFamily="34" charset="-122"/>
                </a:rPr>
                <a:t>Poweruser</a:t>
              </a:r>
              <a:endParaRPr lang="en-US" altLang="zh-CN" sz="1200" b="1" dirty="0">
                <a:solidFill>
                  <a:srgbClr val="000000"/>
                </a:solidFill>
                <a:latin typeface="微软雅黑" pitchFamily="34" charset="-122"/>
              </a:endParaRPr>
            </a:p>
            <a:p>
              <a:pPr algn="l">
                <a:buClrTx/>
                <a:buFontTx/>
                <a:buNone/>
              </a:pPr>
              <a:r>
                <a:rPr kumimoji="0" lang="en-US" altLang="zh-CN" sz="1200" b="1" dirty="0" smtClean="0">
                  <a:solidFill>
                    <a:srgbClr val="000000"/>
                  </a:solidFill>
                  <a:latin typeface="微软雅黑" pitchFamily="34" charset="-122"/>
                </a:rPr>
                <a:t>30</a:t>
              </a:r>
              <a:r>
                <a:rPr kumimoji="0" lang="en-US" altLang="zh-CN" sz="1200" b="1" dirty="0">
                  <a:solidFill>
                    <a:srgbClr val="000000"/>
                  </a:solidFill>
                  <a:latin typeface="微软雅黑" pitchFamily="34" charset="-122"/>
                </a:rPr>
                <a:t>+ </a:t>
              </a:r>
              <a:r>
                <a:rPr kumimoji="0" lang="zh-CN" altLang="en-US" sz="1200" b="1" dirty="0">
                  <a:solidFill>
                    <a:srgbClr val="000000"/>
                  </a:solidFill>
                  <a:latin typeface="微软雅黑" pitchFamily="34" charset="-122"/>
                </a:rPr>
                <a:t>用</a:t>
              </a:r>
              <a:r>
                <a:rPr kumimoji="0" lang="zh-CN" altLang="en-US" sz="1200" b="1" dirty="0" smtClean="0">
                  <a:solidFill>
                    <a:srgbClr val="000000"/>
                  </a:solidFill>
                  <a:latin typeface="微软雅黑" pitchFamily="34" charset="-122"/>
                </a:rPr>
                <a:t>户</a:t>
              </a:r>
              <a:endParaRPr kumimoji="0" lang="en-US" altLang="zh-CN" sz="1200" b="1" dirty="0" smtClean="0">
                <a:solidFill>
                  <a:srgbClr val="000000"/>
                </a:solidFill>
                <a:latin typeface="微软雅黑" pitchFamily="34" charset="-122"/>
              </a:endParaRPr>
            </a:p>
            <a:p>
              <a:pPr algn="l">
                <a:buClrTx/>
                <a:buFontTx/>
                <a:buNone/>
              </a:pPr>
              <a:endParaRPr lang="en-US" altLang="zh-CN" sz="1200" b="1" dirty="0">
                <a:solidFill>
                  <a:srgbClr val="000000"/>
                </a:solidFill>
                <a:latin typeface="微软雅黑" pitchFamily="34" charset="-122"/>
              </a:endParaRPr>
            </a:p>
            <a:p>
              <a:pPr algn="l">
                <a:buClrTx/>
                <a:buFontTx/>
                <a:buNone/>
              </a:pPr>
              <a:r>
                <a:rPr kumimoji="0" lang="zh-CN" altLang="en-US" sz="1200" b="1" dirty="0" smtClean="0">
                  <a:solidFill>
                    <a:srgbClr val="000000"/>
                  </a:solidFill>
                  <a:latin typeface="微软雅黑" pitchFamily="34" charset="-122"/>
                </a:rPr>
                <a:t>外部系统直连访问服务</a:t>
              </a:r>
              <a:endParaRPr kumimoji="0" lang="zh-CN" altLang="en-US" sz="1200" b="1" dirty="0">
                <a:solidFill>
                  <a:srgbClr val="000000"/>
                </a:solidFill>
                <a:latin typeface="微软雅黑" pitchFamily="34" charset="-122"/>
              </a:endParaRPr>
            </a:p>
          </p:txBody>
        </p:sp>
      </p:grpSp>
    </p:spTree>
    <p:extLst>
      <p:ext uri="{BB962C8B-B14F-4D97-AF65-F5344CB8AC3E}">
        <p14:creationId xmlns:p14="http://schemas.microsoft.com/office/powerpoint/2010/main" val="32455954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工作量评估</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更新开发工作（</a:t>
            </a:r>
            <a:r>
              <a:rPr lang="zh-CN" altLang="en-US" dirty="0" smtClean="0">
                <a:latin typeface="微软雅黑" pitchFamily="34" charset="-122"/>
                <a:ea typeface="微软雅黑" pitchFamily="34" charset="-122"/>
              </a:rPr>
              <a:t>预估</a:t>
            </a:r>
            <a:r>
              <a:rPr lang="en-US" altLang="zh-CN" dirty="0" smtClean="0">
                <a:latin typeface="微软雅黑" pitchFamily="34" charset="-122"/>
                <a:ea typeface="微软雅黑" pitchFamily="34" charset="-122"/>
              </a:rPr>
              <a:t>660</a:t>
            </a:r>
            <a:r>
              <a:rPr lang="zh-CN" altLang="en-US" dirty="0" smtClean="0">
                <a:latin typeface="微软雅黑" pitchFamily="34" charset="-122"/>
                <a:ea typeface="微软雅黑" pitchFamily="34" charset="-122"/>
              </a:rPr>
              <a:t>）</a:t>
            </a:r>
            <a:endParaRPr lang="zh-CN" altLang="en-US" dirty="0" smtClean="0">
              <a:latin typeface="微软雅黑" pitchFamily="34" charset="-122"/>
              <a:ea typeface="微软雅黑" pitchFamily="34" charset="-122"/>
            </a:endParaRPr>
          </a:p>
        </p:txBody>
      </p:sp>
      <p:sp>
        <p:nvSpPr>
          <p:cNvPr id="28675" name="Rectangle 3"/>
          <p:cNvSpPr>
            <a:spLocks noGrp="1" noChangeArrowheads="1"/>
          </p:cNvSpPr>
          <p:nvPr>
            <p:ph type="body" idx="1"/>
          </p:nvPr>
        </p:nvSpPr>
        <p:spPr>
          <a:xfrm>
            <a:off x="251520" y="1124967"/>
            <a:ext cx="8534400" cy="5544393"/>
          </a:xfrm>
        </p:spPr>
        <p:txBody>
          <a:bodyPr/>
          <a:lstStyle/>
          <a:p>
            <a:r>
              <a:rPr lang="zh-CN" altLang="en-US" sz="1800" dirty="0" smtClean="0">
                <a:latin typeface="微软雅黑" pitchFamily="34" charset="-122"/>
                <a:ea typeface="微软雅黑" pitchFamily="34" charset="-122"/>
              </a:rPr>
              <a:t>系统后端加载的变更调整工作（</a:t>
            </a:r>
            <a:r>
              <a:rPr lang="zh-CN" altLang="en-US" sz="1800" dirty="0" smtClean="0">
                <a:latin typeface="微软雅黑" pitchFamily="34" charset="-122"/>
                <a:ea typeface="微软雅黑" pitchFamily="34" charset="-122"/>
              </a:rPr>
              <a:t>预估</a:t>
            </a:r>
            <a:r>
              <a:rPr lang="en-US" altLang="zh-CN" sz="1800" dirty="0" smtClean="0">
                <a:latin typeface="微软雅黑" pitchFamily="34" charset="-122"/>
                <a:ea typeface="微软雅黑" pitchFamily="34" charset="-122"/>
              </a:rPr>
              <a:t>250</a:t>
            </a:r>
            <a:r>
              <a:rPr lang="zh-CN" altLang="en-US" sz="1800" dirty="0" smtClean="0">
                <a:latin typeface="微软雅黑" pitchFamily="34" charset="-122"/>
                <a:ea typeface="微软雅黑" pitchFamily="34" charset="-122"/>
              </a:rPr>
              <a:t>）</a:t>
            </a:r>
            <a:endParaRPr lang="zh-CN" altLang="en-US" sz="1800" dirty="0" smtClean="0">
              <a:latin typeface="微软雅黑" pitchFamily="34" charset="-122"/>
              <a:ea typeface="微软雅黑" pitchFamily="34" charset="-122"/>
            </a:endParaRPr>
          </a:p>
          <a:p>
            <a:pPr lvl="1">
              <a:buFont typeface="Wingdings" pitchFamily="2" charset="2"/>
              <a:buChar char="Ø"/>
            </a:pPr>
            <a:r>
              <a:rPr lang="en-US" altLang="zh-CN" sz="1600" dirty="0" smtClean="0">
                <a:latin typeface="微软雅黑" pitchFamily="34" charset="-122"/>
                <a:ea typeface="微软雅黑" pitchFamily="34" charset="-122"/>
              </a:rPr>
              <a:t>2013</a:t>
            </a:r>
            <a:r>
              <a:rPr lang="zh-CN" altLang="en-US" sz="1600" dirty="0" smtClean="0">
                <a:latin typeface="微软雅黑" pitchFamily="34" charset="-122"/>
                <a:ea typeface="微软雅黑" pitchFamily="34" charset="-122"/>
              </a:rPr>
              <a:t>年实际投入</a:t>
            </a:r>
            <a:r>
              <a:rPr lang="en-US" altLang="zh-CN" sz="1600" dirty="0" smtClean="0">
                <a:latin typeface="微软雅黑" pitchFamily="34" charset="-122"/>
                <a:ea typeface="微软雅黑" pitchFamily="34" charset="-122"/>
              </a:rPr>
              <a:t>334</a:t>
            </a:r>
            <a:r>
              <a:rPr lang="zh-CN" altLang="en-US" sz="1600" dirty="0" smtClean="0">
                <a:latin typeface="微软雅黑" pitchFamily="34" charset="-122"/>
                <a:ea typeface="微软雅黑" pitchFamily="34" charset="-122"/>
              </a:rPr>
              <a:t>，投入较多的是</a:t>
            </a:r>
            <a:r>
              <a:rPr lang="zh-CN" altLang="en-US" sz="1600" dirty="0" smtClean="0">
                <a:latin typeface="微软雅黑" pitchFamily="34" charset="-122"/>
                <a:ea typeface="微软雅黑" pitchFamily="34" charset="-122"/>
              </a:rPr>
              <a:t>证监会行业分类</a:t>
            </a:r>
            <a:r>
              <a:rPr lang="zh-CN" altLang="en-US" sz="1600" dirty="0" smtClean="0">
                <a:latin typeface="微软雅黑" pitchFamily="34" charset="-122"/>
                <a:ea typeface="微软雅黑" pitchFamily="34" charset="-122"/>
              </a:rPr>
              <a:t>变更、公司管理部接口变更、期权全真系统接口处理等，</a:t>
            </a:r>
            <a:r>
              <a:rPr lang="en-US" altLang="zh-CN" sz="1600" dirty="0" smtClean="0">
                <a:latin typeface="微软雅黑" pitchFamily="34" charset="-122"/>
                <a:ea typeface="微软雅黑" pitchFamily="34" charset="-122"/>
              </a:rPr>
              <a:t>2014</a:t>
            </a:r>
            <a:r>
              <a:rPr lang="zh-CN" altLang="en-US" sz="1600" dirty="0" smtClean="0">
                <a:latin typeface="微软雅黑" pitchFamily="34" charset="-122"/>
                <a:ea typeface="微软雅黑" pitchFamily="34" charset="-122"/>
              </a:rPr>
              <a:t>年按常规预估</a:t>
            </a:r>
            <a:r>
              <a:rPr lang="en-US" altLang="zh-CN" sz="1600" dirty="0" smtClean="0">
                <a:latin typeface="微软雅黑" pitchFamily="34" charset="-122"/>
                <a:ea typeface="微软雅黑" pitchFamily="34" charset="-122"/>
              </a:rPr>
              <a:t>250</a:t>
            </a:r>
            <a:r>
              <a:rPr lang="zh-CN" altLang="en-US" sz="1600" dirty="0" smtClean="0">
                <a:latin typeface="微软雅黑" pitchFamily="34" charset="-122"/>
                <a:ea typeface="微软雅黑" pitchFamily="34" charset="-122"/>
              </a:rPr>
              <a:t>人天</a:t>
            </a:r>
            <a:endParaRPr lang="en-US" altLang="zh-CN" sz="1600" dirty="0" smtClean="0">
              <a:latin typeface="微软雅黑" pitchFamily="34" charset="-122"/>
              <a:ea typeface="微软雅黑" pitchFamily="34" charset="-122"/>
            </a:endParaRPr>
          </a:p>
          <a:p>
            <a:pPr lvl="1">
              <a:buFont typeface="Wingdings" pitchFamily="2" charset="2"/>
              <a:buChar char="Ø"/>
            </a:pPr>
            <a:endParaRPr lang="zh-CN" altLang="en-US" sz="1600" dirty="0" smtClean="0">
              <a:latin typeface="微软雅黑" pitchFamily="34" charset="-122"/>
              <a:ea typeface="微软雅黑" pitchFamily="34" charset="-122"/>
            </a:endParaRPr>
          </a:p>
          <a:p>
            <a:r>
              <a:rPr lang="zh-CN" altLang="en-US" sz="1800" dirty="0" smtClean="0">
                <a:latin typeface="微软雅黑" pitchFamily="34" charset="-122"/>
                <a:ea typeface="微软雅黑" pitchFamily="34" charset="-122"/>
              </a:rPr>
              <a:t>数据输出系统的变更调整工作（</a:t>
            </a:r>
            <a:r>
              <a:rPr lang="zh-CN" altLang="en-US" sz="1800" dirty="0" smtClean="0">
                <a:latin typeface="微软雅黑" pitchFamily="34" charset="-122"/>
                <a:ea typeface="微软雅黑" pitchFamily="34" charset="-122"/>
              </a:rPr>
              <a:t>预估</a:t>
            </a:r>
            <a:r>
              <a:rPr lang="en-US" altLang="zh-CN" sz="1800" dirty="0" smtClean="0">
                <a:latin typeface="微软雅黑" pitchFamily="34" charset="-122"/>
                <a:ea typeface="微软雅黑" pitchFamily="34" charset="-122"/>
              </a:rPr>
              <a:t>250</a:t>
            </a:r>
            <a:r>
              <a:rPr lang="zh-CN" altLang="en-US" sz="1800" dirty="0" smtClean="0">
                <a:latin typeface="微软雅黑" pitchFamily="34" charset="-122"/>
                <a:ea typeface="微软雅黑" pitchFamily="34" charset="-122"/>
              </a:rPr>
              <a:t>）</a:t>
            </a:r>
            <a:endParaRPr lang="en-US" altLang="zh-CN" sz="1800" dirty="0" smtClean="0">
              <a:latin typeface="微软雅黑" pitchFamily="34" charset="-122"/>
              <a:ea typeface="微软雅黑" pitchFamily="34" charset="-122"/>
            </a:endParaRPr>
          </a:p>
          <a:p>
            <a:pPr lvl="1">
              <a:buFont typeface="Wingdings" pitchFamily="2" charset="2"/>
              <a:buChar char="Ø"/>
            </a:pPr>
            <a:r>
              <a:rPr lang="en-US" altLang="zh-CN" sz="1600" dirty="0" smtClean="0">
                <a:latin typeface="微软雅黑" pitchFamily="34" charset="-122"/>
                <a:ea typeface="微软雅黑" pitchFamily="34" charset="-122"/>
              </a:rPr>
              <a:t>2013</a:t>
            </a:r>
            <a:r>
              <a:rPr lang="zh-CN" altLang="en-US" sz="1600" dirty="0" smtClean="0">
                <a:latin typeface="微软雅黑" pitchFamily="34" charset="-122"/>
                <a:ea typeface="微软雅黑" pitchFamily="34" charset="-122"/>
              </a:rPr>
              <a:t>年度</a:t>
            </a:r>
            <a:r>
              <a:rPr lang="zh-CN" altLang="en-US" sz="1600" dirty="0" smtClean="0">
                <a:latin typeface="微软雅黑" pitchFamily="34" charset="-122"/>
                <a:ea typeface="微软雅黑" pitchFamily="34" charset="-122"/>
              </a:rPr>
              <a:t>新增业务推出较多</a:t>
            </a:r>
            <a:r>
              <a:rPr lang="zh-CN" altLang="en-US" sz="1600" dirty="0" smtClean="0">
                <a:latin typeface="微软雅黑" pitchFamily="34" charset="-122"/>
                <a:ea typeface="微软雅黑" pitchFamily="34" charset="-122"/>
              </a:rPr>
              <a:t>，实际投入</a:t>
            </a:r>
            <a:r>
              <a:rPr lang="en-US" altLang="zh-CN" sz="1600" dirty="0" smtClean="0">
                <a:latin typeface="微软雅黑" pitchFamily="34" charset="-122"/>
                <a:ea typeface="微软雅黑" pitchFamily="34" charset="-122"/>
              </a:rPr>
              <a:t>259</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2014</a:t>
            </a:r>
            <a:r>
              <a:rPr lang="zh-CN" altLang="en-US" sz="1600" dirty="0" smtClean="0">
                <a:latin typeface="微软雅黑" pitchFamily="34" charset="-122"/>
                <a:ea typeface="微软雅黑" pitchFamily="34" charset="-122"/>
              </a:rPr>
              <a:t>年按常规预估</a:t>
            </a:r>
            <a:r>
              <a:rPr lang="en-US" altLang="zh-CN" sz="1600" dirty="0" smtClean="0">
                <a:latin typeface="微软雅黑" pitchFamily="34" charset="-122"/>
                <a:ea typeface="微软雅黑" pitchFamily="34" charset="-122"/>
              </a:rPr>
              <a:t>250</a:t>
            </a:r>
            <a:r>
              <a:rPr lang="zh-CN" altLang="en-US" sz="1600" dirty="0" smtClean="0">
                <a:latin typeface="微软雅黑" pitchFamily="34" charset="-122"/>
                <a:ea typeface="微软雅黑" pitchFamily="34" charset="-122"/>
              </a:rPr>
              <a:t>人天，</a:t>
            </a:r>
            <a:r>
              <a:rPr lang="en-US" altLang="zh-CN" sz="1600" dirty="0" smtClean="0">
                <a:latin typeface="微软雅黑" pitchFamily="34" charset="-122"/>
                <a:ea typeface="微软雅黑" pitchFamily="34" charset="-122"/>
              </a:rPr>
              <a:t>2014</a:t>
            </a:r>
            <a:r>
              <a:rPr lang="zh-CN" altLang="en-US" sz="1600" dirty="0" smtClean="0">
                <a:latin typeface="微软雅黑" pitchFamily="34" charset="-122"/>
                <a:ea typeface="微软雅黑" pitchFamily="34" charset="-122"/>
              </a:rPr>
              <a:t>年已知业务：</a:t>
            </a:r>
            <a:endParaRPr lang="en-US" altLang="zh-CN" sz="1600" dirty="0" smtClean="0">
              <a:latin typeface="微软雅黑" pitchFamily="34" charset="-122"/>
              <a:ea typeface="微软雅黑" pitchFamily="34" charset="-122"/>
            </a:endParaRPr>
          </a:p>
          <a:p>
            <a:pPr lvl="2">
              <a:buFont typeface="Wingdings" pitchFamily="2" charset="2"/>
              <a:buChar char="Ø"/>
            </a:pPr>
            <a:r>
              <a:rPr lang="zh-CN" altLang="en-US" sz="1200" dirty="0" smtClean="0">
                <a:latin typeface="微软雅黑" pitchFamily="34" charset="-122"/>
                <a:ea typeface="微软雅黑" pitchFamily="34" charset="-122"/>
              </a:rPr>
              <a:t>政策性金融债</a:t>
            </a:r>
            <a:endParaRPr lang="en-US" altLang="zh-CN" sz="1200" dirty="0" smtClean="0">
              <a:latin typeface="微软雅黑" pitchFamily="34" charset="-122"/>
              <a:ea typeface="微软雅黑" pitchFamily="34" charset="-122"/>
            </a:endParaRPr>
          </a:p>
          <a:p>
            <a:pPr lvl="2">
              <a:buFont typeface="Wingdings" pitchFamily="2" charset="2"/>
              <a:buChar char="Ø"/>
            </a:pPr>
            <a:r>
              <a:rPr lang="zh-CN" altLang="en-US" sz="1200" dirty="0" smtClean="0">
                <a:latin typeface="微软雅黑" pitchFamily="34" charset="-122"/>
                <a:ea typeface="微软雅黑" pitchFamily="34" charset="-122"/>
              </a:rPr>
              <a:t>优先股</a:t>
            </a:r>
            <a:endParaRPr lang="en-US" altLang="zh-CN" sz="1200" dirty="0" smtClean="0">
              <a:latin typeface="微软雅黑" pitchFamily="34" charset="-122"/>
              <a:ea typeface="微软雅黑" pitchFamily="34" charset="-122"/>
            </a:endParaRPr>
          </a:p>
          <a:p>
            <a:pPr lvl="2">
              <a:buFont typeface="Wingdings" pitchFamily="2" charset="2"/>
              <a:buChar char="Ø"/>
            </a:pPr>
            <a:r>
              <a:rPr lang="zh-CN" altLang="en-US" sz="1200" dirty="0">
                <a:latin typeface="微软雅黑" pitchFamily="34" charset="-122"/>
                <a:ea typeface="微软雅黑" pitchFamily="34" charset="-122"/>
              </a:rPr>
              <a:t>个股</a:t>
            </a:r>
            <a:r>
              <a:rPr lang="zh-CN" altLang="en-US" sz="1200" dirty="0" smtClean="0">
                <a:latin typeface="微软雅黑" pitchFamily="34" charset="-122"/>
                <a:ea typeface="微软雅黑" pitchFamily="34" charset="-122"/>
              </a:rPr>
              <a:t>期权</a:t>
            </a:r>
            <a:endParaRPr lang="en-US" altLang="zh-CN" sz="1200" dirty="0" smtClean="0">
              <a:latin typeface="微软雅黑" pitchFamily="34" charset="-122"/>
              <a:ea typeface="微软雅黑" pitchFamily="34" charset="-122"/>
            </a:endParaRPr>
          </a:p>
          <a:p>
            <a:pPr lvl="2">
              <a:buFont typeface="Wingdings" pitchFamily="2" charset="2"/>
              <a:buChar char="Ø"/>
            </a:pPr>
            <a:r>
              <a:rPr lang="zh-CN" altLang="en-US" sz="1200" dirty="0" smtClean="0">
                <a:latin typeface="微软雅黑" pitchFamily="34" charset="-122"/>
                <a:ea typeface="微软雅黑" pitchFamily="34" charset="-122"/>
              </a:rPr>
              <a:t>报价回购折算率</a:t>
            </a:r>
            <a:endParaRPr lang="en-US" altLang="zh-CN" sz="1200" dirty="0" smtClean="0">
              <a:latin typeface="微软雅黑" pitchFamily="34" charset="-122"/>
              <a:ea typeface="微软雅黑" pitchFamily="34" charset="-122"/>
            </a:endParaRPr>
          </a:p>
          <a:p>
            <a:pPr lvl="2">
              <a:buFont typeface="Wingdings" pitchFamily="2" charset="2"/>
              <a:buChar char="Ø"/>
            </a:pPr>
            <a:r>
              <a:rPr lang="en-US" altLang="zh-CN" sz="1200" dirty="0" smtClean="0">
                <a:latin typeface="微软雅黑" pitchFamily="34" charset="-122"/>
                <a:ea typeface="微软雅黑" pitchFamily="34" charset="-122"/>
              </a:rPr>
              <a:t>LOF</a:t>
            </a:r>
            <a:r>
              <a:rPr lang="zh-CN" altLang="en-US" sz="1200" dirty="0" smtClean="0">
                <a:latin typeface="微软雅黑" pitchFamily="34" charset="-122"/>
                <a:ea typeface="微软雅黑" pitchFamily="34" charset="-122"/>
              </a:rPr>
              <a:t>业务</a:t>
            </a:r>
            <a:endParaRPr lang="en-US" altLang="zh-CN" sz="1200" dirty="0" smtClean="0">
              <a:latin typeface="微软雅黑" pitchFamily="34" charset="-122"/>
              <a:ea typeface="微软雅黑" pitchFamily="34" charset="-122"/>
            </a:endParaRPr>
          </a:p>
          <a:p>
            <a:pPr lvl="2">
              <a:buFont typeface="Wingdings" pitchFamily="2" charset="2"/>
              <a:buChar char="Ø"/>
            </a:pPr>
            <a:endParaRPr lang="en-US" altLang="zh-CN" sz="1200" dirty="0">
              <a:latin typeface="微软雅黑" pitchFamily="34" charset="-122"/>
              <a:ea typeface="微软雅黑" pitchFamily="34" charset="-122"/>
            </a:endParaRPr>
          </a:p>
          <a:p>
            <a:r>
              <a:rPr lang="zh-CN" altLang="en-US" sz="1800" dirty="0" smtClean="0">
                <a:latin typeface="微软雅黑" pitchFamily="34" charset="-122"/>
                <a:ea typeface="微软雅黑" pitchFamily="34" charset="-122"/>
              </a:rPr>
              <a:t>数据查询服务（</a:t>
            </a:r>
            <a:r>
              <a:rPr lang="zh-CN" altLang="en-US" sz="1800" dirty="0" smtClean="0">
                <a:latin typeface="微软雅黑" pitchFamily="34" charset="-122"/>
                <a:ea typeface="微软雅黑" pitchFamily="34" charset="-122"/>
              </a:rPr>
              <a:t>预估</a:t>
            </a:r>
            <a:r>
              <a:rPr lang="en-US" altLang="zh-CN" sz="1800" dirty="0" smtClean="0">
                <a:latin typeface="微软雅黑" pitchFamily="34" charset="-122"/>
                <a:ea typeface="微软雅黑" pitchFamily="34" charset="-122"/>
              </a:rPr>
              <a:t>160</a:t>
            </a:r>
            <a:r>
              <a:rPr lang="zh-CN" altLang="en-US" sz="1800" dirty="0" smtClean="0">
                <a:latin typeface="微软雅黑" pitchFamily="34" charset="-122"/>
                <a:ea typeface="微软雅黑" pitchFamily="34" charset="-122"/>
              </a:rPr>
              <a:t>）</a:t>
            </a:r>
            <a:endParaRPr lang="zh-CN" altLang="en-US" sz="1800" dirty="0" smtClean="0">
              <a:latin typeface="微软雅黑" pitchFamily="34" charset="-122"/>
              <a:ea typeface="微软雅黑" pitchFamily="34" charset="-122"/>
            </a:endParaRPr>
          </a:p>
          <a:p>
            <a:pPr lvl="1">
              <a:buFont typeface="Wingdings" pitchFamily="2" charset="2"/>
              <a:buChar char="Ø"/>
            </a:pPr>
            <a:r>
              <a:rPr lang="en-US" altLang="zh-CN" sz="1600" dirty="0" smtClean="0">
                <a:latin typeface="微软雅黑" pitchFamily="34" charset="-122"/>
                <a:ea typeface="微软雅黑" pitchFamily="34" charset="-122"/>
              </a:rPr>
              <a:t>2013</a:t>
            </a:r>
            <a:r>
              <a:rPr lang="zh-CN" altLang="en-US" sz="1600" dirty="0" smtClean="0">
                <a:latin typeface="微软雅黑" pitchFamily="34" charset="-122"/>
                <a:ea typeface="微软雅黑" pitchFamily="34" charset="-122"/>
              </a:rPr>
              <a:t>年</a:t>
            </a:r>
            <a:r>
              <a:rPr lang="en-US" altLang="zh-CN" sz="1600" dirty="0" smtClean="0">
                <a:latin typeface="微软雅黑" pitchFamily="34" charset="-122"/>
                <a:ea typeface="微软雅黑" pitchFamily="34" charset="-122"/>
              </a:rPr>
              <a:t>124</a:t>
            </a:r>
            <a:r>
              <a:rPr lang="zh-CN" altLang="en-US" sz="1600" dirty="0" smtClean="0">
                <a:latin typeface="微软雅黑" pitchFamily="34" charset="-122"/>
                <a:ea typeface="微软雅黑" pitchFamily="34" charset="-122"/>
              </a:rPr>
              <a:t>人天，</a:t>
            </a:r>
            <a:r>
              <a:rPr lang="en-US" altLang="zh-CN" sz="1600" dirty="0" smtClean="0">
                <a:latin typeface="微软雅黑" pitchFamily="34" charset="-122"/>
                <a:ea typeface="微软雅黑" pitchFamily="34" charset="-122"/>
              </a:rPr>
              <a:t>2014</a:t>
            </a:r>
            <a:r>
              <a:rPr lang="zh-CN" altLang="en-US" sz="1600" dirty="0" smtClean="0">
                <a:latin typeface="微软雅黑" pitchFamily="34" charset="-122"/>
                <a:ea typeface="微软雅黑" pitchFamily="34" charset="-122"/>
              </a:rPr>
              <a:t>年</a:t>
            </a:r>
            <a:r>
              <a:rPr lang="en-US" altLang="zh-CN" sz="1600" dirty="0" smtClean="0">
                <a:latin typeface="微软雅黑" pitchFamily="34" charset="-122"/>
                <a:ea typeface="微软雅黑" pitchFamily="34" charset="-122"/>
              </a:rPr>
              <a:t>IPO</a:t>
            </a:r>
            <a:r>
              <a:rPr lang="zh-CN" altLang="en-US" sz="1600" dirty="0" smtClean="0">
                <a:latin typeface="微软雅黑" pitchFamily="34" charset="-122"/>
                <a:ea typeface="微软雅黑" pitchFamily="34" charset="-122"/>
              </a:rPr>
              <a:t>，优先股业务，预计临时查询工作量会上升，预估</a:t>
            </a:r>
            <a:r>
              <a:rPr lang="en-US" altLang="zh-CN" sz="1600" dirty="0" smtClean="0">
                <a:latin typeface="微软雅黑" pitchFamily="34" charset="-122"/>
                <a:ea typeface="微软雅黑" pitchFamily="34" charset="-122"/>
              </a:rPr>
              <a:t>160</a:t>
            </a:r>
            <a:r>
              <a:rPr lang="zh-CN" altLang="en-US" sz="1600" dirty="0" smtClean="0">
                <a:latin typeface="微软雅黑" pitchFamily="34" charset="-122"/>
                <a:ea typeface="微软雅黑" pitchFamily="34" charset="-122"/>
              </a:rPr>
              <a:t>人天，预估次数</a:t>
            </a:r>
            <a:r>
              <a:rPr lang="en-US" altLang="zh-CN" sz="1600" dirty="0" smtClean="0">
                <a:latin typeface="微软雅黑" pitchFamily="34" charset="-122"/>
                <a:ea typeface="微软雅黑" pitchFamily="34" charset="-122"/>
              </a:rPr>
              <a:t>100</a:t>
            </a:r>
            <a:r>
              <a:rPr lang="zh-CN" altLang="en-US" sz="1600" dirty="0" smtClean="0">
                <a:latin typeface="微软雅黑" pitchFamily="34" charset="-122"/>
                <a:ea typeface="微软雅黑" pitchFamily="34" charset="-122"/>
              </a:rPr>
              <a:t>次</a:t>
            </a:r>
            <a:endParaRPr lang="zh-CN" altLang="en-US" sz="16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18742690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工作量评估</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新增开发工作（</a:t>
            </a:r>
            <a:r>
              <a:rPr lang="zh-CN" altLang="en-US" dirty="0" smtClean="0">
                <a:latin typeface="微软雅黑" pitchFamily="34" charset="-122"/>
                <a:ea typeface="微软雅黑" pitchFamily="34" charset="-122"/>
              </a:rPr>
              <a:t>预估</a:t>
            </a:r>
            <a:r>
              <a:rPr lang="en-US" altLang="zh-CN" dirty="0" smtClean="0">
                <a:latin typeface="微软雅黑" pitchFamily="34" charset="-122"/>
                <a:ea typeface="微软雅黑" pitchFamily="34" charset="-122"/>
              </a:rPr>
              <a:t>1200</a:t>
            </a:r>
            <a:r>
              <a:rPr lang="zh-CN" altLang="en-US" dirty="0" smtClean="0">
                <a:latin typeface="微软雅黑" pitchFamily="34" charset="-122"/>
                <a:ea typeface="微软雅黑" pitchFamily="34" charset="-122"/>
              </a:rPr>
              <a:t>）</a:t>
            </a:r>
            <a:endParaRPr lang="zh-CN" altLang="en-US" dirty="0" smtClean="0">
              <a:latin typeface="微软雅黑" pitchFamily="34" charset="-122"/>
              <a:ea typeface="微软雅黑" pitchFamily="34" charset="-122"/>
            </a:endParaRPr>
          </a:p>
        </p:txBody>
      </p:sp>
      <p:sp>
        <p:nvSpPr>
          <p:cNvPr id="28675" name="Rectangle 3"/>
          <p:cNvSpPr>
            <a:spLocks noGrp="1" noChangeArrowheads="1"/>
          </p:cNvSpPr>
          <p:nvPr>
            <p:ph type="body" idx="1"/>
          </p:nvPr>
        </p:nvSpPr>
        <p:spPr>
          <a:xfrm>
            <a:off x="251520" y="1124967"/>
            <a:ext cx="8534400" cy="5544393"/>
          </a:xfrm>
        </p:spPr>
        <p:txBody>
          <a:bodyPr/>
          <a:lstStyle/>
          <a:p>
            <a:r>
              <a:rPr lang="zh-CN" altLang="en-US" dirty="0" smtClean="0">
                <a:latin typeface="微软雅黑" pitchFamily="34" charset="-122"/>
                <a:ea typeface="微软雅黑" pitchFamily="34" charset="-122"/>
              </a:rPr>
              <a:t>专项开发工作（</a:t>
            </a:r>
            <a:r>
              <a:rPr lang="zh-CN" altLang="en-US" dirty="0" smtClean="0">
                <a:latin typeface="微软雅黑" pitchFamily="34" charset="-122"/>
                <a:ea typeface="微软雅黑" pitchFamily="34" charset="-122"/>
              </a:rPr>
              <a:t>预估</a:t>
            </a:r>
            <a:r>
              <a:rPr lang="en-US" altLang="zh-CN" dirty="0" smtClean="0">
                <a:latin typeface="微软雅黑" pitchFamily="34" charset="-122"/>
                <a:ea typeface="微软雅黑" pitchFamily="34" charset="-122"/>
              </a:rPr>
              <a:t>280</a:t>
            </a:r>
            <a:r>
              <a:rPr lang="zh-CN" altLang="en-US" dirty="0" smtClean="0">
                <a:latin typeface="微软雅黑" pitchFamily="34" charset="-122"/>
                <a:ea typeface="微软雅黑" pitchFamily="34" charset="-122"/>
              </a:rPr>
              <a:t>）</a:t>
            </a:r>
            <a:endParaRPr lang="zh-CN" altLang="en-US" dirty="0" smtClean="0">
              <a:latin typeface="微软雅黑" pitchFamily="34" charset="-122"/>
              <a:ea typeface="微软雅黑" pitchFamily="34" charset="-122"/>
            </a:endParaRPr>
          </a:p>
          <a:p>
            <a:pPr lvl="1">
              <a:buFont typeface="Wingdings" pitchFamily="2" charset="2"/>
              <a:buChar char="Ø"/>
            </a:pPr>
            <a:r>
              <a:rPr lang="en-US" altLang="zh-CN" sz="1400" dirty="0" smtClean="0">
                <a:latin typeface="微软雅黑" pitchFamily="34" charset="-122"/>
                <a:ea typeface="微软雅黑" pitchFamily="34" charset="-122"/>
              </a:rPr>
              <a:t>2014</a:t>
            </a:r>
            <a:r>
              <a:rPr lang="zh-CN" altLang="en-US" sz="1400" dirty="0" smtClean="0">
                <a:latin typeface="微软雅黑" pitchFamily="34" charset="-122"/>
                <a:ea typeface="微软雅黑" pitchFamily="34" charset="-122"/>
              </a:rPr>
              <a:t>年</a:t>
            </a:r>
            <a:r>
              <a:rPr lang="zh-CN" altLang="en-US" sz="1400" dirty="0" smtClean="0">
                <a:latin typeface="微软雅黑" pitchFamily="34" charset="-122"/>
                <a:ea typeface="微软雅黑" pitchFamily="34" charset="-122"/>
              </a:rPr>
              <a:t>前端系统优化</a:t>
            </a:r>
            <a:r>
              <a:rPr lang="zh-CN" altLang="en-US" sz="1400" dirty="0" smtClean="0">
                <a:latin typeface="微软雅黑" pitchFamily="34" charset="-122"/>
                <a:ea typeface="微软雅黑" pitchFamily="34" charset="-122"/>
              </a:rPr>
              <a:t>：公共数据平台建设，</a:t>
            </a:r>
            <a:r>
              <a:rPr lang="en-US" altLang="zh-CN" sz="1400" dirty="0" smtClean="0">
                <a:latin typeface="微软雅黑" pitchFamily="34" charset="-122"/>
                <a:ea typeface="微软雅黑" pitchFamily="34" charset="-122"/>
              </a:rPr>
              <a:t>PORTAL</a:t>
            </a:r>
            <a:r>
              <a:rPr lang="zh-CN" altLang="en-US" sz="1400" dirty="0" smtClean="0">
                <a:latin typeface="微软雅黑" pitchFamily="34" charset="-122"/>
                <a:ea typeface="微软雅黑" pitchFamily="34" charset="-122"/>
              </a:rPr>
              <a:t>挂载应用剥离，预估</a:t>
            </a:r>
            <a:r>
              <a:rPr lang="en-US" altLang="zh-CN" sz="1400" dirty="0" smtClean="0">
                <a:latin typeface="微软雅黑" pitchFamily="34" charset="-122"/>
                <a:ea typeface="微软雅黑" pitchFamily="34" charset="-122"/>
              </a:rPr>
              <a:t>40</a:t>
            </a:r>
            <a:r>
              <a:rPr lang="zh-CN" altLang="en-US" sz="1400" dirty="0" smtClean="0">
                <a:latin typeface="微软雅黑" pitchFamily="34" charset="-122"/>
                <a:ea typeface="微软雅黑" pitchFamily="34" charset="-122"/>
              </a:rPr>
              <a:t>人天</a:t>
            </a:r>
            <a:endParaRPr lang="en-US" altLang="zh-CN" sz="1400" dirty="0" smtClean="0">
              <a:latin typeface="微软雅黑" pitchFamily="34" charset="-122"/>
              <a:ea typeface="微软雅黑" pitchFamily="34" charset="-122"/>
            </a:endParaRPr>
          </a:p>
          <a:p>
            <a:pPr lvl="1">
              <a:buFont typeface="Wingdings" pitchFamily="2" charset="2"/>
              <a:buChar char="Ø"/>
            </a:pPr>
            <a:r>
              <a:rPr lang="zh-CN" altLang="en-US" sz="1400" dirty="0" smtClean="0">
                <a:latin typeface="微软雅黑" pitchFamily="34" charset="-122"/>
                <a:ea typeface="微软雅黑" pitchFamily="34" charset="-122"/>
              </a:rPr>
              <a:t>数据地图二期和维护优化：预估工作量</a:t>
            </a:r>
            <a:r>
              <a:rPr lang="en-US" altLang="zh-CN" sz="1400" dirty="0" smtClean="0">
                <a:latin typeface="微软雅黑" pitchFamily="34" charset="-122"/>
                <a:ea typeface="微软雅黑" pitchFamily="34" charset="-122"/>
              </a:rPr>
              <a:t>120</a:t>
            </a:r>
            <a:r>
              <a:rPr lang="zh-CN" altLang="en-US" sz="1400" dirty="0" smtClean="0">
                <a:latin typeface="微软雅黑" pitchFamily="34" charset="-122"/>
                <a:ea typeface="微软雅黑" pitchFamily="34" charset="-122"/>
              </a:rPr>
              <a:t>人天</a:t>
            </a:r>
            <a:endParaRPr lang="en-US" altLang="zh-CN" sz="1400" dirty="0" smtClean="0">
              <a:latin typeface="微软雅黑" pitchFamily="34" charset="-122"/>
              <a:ea typeface="微软雅黑" pitchFamily="34" charset="-122"/>
            </a:endParaRPr>
          </a:p>
          <a:p>
            <a:pPr lvl="1">
              <a:buFont typeface="Wingdings" pitchFamily="2" charset="2"/>
              <a:buChar char="Ø"/>
            </a:pPr>
            <a:r>
              <a:rPr lang="zh-CN" altLang="en-US" sz="1400" dirty="0">
                <a:latin typeface="微软雅黑" pitchFamily="34" charset="-122"/>
                <a:ea typeface="微软雅黑" pitchFamily="34" charset="-122"/>
              </a:rPr>
              <a:t>后</a:t>
            </a:r>
            <a:r>
              <a:rPr lang="zh-CN" altLang="en-US" sz="1400" dirty="0" smtClean="0">
                <a:latin typeface="微软雅黑" pitchFamily="34" charset="-122"/>
                <a:ea typeface="微软雅黑" pitchFamily="34" charset="-122"/>
              </a:rPr>
              <a:t>端系统优化</a:t>
            </a:r>
            <a:r>
              <a:rPr lang="zh-CN" altLang="en-US" sz="1400" dirty="0" smtClean="0">
                <a:latin typeface="微软雅黑" pitchFamily="34" charset="-122"/>
                <a:ea typeface="微软雅黑" pitchFamily="34" charset="-122"/>
              </a:rPr>
              <a:t>：按常规预估</a:t>
            </a:r>
            <a:r>
              <a:rPr lang="en-US" altLang="zh-CN" sz="1400" dirty="0" smtClean="0">
                <a:latin typeface="微软雅黑" pitchFamily="34" charset="-122"/>
                <a:ea typeface="微软雅黑" pitchFamily="34" charset="-122"/>
              </a:rPr>
              <a:t>50</a:t>
            </a:r>
            <a:r>
              <a:rPr lang="zh-CN" altLang="en-US" sz="1400" dirty="0" smtClean="0">
                <a:latin typeface="微软雅黑" pitchFamily="34" charset="-122"/>
                <a:ea typeface="微软雅黑" pitchFamily="34" charset="-122"/>
              </a:rPr>
              <a:t>人天</a:t>
            </a:r>
            <a:endParaRPr lang="en-US" altLang="zh-CN" sz="1400" dirty="0" smtClean="0">
              <a:latin typeface="微软雅黑" pitchFamily="34" charset="-122"/>
              <a:ea typeface="微软雅黑" pitchFamily="34" charset="-122"/>
            </a:endParaRPr>
          </a:p>
          <a:p>
            <a:pPr lvl="1">
              <a:buFont typeface="Wingdings" pitchFamily="2" charset="2"/>
              <a:buChar char="Ø"/>
            </a:pPr>
            <a:r>
              <a:rPr lang="zh-CN" altLang="en-US" sz="1400" dirty="0" smtClean="0">
                <a:latin typeface="微软雅黑" pitchFamily="34" charset="-122"/>
                <a:ea typeface="微软雅黑" pitchFamily="34" charset="-122"/>
              </a:rPr>
              <a:t>系统移交准备和维护流程梳理开发：预估</a:t>
            </a:r>
            <a:r>
              <a:rPr lang="en-US" altLang="zh-CN" sz="1400" dirty="0" smtClean="0">
                <a:latin typeface="微软雅黑" pitchFamily="34" charset="-122"/>
                <a:ea typeface="微软雅黑" pitchFamily="34" charset="-122"/>
              </a:rPr>
              <a:t>70</a:t>
            </a:r>
            <a:r>
              <a:rPr lang="zh-CN" altLang="en-US" sz="1400" dirty="0" smtClean="0">
                <a:latin typeface="微软雅黑" pitchFamily="34" charset="-122"/>
                <a:ea typeface="微软雅黑" pitchFamily="34" charset="-122"/>
              </a:rPr>
              <a:t>人天</a:t>
            </a:r>
            <a:endParaRPr lang="en-US" altLang="zh-CN" sz="1400" dirty="0" smtClean="0">
              <a:latin typeface="微软雅黑" pitchFamily="34" charset="-122"/>
              <a:ea typeface="微软雅黑" pitchFamily="34" charset="-122"/>
            </a:endParaRPr>
          </a:p>
          <a:p>
            <a:pPr lvl="1">
              <a:buFont typeface="Wingdings" pitchFamily="2" charset="2"/>
              <a:buChar char="Ø"/>
            </a:pP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部门</a:t>
            </a:r>
            <a:r>
              <a:rPr lang="zh-CN" altLang="en-US" dirty="0" smtClean="0">
                <a:latin typeface="微软雅黑" pitchFamily="34" charset="-122"/>
                <a:ea typeface="微软雅黑" pitchFamily="34" charset="-122"/>
              </a:rPr>
              <a:t>新增需求（</a:t>
            </a:r>
            <a:r>
              <a:rPr lang="zh-CN" altLang="en-US" dirty="0" smtClean="0">
                <a:latin typeface="微软雅黑" pitchFamily="34" charset="-122"/>
                <a:ea typeface="微软雅黑" pitchFamily="34" charset="-122"/>
              </a:rPr>
              <a:t>预估</a:t>
            </a:r>
            <a:r>
              <a:rPr lang="en-US" altLang="zh-CN" dirty="0" smtClean="0">
                <a:latin typeface="微软雅黑" pitchFamily="34" charset="-122"/>
                <a:ea typeface="微软雅黑" pitchFamily="34" charset="-122"/>
              </a:rPr>
              <a:t>760</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lvl="1">
              <a:buFont typeface="Wingdings" pitchFamily="2" charset="2"/>
              <a:buChar char="Ø"/>
            </a:pPr>
            <a:r>
              <a:rPr lang="zh-CN" altLang="en-US" sz="1400" dirty="0" smtClean="0">
                <a:latin typeface="微软雅黑" pitchFamily="34" charset="-122"/>
                <a:ea typeface="微软雅黑" pitchFamily="34" charset="-122"/>
              </a:rPr>
              <a:t>交易管理部：</a:t>
            </a:r>
            <a:r>
              <a:rPr lang="en-US" altLang="zh-CN" sz="1400" dirty="0" smtClean="0">
                <a:latin typeface="微软雅黑" pitchFamily="34" charset="-122"/>
                <a:ea typeface="微软雅黑" pitchFamily="34" charset="-122"/>
              </a:rPr>
              <a:t>40</a:t>
            </a:r>
            <a:r>
              <a:rPr lang="zh-CN" altLang="en-US" sz="1400" dirty="0" smtClean="0">
                <a:latin typeface="微软雅黑" pitchFamily="34" charset="-122"/>
                <a:ea typeface="微软雅黑" pitchFamily="34" charset="-122"/>
              </a:rPr>
              <a:t>人天</a:t>
            </a:r>
            <a:endParaRPr lang="en-US" altLang="zh-CN" sz="1400" dirty="0" smtClean="0">
              <a:latin typeface="微软雅黑" pitchFamily="34" charset="-122"/>
              <a:ea typeface="微软雅黑" pitchFamily="34" charset="-122"/>
            </a:endParaRPr>
          </a:p>
          <a:p>
            <a:pPr lvl="1">
              <a:buFont typeface="Wingdings" pitchFamily="2" charset="2"/>
              <a:buChar char="Ø"/>
            </a:pPr>
            <a:r>
              <a:rPr lang="zh-CN" altLang="en-US" sz="1400" dirty="0" smtClean="0">
                <a:latin typeface="微软雅黑" pitchFamily="34" charset="-122"/>
                <a:ea typeface="微软雅黑" pitchFamily="34" charset="-122"/>
              </a:rPr>
              <a:t>发行上市部：</a:t>
            </a:r>
            <a:r>
              <a:rPr lang="en-US" altLang="zh-CN" sz="1400" dirty="0" smtClean="0">
                <a:latin typeface="微软雅黑" pitchFamily="34" charset="-122"/>
                <a:ea typeface="微软雅黑" pitchFamily="34" charset="-122"/>
              </a:rPr>
              <a:t>40</a:t>
            </a:r>
            <a:r>
              <a:rPr lang="zh-CN" altLang="en-US" sz="1400" dirty="0" smtClean="0">
                <a:latin typeface="微软雅黑" pitchFamily="34" charset="-122"/>
                <a:ea typeface="微软雅黑" pitchFamily="34" charset="-122"/>
              </a:rPr>
              <a:t>人天</a:t>
            </a:r>
            <a:endParaRPr lang="en-US" altLang="zh-CN" sz="1400" dirty="0" smtClean="0">
              <a:latin typeface="微软雅黑" pitchFamily="34" charset="-122"/>
              <a:ea typeface="微软雅黑" pitchFamily="34" charset="-122"/>
            </a:endParaRPr>
          </a:p>
          <a:p>
            <a:pPr lvl="1">
              <a:buFont typeface="Wingdings" pitchFamily="2" charset="2"/>
              <a:buChar char="Ø"/>
            </a:pPr>
            <a:r>
              <a:rPr lang="zh-CN" altLang="en-US" sz="1400" dirty="0">
                <a:latin typeface="微软雅黑" pitchFamily="34" charset="-122"/>
                <a:ea typeface="微软雅黑" pitchFamily="34" charset="-122"/>
              </a:rPr>
              <a:t>会员</a:t>
            </a:r>
            <a:r>
              <a:rPr lang="zh-CN" altLang="en-US" sz="1400" dirty="0" smtClean="0">
                <a:latin typeface="微软雅黑" pitchFamily="34" charset="-122"/>
                <a:ea typeface="微软雅黑" pitchFamily="34" charset="-122"/>
              </a:rPr>
              <a:t>部：新业务监控和分析管理，</a:t>
            </a:r>
            <a:r>
              <a:rPr lang="en-US" altLang="zh-CN" sz="1400" dirty="0" smtClean="0">
                <a:latin typeface="微软雅黑" pitchFamily="34" charset="-122"/>
                <a:ea typeface="微软雅黑" pitchFamily="34" charset="-122"/>
              </a:rPr>
              <a:t>100</a:t>
            </a:r>
            <a:r>
              <a:rPr lang="zh-CN" altLang="en-US" sz="1400" dirty="0" smtClean="0">
                <a:latin typeface="微软雅黑" pitchFamily="34" charset="-122"/>
                <a:ea typeface="微软雅黑" pitchFamily="34" charset="-122"/>
              </a:rPr>
              <a:t>人天</a:t>
            </a:r>
            <a:endParaRPr lang="en-US" altLang="zh-CN" sz="1400" dirty="0" smtClean="0">
              <a:latin typeface="微软雅黑" pitchFamily="34" charset="-122"/>
              <a:ea typeface="微软雅黑" pitchFamily="34" charset="-122"/>
            </a:endParaRPr>
          </a:p>
          <a:p>
            <a:pPr lvl="1">
              <a:buFont typeface="Wingdings" pitchFamily="2" charset="2"/>
              <a:buChar char="Ø"/>
            </a:pPr>
            <a:r>
              <a:rPr lang="zh-CN" altLang="en-US" sz="1400" dirty="0">
                <a:latin typeface="微软雅黑" pitchFamily="34" charset="-122"/>
                <a:ea typeface="微软雅黑" pitchFamily="34" charset="-122"/>
              </a:rPr>
              <a:t>债券</a:t>
            </a:r>
            <a:r>
              <a:rPr lang="zh-CN" altLang="en-US" sz="1400" dirty="0" smtClean="0">
                <a:latin typeface="微软雅黑" pitchFamily="34" charset="-122"/>
                <a:ea typeface="微软雅黑" pitchFamily="34" charset="-122"/>
              </a:rPr>
              <a:t>业务部：</a:t>
            </a:r>
            <a:r>
              <a:rPr lang="en-US" altLang="zh-CN" sz="1400" dirty="0" smtClean="0">
                <a:latin typeface="微软雅黑" pitchFamily="34" charset="-122"/>
                <a:ea typeface="微软雅黑" pitchFamily="34" charset="-122"/>
              </a:rPr>
              <a:t>100</a:t>
            </a:r>
            <a:r>
              <a:rPr lang="zh-CN" altLang="en-US" sz="1400" dirty="0" smtClean="0">
                <a:latin typeface="微软雅黑" pitchFamily="34" charset="-122"/>
                <a:ea typeface="微软雅黑" pitchFamily="34" charset="-122"/>
              </a:rPr>
              <a:t>人天</a:t>
            </a:r>
            <a:endParaRPr lang="en-US" altLang="zh-CN" sz="1400" dirty="0" smtClean="0">
              <a:latin typeface="微软雅黑" pitchFamily="34" charset="-122"/>
              <a:ea typeface="微软雅黑" pitchFamily="34" charset="-122"/>
            </a:endParaRPr>
          </a:p>
          <a:p>
            <a:pPr lvl="1">
              <a:buFont typeface="Wingdings" pitchFamily="2" charset="2"/>
              <a:buChar char="Ø"/>
            </a:pPr>
            <a:r>
              <a:rPr lang="zh-CN" altLang="en-US" sz="1400" dirty="0" smtClean="0">
                <a:latin typeface="微软雅黑" pitchFamily="34" charset="-122"/>
                <a:ea typeface="微软雅黑" pitchFamily="34" charset="-122"/>
              </a:rPr>
              <a:t>基金与衍生品部：</a:t>
            </a:r>
            <a:r>
              <a:rPr lang="en-US" altLang="zh-CN" sz="1400" dirty="0" smtClean="0">
                <a:latin typeface="微软雅黑" pitchFamily="34" charset="-122"/>
                <a:ea typeface="微软雅黑" pitchFamily="34" charset="-122"/>
              </a:rPr>
              <a:t>80</a:t>
            </a:r>
            <a:r>
              <a:rPr lang="zh-CN" altLang="en-US" sz="1400" dirty="0" smtClean="0">
                <a:latin typeface="微软雅黑" pitchFamily="34" charset="-122"/>
                <a:ea typeface="微软雅黑" pitchFamily="34" charset="-122"/>
              </a:rPr>
              <a:t>人天</a:t>
            </a:r>
            <a:endParaRPr lang="en-US" altLang="zh-CN" sz="1400" dirty="0" smtClean="0">
              <a:latin typeface="微软雅黑" pitchFamily="34" charset="-122"/>
              <a:ea typeface="微软雅黑" pitchFamily="34" charset="-122"/>
            </a:endParaRPr>
          </a:p>
          <a:p>
            <a:pPr lvl="1">
              <a:buFont typeface="Wingdings" pitchFamily="2" charset="2"/>
              <a:buChar char="Ø"/>
            </a:pPr>
            <a:r>
              <a:rPr lang="zh-CN" altLang="en-US" sz="1400" dirty="0" smtClean="0">
                <a:latin typeface="微软雅黑" pitchFamily="34" charset="-122"/>
                <a:ea typeface="微软雅黑" pitchFamily="34" charset="-122"/>
              </a:rPr>
              <a:t>市场监察部：历史分析模块优化和新增开发，</a:t>
            </a:r>
            <a:r>
              <a:rPr lang="en-US" altLang="zh-CN" sz="1400" dirty="0" smtClean="0">
                <a:latin typeface="微软雅黑" pitchFamily="34" charset="-122"/>
                <a:ea typeface="微软雅黑" pitchFamily="34" charset="-122"/>
              </a:rPr>
              <a:t>180</a:t>
            </a:r>
            <a:r>
              <a:rPr lang="zh-CN" altLang="en-US" sz="1400" dirty="0" smtClean="0">
                <a:latin typeface="微软雅黑" pitchFamily="34" charset="-122"/>
                <a:ea typeface="微软雅黑" pitchFamily="34" charset="-122"/>
              </a:rPr>
              <a:t>人天</a:t>
            </a:r>
            <a:endParaRPr lang="en-US" altLang="zh-CN" sz="1400" dirty="0" smtClean="0">
              <a:latin typeface="微软雅黑" pitchFamily="34" charset="-122"/>
              <a:ea typeface="微软雅黑" pitchFamily="34" charset="-122"/>
            </a:endParaRPr>
          </a:p>
          <a:p>
            <a:pPr lvl="1">
              <a:buFont typeface="Wingdings" pitchFamily="2" charset="2"/>
              <a:buChar char="Ø"/>
            </a:pPr>
            <a:r>
              <a:rPr lang="zh-CN" altLang="en-US" sz="1400" dirty="0" smtClean="0">
                <a:latin typeface="微软雅黑" pitchFamily="34" charset="-122"/>
                <a:ea typeface="微软雅黑" pitchFamily="34" charset="-122"/>
              </a:rPr>
              <a:t>上市公司监管一部：</a:t>
            </a:r>
            <a:r>
              <a:rPr lang="en-US" altLang="zh-CN" sz="1400" dirty="0" smtClean="0">
                <a:latin typeface="微软雅黑" pitchFamily="34" charset="-122"/>
                <a:ea typeface="微软雅黑" pitchFamily="34" charset="-122"/>
              </a:rPr>
              <a:t>40</a:t>
            </a:r>
            <a:r>
              <a:rPr lang="zh-CN" altLang="en-US" sz="1400" dirty="0" smtClean="0">
                <a:latin typeface="微软雅黑" pitchFamily="34" charset="-122"/>
                <a:ea typeface="微软雅黑" pitchFamily="34" charset="-122"/>
              </a:rPr>
              <a:t>人天</a:t>
            </a:r>
            <a:endParaRPr lang="en-US" altLang="zh-CN" sz="1400" dirty="0" smtClean="0">
              <a:latin typeface="微软雅黑" pitchFamily="34" charset="-122"/>
              <a:ea typeface="微软雅黑" pitchFamily="34" charset="-122"/>
            </a:endParaRPr>
          </a:p>
          <a:p>
            <a:pPr lvl="1">
              <a:buFont typeface="Wingdings" pitchFamily="2" charset="2"/>
              <a:buChar char="Ø"/>
            </a:pPr>
            <a:r>
              <a:rPr lang="zh-CN" altLang="en-US" sz="1400" dirty="0" smtClean="0">
                <a:latin typeface="微软雅黑" pitchFamily="34" charset="-122"/>
                <a:ea typeface="微软雅黑" pitchFamily="34" charset="-122"/>
              </a:rPr>
              <a:t>证监会：</a:t>
            </a:r>
            <a:r>
              <a:rPr lang="en-US" altLang="zh-CN" sz="1400" dirty="0" smtClean="0">
                <a:latin typeface="微软雅黑" pitchFamily="34" charset="-122"/>
                <a:ea typeface="微软雅黑" pitchFamily="34" charset="-122"/>
              </a:rPr>
              <a:t>40</a:t>
            </a:r>
            <a:r>
              <a:rPr lang="zh-CN" altLang="en-US" sz="1400" dirty="0" smtClean="0">
                <a:latin typeface="微软雅黑" pitchFamily="34" charset="-122"/>
                <a:ea typeface="微软雅黑" pitchFamily="34" charset="-122"/>
              </a:rPr>
              <a:t>人天</a:t>
            </a:r>
            <a:endParaRPr lang="en-US" altLang="zh-CN" sz="1400" dirty="0" smtClean="0">
              <a:latin typeface="微软雅黑" pitchFamily="34" charset="-122"/>
              <a:ea typeface="微软雅黑" pitchFamily="34" charset="-122"/>
            </a:endParaRPr>
          </a:p>
          <a:p>
            <a:pPr lvl="1">
              <a:buFont typeface="Wingdings" pitchFamily="2" charset="2"/>
              <a:buChar char="Ø"/>
            </a:pPr>
            <a:endParaRPr lang="en-US" altLang="zh-CN" sz="1600"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开发</a:t>
            </a:r>
            <a:r>
              <a:rPr lang="zh-CN" altLang="en-US" dirty="0" smtClean="0">
                <a:latin typeface="微软雅黑" pitchFamily="34" charset="-122"/>
                <a:ea typeface="微软雅黑" pitchFamily="34" charset="-122"/>
              </a:rPr>
              <a:t>项目管理工作（</a:t>
            </a:r>
            <a:r>
              <a:rPr lang="zh-CN" altLang="en-US" dirty="0" smtClean="0">
                <a:latin typeface="微软雅黑" pitchFamily="34" charset="-122"/>
                <a:ea typeface="微软雅黑" pitchFamily="34" charset="-122"/>
              </a:rPr>
              <a:t>预估</a:t>
            </a:r>
            <a:r>
              <a:rPr lang="en-US" altLang="zh-CN" dirty="0" smtClean="0">
                <a:latin typeface="微软雅黑" pitchFamily="34" charset="-122"/>
                <a:ea typeface="微软雅黑" pitchFamily="34" charset="-122"/>
              </a:rPr>
              <a:t>160</a:t>
            </a:r>
            <a:r>
              <a:rPr lang="zh-CN" altLang="en-US" dirty="0" smtClean="0">
                <a:latin typeface="微软雅黑" pitchFamily="34" charset="-122"/>
                <a:ea typeface="微软雅黑" pitchFamily="34" charset="-122"/>
              </a:rPr>
              <a:t>）</a:t>
            </a:r>
            <a:endParaRPr lang="zh-CN" altLang="en-US" dirty="0" smtClean="0">
              <a:latin typeface="微软雅黑" pitchFamily="34" charset="-122"/>
              <a:ea typeface="微软雅黑" pitchFamily="34" charset="-122"/>
            </a:endParaRPr>
          </a:p>
          <a:p>
            <a:pPr lvl="1">
              <a:buFont typeface="Wingdings" pitchFamily="2" charset="2"/>
              <a:buChar char="Ø"/>
            </a:pPr>
            <a:r>
              <a:rPr lang="zh-CN" altLang="en-US" sz="1400" dirty="0" smtClean="0">
                <a:latin typeface="微软雅黑" pitchFamily="34" charset="-122"/>
                <a:ea typeface="微软雅黑" pitchFamily="34" charset="-122"/>
              </a:rPr>
              <a:t>日志填写，需求管理和跟踪，工作总结，人员沟通，</a:t>
            </a:r>
            <a:r>
              <a:rPr lang="zh-CN" altLang="en-US" sz="1400" dirty="0" smtClean="0">
                <a:latin typeface="微软雅黑" pitchFamily="34" charset="-122"/>
                <a:ea typeface="微软雅黑" pitchFamily="34" charset="-122"/>
              </a:rPr>
              <a:t>资源协调</a:t>
            </a:r>
            <a:endParaRPr lang="zh-CN" altLang="en-US" sz="1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0187017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工作量评估</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信息公司工作（</a:t>
            </a:r>
            <a:r>
              <a:rPr lang="zh-CN" altLang="en-US" dirty="0" smtClean="0">
                <a:latin typeface="微软雅黑" pitchFamily="34" charset="-122"/>
                <a:ea typeface="微软雅黑" pitchFamily="34" charset="-122"/>
              </a:rPr>
              <a:t>预估</a:t>
            </a:r>
            <a:r>
              <a:rPr lang="en-US" altLang="zh-CN" dirty="0" smtClean="0">
                <a:latin typeface="微软雅黑" pitchFamily="34" charset="-122"/>
                <a:ea typeface="微软雅黑" pitchFamily="34" charset="-122"/>
              </a:rPr>
              <a:t>300</a:t>
            </a:r>
            <a:r>
              <a:rPr lang="zh-CN" altLang="en-US" dirty="0" smtClean="0">
                <a:latin typeface="微软雅黑" pitchFamily="34" charset="-122"/>
                <a:ea typeface="微软雅黑" pitchFamily="34" charset="-122"/>
              </a:rPr>
              <a:t>）</a:t>
            </a:r>
            <a:endParaRPr lang="zh-CN" altLang="en-US" dirty="0" smtClean="0">
              <a:latin typeface="微软雅黑" pitchFamily="34" charset="-122"/>
              <a:ea typeface="微软雅黑" pitchFamily="34" charset="-122"/>
            </a:endParaRPr>
          </a:p>
        </p:txBody>
      </p:sp>
      <p:sp>
        <p:nvSpPr>
          <p:cNvPr id="28675" name="Rectangle 3"/>
          <p:cNvSpPr>
            <a:spLocks noGrp="1" noChangeArrowheads="1"/>
          </p:cNvSpPr>
          <p:nvPr>
            <p:ph type="body" idx="1"/>
          </p:nvPr>
        </p:nvSpPr>
        <p:spPr>
          <a:xfrm>
            <a:off x="251520" y="1124967"/>
            <a:ext cx="8534400" cy="5544393"/>
          </a:xfrm>
        </p:spPr>
        <p:txBody>
          <a:bodyPr/>
          <a:lstStyle/>
          <a:p>
            <a:r>
              <a:rPr lang="zh-CN" altLang="en-US" sz="2400" dirty="0" smtClean="0">
                <a:latin typeface="微软雅黑" pitchFamily="34" charset="-122"/>
                <a:ea typeface="微软雅黑" pitchFamily="34" charset="-122"/>
              </a:rPr>
              <a:t>新增开发工作（</a:t>
            </a:r>
            <a:r>
              <a:rPr lang="zh-CN" altLang="en-US" sz="2400" dirty="0" smtClean="0">
                <a:latin typeface="微软雅黑" pitchFamily="34" charset="-122"/>
                <a:ea typeface="微软雅黑" pitchFamily="34" charset="-122"/>
              </a:rPr>
              <a:t>预估</a:t>
            </a:r>
            <a:r>
              <a:rPr lang="en-US" altLang="zh-CN" sz="2400" dirty="0" smtClean="0">
                <a:latin typeface="微软雅黑" pitchFamily="34" charset="-122"/>
                <a:ea typeface="微软雅黑" pitchFamily="34" charset="-122"/>
              </a:rPr>
              <a:t>100</a:t>
            </a:r>
            <a:r>
              <a:rPr lang="zh-CN" altLang="en-US" sz="2400" dirty="0" smtClean="0">
                <a:latin typeface="微软雅黑" pitchFamily="34" charset="-122"/>
                <a:ea typeface="微软雅黑" pitchFamily="34" charset="-122"/>
              </a:rPr>
              <a:t>）</a:t>
            </a:r>
            <a:endParaRPr lang="zh-CN" altLang="en-US" sz="2400" dirty="0" smtClean="0">
              <a:latin typeface="微软雅黑" pitchFamily="34" charset="-122"/>
              <a:ea typeface="微软雅黑" pitchFamily="34" charset="-122"/>
            </a:endParaRPr>
          </a:p>
          <a:p>
            <a:pPr lvl="1">
              <a:buFont typeface="Wingdings" pitchFamily="2" charset="2"/>
              <a:buChar char="Ø"/>
            </a:pPr>
            <a:r>
              <a:rPr lang="en-US" altLang="zh-CN" dirty="0" smtClean="0">
                <a:latin typeface="微软雅黑" pitchFamily="34" charset="-122"/>
                <a:ea typeface="微软雅黑" pitchFamily="34" charset="-122"/>
              </a:rPr>
              <a:t>2013</a:t>
            </a:r>
            <a:r>
              <a:rPr lang="zh-CN" altLang="en-US" dirty="0" smtClean="0">
                <a:latin typeface="微软雅黑" pitchFamily="34" charset="-122"/>
                <a:ea typeface="微软雅黑" pitchFamily="34" charset="-122"/>
              </a:rPr>
              <a:t>年</a:t>
            </a:r>
            <a:r>
              <a:rPr lang="en-US" altLang="zh-CN" dirty="0" smtClean="0">
                <a:latin typeface="微软雅黑" pitchFamily="34" charset="-122"/>
                <a:ea typeface="微软雅黑" pitchFamily="34" charset="-122"/>
              </a:rPr>
              <a:t>72</a:t>
            </a:r>
            <a:r>
              <a:rPr lang="zh-CN" altLang="en-US" dirty="0" smtClean="0">
                <a:latin typeface="微软雅黑" pitchFamily="34" charset="-122"/>
                <a:ea typeface="微软雅黑" pitchFamily="34" charset="-122"/>
              </a:rPr>
              <a:t>，按常规估计</a:t>
            </a:r>
            <a:r>
              <a:rPr lang="en-US" altLang="zh-CN" dirty="0" smtClean="0">
                <a:latin typeface="微软雅黑" pitchFamily="34" charset="-122"/>
                <a:ea typeface="微软雅黑" pitchFamily="34" charset="-122"/>
              </a:rPr>
              <a:t>100</a:t>
            </a:r>
            <a:r>
              <a:rPr lang="zh-CN" altLang="en-US" dirty="0" smtClean="0">
                <a:latin typeface="微软雅黑" pitchFamily="34" charset="-122"/>
                <a:ea typeface="微软雅黑" pitchFamily="34" charset="-122"/>
              </a:rPr>
              <a:t>人天</a:t>
            </a:r>
            <a:endParaRPr lang="en-US" altLang="zh-CN" dirty="0" smtClean="0">
              <a:latin typeface="微软雅黑" pitchFamily="34" charset="-122"/>
              <a:ea typeface="微软雅黑" pitchFamily="34" charset="-122"/>
            </a:endParaRPr>
          </a:p>
          <a:p>
            <a:pPr lvl="1">
              <a:buFont typeface="Wingdings" pitchFamily="2" charset="2"/>
              <a:buChar char="Ø"/>
            </a:pPr>
            <a:endParaRPr lang="zh-CN" altLang="en-US" dirty="0" smtClean="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新增变更工作（</a:t>
            </a:r>
            <a:r>
              <a:rPr lang="zh-CN" altLang="en-US" sz="2400" dirty="0" smtClean="0">
                <a:latin typeface="微软雅黑" pitchFamily="34" charset="-122"/>
                <a:ea typeface="微软雅黑" pitchFamily="34" charset="-122"/>
              </a:rPr>
              <a:t>预估</a:t>
            </a:r>
            <a:r>
              <a:rPr lang="en-US" altLang="zh-CN" sz="2400" dirty="0" smtClean="0">
                <a:latin typeface="微软雅黑" pitchFamily="34" charset="-122"/>
                <a:ea typeface="微软雅黑" pitchFamily="34" charset="-122"/>
              </a:rPr>
              <a:t>50</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lvl="1">
              <a:buFont typeface="Wingdings" pitchFamily="2" charset="2"/>
              <a:buChar char="Ø"/>
            </a:pPr>
            <a:r>
              <a:rPr lang="en-US" altLang="zh-CN" dirty="0" smtClean="0">
                <a:latin typeface="微软雅黑" pitchFamily="34" charset="-122"/>
                <a:ea typeface="微软雅黑" pitchFamily="34" charset="-122"/>
              </a:rPr>
              <a:t>2013</a:t>
            </a:r>
            <a:r>
              <a:rPr lang="zh-CN" altLang="en-US" dirty="0" smtClean="0">
                <a:latin typeface="微软雅黑" pitchFamily="34" charset="-122"/>
                <a:ea typeface="微软雅黑" pitchFamily="34" charset="-122"/>
              </a:rPr>
              <a:t>年</a:t>
            </a:r>
            <a:r>
              <a:rPr lang="en-US" altLang="zh-CN" dirty="0" smtClean="0">
                <a:latin typeface="微软雅黑" pitchFamily="34" charset="-122"/>
                <a:ea typeface="微软雅黑" pitchFamily="34" charset="-122"/>
              </a:rPr>
              <a:t>12</a:t>
            </a:r>
            <a:r>
              <a:rPr lang="zh-CN" altLang="en-US" dirty="0" smtClean="0">
                <a:latin typeface="微软雅黑" pitchFamily="34" charset="-122"/>
                <a:ea typeface="微软雅黑" pitchFamily="34" charset="-122"/>
              </a:rPr>
              <a:t>，按常规估计</a:t>
            </a:r>
            <a:r>
              <a:rPr lang="en-US" altLang="zh-CN" dirty="0" smtClean="0">
                <a:latin typeface="微软雅黑" pitchFamily="34" charset="-122"/>
                <a:ea typeface="微软雅黑" pitchFamily="34" charset="-122"/>
              </a:rPr>
              <a:t>50</a:t>
            </a:r>
            <a:r>
              <a:rPr lang="zh-CN" altLang="en-US" dirty="0" smtClean="0">
                <a:latin typeface="微软雅黑" pitchFamily="34" charset="-122"/>
                <a:ea typeface="微软雅黑" pitchFamily="34" charset="-122"/>
              </a:rPr>
              <a:t>人天</a:t>
            </a:r>
            <a:endParaRPr lang="en-US" altLang="zh-CN" dirty="0" smtClean="0">
              <a:latin typeface="微软雅黑" pitchFamily="34" charset="-122"/>
              <a:ea typeface="微软雅黑" pitchFamily="34" charset="-122"/>
            </a:endParaRPr>
          </a:p>
          <a:p>
            <a:pPr lvl="1">
              <a:buFont typeface="Wingdings" pitchFamily="2" charset="2"/>
              <a:buChar char="Ø"/>
            </a:pPr>
            <a:endParaRPr lang="en-US" altLang="zh-CN" sz="2000" dirty="0" smtClean="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日常维护工作（</a:t>
            </a:r>
            <a:r>
              <a:rPr lang="zh-CN" altLang="en-US" sz="2400" dirty="0" smtClean="0">
                <a:latin typeface="微软雅黑" pitchFamily="34" charset="-122"/>
                <a:ea typeface="微软雅黑" pitchFamily="34" charset="-122"/>
              </a:rPr>
              <a:t>预估</a:t>
            </a:r>
            <a:r>
              <a:rPr lang="en-US" altLang="zh-CN" sz="2400" dirty="0" smtClean="0">
                <a:latin typeface="微软雅黑" pitchFamily="34" charset="-122"/>
                <a:ea typeface="微软雅黑" pitchFamily="34" charset="-122"/>
              </a:rPr>
              <a:t>130</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lvl="1">
              <a:buFont typeface="Wingdings" pitchFamily="2" charset="2"/>
              <a:buChar char="Ø"/>
            </a:pPr>
            <a:r>
              <a:rPr lang="en-US" altLang="zh-CN" dirty="0" smtClean="0">
                <a:latin typeface="微软雅黑" pitchFamily="34" charset="-122"/>
                <a:ea typeface="微软雅黑" pitchFamily="34" charset="-122"/>
              </a:rPr>
              <a:t>2013</a:t>
            </a:r>
            <a:r>
              <a:rPr lang="zh-CN" altLang="en-US" dirty="0" smtClean="0">
                <a:latin typeface="微软雅黑" pitchFamily="34" charset="-122"/>
                <a:ea typeface="微软雅黑" pitchFamily="34" charset="-122"/>
              </a:rPr>
              <a:t>年</a:t>
            </a:r>
            <a:r>
              <a:rPr lang="en-US" altLang="zh-CN" dirty="0" smtClean="0">
                <a:latin typeface="微软雅黑" pitchFamily="34" charset="-122"/>
                <a:ea typeface="微软雅黑" pitchFamily="34" charset="-122"/>
              </a:rPr>
              <a:t>132</a:t>
            </a:r>
            <a:r>
              <a:rPr lang="zh-CN" altLang="en-US" dirty="0" smtClean="0">
                <a:latin typeface="微软雅黑" pitchFamily="34" charset="-122"/>
                <a:ea typeface="微软雅黑" pitchFamily="34" charset="-122"/>
              </a:rPr>
              <a:t>，主要为日常值晚班工作，</a:t>
            </a:r>
            <a:r>
              <a:rPr lang="en-US" altLang="zh-CN" dirty="0" smtClean="0">
                <a:latin typeface="微软雅黑" pitchFamily="34" charset="-122"/>
                <a:ea typeface="微软雅黑" pitchFamily="34" charset="-122"/>
              </a:rPr>
              <a:t>2014</a:t>
            </a:r>
            <a:r>
              <a:rPr lang="zh-CN" altLang="en-US" dirty="0" smtClean="0">
                <a:latin typeface="微软雅黑" pitchFamily="34" charset="-122"/>
                <a:ea typeface="微软雅黑" pitchFamily="34" charset="-122"/>
              </a:rPr>
              <a:t>年预估</a:t>
            </a:r>
            <a:r>
              <a:rPr lang="en-US" altLang="zh-CN" dirty="0" smtClean="0">
                <a:latin typeface="微软雅黑" pitchFamily="34" charset="-122"/>
                <a:ea typeface="微软雅黑" pitchFamily="34" charset="-122"/>
              </a:rPr>
              <a:t>130</a:t>
            </a:r>
            <a:r>
              <a:rPr lang="zh-CN" altLang="en-US" dirty="0" smtClean="0">
                <a:latin typeface="微软雅黑" pitchFamily="34" charset="-122"/>
                <a:ea typeface="微软雅黑" pitchFamily="34" charset="-122"/>
              </a:rPr>
              <a:t>人天</a:t>
            </a:r>
            <a:endParaRPr lang="en-US" altLang="zh-CN" dirty="0" smtClean="0">
              <a:latin typeface="微软雅黑" pitchFamily="34" charset="-122"/>
              <a:ea typeface="微软雅黑" pitchFamily="34" charset="-122"/>
            </a:endParaRPr>
          </a:p>
          <a:p>
            <a:pPr lvl="1">
              <a:buFont typeface="Wingdings" pitchFamily="2" charset="2"/>
              <a:buChar char="Ø"/>
            </a:pPr>
            <a:endParaRPr lang="en-US" altLang="zh-CN" dirty="0" smtClean="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项目管理和答疑（</a:t>
            </a:r>
            <a:r>
              <a:rPr lang="zh-CN" altLang="en-US" sz="2400" dirty="0" smtClean="0">
                <a:latin typeface="微软雅黑" pitchFamily="34" charset="-122"/>
                <a:ea typeface="微软雅黑" pitchFamily="34" charset="-122"/>
              </a:rPr>
              <a:t>预估</a:t>
            </a:r>
            <a:r>
              <a:rPr lang="en-US" altLang="zh-CN" sz="2400" dirty="0" smtClean="0">
                <a:latin typeface="微软雅黑" pitchFamily="34" charset="-122"/>
                <a:ea typeface="微软雅黑" pitchFamily="34" charset="-122"/>
              </a:rPr>
              <a:t>20</a:t>
            </a:r>
            <a:r>
              <a:rPr lang="zh-CN" altLang="en-US" sz="2400" dirty="0" smtClean="0">
                <a:latin typeface="微软雅黑" pitchFamily="34" charset="-122"/>
                <a:ea typeface="微软雅黑" pitchFamily="34" charset="-122"/>
              </a:rPr>
              <a:t>）</a:t>
            </a:r>
            <a:endParaRPr lang="zh-CN" altLang="en-US" sz="2400" dirty="0" smtClean="0">
              <a:latin typeface="微软雅黑" pitchFamily="34" charset="-122"/>
              <a:ea typeface="微软雅黑" pitchFamily="34" charset="-122"/>
            </a:endParaRPr>
          </a:p>
          <a:p>
            <a:pPr lvl="1">
              <a:buFont typeface="Wingdings" pitchFamily="2" charset="2"/>
              <a:buChar char="Ø"/>
            </a:pPr>
            <a:r>
              <a:rPr lang="zh-CN" altLang="en-US" dirty="0" smtClean="0">
                <a:latin typeface="微软雅黑" pitchFamily="34" charset="-122"/>
                <a:ea typeface="微软雅黑" pitchFamily="34" charset="-122"/>
              </a:rPr>
              <a:t>按常规估计</a:t>
            </a:r>
            <a:r>
              <a:rPr lang="en-US" altLang="zh-CN" dirty="0" smtClean="0">
                <a:latin typeface="微软雅黑" pitchFamily="34" charset="-122"/>
                <a:ea typeface="微软雅黑" pitchFamily="34" charset="-122"/>
              </a:rPr>
              <a:t>20</a:t>
            </a:r>
            <a:r>
              <a:rPr lang="zh-CN" altLang="en-US" dirty="0" smtClean="0">
                <a:latin typeface="微软雅黑" pitchFamily="34" charset="-122"/>
                <a:ea typeface="微软雅黑" pitchFamily="34" charset="-122"/>
              </a:rPr>
              <a:t>人天</a:t>
            </a:r>
            <a:endParaRPr lang="zh-CN" altLang="en-US" dirty="0" smtClean="0">
              <a:latin typeface="微软雅黑" pitchFamily="34" charset="-122"/>
              <a:ea typeface="微软雅黑" pitchFamily="34" charset="-122"/>
            </a:endParaRPr>
          </a:p>
        </p:txBody>
      </p:sp>
    </p:spTree>
    <p:extLst>
      <p:ext uri="{BB962C8B-B14F-4D97-AF65-F5344CB8AC3E}">
        <p14:creationId xmlns:p14="http://schemas.microsoft.com/office/powerpoint/2010/main" val="21494061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dirty="0" smtClean="0">
                <a:ea typeface="微软雅黑" pitchFamily="34" charset="-122"/>
              </a:rPr>
              <a:t>欢迎您提出宝贵的意见和建议</a:t>
            </a:r>
          </a:p>
        </p:txBody>
      </p:sp>
      <p:sp>
        <p:nvSpPr>
          <p:cNvPr id="2" name="矩形 1"/>
          <p:cNvSpPr/>
          <p:nvPr/>
        </p:nvSpPr>
        <p:spPr>
          <a:xfrm>
            <a:off x="2987824" y="2780928"/>
            <a:ext cx="2518638" cy="1446550"/>
          </a:xfrm>
          <a:prstGeom prst="rect">
            <a:avLst/>
          </a:prstGeom>
          <a:noFill/>
        </p:spPr>
        <p:txBody>
          <a:bodyPr wrap="none" lIns="91440" tIns="45720" rIns="91440" bIns="45720">
            <a:spAutoFit/>
          </a:bodyPr>
          <a:lstStyle/>
          <a:p>
            <a:pPr algn="ctr">
              <a:buNone/>
            </a:pPr>
            <a:r>
              <a:rPr lang="zh-CN" altLang="en-US" sz="88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谢谢</a:t>
            </a:r>
            <a:endParaRPr lang="zh-CN" altLang="en-US" sz="88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667057" y="11429"/>
            <a:ext cx="1465513" cy="1124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itle 1"/>
          <p:cNvSpPr>
            <a:spLocks noGrp="1"/>
          </p:cNvSpPr>
          <p:nvPr>
            <p:ph type="title"/>
          </p:nvPr>
        </p:nvSpPr>
        <p:spPr>
          <a:xfrm>
            <a:off x="381000" y="0"/>
            <a:ext cx="6639272" cy="1143000"/>
          </a:xfrm>
        </p:spPr>
        <p:txBody>
          <a:bodyPr/>
          <a:lstStyle/>
          <a:p>
            <a:r>
              <a:rPr lang="zh-CN" altLang="en-US" dirty="0">
                <a:latin typeface="微软雅黑" pitchFamily="34" charset="-122"/>
                <a:ea typeface="微软雅黑" pitchFamily="34" charset="-122"/>
              </a:rPr>
              <a:t>系统</a:t>
            </a:r>
            <a:r>
              <a:rPr lang="zh-CN" altLang="en-US" dirty="0" smtClean="0">
                <a:latin typeface="微软雅黑" pitchFamily="34" charset="-122"/>
                <a:ea typeface="微软雅黑" pitchFamily="34" charset="-122"/>
              </a:rPr>
              <a:t>概</a:t>
            </a:r>
            <a:r>
              <a:rPr lang="zh-CN" altLang="en-US" dirty="0">
                <a:latin typeface="微软雅黑" pitchFamily="34" charset="-122"/>
                <a:ea typeface="微软雅黑" pitchFamily="34" charset="-122"/>
              </a:rPr>
              <a:t>况</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数据仓库对外服务情</a:t>
            </a:r>
            <a:r>
              <a:rPr lang="zh-CN" altLang="en-US" dirty="0" smtClean="0">
                <a:latin typeface="微软雅黑" pitchFamily="34" charset="-122"/>
                <a:ea typeface="微软雅黑" pitchFamily="34" charset="-122"/>
              </a:rPr>
              <a:t>况</a:t>
            </a:r>
            <a:r>
              <a:rPr lang="en-US" altLang="zh-CN" dirty="0" smtClean="0">
                <a:latin typeface="微软雅黑" pitchFamily="34" charset="-122"/>
                <a:ea typeface="微软雅黑" pitchFamily="34" charset="-122"/>
              </a:rPr>
              <a:t/>
            </a:r>
            <a:br>
              <a:rPr lang="en-US" altLang="zh-CN" dirty="0" smtClean="0">
                <a:latin typeface="微软雅黑" pitchFamily="34" charset="-122"/>
                <a:ea typeface="微软雅黑" pitchFamily="34" charset="-122"/>
              </a:rPr>
            </a:br>
            <a:r>
              <a:rPr lang="en-US" altLang="zh-CN" sz="2000" dirty="0" smtClean="0">
                <a:latin typeface="微软雅黑" pitchFamily="34" charset="-122"/>
                <a:ea typeface="微软雅黑" pitchFamily="34" charset="-122"/>
              </a:rPr>
              <a:t>—Portal </a:t>
            </a:r>
            <a:r>
              <a:rPr lang="zh-CN" altLang="en-US" sz="2000" dirty="0" smtClean="0">
                <a:latin typeface="微软雅黑" pitchFamily="34" charset="-122"/>
                <a:ea typeface="微软雅黑" pitchFamily="34" charset="-122"/>
              </a:rPr>
              <a:t>应用访问服务</a:t>
            </a:r>
            <a:endParaRPr lang="en-US" dirty="0">
              <a:latin typeface="微软雅黑" pitchFamily="34" charset="-122"/>
              <a:ea typeface="微软雅黑" pitchFamily="34" charset="-122"/>
            </a:endParaRPr>
          </a:p>
        </p:txBody>
      </p:sp>
      <p:sp>
        <p:nvSpPr>
          <p:cNvPr id="12" name="Rounded Rectangle 11"/>
          <p:cNvSpPr/>
          <p:nvPr/>
        </p:nvSpPr>
        <p:spPr bwMode="auto">
          <a:xfrm>
            <a:off x="7667056" y="22861"/>
            <a:ext cx="415187" cy="502920"/>
          </a:xfrm>
          <a:prstGeom prst="roundRect">
            <a:avLst/>
          </a:prstGeom>
          <a:noFill/>
          <a:ln w="38100">
            <a:solidFill>
              <a:srgbClr val="C00000"/>
            </a:solidFill>
            <a:prstDash val="sysDash"/>
          </a:ln>
          <a:effectLst/>
          <a:ex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
                <a:schemeClr val="accent1"/>
              </a:buClr>
              <a:buSzTx/>
              <a:buFont typeface="Times" pitchFamily="18" charset="0"/>
              <a:buChar char="•"/>
              <a:tabLst/>
            </a:pPr>
            <a:endParaRPr kumimoji="0" lang="en-US" sz="2000" b="0" i="0" u="none" strike="noStrike" cap="none" normalizeH="0" baseline="0" smtClean="0">
              <a:ln>
                <a:noFill/>
              </a:ln>
              <a:solidFill>
                <a:schemeClr val="tx1"/>
              </a:solidFill>
              <a:effectLst/>
              <a:latin typeface="微软雅黑" pitchFamily="34" charset="-122"/>
            </a:endParaRPr>
          </a:p>
        </p:txBody>
      </p:sp>
      <p:pic>
        <p:nvPicPr>
          <p:cNvPr id="13" name="Picture 7"/>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016224" y="3304416"/>
            <a:ext cx="4499992" cy="3456558"/>
          </a:xfrm>
          <a:prstGeom prst="rect">
            <a:avLst/>
          </a:prstGeom>
          <a:noFill/>
          <a:ln w="19050">
            <a:solidFill>
              <a:schemeClr val="accent5">
                <a:lumMod val="75000"/>
              </a:schemeClr>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14" name="Rectangle 2"/>
          <p:cNvSpPr>
            <a:spLocks noChangeArrowheads="1"/>
          </p:cNvSpPr>
          <p:nvPr/>
        </p:nvSpPr>
        <p:spPr bwMode="auto">
          <a:xfrm>
            <a:off x="179512" y="1124745"/>
            <a:ext cx="6696744" cy="220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1938" indent="-261938" algn="l">
              <a:lnSpc>
                <a:spcPct val="140000"/>
              </a:lnSpc>
              <a:spcBef>
                <a:spcPct val="20000"/>
              </a:spcBef>
              <a:buFont typeface="Wingdings" pitchFamily="2" charset="2"/>
              <a:buChar char="Ø"/>
            </a:pPr>
            <a:r>
              <a:rPr kumimoji="0" lang="zh-CN" altLang="en-US" sz="1600" dirty="0">
                <a:solidFill>
                  <a:srgbClr val="3D3D3D"/>
                </a:solidFill>
                <a:latin typeface="微软雅黑" pitchFamily="34" charset="-122"/>
                <a:cs typeface="Verdana" pitchFamily="34" charset="0"/>
              </a:rPr>
              <a:t>数据仓库向所</a:t>
            </a:r>
            <a:r>
              <a:rPr kumimoji="0" lang="zh-CN" altLang="en-US" sz="1600" dirty="0" smtClean="0">
                <a:solidFill>
                  <a:srgbClr val="3D3D3D"/>
                </a:solidFill>
                <a:latin typeface="微软雅黑" pitchFamily="34" charset="-122"/>
                <a:cs typeface="Verdana" pitchFamily="34" charset="0"/>
              </a:rPr>
              <a:t>内</a:t>
            </a:r>
            <a:r>
              <a:rPr kumimoji="0" lang="en-US" altLang="zh-CN" sz="1600" dirty="0" smtClean="0">
                <a:solidFill>
                  <a:srgbClr val="3D3D3D"/>
                </a:solidFill>
                <a:latin typeface="微软雅黑" pitchFamily="34" charset="-122"/>
                <a:cs typeface="Verdana" pitchFamily="34" charset="0"/>
              </a:rPr>
              <a:t>25</a:t>
            </a:r>
            <a:r>
              <a:rPr kumimoji="0" lang="zh-CN" altLang="en-US" sz="1600" dirty="0" smtClean="0">
                <a:solidFill>
                  <a:srgbClr val="3D3D3D"/>
                </a:solidFill>
                <a:latin typeface="微软雅黑" pitchFamily="34" charset="-122"/>
                <a:cs typeface="Verdana" pitchFamily="34" charset="0"/>
              </a:rPr>
              <a:t>个部门、组，</a:t>
            </a:r>
            <a:r>
              <a:rPr kumimoji="0" lang="en-US" altLang="zh-CN" sz="1600" dirty="0" smtClean="0">
                <a:solidFill>
                  <a:srgbClr val="3D3D3D"/>
                </a:solidFill>
                <a:latin typeface="微软雅黑" pitchFamily="34" charset="-122"/>
                <a:cs typeface="Verdana" pitchFamily="34" charset="0"/>
              </a:rPr>
              <a:t>300</a:t>
            </a:r>
            <a:r>
              <a:rPr kumimoji="0" lang="zh-CN" altLang="en-US" sz="1600" dirty="0">
                <a:solidFill>
                  <a:srgbClr val="3D3D3D"/>
                </a:solidFill>
                <a:latin typeface="微软雅黑" pitchFamily="34" charset="-122"/>
                <a:cs typeface="Verdana" pitchFamily="34" charset="0"/>
              </a:rPr>
              <a:t>多个用户</a:t>
            </a:r>
            <a:r>
              <a:rPr kumimoji="0" lang="zh-CN" altLang="en-US" sz="1600" dirty="0" smtClean="0">
                <a:solidFill>
                  <a:srgbClr val="3D3D3D"/>
                </a:solidFill>
                <a:latin typeface="微软雅黑" pitchFamily="34" charset="-122"/>
                <a:cs typeface="Verdana" pitchFamily="34" charset="0"/>
              </a:rPr>
              <a:t>开放</a:t>
            </a:r>
            <a:r>
              <a:rPr kumimoji="0" lang="en-US" altLang="zh-CN" sz="1600" dirty="0" smtClean="0">
                <a:solidFill>
                  <a:srgbClr val="3D3D3D"/>
                </a:solidFill>
                <a:latin typeface="微软雅黑" pitchFamily="34" charset="-122"/>
                <a:cs typeface="Verdana" pitchFamily="34" charset="0"/>
              </a:rPr>
              <a:t>400</a:t>
            </a:r>
            <a:r>
              <a:rPr kumimoji="0" lang="zh-CN" altLang="en-US" sz="1600" dirty="0">
                <a:solidFill>
                  <a:srgbClr val="3D3D3D"/>
                </a:solidFill>
                <a:latin typeface="微软雅黑" pitchFamily="34" charset="-122"/>
                <a:cs typeface="Verdana" pitchFamily="34" charset="0"/>
              </a:rPr>
              <a:t>多个</a:t>
            </a:r>
            <a:r>
              <a:rPr kumimoji="0" lang="zh-CN" altLang="en-US" sz="1600" dirty="0" smtClean="0">
                <a:solidFill>
                  <a:srgbClr val="3D3D3D"/>
                </a:solidFill>
                <a:latin typeface="微软雅黑" pitchFamily="34" charset="-122"/>
                <a:cs typeface="Verdana" pitchFamily="34" charset="0"/>
              </a:rPr>
              <a:t>应用</a:t>
            </a:r>
            <a:r>
              <a:rPr kumimoji="0" lang="en-US" altLang="zh-CN" sz="1600" dirty="0" smtClean="0">
                <a:solidFill>
                  <a:srgbClr val="3D3D3D"/>
                </a:solidFill>
                <a:latin typeface="微软雅黑" pitchFamily="34" charset="-122"/>
                <a:cs typeface="Verdana" pitchFamily="34" charset="0"/>
              </a:rPr>
              <a:t>.</a:t>
            </a:r>
            <a:endParaRPr kumimoji="0" lang="zh-CN" altLang="en-US" sz="1600" dirty="0">
              <a:solidFill>
                <a:srgbClr val="3D3D3D"/>
              </a:solidFill>
              <a:latin typeface="微软雅黑" pitchFamily="34" charset="-122"/>
              <a:cs typeface="Verdana" pitchFamily="34" charset="0"/>
            </a:endParaRPr>
          </a:p>
          <a:p>
            <a:pPr marL="441325" lvl="1" algn="l">
              <a:lnSpc>
                <a:spcPct val="140000"/>
              </a:lnSpc>
              <a:spcBef>
                <a:spcPct val="20000"/>
              </a:spcBef>
              <a:buFont typeface="Wingdings" pitchFamily="2" charset="2"/>
              <a:buChar char="Ø"/>
            </a:pPr>
            <a:r>
              <a:rPr kumimoji="0" lang="zh-CN" altLang="en-US" sz="1050" dirty="0">
                <a:solidFill>
                  <a:srgbClr val="3D3D3D"/>
                </a:solidFill>
                <a:latin typeface="微软雅黑" pitchFamily="34" charset="-122"/>
                <a:cs typeface="Verdana" pitchFamily="34" charset="0"/>
              </a:rPr>
              <a:t>关键指标分析</a:t>
            </a:r>
          </a:p>
          <a:p>
            <a:pPr marL="441325" lvl="1" algn="l">
              <a:lnSpc>
                <a:spcPct val="140000"/>
              </a:lnSpc>
              <a:spcBef>
                <a:spcPct val="20000"/>
              </a:spcBef>
              <a:buFont typeface="Wingdings" pitchFamily="2" charset="2"/>
              <a:buChar char="Ø"/>
            </a:pPr>
            <a:r>
              <a:rPr kumimoji="0" lang="zh-CN" altLang="en-US" sz="1050" dirty="0">
                <a:solidFill>
                  <a:srgbClr val="3D3D3D"/>
                </a:solidFill>
                <a:latin typeface="微软雅黑" pitchFamily="34" charset="-122"/>
                <a:cs typeface="Verdana" pitchFamily="34" charset="0"/>
              </a:rPr>
              <a:t>市场报价分析</a:t>
            </a:r>
          </a:p>
          <a:p>
            <a:pPr marL="441325" lvl="1" algn="l">
              <a:lnSpc>
                <a:spcPct val="140000"/>
              </a:lnSpc>
              <a:spcBef>
                <a:spcPct val="20000"/>
              </a:spcBef>
              <a:buFont typeface="Wingdings" pitchFamily="2" charset="2"/>
              <a:buChar char="Ø"/>
            </a:pPr>
            <a:r>
              <a:rPr kumimoji="0" lang="zh-CN" altLang="en-US" sz="1050" dirty="0">
                <a:solidFill>
                  <a:srgbClr val="3D3D3D"/>
                </a:solidFill>
                <a:latin typeface="微软雅黑" pitchFamily="34" charset="-122"/>
                <a:cs typeface="Verdana" pitchFamily="34" charset="0"/>
              </a:rPr>
              <a:t>产品专题分析，如</a:t>
            </a:r>
            <a:r>
              <a:rPr kumimoji="0" lang="en-US" altLang="zh-CN" sz="1050" dirty="0">
                <a:solidFill>
                  <a:srgbClr val="3D3D3D"/>
                </a:solidFill>
                <a:latin typeface="微软雅黑" pitchFamily="34" charset="-122"/>
                <a:cs typeface="Verdana" pitchFamily="34" charset="0"/>
              </a:rPr>
              <a:t>IPO</a:t>
            </a:r>
            <a:r>
              <a:rPr kumimoji="0" lang="zh-CN" altLang="en-US" sz="1050" dirty="0">
                <a:solidFill>
                  <a:srgbClr val="3D3D3D"/>
                </a:solidFill>
                <a:latin typeface="微软雅黑" pitchFamily="34" charset="-122"/>
                <a:cs typeface="Verdana" pitchFamily="34" charset="0"/>
              </a:rPr>
              <a:t>新股、</a:t>
            </a:r>
            <a:r>
              <a:rPr kumimoji="0" lang="en-US" altLang="zh-CN" sz="1050" dirty="0">
                <a:solidFill>
                  <a:srgbClr val="3D3D3D"/>
                </a:solidFill>
                <a:latin typeface="微软雅黑" pitchFamily="34" charset="-122"/>
                <a:cs typeface="Verdana" pitchFamily="34" charset="0"/>
              </a:rPr>
              <a:t>ETF</a:t>
            </a:r>
            <a:r>
              <a:rPr kumimoji="0" lang="zh-CN" altLang="en-US" sz="1050" dirty="0">
                <a:solidFill>
                  <a:srgbClr val="3D3D3D"/>
                </a:solidFill>
                <a:latin typeface="微软雅黑" pitchFamily="34" charset="-122"/>
                <a:cs typeface="Verdana" pitchFamily="34" charset="0"/>
              </a:rPr>
              <a:t>、债券、融资融券、转融通、报价回购、约定购回式</a:t>
            </a:r>
          </a:p>
          <a:p>
            <a:pPr marL="441325" lvl="1" algn="l">
              <a:lnSpc>
                <a:spcPct val="140000"/>
              </a:lnSpc>
              <a:spcBef>
                <a:spcPct val="20000"/>
              </a:spcBef>
              <a:buFont typeface="Wingdings" pitchFamily="2" charset="2"/>
              <a:buChar char="Ø"/>
            </a:pPr>
            <a:r>
              <a:rPr kumimoji="0" lang="zh-CN" altLang="en-US" sz="1050" dirty="0">
                <a:solidFill>
                  <a:srgbClr val="3D3D3D"/>
                </a:solidFill>
                <a:latin typeface="微软雅黑" pitchFamily="34" charset="-122"/>
                <a:cs typeface="Verdana" pitchFamily="34" charset="0"/>
              </a:rPr>
              <a:t>交易系统压力分析</a:t>
            </a:r>
          </a:p>
          <a:p>
            <a:pPr marL="441325" lvl="1" algn="l">
              <a:lnSpc>
                <a:spcPct val="140000"/>
              </a:lnSpc>
              <a:spcBef>
                <a:spcPct val="20000"/>
              </a:spcBef>
              <a:buFont typeface="Wingdings" pitchFamily="2" charset="2"/>
              <a:buChar char="Ø"/>
            </a:pPr>
            <a:r>
              <a:rPr kumimoji="0" lang="zh-CN" altLang="en-US" sz="1050" dirty="0">
                <a:solidFill>
                  <a:srgbClr val="3D3D3D"/>
                </a:solidFill>
                <a:latin typeface="微软雅黑" pitchFamily="34" charset="-122"/>
                <a:cs typeface="Verdana" pitchFamily="34" charset="0"/>
              </a:rPr>
              <a:t>异常交易行为分析</a:t>
            </a:r>
          </a:p>
          <a:p>
            <a:pPr marL="441325" lvl="1" algn="l">
              <a:lnSpc>
                <a:spcPct val="140000"/>
              </a:lnSpc>
              <a:spcBef>
                <a:spcPct val="20000"/>
              </a:spcBef>
              <a:buFont typeface="Wingdings" pitchFamily="2" charset="2"/>
              <a:buChar char="Ø"/>
            </a:pPr>
            <a:r>
              <a:rPr kumimoji="0" lang="zh-CN" altLang="en-US" sz="1050" dirty="0">
                <a:solidFill>
                  <a:srgbClr val="3D3D3D"/>
                </a:solidFill>
                <a:latin typeface="微软雅黑" pitchFamily="34" charset="-122"/>
                <a:cs typeface="Verdana" pitchFamily="34" charset="0"/>
              </a:rPr>
              <a:t>资金流分析</a:t>
            </a:r>
          </a:p>
          <a:p>
            <a:pPr marL="441325" lvl="1" algn="l">
              <a:lnSpc>
                <a:spcPct val="140000"/>
              </a:lnSpc>
              <a:spcBef>
                <a:spcPct val="20000"/>
              </a:spcBef>
              <a:buFont typeface="Wingdings" pitchFamily="2" charset="2"/>
              <a:buChar char="Ø"/>
            </a:pPr>
            <a:r>
              <a:rPr kumimoji="0" lang="zh-CN" altLang="en-US" sz="1050" dirty="0">
                <a:solidFill>
                  <a:srgbClr val="3D3D3D"/>
                </a:solidFill>
                <a:latin typeface="微软雅黑" pitchFamily="34" charset="-122"/>
                <a:cs typeface="Verdana" pitchFamily="34" charset="0"/>
              </a:rPr>
              <a:t>市场监管，协查分析</a:t>
            </a:r>
          </a:p>
        </p:txBody>
      </p:sp>
      <p:sp>
        <p:nvSpPr>
          <p:cNvPr id="16" name="TextBox 15"/>
          <p:cNvSpPr txBox="1"/>
          <p:nvPr/>
        </p:nvSpPr>
        <p:spPr>
          <a:xfrm>
            <a:off x="6595492" y="2276872"/>
            <a:ext cx="2441004" cy="2376264"/>
          </a:xfrm>
          <a:prstGeom prst="roundRect">
            <a:avLst>
              <a:gd name="adj" fmla="val 4865"/>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defPPr>
              <a:defRPr lang="en-US"/>
            </a:defPPr>
            <a:lvl1pPr marL="228600" marR="0" indent="-228600" defTabSz="914400" latinLnBrk="0">
              <a:lnSpc>
                <a:spcPct val="100000"/>
              </a:lnSpc>
              <a:buSzTx/>
              <a:tabLst/>
              <a:defRPr kumimoji="0" sz="1800" b="0" i="0" u="none" strike="noStrike" cap="none" normalizeH="0" baseline="0">
                <a:ln>
                  <a:noFill/>
                </a:ln>
                <a:effectLst/>
              </a:defRPr>
            </a:lvl1pPr>
          </a:lstStyle>
          <a:p>
            <a:r>
              <a:rPr lang="en-US" altLang="zh-CN" sz="2400" dirty="0" smtClean="0">
                <a:latin typeface="微软雅黑" pitchFamily="34" charset="-122"/>
                <a:ea typeface="微软雅黑" pitchFamily="34" charset="-122"/>
              </a:rPr>
              <a:t>2013</a:t>
            </a:r>
            <a:r>
              <a:rPr lang="zh-CN" altLang="en-US" sz="2400" dirty="0" smtClean="0">
                <a:latin typeface="微软雅黑" pitchFamily="34" charset="-122"/>
                <a:ea typeface="微软雅黑" pitchFamily="34" charset="-122"/>
              </a:rPr>
              <a:t>全年</a:t>
            </a:r>
            <a:r>
              <a:rPr lang="zh-CN" altLang="en-US" sz="2400" dirty="0">
                <a:latin typeface="微软雅黑" pitchFamily="34" charset="-122"/>
                <a:ea typeface="微软雅黑" pitchFamily="34" charset="-122"/>
              </a:rPr>
              <a:t>应用访问次</a:t>
            </a:r>
            <a:r>
              <a:rPr lang="zh-CN" altLang="en-US" sz="2400" dirty="0" smtClean="0">
                <a:latin typeface="微软雅黑" pitchFamily="34" charset="-122"/>
                <a:ea typeface="微软雅黑" pitchFamily="34" charset="-122"/>
              </a:rPr>
              <a:t>数</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28,428</a:t>
            </a:r>
            <a:r>
              <a:rPr lang="zh-CN" altLang="en-US" sz="2400" dirty="0" smtClean="0">
                <a:latin typeface="微软雅黑" pitchFamily="34" charset="-122"/>
                <a:ea typeface="微软雅黑" pitchFamily="34" charset="-122"/>
              </a:rPr>
              <a:t>次</a:t>
            </a:r>
            <a:endParaRPr lang="en-US" altLang="zh-CN" sz="2400" dirty="0" smtClean="0">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日均：</a:t>
            </a:r>
            <a:r>
              <a:rPr lang="en-US" altLang="zh-CN" sz="2400" dirty="0" smtClean="0">
                <a:latin typeface="微软雅黑" pitchFamily="34" charset="-122"/>
                <a:ea typeface="微软雅黑" pitchFamily="34" charset="-122"/>
              </a:rPr>
              <a:t>120</a:t>
            </a:r>
            <a:r>
              <a:rPr lang="zh-CN" altLang="en-US" sz="2400" dirty="0" smtClean="0">
                <a:latin typeface="微软雅黑" pitchFamily="34" charset="-122"/>
                <a:ea typeface="微软雅黑" pitchFamily="34" charset="-122"/>
              </a:rPr>
              <a:t>次</a:t>
            </a:r>
            <a:endParaRPr 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402245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6639272" cy="1143000"/>
          </a:xfrm>
        </p:spPr>
        <p:txBody>
          <a:bodyPr/>
          <a:lstStyle/>
          <a:p>
            <a:r>
              <a:rPr lang="zh-CN" altLang="en-US" dirty="0" smtClean="0">
                <a:latin typeface="微软雅黑" pitchFamily="34" charset="-122"/>
                <a:ea typeface="微软雅黑" pitchFamily="34" charset="-122"/>
              </a:rPr>
              <a:t>系统概</a:t>
            </a:r>
            <a:r>
              <a:rPr lang="zh-CN" altLang="en-US" dirty="0">
                <a:latin typeface="微软雅黑" pitchFamily="34" charset="-122"/>
                <a:ea typeface="微软雅黑" pitchFamily="34" charset="-122"/>
              </a:rPr>
              <a:t>况</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数据仓库对外服务情</a:t>
            </a:r>
            <a:r>
              <a:rPr lang="zh-CN" altLang="en-US" dirty="0" smtClean="0">
                <a:latin typeface="微软雅黑" pitchFamily="34" charset="-122"/>
                <a:ea typeface="微软雅黑" pitchFamily="34" charset="-122"/>
              </a:rPr>
              <a:t>况</a:t>
            </a:r>
            <a:r>
              <a:rPr lang="en-US" altLang="zh-CN" dirty="0" smtClean="0">
                <a:latin typeface="微软雅黑" pitchFamily="34" charset="-122"/>
                <a:ea typeface="微软雅黑" pitchFamily="34" charset="-122"/>
              </a:rPr>
              <a:t/>
            </a:r>
            <a:br>
              <a:rPr lang="en-US" altLang="zh-CN" dirty="0" smtClean="0">
                <a:latin typeface="微软雅黑" pitchFamily="34" charset="-122"/>
                <a:ea typeface="微软雅黑" pitchFamily="34" charset="-122"/>
              </a:rPr>
            </a:b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数据输出服务</a:t>
            </a:r>
            <a:endParaRPr lang="en-US" dirty="0">
              <a:latin typeface="微软雅黑" pitchFamily="34" charset="-122"/>
              <a:ea typeface="微软雅黑" pitchFamily="34" charset="-122"/>
            </a:endParaRPr>
          </a:p>
        </p:txBody>
      </p:sp>
      <p:sp>
        <p:nvSpPr>
          <p:cNvPr id="28" name="Rounded Rectangle 27"/>
          <p:cNvSpPr/>
          <p:nvPr/>
        </p:nvSpPr>
        <p:spPr bwMode="auto">
          <a:xfrm>
            <a:off x="6900908" y="2780928"/>
            <a:ext cx="2135588" cy="2160240"/>
          </a:xfrm>
          <a:prstGeom prst="roundRect">
            <a:avLst>
              <a:gd name="adj" fmla="val 6329"/>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square" lIns="0" tIns="45720" rIns="0" bIns="45720" numCol="1" rtlCol="0" anchor="t" anchorCtr="0" compatLnSpc="1">
            <a:prstTxWarp prst="textNoShape">
              <a:avLst/>
            </a:prstTxWarp>
          </a:bodyPr>
          <a:lstStyle/>
          <a:p>
            <a:pPr marL="228600" indent="-228600"/>
            <a:r>
              <a:rPr lang="zh-CN" altLang="en-US" sz="2400" dirty="0">
                <a:solidFill>
                  <a:schemeClr val="dk1"/>
                </a:solidFill>
                <a:latin typeface="微软雅黑" pitchFamily="34" charset="-122"/>
                <a:ea typeface="微软雅黑" pitchFamily="34" charset="-122"/>
              </a:rPr>
              <a:t>平均每日输</a:t>
            </a:r>
            <a:r>
              <a:rPr lang="zh-CN" altLang="en-US" sz="2400" dirty="0" smtClean="0">
                <a:solidFill>
                  <a:schemeClr val="dk1"/>
                </a:solidFill>
                <a:latin typeface="微软雅黑" pitchFamily="34" charset="-122"/>
                <a:ea typeface="微软雅黑" pitchFamily="34" charset="-122"/>
              </a:rPr>
              <a:t>出文件约：</a:t>
            </a:r>
            <a:r>
              <a:rPr lang="en-US" altLang="zh-CN" sz="2400" dirty="0" smtClean="0">
                <a:solidFill>
                  <a:schemeClr val="dk1"/>
                </a:solidFill>
                <a:latin typeface="微软雅黑" pitchFamily="34" charset="-122"/>
                <a:ea typeface="微软雅黑" pitchFamily="34" charset="-122"/>
              </a:rPr>
              <a:t>500+</a:t>
            </a:r>
            <a:r>
              <a:rPr lang="zh-CN" altLang="en-US" sz="2400" dirty="0" smtClean="0">
                <a:solidFill>
                  <a:schemeClr val="dk1"/>
                </a:solidFill>
                <a:latin typeface="微软雅黑" pitchFamily="34" charset="-122"/>
                <a:ea typeface="微软雅黑" pitchFamily="34" charset="-122"/>
              </a:rPr>
              <a:t>个</a:t>
            </a:r>
            <a:endParaRPr lang="en-US" altLang="zh-CN" sz="2400" dirty="0" smtClean="0">
              <a:solidFill>
                <a:schemeClr val="dk1"/>
              </a:solidFill>
              <a:latin typeface="微软雅黑" pitchFamily="34" charset="-122"/>
              <a:ea typeface="微软雅黑" pitchFamily="34" charset="-122"/>
            </a:endParaRPr>
          </a:p>
          <a:p>
            <a:pPr marL="228600" indent="-228600"/>
            <a:r>
              <a:rPr lang="zh-CN" altLang="en-US" sz="2400" dirty="0" smtClean="0">
                <a:solidFill>
                  <a:schemeClr val="dk1"/>
                </a:solidFill>
                <a:latin typeface="微软雅黑" pitchFamily="34" charset="-122"/>
                <a:ea typeface="微软雅黑" pitchFamily="34" charset="-122"/>
              </a:rPr>
              <a:t>每日输出数据约：</a:t>
            </a:r>
            <a:r>
              <a:rPr lang="en-US" altLang="zh-CN" sz="2400" dirty="0" smtClean="0">
                <a:solidFill>
                  <a:schemeClr val="dk1"/>
                </a:solidFill>
                <a:latin typeface="微软雅黑" pitchFamily="34" charset="-122"/>
                <a:ea typeface="微软雅黑" pitchFamily="34" charset="-122"/>
              </a:rPr>
              <a:t>12GB</a:t>
            </a:r>
            <a:endParaRPr lang="en-US" sz="2400" dirty="0">
              <a:solidFill>
                <a:schemeClr val="dk1"/>
              </a:solidFill>
              <a:latin typeface="微软雅黑" pitchFamily="34" charset="-122"/>
              <a:ea typeface="微软雅黑" pitchFamily="34" charset="-122"/>
            </a:endParaRPr>
          </a:p>
        </p:txBody>
      </p:sp>
      <p:sp>
        <p:nvSpPr>
          <p:cNvPr id="7" name="Rectangle 3"/>
          <p:cNvSpPr>
            <a:spLocks noChangeArrowheads="1"/>
          </p:cNvSpPr>
          <p:nvPr/>
        </p:nvSpPr>
        <p:spPr bwMode="auto">
          <a:xfrm>
            <a:off x="107950" y="1143442"/>
            <a:ext cx="3671888" cy="5714558"/>
          </a:xfrm>
          <a:prstGeom prst="rect">
            <a:avLst/>
          </a:prstGeom>
          <a:solidFill>
            <a:schemeClr val="bg1"/>
          </a:solidFill>
          <a:ln>
            <a:noFill/>
          </a:ln>
        </p:spPr>
        <p:txBody>
          <a:bodyPr/>
          <a:lstStyle/>
          <a:p>
            <a:pPr marL="342900" indent="-117475" algn="l" defTabSz="457200">
              <a:spcBef>
                <a:spcPct val="20000"/>
              </a:spcBef>
              <a:buFont typeface="Wingdings" pitchFamily="2" charset="2"/>
              <a:buChar char="Ø"/>
            </a:pPr>
            <a:r>
              <a:rPr kumimoji="0" lang="zh-CN" altLang="en-US" sz="1600" dirty="0">
                <a:solidFill>
                  <a:srgbClr val="3D3D3D"/>
                </a:solidFill>
                <a:cs typeface="Verdana" pitchFamily="34" charset="0"/>
              </a:rPr>
              <a:t>公司管理部（上市监管一部）</a:t>
            </a:r>
          </a:p>
          <a:p>
            <a:pPr marL="742950" lvl="1" indent="-117475" algn="l" defTabSz="457200">
              <a:spcBef>
                <a:spcPct val="20000"/>
              </a:spcBef>
              <a:buFont typeface="Wingdings" pitchFamily="2" charset="2"/>
              <a:buChar char="Ø"/>
            </a:pPr>
            <a:r>
              <a:rPr kumimoji="0" lang="zh-CN" altLang="en-US" sz="1100" dirty="0">
                <a:solidFill>
                  <a:srgbClr val="CC0000"/>
                </a:solidFill>
                <a:cs typeface="Verdana" pitchFamily="34" charset="0"/>
              </a:rPr>
              <a:t>异常波动证券（</a:t>
            </a:r>
            <a:r>
              <a:rPr kumimoji="0" lang="en-US" altLang="zh-CN" sz="1100" dirty="0">
                <a:solidFill>
                  <a:srgbClr val="CC0000"/>
                </a:solidFill>
                <a:cs typeface="Verdana" pitchFamily="34" charset="0"/>
              </a:rPr>
              <a:t>1</a:t>
            </a:r>
            <a:r>
              <a:rPr kumimoji="0" lang="zh-CN" altLang="en-US" sz="1100" dirty="0">
                <a:solidFill>
                  <a:srgbClr val="CC0000"/>
                </a:solidFill>
                <a:cs typeface="Verdana" pitchFamily="34" charset="0"/>
              </a:rPr>
              <a:t>）</a:t>
            </a:r>
          </a:p>
          <a:p>
            <a:pPr marL="742950" lvl="1" indent="-117475" algn="l" defTabSz="457200">
              <a:spcBef>
                <a:spcPct val="20000"/>
              </a:spcBef>
              <a:buFont typeface="Wingdings" pitchFamily="2" charset="2"/>
              <a:buChar char="Ø"/>
            </a:pPr>
            <a:r>
              <a:rPr kumimoji="0" lang="zh-CN" altLang="en-US" sz="1100" dirty="0">
                <a:solidFill>
                  <a:srgbClr val="CC0000"/>
                </a:solidFill>
                <a:cs typeface="Verdana" pitchFamily="34" charset="0"/>
              </a:rPr>
              <a:t>上市公司预警（</a:t>
            </a:r>
            <a:r>
              <a:rPr kumimoji="0" lang="en-US" altLang="zh-CN" sz="1100" dirty="0">
                <a:solidFill>
                  <a:srgbClr val="CC0000"/>
                </a:solidFill>
                <a:cs typeface="Verdana" pitchFamily="34" charset="0"/>
              </a:rPr>
              <a:t>1</a:t>
            </a:r>
            <a:r>
              <a:rPr kumimoji="0" lang="zh-CN" altLang="en-US" sz="1100" dirty="0">
                <a:solidFill>
                  <a:srgbClr val="CC0000"/>
                </a:solidFill>
                <a:cs typeface="Verdana" pitchFamily="34" charset="0"/>
              </a:rPr>
              <a:t>）</a:t>
            </a:r>
          </a:p>
          <a:p>
            <a:pPr marL="742950" lvl="1" indent="-117475" algn="l" defTabSz="457200">
              <a:spcBef>
                <a:spcPct val="20000"/>
              </a:spcBef>
              <a:buFont typeface="Wingdings" pitchFamily="2" charset="2"/>
              <a:buChar char="Ø"/>
            </a:pPr>
            <a:r>
              <a:rPr kumimoji="0" lang="zh-CN" altLang="en-US" sz="1100" dirty="0">
                <a:solidFill>
                  <a:srgbClr val="CC0000"/>
                </a:solidFill>
                <a:cs typeface="Verdana" pitchFamily="34" charset="0"/>
              </a:rPr>
              <a:t>股票退市市场指标（</a:t>
            </a:r>
            <a:r>
              <a:rPr kumimoji="0" lang="en-US" altLang="zh-CN" sz="1100" dirty="0">
                <a:solidFill>
                  <a:srgbClr val="CC0000"/>
                </a:solidFill>
                <a:cs typeface="Verdana" pitchFamily="34" charset="0"/>
              </a:rPr>
              <a:t>1</a:t>
            </a:r>
            <a:r>
              <a:rPr kumimoji="0" lang="zh-CN" altLang="en-US" sz="1100" dirty="0">
                <a:solidFill>
                  <a:srgbClr val="CC0000"/>
                </a:solidFill>
                <a:cs typeface="Verdana" pitchFamily="34" charset="0"/>
              </a:rPr>
              <a:t>）</a:t>
            </a:r>
          </a:p>
          <a:p>
            <a:pPr marL="742950" lvl="1" indent="-117475" algn="l" defTabSz="457200">
              <a:spcBef>
                <a:spcPct val="20000"/>
              </a:spcBef>
              <a:buFont typeface="Wingdings" pitchFamily="2" charset="2"/>
              <a:buChar char="Ø"/>
            </a:pPr>
            <a:r>
              <a:rPr kumimoji="0" lang="zh-CN" altLang="en-US" sz="1100" dirty="0">
                <a:solidFill>
                  <a:srgbClr val="3D3D3D"/>
                </a:solidFill>
                <a:cs typeface="Verdana" pitchFamily="34" charset="0"/>
              </a:rPr>
              <a:t>董监高账户（</a:t>
            </a:r>
            <a:r>
              <a:rPr kumimoji="0" lang="en-US" altLang="zh-CN" sz="1100" dirty="0">
                <a:solidFill>
                  <a:srgbClr val="3D3D3D"/>
                </a:solidFill>
                <a:cs typeface="Verdana" pitchFamily="34" charset="0"/>
              </a:rPr>
              <a:t>1</a:t>
            </a:r>
            <a:r>
              <a:rPr kumimoji="0" lang="zh-CN" altLang="en-US" sz="1100" dirty="0">
                <a:solidFill>
                  <a:srgbClr val="3D3D3D"/>
                </a:solidFill>
                <a:cs typeface="Verdana" pitchFamily="34" charset="0"/>
              </a:rPr>
              <a:t>）</a:t>
            </a:r>
          </a:p>
          <a:p>
            <a:pPr marL="342900" indent="-117475" algn="l" defTabSz="457200">
              <a:spcBef>
                <a:spcPct val="20000"/>
              </a:spcBef>
              <a:buFont typeface="Wingdings" pitchFamily="2" charset="2"/>
              <a:buChar char="Ø"/>
            </a:pPr>
            <a:r>
              <a:rPr kumimoji="0" lang="zh-CN" altLang="en-US" sz="1600" dirty="0">
                <a:solidFill>
                  <a:srgbClr val="3D3D3D"/>
                </a:solidFill>
                <a:cs typeface="Verdana" pitchFamily="34" charset="0"/>
              </a:rPr>
              <a:t>系统运行部</a:t>
            </a:r>
          </a:p>
          <a:p>
            <a:pPr marL="742950" lvl="1" indent="-117475" algn="l" defTabSz="457200">
              <a:spcBef>
                <a:spcPct val="20000"/>
              </a:spcBef>
              <a:buFont typeface="Wingdings" pitchFamily="2" charset="2"/>
              <a:buChar char="Ø"/>
            </a:pPr>
            <a:r>
              <a:rPr kumimoji="0" lang="en-US" altLang="zh-CN" sz="1100" dirty="0">
                <a:solidFill>
                  <a:srgbClr val="CC0000"/>
                </a:solidFill>
                <a:cs typeface="Verdana" pitchFamily="34" charset="0"/>
              </a:rPr>
              <a:t>IPO</a:t>
            </a:r>
            <a:r>
              <a:rPr kumimoji="0" lang="zh-CN" altLang="en-US" sz="1100" dirty="0">
                <a:solidFill>
                  <a:srgbClr val="CC0000"/>
                </a:solidFill>
                <a:cs typeface="Verdana" pitchFamily="34" charset="0"/>
              </a:rPr>
              <a:t>同名账户分组数据（</a:t>
            </a:r>
            <a:r>
              <a:rPr kumimoji="0" lang="en-US" altLang="zh-CN" sz="1100" dirty="0">
                <a:solidFill>
                  <a:srgbClr val="CC0000"/>
                </a:solidFill>
                <a:cs typeface="Verdana" pitchFamily="34" charset="0"/>
              </a:rPr>
              <a:t>1</a:t>
            </a:r>
            <a:r>
              <a:rPr kumimoji="0" lang="zh-CN" altLang="en-US" sz="1100" dirty="0">
                <a:solidFill>
                  <a:srgbClr val="CC0000"/>
                </a:solidFill>
                <a:cs typeface="Verdana" pitchFamily="34" charset="0"/>
              </a:rPr>
              <a:t>）</a:t>
            </a:r>
          </a:p>
          <a:p>
            <a:pPr marL="342900" indent="-117475" algn="l" defTabSz="457200">
              <a:spcBef>
                <a:spcPct val="20000"/>
              </a:spcBef>
              <a:buFont typeface="Wingdings" pitchFamily="2" charset="2"/>
              <a:buChar char="Ø"/>
            </a:pPr>
            <a:r>
              <a:rPr kumimoji="0" lang="zh-CN" altLang="en-US" sz="1600" dirty="0">
                <a:solidFill>
                  <a:srgbClr val="3D3D3D"/>
                </a:solidFill>
                <a:cs typeface="Verdana" pitchFamily="34" charset="0"/>
              </a:rPr>
              <a:t>信息公司</a:t>
            </a:r>
          </a:p>
          <a:p>
            <a:pPr marL="742950" lvl="1" indent="-117475" algn="l" defTabSz="457200">
              <a:spcBef>
                <a:spcPct val="20000"/>
              </a:spcBef>
              <a:buFont typeface="Wingdings" pitchFamily="2" charset="2"/>
              <a:buChar char="Ø"/>
            </a:pPr>
            <a:r>
              <a:rPr kumimoji="0" lang="zh-CN" altLang="en-US" sz="1100" dirty="0">
                <a:solidFill>
                  <a:srgbClr val="CC0000"/>
                </a:solidFill>
                <a:cs typeface="Verdana" pitchFamily="34" charset="0"/>
              </a:rPr>
              <a:t>交易公开信息披露（</a:t>
            </a:r>
            <a:r>
              <a:rPr kumimoji="0" lang="en-US" altLang="zh-CN" sz="1100" dirty="0">
                <a:solidFill>
                  <a:srgbClr val="CC0000"/>
                </a:solidFill>
                <a:cs typeface="Verdana" pitchFamily="34" charset="0"/>
              </a:rPr>
              <a:t>1</a:t>
            </a:r>
            <a:r>
              <a:rPr kumimoji="0" lang="zh-CN" altLang="en-US" sz="1100" dirty="0">
                <a:solidFill>
                  <a:srgbClr val="CC0000"/>
                </a:solidFill>
                <a:cs typeface="Verdana" pitchFamily="34" charset="0"/>
              </a:rPr>
              <a:t>）</a:t>
            </a:r>
          </a:p>
          <a:p>
            <a:pPr marL="742950" lvl="1" indent="-117475" algn="l" defTabSz="457200">
              <a:spcBef>
                <a:spcPct val="20000"/>
              </a:spcBef>
              <a:buFont typeface="Wingdings" pitchFamily="2" charset="2"/>
              <a:buChar char="Ø"/>
            </a:pPr>
            <a:r>
              <a:rPr kumimoji="0" lang="zh-CN" altLang="en-US" sz="1100" dirty="0">
                <a:solidFill>
                  <a:srgbClr val="CC0000"/>
                </a:solidFill>
                <a:cs typeface="Verdana" pitchFamily="34" charset="0"/>
              </a:rPr>
              <a:t>信息产品数据</a:t>
            </a:r>
            <a:r>
              <a:rPr kumimoji="0" lang="en-US" altLang="zh-CN" sz="1100" dirty="0">
                <a:solidFill>
                  <a:srgbClr val="CC0000"/>
                </a:solidFill>
                <a:cs typeface="Verdana" pitchFamily="34" charset="0"/>
              </a:rPr>
              <a:t>/</a:t>
            </a:r>
            <a:r>
              <a:rPr kumimoji="0" lang="zh-CN" altLang="en-US" sz="1100" dirty="0">
                <a:solidFill>
                  <a:srgbClr val="CC0000"/>
                </a:solidFill>
                <a:cs typeface="Verdana" pitchFamily="34" charset="0"/>
              </a:rPr>
              <a:t>权证服务中心产品（</a:t>
            </a:r>
            <a:r>
              <a:rPr kumimoji="0" lang="en-US" altLang="zh-CN" sz="1100" dirty="0">
                <a:solidFill>
                  <a:srgbClr val="CC0000"/>
                </a:solidFill>
                <a:cs typeface="Verdana" pitchFamily="34" charset="0"/>
              </a:rPr>
              <a:t>56*</a:t>
            </a:r>
            <a:r>
              <a:rPr kumimoji="0" lang="zh-CN" altLang="en-US" sz="1100" dirty="0">
                <a:solidFill>
                  <a:srgbClr val="CC0000"/>
                </a:solidFill>
                <a:cs typeface="Verdana" pitchFamily="34" charset="0"/>
              </a:rPr>
              <a:t>）</a:t>
            </a:r>
          </a:p>
          <a:p>
            <a:pPr marL="742950" lvl="1" indent="-117475" algn="l" defTabSz="457200">
              <a:spcBef>
                <a:spcPct val="20000"/>
              </a:spcBef>
              <a:buFont typeface="Wingdings" pitchFamily="2" charset="2"/>
              <a:buChar char="Ø"/>
            </a:pPr>
            <a:r>
              <a:rPr kumimoji="0" lang="zh-CN" altLang="en-US" sz="1100" dirty="0">
                <a:solidFill>
                  <a:srgbClr val="CC0000"/>
                </a:solidFill>
                <a:cs typeface="Verdana" pitchFamily="34" charset="0"/>
              </a:rPr>
              <a:t>融资融券稽核（</a:t>
            </a:r>
            <a:r>
              <a:rPr kumimoji="0" lang="en-US" altLang="zh-CN" sz="1100" dirty="0">
                <a:solidFill>
                  <a:srgbClr val="CC0000"/>
                </a:solidFill>
                <a:cs typeface="Verdana" pitchFamily="34" charset="0"/>
              </a:rPr>
              <a:t>1</a:t>
            </a:r>
            <a:r>
              <a:rPr kumimoji="0" lang="zh-CN" altLang="en-US" sz="1100" dirty="0" smtClean="0">
                <a:solidFill>
                  <a:srgbClr val="CC0000"/>
                </a:solidFill>
                <a:cs typeface="Verdana" pitchFamily="34" charset="0"/>
              </a:rPr>
              <a:t>）</a:t>
            </a:r>
            <a:endParaRPr kumimoji="0" lang="en-US" altLang="zh-CN" sz="1100" dirty="0" smtClean="0">
              <a:solidFill>
                <a:srgbClr val="CC0000"/>
              </a:solidFill>
              <a:cs typeface="Verdana" pitchFamily="34" charset="0"/>
            </a:endParaRPr>
          </a:p>
          <a:p>
            <a:pPr marL="742950" lvl="1" indent="-117475" algn="l" defTabSz="457200">
              <a:spcBef>
                <a:spcPct val="20000"/>
              </a:spcBef>
              <a:buFont typeface="Wingdings" pitchFamily="2" charset="2"/>
              <a:buChar char="Ø"/>
            </a:pPr>
            <a:r>
              <a:rPr lang="zh-CN" altLang="en-US" sz="1100" dirty="0" smtClean="0">
                <a:solidFill>
                  <a:srgbClr val="CC0000"/>
                </a:solidFill>
                <a:cs typeface="Verdana" pitchFamily="34" charset="0"/>
              </a:rPr>
              <a:t>国债预发行统计</a:t>
            </a:r>
            <a:r>
              <a:rPr lang="en-US" altLang="zh-CN" sz="1100" dirty="0" smtClean="0">
                <a:solidFill>
                  <a:srgbClr val="CC0000"/>
                </a:solidFill>
                <a:cs typeface="Verdana" pitchFamily="34" charset="0"/>
              </a:rPr>
              <a:t>(1)</a:t>
            </a:r>
          </a:p>
          <a:p>
            <a:pPr marL="742950" lvl="1" indent="-117475" algn="l" defTabSz="457200">
              <a:spcBef>
                <a:spcPct val="20000"/>
              </a:spcBef>
              <a:buFont typeface="Wingdings" pitchFamily="2" charset="2"/>
              <a:buChar char="Ø"/>
            </a:pPr>
            <a:r>
              <a:rPr kumimoji="0" lang="zh-CN" altLang="en-US" sz="1100" dirty="0">
                <a:solidFill>
                  <a:srgbClr val="CC0000"/>
                </a:solidFill>
                <a:cs typeface="Verdana" pitchFamily="34" charset="0"/>
              </a:rPr>
              <a:t>个</a:t>
            </a:r>
            <a:r>
              <a:rPr kumimoji="0" lang="zh-CN" altLang="en-US" sz="1100" dirty="0" smtClean="0">
                <a:solidFill>
                  <a:srgbClr val="CC0000"/>
                </a:solidFill>
                <a:cs typeface="Verdana" pitchFamily="34" charset="0"/>
              </a:rPr>
              <a:t>股期权风险指标</a:t>
            </a:r>
            <a:r>
              <a:rPr kumimoji="0" lang="en-US" altLang="zh-CN" sz="1100" dirty="0" smtClean="0">
                <a:solidFill>
                  <a:srgbClr val="CC0000"/>
                </a:solidFill>
                <a:cs typeface="Verdana" pitchFamily="34" charset="0"/>
              </a:rPr>
              <a:t>(1)</a:t>
            </a:r>
          </a:p>
          <a:p>
            <a:pPr marL="742950" lvl="1" indent="-117475" algn="l" defTabSz="457200">
              <a:spcBef>
                <a:spcPct val="20000"/>
              </a:spcBef>
              <a:buFont typeface="Wingdings" pitchFamily="2" charset="2"/>
              <a:buChar char="Ø"/>
            </a:pPr>
            <a:r>
              <a:rPr lang="zh-CN" altLang="en-US" sz="1100" dirty="0" smtClean="0">
                <a:solidFill>
                  <a:srgbClr val="CC0000"/>
                </a:solidFill>
                <a:cs typeface="Verdana" pitchFamily="34" charset="0"/>
              </a:rPr>
              <a:t>股票历史波动率</a:t>
            </a:r>
            <a:r>
              <a:rPr lang="en-US" altLang="zh-CN" sz="1100" dirty="0" smtClean="0">
                <a:solidFill>
                  <a:srgbClr val="CC0000"/>
                </a:solidFill>
                <a:cs typeface="Verdana" pitchFamily="34" charset="0"/>
              </a:rPr>
              <a:t>(1)</a:t>
            </a:r>
          </a:p>
          <a:p>
            <a:pPr marL="742950" lvl="1" indent="-117475" defTabSz="457200">
              <a:buFont typeface="Wingdings" pitchFamily="2" charset="2"/>
              <a:buChar char="Ø"/>
            </a:pPr>
            <a:r>
              <a:rPr lang="zh-CN" altLang="en-US" sz="1100" dirty="0">
                <a:solidFill>
                  <a:srgbClr val="CC0000"/>
                </a:solidFill>
                <a:cs typeface="Verdana" pitchFamily="34" charset="0"/>
              </a:rPr>
              <a:t>手机助手（</a:t>
            </a:r>
            <a:r>
              <a:rPr lang="en-US" altLang="zh-CN" sz="1100" dirty="0">
                <a:solidFill>
                  <a:srgbClr val="CC0000"/>
                </a:solidFill>
                <a:cs typeface="Verdana" pitchFamily="34" charset="0"/>
              </a:rPr>
              <a:t>2</a:t>
            </a:r>
            <a:r>
              <a:rPr lang="zh-CN" altLang="en-US" sz="1100" dirty="0">
                <a:solidFill>
                  <a:srgbClr val="CC0000"/>
                </a:solidFill>
                <a:cs typeface="Verdana" pitchFamily="34" charset="0"/>
              </a:rPr>
              <a:t>）</a:t>
            </a:r>
            <a:endParaRPr lang="zh-CN" altLang="en-US" sz="1100" dirty="0">
              <a:solidFill>
                <a:srgbClr val="CC0000"/>
              </a:solidFill>
              <a:cs typeface="Verdana" pitchFamily="34" charset="0"/>
            </a:endParaRPr>
          </a:p>
          <a:p>
            <a:pPr marL="742950" lvl="1" indent="-117475" algn="l" defTabSz="457200">
              <a:spcBef>
                <a:spcPct val="20000"/>
              </a:spcBef>
              <a:buFont typeface="Wingdings" pitchFamily="2" charset="2"/>
              <a:buChar char="Ø"/>
            </a:pPr>
            <a:r>
              <a:rPr kumimoji="0" lang="zh-CN" altLang="en-US" sz="1100" dirty="0" smtClean="0">
                <a:solidFill>
                  <a:srgbClr val="3D3D3D"/>
                </a:solidFill>
                <a:cs typeface="Verdana" pitchFamily="34" charset="0"/>
              </a:rPr>
              <a:t>会员信息产品（</a:t>
            </a:r>
            <a:r>
              <a:rPr kumimoji="0" lang="en-US" altLang="zh-CN" sz="1100" dirty="0" smtClean="0">
                <a:solidFill>
                  <a:srgbClr val="3D3D3D"/>
                </a:solidFill>
                <a:cs typeface="Verdana" pitchFamily="34" charset="0"/>
              </a:rPr>
              <a:t>4</a:t>
            </a:r>
            <a:r>
              <a:rPr kumimoji="0" lang="zh-CN" altLang="en-US" sz="1100" dirty="0" smtClean="0">
                <a:solidFill>
                  <a:srgbClr val="3D3D3D"/>
                </a:solidFill>
                <a:cs typeface="Verdana" pitchFamily="34" charset="0"/>
              </a:rPr>
              <a:t>）</a:t>
            </a:r>
            <a:endParaRPr kumimoji="0" lang="zh-CN" altLang="en-US" sz="1100" dirty="0">
              <a:solidFill>
                <a:srgbClr val="3D3D3D"/>
              </a:solidFill>
              <a:cs typeface="Verdana" pitchFamily="34" charset="0"/>
            </a:endParaRPr>
          </a:p>
          <a:p>
            <a:pPr marL="742950" lvl="1" indent="-117475" algn="l" defTabSz="457200">
              <a:spcBef>
                <a:spcPct val="20000"/>
              </a:spcBef>
              <a:buFont typeface="Wingdings" pitchFamily="2" charset="2"/>
              <a:buChar char="Ø"/>
            </a:pPr>
            <a:r>
              <a:rPr kumimoji="0" lang="zh-CN" altLang="en-US" sz="1100" dirty="0">
                <a:solidFill>
                  <a:srgbClr val="3D3D3D"/>
                </a:solidFill>
                <a:cs typeface="Verdana" pitchFamily="34" charset="0"/>
              </a:rPr>
              <a:t>债券信息网（</a:t>
            </a:r>
            <a:r>
              <a:rPr kumimoji="0" lang="en-US" altLang="zh-CN" sz="1100" dirty="0">
                <a:solidFill>
                  <a:srgbClr val="3D3D3D"/>
                </a:solidFill>
                <a:cs typeface="Verdana" pitchFamily="34" charset="0"/>
              </a:rPr>
              <a:t>6</a:t>
            </a:r>
            <a:r>
              <a:rPr kumimoji="0" lang="zh-CN" altLang="en-US" sz="1100" dirty="0">
                <a:solidFill>
                  <a:srgbClr val="3D3D3D"/>
                </a:solidFill>
                <a:cs typeface="Verdana" pitchFamily="34" charset="0"/>
              </a:rPr>
              <a:t>）</a:t>
            </a:r>
          </a:p>
          <a:p>
            <a:pPr marL="742950" lvl="1" indent="-117475" algn="l" defTabSz="457200">
              <a:spcBef>
                <a:spcPct val="20000"/>
              </a:spcBef>
              <a:buFont typeface="Wingdings" pitchFamily="2" charset="2"/>
              <a:buChar char="Ø"/>
            </a:pPr>
            <a:r>
              <a:rPr kumimoji="0" lang="zh-CN" altLang="en-US" sz="1100" dirty="0">
                <a:solidFill>
                  <a:srgbClr val="3D3D3D"/>
                </a:solidFill>
                <a:cs typeface="Verdana" pitchFamily="34" charset="0"/>
              </a:rPr>
              <a:t>主参考数据（</a:t>
            </a:r>
            <a:r>
              <a:rPr kumimoji="0" lang="en-US" altLang="zh-CN" sz="1100" dirty="0">
                <a:solidFill>
                  <a:srgbClr val="3D3D3D"/>
                </a:solidFill>
                <a:cs typeface="Verdana" pitchFamily="34" charset="0"/>
              </a:rPr>
              <a:t>10</a:t>
            </a:r>
            <a:r>
              <a:rPr kumimoji="0" lang="zh-CN" altLang="en-US" sz="1100" dirty="0">
                <a:solidFill>
                  <a:srgbClr val="3D3D3D"/>
                </a:solidFill>
                <a:cs typeface="Verdana" pitchFamily="34" charset="0"/>
              </a:rPr>
              <a:t>）</a:t>
            </a:r>
          </a:p>
          <a:p>
            <a:pPr marL="742950" lvl="1" indent="-117475" algn="l" defTabSz="457200">
              <a:spcBef>
                <a:spcPct val="20000"/>
              </a:spcBef>
              <a:buFont typeface="Wingdings" pitchFamily="2" charset="2"/>
              <a:buChar char="Ø"/>
            </a:pPr>
            <a:r>
              <a:rPr kumimoji="0" lang="en-US" altLang="zh-CN" sz="1100" dirty="0">
                <a:solidFill>
                  <a:srgbClr val="3D3D3D"/>
                </a:solidFill>
                <a:cs typeface="Verdana" pitchFamily="34" charset="0"/>
              </a:rPr>
              <a:t>ETF</a:t>
            </a:r>
            <a:r>
              <a:rPr kumimoji="0" lang="zh-CN" altLang="en-US" sz="1100" dirty="0">
                <a:solidFill>
                  <a:srgbClr val="3D3D3D"/>
                </a:solidFill>
                <a:cs typeface="Verdana" pitchFamily="34" charset="0"/>
              </a:rPr>
              <a:t>申赎统计（</a:t>
            </a:r>
            <a:r>
              <a:rPr kumimoji="0" lang="en-US" altLang="zh-CN" sz="1100" dirty="0">
                <a:solidFill>
                  <a:srgbClr val="3D3D3D"/>
                </a:solidFill>
                <a:cs typeface="Verdana" pitchFamily="34" charset="0"/>
              </a:rPr>
              <a:t>1</a:t>
            </a:r>
            <a:r>
              <a:rPr kumimoji="0" lang="zh-CN" altLang="en-US" sz="1100" dirty="0">
                <a:solidFill>
                  <a:srgbClr val="3D3D3D"/>
                </a:solidFill>
                <a:cs typeface="Verdana" pitchFamily="34" charset="0"/>
              </a:rPr>
              <a:t>）</a:t>
            </a:r>
          </a:p>
          <a:p>
            <a:pPr marL="742950" lvl="1" indent="-117475" algn="l" defTabSz="457200">
              <a:spcBef>
                <a:spcPct val="20000"/>
              </a:spcBef>
              <a:buFont typeface="Wingdings" pitchFamily="2" charset="2"/>
              <a:buChar char="Ø"/>
            </a:pPr>
            <a:r>
              <a:rPr kumimoji="0" lang="en-US" altLang="zh-CN" sz="1100" dirty="0">
                <a:solidFill>
                  <a:srgbClr val="3D3D3D"/>
                </a:solidFill>
                <a:cs typeface="Verdana" pitchFamily="34" charset="0"/>
              </a:rPr>
              <a:t>PBU</a:t>
            </a:r>
            <a:r>
              <a:rPr kumimoji="0" lang="zh-CN" altLang="en-US" sz="1100" dirty="0">
                <a:solidFill>
                  <a:srgbClr val="3D3D3D"/>
                </a:solidFill>
                <a:cs typeface="Verdana" pitchFamily="34" charset="0"/>
              </a:rPr>
              <a:t>指定账户统计（</a:t>
            </a:r>
            <a:r>
              <a:rPr kumimoji="0" lang="en-US" altLang="zh-CN" sz="1100" dirty="0">
                <a:solidFill>
                  <a:srgbClr val="3D3D3D"/>
                </a:solidFill>
                <a:cs typeface="Verdana" pitchFamily="34" charset="0"/>
              </a:rPr>
              <a:t>1</a:t>
            </a:r>
            <a:r>
              <a:rPr kumimoji="0" lang="zh-CN" altLang="en-US" sz="1100" dirty="0">
                <a:solidFill>
                  <a:srgbClr val="3D3D3D"/>
                </a:solidFill>
                <a:cs typeface="Verdana" pitchFamily="34" charset="0"/>
              </a:rPr>
              <a:t>）</a:t>
            </a:r>
            <a:endParaRPr kumimoji="0" lang="en-US" altLang="zh-CN" sz="1100" dirty="0">
              <a:solidFill>
                <a:srgbClr val="3D3D3D"/>
              </a:solidFill>
              <a:cs typeface="Verdana" pitchFamily="34" charset="0"/>
            </a:endParaRPr>
          </a:p>
          <a:p>
            <a:pPr marL="742950" lvl="1" indent="-117475" algn="l" defTabSz="457200">
              <a:spcBef>
                <a:spcPct val="20000"/>
              </a:spcBef>
              <a:buFont typeface="Wingdings" pitchFamily="2" charset="2"/>
              <a:buChar char="Ø"/>
            </a:pPr>
            <a:r>
              <a:rPr kumimoji="0" lang="zh-CN" altLang="en-US" sz="1100" dirty="0">
                <a:solidFill>
                  <a:srgbClr val="3D3D3D"/>
                </a:solidFill>
                <a:cs typeface="Verdana" pitchFamily="34" charset="0"/>
              </a:rPr>
              <a:t>维也纳数据（</a:t>
            </a:r>
            <a:r>
              <a:rPr kumimoji="0" lang="en-US" altLang="zh-CN" sz="1100" dirty="0">
                <a:solidFill>
                  <a:srgbClr val="3D3D3D"/>
                </a:solidFill>
                <a:cs typeface="Verdana" pitchFamily="34" charset="0"/>
              </a:rPr>
              <a:t>4</a:t>
            </a:r>
            <a:r>
              <a:rPr kumimoji="0" lang="zh-CN" altLang="en-US" sz="1100" dirty="0">
                <a:solidFill>
                  <a:srgbClr val="3D3D3D"/>
                </a:solidFill>
                <a:cs typeface="Verdana" pitchFamily="34" charset="0"/>
              </a:rPr>
              <a:t>）</a:t>
            </a:r>
          </a:p>
          <a:p>
            <a:pPr marL="742950" lvl="1" indent="-117475" algn="l" defTabSz="457200">
              <a:spcBef>
                <a:spcPct val="20000"/>
              </a:spcBef>
              <a:buFont typeface="Wingdings" pitchFamily="2" charset="2"/>
              <a:buChar char="Ø"/>
            </a:pPr>
            <a:r>
              <a:rPr kumimoji="0" lang="zh-CN" altLang="en-US" sz="1100" dirty="0">
                <a:solidFill>
                  <a:srgbClr val="3D3D3D"/>
                </a:solidFill>
                <a:cs typeface="Verdana" pitchFamily="34" charset="0"/>
              </a:rPr>
              <a:t>配股缴款统计（</a:t>
            </a:r>
            <a:r>
              <a:rPr kumimoji="0" lang="en-US" altLang="zh-CN" sz="1100" dirty="0">
                <a:solidFill>
                  <a:srgbClr val="3D3D3D"/>
                </a:solidFill>
                <a:cs typeface="Verdana" pitchFamily="34" charset="0"/>
              </a:rPr>
              <a:t>2</a:t>
            </a:r>
            <a:r>
              <a:rPr kumimoji="0" lang="zh-CN" altLang="en-US" sz="1100" dirty="0">
                <a:solidFill>
                  <a:srgbClr val="3D3D3D"/>
                </a:solidFill>
                <a:cs typeface="Verdana" pitchFamily="34" charset="0"/>
              </a:rPr>
              <a:t>）</a:t>
            </a:r>
          </a:p>
          <a:p>
            <a:pPr marL="742950" lvl="1" indent="-117475" algn="l" defTabSz="457200">
              <a:spcBef>
                <a:spcPct val="20000"/>
              </a:spcBef>
              <a:buFont typeface="Wingdings" pitchFamily="2" charset="2"/>
              <a:buChar char="Ø"/>
            </a:pPr>
            <a:r>
              <a:rPr kumimoji="0" lang="en-US" altLang="zh-CN" sz="1100" dirty="0">
                <a:solidFill>
                  <a:srgbClr val="3D3D3D"/>
                </a:solidFill>
                <a:cs typeface="Verdana" pitchFamily="34" charset="0"/>
              </a:rPr>
              <a:t>1%</a:t>
            </a:r>
            <a:r>
              <a:rPr kumimoji="0" lang="zh-CN" altLang="en-US" sz="1100" dirty="0">
                <a:solidFill>
                  <a:srgbClr val="3D3D3D"/>
                </a:solidFill>
                <a:cs typeface="Verdana" pitchFamily="34" charset="0"/>
              </a:rPr>
              <a:t>限售流通账户数据（</a:t>
            </a:r>
            <a:r>
              <a:rPr kumimoji="0" lang="en-US" altLang="zh-CN" sz="1100" dirty="0">
                <a:solidFill>
                  <a:srgbClr val="3D3D3D"/>
                </a:solidFill>
                <a:cs typeface="Verdana" pitchFamily="34" charset="0"/>
              </a:rPr>
              <a:t>2</a:t>
            </a:r>
            <a:r>
              <a:rPr kumimoji="0" lang="zh-CN" altLang="en-US" sz="1100" dirty="0">
                <a:solidFill>
                  <a:srgbClr val="3D3D3D"/>
                </a:solidFill>
                <a:cs typeface="Verdana" pitchFamily="34" charset="0"/>
              </a:rPr>
              <a:t>）</a:t>
            </a:r>
          </a:p>
          <a:p>
            <a:pPr marL="742950" lvl="1" indent="-117475" algn="l" defTabSz="457200">
              <a:spcBef>
                <a:spcPct val="20000"/>
              </a:spcBef>
              <a:buFont typeface="Wingdings" pitchFamily="2" charset="2"/>
              <a:buChar char="Ø"/>
            </a:pPr>
            <a:r>
              <a:rPr kumimoji="0" lang="zh-CN" altLang="en-US" sz="1100" dirty="0">
                <a:solidFill>
                  <a:srgbClr val="3D3D3D"/>
                </a:solidFill>
                <a:cs typeface="Verdana" pitchFamily="34" charset="0"/>
              </a:rPr>
              <a:t>融资融券会员上报比对（</a:t>
            </a:r>
            <a:r>
              <a:rPr kumimoji="0" lang="en-US" altLang="zh-CN" sz="1100" dirty="0">
                <a:solidFill>
                  <a:srgbClr val="3D3D3D"/>
                </a:solidFill>
                <a:cs typeface="Verdana" pitchFamily="34" charset="0"/>
              </a:rPr>
              <a:t>1</a:t>
            </a:r>
            <a:r>
              <a:rPr kumimoji="0" lang="zh-CN" altLang="en-US" sz="1100" dirty="0">
                <a:solidFill>
                  <a:srgbClr val="3D3D3D"/>
                </a:solidFill>
                <a:cs typeface="Verdana" pitchFamily="34" charset="0"/>
              </a:rPr>
              <a:t>）</a:t>
            </a:r>
          </a:p>
          <a:p>
            <a:pPr marL="742950" lvl="1" indent="-117475" algn="l" defTabSz="457200">
              <a:spcBef>
                <a:spcPct val="20000"/>
              </a:spcBef>
              <a:buFont typeface="Wingdings" pitchFamily="2" charset="2"/>
              <a:buChar char="Ø"/>
            </a:pPr>
            <a:r>
              <a:rPr kumimoji="0" lang="zh-CN" altLang="en-US" sz="1100" dirty="0">
                <a:solidFill>
                  <a:srgbClr val="3D3D3D"/>
                </a:solidFill>
                <a:cs typeface="Verdana" pitchFamily="34" charset="0"/>
              </a:rPr>
              <a:t>私募债持仓和合格投资者（</a:t>
            </a:r>
            <a:r>
              <a:rPr kumimoji="0" lang="en-US" altLang="zh-CN" sz="1100" dirty="0">
                <a:solidFill>
                  <a:srgbClr val="3D3D3D"/>
                </a:solidFill>
                <a:cs typeface="Verdana" pitchFamily="34" charset="0"/>
              </a:rPr>
              <a:t>3</a:t>
            </a:r>
            <a:r>
              <a:rPr kumimoji="0" lang="zh-CN" altLang="en-US" sz="1100" dirty="0">
                <a:solidFill>
                  <a:srgbClr val="3D3D3D"/>
                </a:solidFill>
                <a:cs typeface="Verdana" pitchFamily="34" charset="0"/>
              </a:rPr>
              <a:t>）</a:t>
            </a:r>
          </a:p>
          <a:p>
            <a:pPr marL="742950" lvl="1" indent="-117475" algn="l" defTabSz="457200">
              <a:spcBef>
                <a:spcPct val="20000"/>
              </a:spcBef>
              <a:buFont typeface="Wingdings" pitchFamily="2" charset="2"/>
              <a:buChar char="Ø"/>
            </a:pPr>
            <a:r>
              <a:rPr kumimoji="0" lang="zh-CN" altLang="en-US" sz="1100" dirty="0">
                <a:solidFill>
                  <a:srgbClr val="3D3D3D"/>
                </a:solidFill>
                <a:cs typeface="Verdana" pitchFamily="34" charset="0"/>
              </a:rPr>
              <a:t>上市首日投资者交易数据（</a:t>
            </a:r>
            <a:r>
              <a:rPr kumimoji="0" lang="en-US" altLang="zh-CN" sz="1100" dirty="0">
                <a:solidFill>
                  <a:srgbClr val="3D3D3D"/>
                </a:solidFill>
                <a:cs typeface="Verdana" pitchFamily="34" charset="0"/>
              </a:rPr>
              <a:t>1</a:t>
            </a:r>
            <a:r>
              <a:rPr kumimoji="0" lang="zh-CN" altLang="en-US" sz="1100" dirty="0">
                <a:solidFill>
                  <a:srgbClr val="3D3D3D"/>
                </a:solidFill>
                <a:cs typeface="Verdana" pitchFamily="34" charset="0"/>
              </a:rPr>
              <a:t>）</a:t>
            </a:r>
          </a:p>
          <a:p>
            <a:pPr marL="742950" lvl="1" indent="-117475" algn="l" defTabSz="457200">
              <a:spcBef>
                <a:spcPct val="20000"/>
              </a:spcBef>
              <a:buFont typeface="Wingdings" pitchFamily="2" charset="2"/>
              <a:buChar char="Ø"/>
            </a:pPr>
            <a:r>
              <a:rPr kumimoji="0" lang="zh-CN" altLang="en-US" sz="1100" dirty="0">
                <a:solidFill>
                  <a:srgbClr val="3D3D3D"/>
                </a:solidFill>
                <a:cs typeface="Verdana" pitchFamily="34" charset="0"/>
              </a:rPr>
              <a:t>申报营业部错误代码分析（</a:t>
            </a:r>
            <a:r>
              <a:rPr kumimoji="0" lang="en-US" altLang="zh-CN" sz="1100" dirty="0">
                <a:solidFill>
                  <a:srgbClr val="3D3D3D"/>
                </a:solidFill>
                <a:cs typeface="Verdana" pitchFamily="34" charset="0"/>
              </a:rPr>
              <a:t>1</a:t>
            </a:r>
            <a:r>
              <a:rPr kumimoji="0" lang="zh-CN" altLang="en-US" sz="1100" dirty="0" smtClean="0">
                <a:solidFill>
                  <a:srgbClr val="3D3D3D"/>
                </a:solidFill>
                <a:cs typeface="Verdana" pitchFamily="34" charset="0"/>
              </a:rPr>
              <a:t>）</a:t>
            </a:r>
            <a:endParaRPr kumimoji="0" lang="zh-CN" altLang="en-US" sz="1100" dirty="0">
              <a:solidFill>
                <a:srgbClr val="3D3D3D"/>
              </a:solidFill>
              <a:cs typeface="Verdana" pitchFamily="34" charset="0"/>
            </a:endParaRPr>
          </a:p>
        </p:txBody>
      </p:sp>
      <p:sp>
        <p:nvSpPr>
          <p:cNvPr id="8" name="Rectangle 3"/>
          <p:cNvSpPr>
            <a:spLocks noChangeArrowheads="1"/>
          </p:cNvSpPr>
          <p:nvPr/>
        </p:nvSpPr>
        <p:spPr bwMode="auto">
          <a:xfrm>
            <a:off x="3522856" y="1143442"/>
            <a:ext cx="3337020" cy="5597926"/>
          </a:xfrm>
          <a:prstGeom prst="rect">
            <a:avLst/>
          </a:prstGeom>
          <a:solidFill>
            <a:schemeClr val="bg1"/>
          </a:solidFill>
          <a:ln>
            <a:noFill/>
          </a:ln>
        </p:spPr>
        <p:txBody>
          <a:bodyPr/>
          <a:lstStyle/>
          <a:p>
            <a:pPr marL="342900" indent="-342900" algn="l" eaLnBrk="0" hangingPunct="0">
              <a:spcBef>
                <a:spcPct val="20000"/>
              </a:spcBef>
              <a:buFont typeface="Wingdings" pitchFamily="2" charset="2"/>
              <a:buChar char="Ø"/>
            </a:pPr>
            <a:r>
              <a:rPr kumimoji="0" lang="zh-CN" altLang="en-US" sz="1600" dirty="0"/>
              <a:t>市场监察部</a:t>
            </a:r>
          </a:p>
          <a:p>
            <a:pPr marL="742950" lvl="1" indent="-285750" algn="l" eaLnBrk="0" hangingPunct="0">
              <a:spcBef>
                <a:spcPct val="20000"/>
              </a:spcBef>
              <a:buFont typeface="Wingdings" pitchFamily="2" charset="2"/>
              <a:buChar char="Ø"/>
            </a:pPr>
            <a:r>
              <a:rPr kumimoji="0" lang="zh-CN" altLang="en-US" sz="1100" dirty="0">
                <a:solidFill>
                  <a:srgbClr val="CC0000"/>
                </a:solidFill>
              </a:rPr>
              <a:t>债券统计数据（</a:t>
            </a:r>
            <a:r>
              <a:rPr kumimoji="0" lang="en-US" altLang="zh-CN" sz="1100" dirty="0">
                <a:solidFill>
                  <a:srgbClr val="CC0000"/>
                </a:solidFill>
              </a:rPr>
              <a:t>4</a:t>
            </a:r>
            <a:r>
              <a:rPr kumimoji="0" lang="zh-CN" altLang="en-US" sz="1100" dirty="0">
                <a:solidFill>
                  <a:srgbClr val="CC0000"/>
                </a:solidFill>
              </a:rPr>
              <a:t>）</a:t>
            </a:r>
          </a:p>
          <a:p>
            <a:pPr marL="742950" lvl="1" indent="-285750" algn="l" eaLnBrk="0" hangingPunct="0">
              <a:spcBef>
                <a:spcPct val="20000"/>
              </a:spcBef>
              <a:buFont typeface="Wingdings" pitchFamily="2" charset="2"/>
              <a:buChar char="Ø"/>
            </a:pPr>
            <a:r>
              <a:rPr kumimoji="0" lang="zh-CN" altLang="en-US" sz="1100" dirty="0"/>
              <a:t>债券专业投资者数据（</a:t>
            </a:r>
            <a:r>
              <a:rPr kumimoji="0" lang="en-US" altLang="zh-CN" sz="1100" dirty="0"/>
              <a:t>1</a:t>
            </a:r>
            <a:r>
              <a:rPr kumimoji="0" lang="zh-CN" altLang="en-US" sz="1100" dirty="0"/>
              <a:t>）</a:t>
            </a:r>
          </a:p>
          <a:p>
            <a:pPr marL="742950" lvl="1" indent="-285750" algn="l" eaLnBrk="0" hangingPunct="0">
              <a:spcBef>
                <a:spcPct val="20000"/>
              </a:spcBef>
              <a:buFont typeface="Wingdings" pitchFamily="2" charset="2"/>
              <a:buChar char="Ø"/>
            </a:pPr>
            <a:r>
              <a:rPr kumimoji="0" lang="zh-CN" altLang="en-US" sz="1100" dirty="0" smtClean="0"/>
              <a:t>市场</a:t>
            </a:r>
            <a:r>
              <a:rPr kumimoji="0" lang="zh-CN" altLang="en-US" sz="1100" dirty="0"/>
              <a:t>交易统计（</a:t>
            </a:r>
            <a:r>
              <a:rPr kumimoji="0" lang="en-US" altLang="zh-CN" sz="1100" dirty="0"/>
              <a:t>4</a:t>
            </a:r>
            <a:r>
              <a:rPr kumimoji="0" lang="zh-CN" altLang="en-US" sz="1100" dirty="0"/>
              <a:t>）</a:t>
            </a:r>
            <a:endParaRPr kumimoji="0" lang="zh-CN" altLang="en-US" sz="1000" dirty="0"/>
          </a:p>
          <a:p>
            <a:pPr marL="342900" indent="-342900" algn="l" eaLnBrk="0" hangingPunct="0">
              <a:spcBef>
                <a:spcPct val="20000"/>
              </a:spcBef>
              <a:buFont typeface="Wingdings" pitchFamily="2" charset="2"/>
              <a:buChar char="Ø"/>
            </a:pPr>
            <a:r>
              <a:rPr kumimoji="0" lang="zh-CN" altLang="en-US" sz="1600" dirty="0"/>
              <a:t>信息中心（证监会）</a:t>
            </a:r>
          </a:p>
          <a:p>
            <a:pPr marL="742950" lvl="1" indent="-285750" algn="l" eaLnBrk="0" hangingPunct="0">
              <a:spcBef>
                <a:spcPct val="20000"/>
              </a:spcBef>
              <a:buFont typeface="Wingdings" pitchFamily="2" charset="2"/>
              <a:buChar char="Ø"/>
            </a:pPr>
            <a:r>
              <a:rPr kumimoji="0" lang="zh-CN" altLang="en-US" sz="1100" dirty="0"/>
              <a:t>证监会数据中心（</a:t>
            </a:r>
            <a:r>
              <a:rPr kumimoji="0" lang="en-US" altLang="zh-CN" sz="1100" dirty="0"/>
              <a:t>181</a:t>
            </a:r>
            <a:r>
              <a:rPr kumimoji="0" lang="zh-CN" altLang="en-US" sz="1100" dirty="0"/>
              <a:t>）</a:t>
            </a:r>
          </a:p>
          <a:p>
            <a:pPr marL="742950" lvl="1" indent="-285750" algn="l" eaLnBrk="0" hangingPunct="0">
              <a:spcBef>
                <a:spcPct val="20000"/>
              </a:spcBef>
              <a:buFont typeface="Wingdings" pitchFamily="2" charset="2"/>
              <a:buChar char="Ø"/>
            </a:pPr>
            <a:r>
              <a:rPr kumimoji="0" lang="zh-CN" altLang="en-US" sz="1100" dirty="0"/>
              <a:t>盈亏数据（</a:t>
            </a:r>
            <a:r>
              <a:rPr kumimoji="0" lang="en-US" altLang="zh-CN" sz="1100" dirty="0"/>
              <a:t>16</a:t>
            </a:r>
            <a:r>
              <a:rPr kumimoji="0" lang="zh-CN" altLang="en-US" sz="1100" dirty="0"/>
              <a:t>）</a:t>
            </a:r>
          </a:p>
          <a:p>
            <a:pPr marL="742950" lvl="1" indent="-285750" algn="l" eaLnBrk="0" hangingPunct="0">
              <a:spcBef>
                <a:spcPct val="20000"/>
              </a:spcBef>
              <a:buFont typeface="Wingdings" pitchFamily="2" charset="2"/>
              <a:buChar char="Ø"/>
            </a:pPr>
            <a:r>
              <a:rPr kumimoji="0" lang="zh-CN" altLang="en-US" sz="1100" dirty="0">
                <a:solidFill>
                  <a:srgbClr val="CC0000"/>
                </a:solidFill>
              </a:rPr>
              <a:t>证监会机构交易报表（</a:t>
            </a:r>
            <a:r>
              <a:rPr kumimoji="0" lang="en-US" altLang="zh-CN" sz="1100" dirty="0">
                <a:solidFill>
                  <a:srgbClr val="CC0000"/>
                </a:solidFill>
              </a:rPr>
              <a:t>6</a:t>
            </a:r>
            <a:r>
              <a:rPr kumimoji="0" lang="zh-CN" altLang="en-US" sz="1100" dirty="0">
                <a:solidFill>
                  <a:srgbClr val="CC0000"/>
                </a:solidFill>
              </a:rPr>
              <a:t>）</a:t>
            </a:r>
          </a:p>
          <a:p>
            <a:pPr marL="742950" lvl="1" indent="-285750" algn="l" eaLnBrk="0" hangingPunct="0">
              <a:spcBef>
                <a:spcPct val="20000"/>
              </a:spcBef>
              <a:buFont typeface="Wingdings" pitchFamily="2" charset="2"/>
              <a:buChar char="Ø"/>
            </a:pPr>
            <a:r>
              <a:rPr kumimoji="0" lang="zh-CN" altLang="en-US" sz="1100" dirty="0">
                <a:solidFill>
                  <a:srgbClr val="CC0000"/>
                </a:solidFill>
              </a:rPr>
              <a:t>统计月报，季报，年鉴（</a:t>
            </a:r>
            <a:r>
              <a:rPr kumimoji="0" lang="en-US" altLang="zh-CN" sz="1100" dirty="0">
                <a:solidFill>
                  <a:srgbClr val="CC0000"/>
                </a:solidFill>
              </a:rPr>
              <a:t>373</a:t>
            </a:r>
            <a:r>
              <a:rPr kumimoji="0" lang="zh-CN" altLang="en-US" sz="1100" dirty="0">
                <a:solidFill>
                  <a:srgbClr val="CC0000"/>
                </a:solidFill>
              </a:rPr>
              <a:t>）</a:t>
            </a:r>
          </a:p>
          <a:p>
            <a:pPr marL="742950" lvl="1" indent="-285750" algn="l" eaLnBrk="0" hangingPunct="0">
              <a:spcBef>
                <a:spcPct val="20000"/>
              </a:spcBef>
              <a:buFont typeface="Wingdings" pitchFamily="2" charset="2"/>
              <a:buChar char="Ø"/>
            </a:pPr>
            <a:r>
              <a:rPr kumimoji="0" lang="zh-CN" altLang="en-US" sz="1100" dirty="0"/>
              <a:t>决策支持系统数据（</a:t>
            </a:r>
            <a:r>
              <a:rPr kumimoji="0" lang="en-US" altLang="zh-CN" sz="1100" dirty="0"/>
              <a:t>30</a:t>
            </a:r>
            <a:r>
              <a:rPr kumimoji="0" lang="zh-CN" altLang="en-US" sz="1100" dirty="0"/>
              <a:t>）</a:t>
            </a:r>
          </a:p>
          <a:p>
            <a:pPr marL="742950" lvl="1" indent="-285750" algn="l" eaLnBrk="0" hangingPunct="0">
              <a:spcBef>
                <a:spcPct val="20000"/>
              </a:spcBef>
              <a:buFont typeface="Wingdings" pitchFamily="2" charset="2"/>
              <a:buChar char="Ø"/>
            </a:pPr>
            <a:r>
              <a:rPr kumimoji="0" lang="zh-CN" altLang="en-US" sz="1100" dirty="0"/>
              <a:t>融资融券会员交易快报，周报（</a:t>
            </a:r>
            <a:r>
              <a:rPr kumimoji="0" lang="en-US" altLang="zh-CN" sz="1100" dirty="0"/>
              <a:t>15</a:t>
            </a:r>
            <a:r>
              <a:rPr kumimoji="0" lang="zh-CN" altLang="en-US" sz="1100" dirty="0"/>
              <a:t>）</a:t>
            </a:r>
          </a:p>
          <a:p>
            <a:pPr marL="742950" lvl="1" indent="-285750" algn="l" eaLnBrk="0" hangingPunct="0">
              <a:spcBef>
                <a:spcPct val="20000"/>
              </a:spcBef>
              <a:buFont typeface="Wingdings" pitchFamily="2" charset="2"/>
              <a:buChar char="Ø"/>
            </a:pPr>
            <a:r>
              <a:rPr kumimoji="0" lang="zh-CN" altLang="en-US" sz="1100" dirty="0"/>
              <a:t>商业银行交易统计（</a:t>
            </a:r>
            <a:r>
              <a:rPr kumimoji="0" lang="en-US" altLang="zh-CN" sz="1100" dirty="0"/>
              <a:t>1</a:t>
            </a:r>
            <a:r>
              <a:rPr kumimoji="0" lang="zh-CN" altLang="en-US" sz="1100" dirty="0"/>
              <a:t>）</a:t>
            </a:r>
          </a:p>
          <a:p>
            <a:pPr marL="742950" lvl="1" indent="-285750" algn="l" eaLnBrk="0" hangingPunct="0">
              <a:spcBef>
                <a:spcPct val="20000"/>
              </a:spcBef>
              <a:buFont typeface="Wingdings" pitchFamily="2" charset="2"/>
              <a:buChar char="Ø"/>
            </a:pPr>
            <a:r>
              <a:rPr kumimoji="0" lang="zh-CN" altLang="en-US" sz="1100" dirty="0">
                <a:solidFill>
                  <a:srgbClr val="CC0000"/>
                </a:solidFill>
              </a:rPr>
              <a:t>行业市盈率校验数据（</a:t>
            </a:r>
            <a:r>
              <a:rPr kumimoji="0" lang="en-US" altLang="zh-CN" sz="1100" dirty="0">
                <a:solidFill>
                  <a:srgbClr val="CC0000"/>
                </a:solidFill>
              </a:rPr>
              <a:t>2</a:t>
            </a:r>
            <a:r>
              <a:rPr kumimoji="0" lang="zh-CN" altLang="en-US" sz="1100" dirty="0">
                <a:solidFill>
                  <a:srgbClr val="CC0000"/>
                </a:solidFill>
              </a:rPr>
              <a:t>）</a:t>
            </a:r>
          </a:p>
          <a:p>
            <a:pPr marL="742950" lvl="1" indent="-285750" algn="l" eaLnBrk="0" hangingPunct="0">
              <a:spcBef>
                <a:spcPct val="20000"/>
              </a:spcBef>
              <a:buFont typeface="Wingdings" pitchFamily="2" charset="2"/>
              <a:buChar char="Ø"/>
            </a:pPr>
            <a:r>
              <a:rPr kumimoji="0" lang="zh-CN" altLang="en-US" sz="1100" dirty="0"/>
              <a:t>质押券持仓统计（</a:t>
            </a:r>
            <a:r>
              <a:rPr kumimoji="0" lang="en-US" altLang="zh-CN" sz="1100" dirty="0"/>
              <a:t>3</a:t>
            </a:r>
            <a:r>
              <a:rPr kumimoji="0" lang="zh-CN" altLang="en-US" sz="1100" dirty="0"/>
              <a:t>）</a:t>
            </a:r>
          </a:p>
          <a:p>
            <a:pPr marL="742950" lvl="1" indent="-285750" algn="l" eaLnBrk="0" hangingPunct="0">
              <a:spcBef>
                <a:spcPct val="20000"/>
              </a:spcBef>
              <a:buFont typeface="Wingdings" pitchFamily="2" charset="2"/>
              <a:buChar char="Ø"/>
            </a:pPr>
            <a:r>
              <a:rPr kumimoji="0" lang="zh-CN" altLang="en-US" sz="1100" dirty="0"/>
              <a:t>股指期货活跃账户数据（</a:t>
            </a:r>
            <a:r>
              <a:rPr kumimoji="0" lang="en-US" altLang="zh-CN" sz="1100" dirty="0"/>
              <a:t>8</a:t>
            </a:r>
            <a:r>
              <a:rPr kumimoji="0" lang="zh-CN" altLang="en-US" sz="1100" dirty="0"/>
              <a:t>）</a:t>
            </a:r>
          </a:p>
          <a:p>
            <a:pPr marL="742950" lvl="1" indent="-285750" algn="l" eaLnBrk="0" hangingPunct="0">
              <a:spcBef>
                <a:spcPct val="20000"/>
              </a:spcBef>
              <a:buFont typeface="Wingdings" pitchFamily="2" charset="2"/>
              <a:buChar char="Ø"/>
            </a:pPr>
            <a:r>
              <a:rPr kumimoji="0" lang="zh-CN" altLang="en-US" sz="1100" dirty="0"/>
              <a:t>大小非解禁卖出（</a:t>
            </a:r>
            <a:r>
              <a:rPr kumimoji="0" lang="en-US" altLang="zh-CN" sz="1100" dirty="0"/>
              <a:t>1</a:t>
            </a:r>
            <a:r>
              <a:rPr kumimoji="0" lang="zh-CN" altLang="en-US" sz="1100" dirty="0"/>
              <a:t>）</a:t>
            </a:r>
          </a:p>
          <a:p>
            <a:pPr marL="742950" lvl="1" indent="-285750" algn="l" eaLnBrk="0" hangingPunct="0">
              <a:spcBef>
                <a:spcPct val="20000"/>
              </a:spcBef>
              <a:buFont typeface="Wingdings" pitchFamily="2" charset="2"/>
              <a:buChar char="Ø"/>
            </a:pPr>
            <a:r>
              <a:rPr kumimoji="0" lang="zh-CN" altLang="en-US" sz="1100" dirty="0"/>
              <a:t>基金</a:t>
            </a:r>
            <a:r>
              <a:rPr kumimoji="0" lang="en-US" altLang="zh-CN" sz="1100" dirty="0"/>
              <a:t>XBRL</a:t>
            </a:r>
            <a:r>
              <a:rPr kumimoji="0" lang="zh-CN" altLang="en-US" sz="1100" dirty="0"/>
              <a:t>净值份额（</a:t>
            </a:r>
            <a:r>
              <a:rPr kumimoji="0" lang="en-US" altLang="zh-CN" sz="1100" dirty="0"/>
              <a:t>2</a:t>
            </a:r>
            <a:r>
              <a:rPr kumimoji="0" lang="zh-CN" altLang="en-US" sz="1100" dirty="0"/>
              <a:t>）</a:t>
            </a:r>
          </a:p>
          <a:p>
            <a:pPr marL="342900" indent="-342900" algn="l" eaLnBrk="0" hangingPunct="0">
              <a:spcBef>
                <a:spcPct val="20000"/>
              </a:spcBef>
              <a:buFont typeface="Wingdings" pitchFamily="2" charset="2"/>
              <a:buChar char="Ø"/>
            </a:pPr>
            <a:r>
              <a:rPr kumimoji="0" lang="zh-CN" altLang="en-US" sz="1600" dirty="0"/>
              <a:t>财务部</a:t>
            </a:r>
          </a:p>
          <a:p>
            <a:pPr marL="742950" lvl="1" indent="-285750" algn="l" eaLnBrk="0" hangingPunct="0">
              <a:spcBef>
                <a:spcPct val="20000"/>
              </a:spcBef>
              <a:buFont typeface="Wingdings" pitchFamily="2" charset="2"/>
              <a:buChar char="Ø"/>
            </a:pPr>
            <a:r>
              <a:rPr kumimoji="0" lang="zh-CN" altLang="en-US" sz="1100" dirty="0">
                <a:solidFill>
                  <a:srgbClr val="CC0000"/>
                </a:solidFill>
              </a:rPr>
              <a:t>会员计费数据（</a:t>
            </a:r>
            <a:r>
              <a:rPr kumimoji="0" lang="en-US" altLang="zh-CN" sz="1100" dirty="0">
                <a:solidFill>
                  <a:srgbClr val="CC0000"/>
                </a:solidFill>
              </a:rPr>
              <a:t>6</a:t>
            </a:r>
            <a:r>
              <a:rPr kumimoji="0" lang="zh-CN" altLang="en-US" sz="1100" dirty="0">
                <a:solidFill>
                  <a:srgbClr val="CC0000"/>
                </a:solidFill>
              </a:rPr>
              <a:t>）</a:t>
            </a:r>
          </a:p>
          <a:p>
            <a:pPr marL="342900" indent="-342900" algn="l" eaLnBrk="0" hangingPunct="0">
              <a:spcBef>
                <a:spcPct val="20000"/>
              </a:spcBef>
              <a:buFont typeface="Wingdings" pitchFamily="2" charset="2"/>
              <a:buChar char="Ø"/>
            </a:pPr>
            <a:r>
              <a:rPr kumimoji="0" lang="zh-CN" altLang="en-US" sz="1800" dirty="0"/>
              <a:t>其它部门</a:t>
            </a:r>
          </a:p>
          <a:p>
            <a:pPr marL="742950" lvl="1" indent="-285750" algn="l" eaLnBrk="0" hangingPunct="0">
              <a:spcBef>
                <a:spcPct val="20000"/>
              </a:spcBef>
              <a:buFont typeface="Wingdings" pitchFamily="2" charset="2"/>
              <a:buChar char="Ø"/>
            </a:pPr>
            <a:r>
              <a:rPr kumimoji="0" lang="zh-CN" altLang="en-US" sz="1100" dirty="0"/>
              <a:t>发行上市部</a:t>
            </a:r>
            <a:r>
              <a:rPr kumimoji="0" lang="en-US" altLang="zh-CN" sz="1100" dirty="0"/>
              <a:t>A</a:t>
            </a:r>
            <a:r>
              <a:rPr kumimoji="0" lang="zh-CN" altLang="en-US" sz="1100" dirty="0"/>
              <a:t>股概况（</a:t>
            </a:r>
            <a:r>
              <a:rPr kumimoji="0" lang="en-US" altLang="zh-CN" sz="1100" dirty="0"/>
              <a:t>1</a:t>
            </a:r>
            <a:r>
              <a:rPr kumimoji="0" lang="zh-CN" altLang="en-US" sz="1100" dirty="0"/>
              <a:t>）</a:t>
            </a:r>
          </a:p>
          <a:p>
            <a:pPr marL="742950" lvl="1" indent="-285750" algn="l" eaLnBrk="0" hangingPunct="0">
              <a:spcBef>
                <a:spcPct val="20000"/>
              </a:spcBef>
              <a:buFont typeface="Wingdings" pitchFamily="2" charset="2"/>
              <a:buChar char="Ø"/>
            </a:pPr>
            <a:r>
              <a:rPr kumimoji="0" lang="zh-CN" altLang="en-US" sz="1100" dirty="0"/>
              <a:t>发展研究中心金融实验室（</a:t>
            </a:r>
            <a:r>
              <a:rPr kumimoji="0" lang="en-US" altLang="zh-CN" sz="1100" dirty="0"/>
              <a:t>27</a:t>
            </a:r>
            <a:r>
              <a:rPr kumimoji="0" lang="zh-CN" altLang="en-US" sz="1100" dirty="0" smtClean="0"/>
              <a:t>）</a:t>
            </a:r>
            <a:endParaRPr kumimoji="0" lang="en-US" altLang="zh-CN" sz="1100" dirty="0" smtClean="0"/>
          </a:p>
          <a:p>
            <a:pPr marL="742950" lvl="1" indent="-285750" algn="l" eaLnBrk="0" hangingPunct="0">
              <a:spcBef>
                <a:spcPct val="20000"/>
              </a:spcBef>
              <a:buFont typeface="Wingdings" pitchFamily="2" charset="2"/>
              <a:buChar char="Ø"/>
            </a:pPr>
            <a:r>
              <a:rPr lang="zh-CN" altLang="en-US" sz="1100" dirty="0" smtClean="0"/>
              <a:t>证监会监测中心（</a:t>
            </a:r>
            <a:r>
              <a:rPr lang="en-US" altLang="zh-CN" sz="1100" dirty="0" smtClean="0"/>
              <a:t>44</a:t>
            </a:r>
            <a:r>
              <a:rPr lang="zh-CN" altLang="en-US" sz="1100" dirty="0" smtClean="0"/>
              <a:t>）</a:t>
            </a:r>
            <a:endParaRPr kumimoji="0" lang="en-US" altLang="zh-CN" sz="1100" dirty="0" smtClean="0"/>
          </a:p>
          <a:p>
            <a:pPr marL="742950" lvl="1" indent="-285750" algn="l" eaLnBrk="0" hangingPunct="0">
              <a:spcBef>
                <a:spcPct val="20000"/>
              </a:spcBef>
              <a:buFont typeface="Wingdings" pitchFamily="2" charset="2"/>
              <a:buChar char="Ø"/>
            </a:pPr>
            <a:endParaRPr kumimoji="0" lang="zh-CN" altLang="en-US" sz="1100" dirty="0"/>
          </a:p>
        </p:txBody>
      </p:sp>
      <p:pic>
        <p:nvPicPr>
          <p:cNvPr id="9"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667057" y="11429"/>
            <a:ext cx="1465513" cy="1124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ounded Rectangle 9"/>
          <p:cNvSpPr/>
          <p:nvPr/>
        </p:nvSpPr>
        <p:spPr bwMode="auto">
          <a:xfrm>
            <a:off x="8704747" y="22861"/>
            <a:ext cx="415187" cy="502920"/>
          </a:xfrm>
          <a:prstGeom prst="roundRect">
            <a:avLst/>
          </a:prstGeom>
          <a:noFill/>
          <a:ln w="38100">
            <a:solidFill>
              <a:srgbClr val="C00000"/>
            </a:solidFill>
            <a:prstDash val="sysDash"/>
          </a:ln>
          <a:effectLst/>
          <a:ex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
                <a:schemeClr val="accent1"/>
              </a:buClr>
              <a:buSzTx/>
              <a:buFont typeface="Times" pitchFamily="18" charset="0"/>
              <a:buChar char="•"/>
              <a:tabLst/>
            </a:pPr>
            <a:endParaRPr kumimoji="0" lang="en-US" sz="2000" b="0" i="0" u="none" strike="noStrike" cap="none" normalizeH="0" baseline="0" smtClean="0">
              <a:ln>
                <a:noFill/>
              </a:ln>
              <a:solidFill>
                <a:schemeClr val="tx1"/>
              </a:solidFill>
              <a:effectLst/>
              <a:latin typeface="Verdana" pitchFamily="34" charset="0"/>
              <a:ea typeface="微软雅黑" pitchFamily="34" charset="-122"/>
            </a:endParaRPr>
          </a:p>
        </p:txBody>
      </p:sp>
    </p:spTree>
    <p:extLst>
      <p:ext uri="{BB962C8B-B14F-4D97-AF65-F5344CB8AC3E}">
        <p14:creationId xmlns:p14="http://schemas.microsoft.com/office/powerpoint/2010/main" val="1574110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268760"/>
            <a:ext cx="8924484" cy="1728192"/>
          </a:xfrm>
        </p:spPr>
        <p:txBody>
          <a:bodyPr lIns="0" rIns="0"/>
          <a:lstStyle/>
          <a:p>
            <a:pPr>
              <a:lnSpc>
                <a:spcPct val="150000"/>
              </a:lnSpc>
            </a:pPr>
            <a:r>
              <a:rPr lang="zh-CN" altLang="en-US" sz="2400" dirty="0" smtClean="0">
                <a:latin typeface="微软雅黑" pitchFamily="34" charset="-122"/>
                <a:ea typeface="微软雅黑" pitchFamily="34" charset="-122"/>
              </a:rPr>
              <a:t>根据监管及临时数据分析</a:t>
            </a:r>
            <a:r>
              <a:rPr lang="zh-CN" altLang="en-US" sz="2400" dirty="0">
                <a:latin typeface="微软雅黑" pitchFamily="34" charset="-122"/>
                <a:ea typeface="微软雅黑" pitchFamily="34" charset="-122"/>
              </a:rPr>
              <a:t>需要手工在线查</a:t>
            </a:r>
            <a:r>
              <a:rPr lang="zh-CN" altLang="en-US" sz="2400" dirty="0" smtClean="0">
                <a:latin typeface="微软雅黑" pitchFamily="34" charset="-122"/>
                <a:ea typeface="微软雅黑" pitchFamily="34" charset="-122"/>
              </a:rPr>
              <a:t>询、统计相关信息工作</a:t>
            </a:r>
            <a:endParaRPr lang="en-US" altLang="zh-CN" sz="2400" dirty="0" smtClean="0">
              <a:latin typeface="微软雅黑" pitchFamily="34" charset="-122"/>
              <a:ea typeface="微软雅黑" pitchFamily="34" charset="-122"/>
            </a:endParaRPr>
          </a:p>
          <a:p>
            <a:pPr>
              <a:lnSpc>
                <a:spcPct val="150000"/>
              </a:lnSpc>
            </a:pPr>
            <a:r>
              <a:rPr lang="zh-CN" altLang="en-US" sz="2400" dirty="0" smtClean="0">
                <a:latin typeface="微软雅黑" pitchFamily="34" charset="-122"/>
                <a:ea typeface="微软雅黑" pitchFamily="34" charset="-122"/>
              </a:rPr>
              <a:t>这些</a:t>
            </a:r>
            <a:r>
              <a:rPr lang="en-US" altLang="zh-CN" sz="2400" dirty="0" smtClean="0">
                <a:latin typeface="微软雅黑" pitchFamily="34" charset="-122"/>
                <a:ea typeface="微软雅黑" pitchFamily="34" charset="-122"/>
              </a:rPr>
              <a:t>Ad-Hoc</a:t>
            </a:r>
            <a:r>
              <a:rPr lang="zh-CN" altLang="en-US" sz="2400" dirty="0" smtClean="0">
                <a:latin typeface="微软雅黑" pitchFamily="34" charset="-122"/>
                <a:ea typeface="微软雅黑" pitchFamily="34" charset="-122"/>
              </a:rPr>
              <a:t>查询根据实际情况分别由</a:t>
            </a:r>
            <a:r>
              <a:rPr lang="en-US" altLang="zh-CN" sz="2400" dirty="0" smtClean="0">
                <a:latin typeface="微软雅黑" pitchFamily="34" charset="-122"/>
                <a:ea typeface="微软雅黑" pitchFamily="34" charset="-122"/>
              </a:rPr>
              <a:t>SSE</a:t>
            </a:r>
            <a:r>
              <a:rPr lang="zh-CN" altLang="en-US" sz="2400" dirty="0" smtClean="0">
                <a:latin typeface="微软雅黑" pitchFamily="34" charset="-122"/>
                <a:ea typeface="微软雅黑" pitchFamily="34" charset="-122"/>
              </a:rPr>
              <a:t>信息中心团队和</a:t>
            </a:r>
            <a:r>
              <a:rPr lang="en-US" altLang="zh-CN" sz="2400" dirty="0" smtClean="0">
                <a:latin typeface="微软雅黑" pitchFamily="34" charset="-122"/>
                <a:ea typeface="微软雅黑" pitchFamily="34" charset="-122"/>
              </a:rPr>
              <a:t>TD</a:t>
            </a:r>
            <a:r>
              <a:rPr lang="zh-CN" altLang="en-US" sz="2400" dirty="0" smtClean="0">
                <a:latin typeface="微软雅黑" pitchFamily="34" charset="-122"/>
                <a:ea typeface="微软雅黑" pitchFamily="34" charset="-122"/>
              </a:rPr>
              <a:t>团队执行</a:t>
            </a:r>
            <a:endParaRPr lang="en-US" altLang="zh-CN" sz="2400" dirty="0" smtClean="0">
              <a:latin typeface="微软雅黑" pitchFamily="34" charset="-122"/>
              <a:ea typeface="微软雅黑" pitchFamily="34" charset="-122"/>
            </a:endParaRPr>
          </a:p>
        </p:txBody>
      </p:sp>
      <p:sp>
        <p:nvSpPr>
          <p:cNvPr id="6" name="Title 1"/>
          <p:cNvSpPr>
            <a:spLocks noGrp="1"/>
          </p:cNvSpPr>
          <p:nvPr>
            <p:ph type="title"/>
          </p:nvPr>
        </p:nvSpPr>
        <p:spPr>
          <a:xfrm>
            <a:off x="381000" y="0"/>
            <a:ext cx="6639272" cy="1143000"/>
          </a:xfrm>
        </p:spPr>
        <p:txBody>
          <a:bodyPr/>
          <a:lstStyle/>
          <a:p>
            <a:r>
              <a:rPr lang="zh-CN" altLang="en-US" dirty="0" smtClean="0">
                <a:latin typeface="微软雅黑" pitchFamily="34" charset="-122"/>
                <a:ea typeface="微软雅黑" pitchFamily="34" charset="-122"/>
              </a:rPr>
              <a:t>系统概</a:t>
            </a:r>
            <a:r>
              <a:rPr lang="zh-CN" altLang="en-US" dirty="0">
                <a:latin typeface="微软雅黑" pitchFamily="34" charset="-122"/>
                <a:ea typeface="微软雅黑" pitchFamily="34" charset="-122"/>
              </a:rPr>
              <a:t>况</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数据仓库对外服务情</a:t>
            </a:r>
            <a:r>
              <a:rPr lang="zh-CN" altLang="en-US" dirty="0" smtClean="0">
                <a:latin typeface="微软雅黑" pitchFamily="34" charset="-122"/>
                <a:ea typeface="微软雅黑" pitchFamily="34" charset="-122"/>
              </a:rPr>
              <a:t>况</a:t>
            </a:r>
            <a:r>
              <a:rPr lang="en-US" altLang="zh-CN" dirty="0" smtClean="0">
                <a:latin typeface="微软雅黑" pitchFamily="34" charset="-122"/>
                <a:ea typeface="微软雅黑" pitchFamily="34" charset="-122"/>
              </a:rPr>
              <a:t/>
            </a:r>
            <a:br>
              <a:rPr lang="en-US" altLang="zh-CN" dirty="0" smtClean="0">
                <a:latin typeface="微软雅黑" pitchFamily="34" charset="-122"/>
                <a:ea typeface="微软雅黑" pitchFamily="34" charset="-122"/>
              </a:rPr>
            </a:br>
            <a:r>
              <a:rPr lang="en-US" altLang="zh-CN" sz="2000" dirty="0" smtClean="0">
                <a:latin typeface="微软雅黑" pitchFamily="34" charset="-122"/>
                <a:ea typeface="微软雅黑" pitchFamily="34" charset="-122"/>
              </a:rPr>
              <a:t>—Ad-Hoc</a:t>
            </a:r>
            <a:r>
              <a:rPr lang="zh-CN" altLang="en-US" sz="2000" dirty="0" smtClean="0">
                <a:latin typeface="微软雅黑" pitchFamily="34" charset="-122"/>
                <a:ea typeface="微软雅黑" pitchFamily="34" charset="-122"/>
              </a:rPr>
              <a:t>查询</a:t>
            </a:r>
            <a:endParaRPr lang="en-US" dirty="0">
              <a:latin typeface="微软雅黑" pitchFamily="34" charset="-122"/>
              <a:ea typeface="微软雅黑" pitchFamily="34" charset="-122"/>
            </a:endParaRPr>
          </a:p>
        </p:txBody>
      </p:sp>
      <p:sp>
        <p:nvSpPr>
          <p:cNvPr id="16" name="Content Placeholder 2"/>
          <p:cNvSpPr txBox="1">
            <a:spLocks/>
          </p:cNvSpPr>
          <p:nvPr/>
        </p:nvSpPr>
        <p:spPr bwMode="auto">
          <a:xfrm>
            <a:off x="2267744" y="3573016"/>
            <a:ext cx="4591371" cy="1732340"/>
          </a:xfrm>
          <a:prstGeom prst="roundRect">
            <a:avLst>
              <a:gd name="adj" fmla="val 7161"/>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square" lIns="0" tIns="45720" rIns="0" bIns="45720" numCol="1" rtlCol="0" anchor="t" anchorCtr="0" compatLnSpc="1">
            <a:prstTxWarp prst="textNoShape">
              <a:avLst/>
            </a:prstTxWarp>
          </a:bodyPr>
          <a:lstStyle>
            <a:defPPr>
              <a:defRPr lang="en-US"/>
            </a:defPPr>
            <a:lvl1pPr marL="228600" indent="-228600">
              <a:defRPr sz="24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r>
              <a:rPr lang="zh-CN" altLang="en-US" dirty="0"/>
              <a:t>由</a:t>
            </a:r>
            <a:r>
              <a:rPr lang="en-US" altLang="zh-CN" dirty="0"/>
              <a:t>TD</a:t>
            </a:r>
            <a:r>
              <a:rPr lang="zh-CN" altLang="en-US" dirty="0"/>
              <a:t>团队承担的</a:t>
            </a:r>
            <a:r>
              <a:rPr lang="en-US" altLang="zh-CN" dirty="0"/>
              <a:t>Ad-Hoc</a:t>
            </a:r>
            <a:r>
              <a:rPr lang="zh-CN" altLang="en-US" dirty="0"/>
              <a:t>工作：</a:t>
            </a:r>
            <a:endParaRPr lang="en-US" altLang="zh-CN" dirty="0"/>
          </a:p>
          <a:p>
            <a:pPr lvl="1"/>
            <a:r>
              <a:rPr lang="en-US" altLang="zh-CN" dirty="0"/>
              <a:t>2011</a:t>
            </a:r>
            <a:r>
              <a:rPr lang="zh-CN" altLang="en-US" dirty="0"/>
              <a:t>年：</a:t>
            </a:r>
            <a:r>
              <a:rPr lang="en-US" altLang="zh-CN" dirty="0"/>
              <a:t>111</a:t>
            </a:r>
            <a:r>
              <a:rPr lang="zh-CN" altLang="en-US" dirty="0"/>
              <a:t>次</a:t>
            </a:r>
            <a:endParaRPr lang="en-US" altLang="zh-CN" dirty="0"/>
          </a:p>
          <a:p>
            <a:pPr lvl="1"/>
            <a:r>
              <a:rPr lang="en-US" altLang="zh-CN" dirty="0"/>
              <a:t>2012</a:t>
            </a:r>
            <a:r>
              <a:rPr lang="zh-CN" altLang="en-US" dirty="0"/>
              <a:t>年：</a:t>
            </a:r>
            <a:r>
              <a:rPr lang="en-US" altLang="zh-CN" dirty="0"/>
              <a:t>107</a:t>
            </a:r>
            <a:r>
              <a:rPr lang="zh-CN" altLang="en-US" dirty="0"/>
              <a:t>次</a:t>
            </a:r>
            <a:endParaRPr lang="en-US" altLang="zh-CN" dirty="0"/>
          </a:p>
          <a:p>
            <a:pPr lvl="1"/>
            <a:r>
              <a:rPr lang="en-US" altLang="zh-CN" dirty="0"/>
              <a:t>2013</a:t>
            </a:r>
            <a:r>
              <a:rPr lang="zh-CN" altLang="en-US" dirty="0"/>
              <a:t>年</a:t>
            </a:r>
            <a:r>
              <a:rPr lang="zh-CN" altLang="en-US" dirty="0" smtClean="0"/>
              <a:t>：</a:t>
            </a:r>
            <a:r>
              <a:rPr lang="en-US" altLang="zh-CN" dirty="0" smtClean="0"/>
              <a:t>94</a:t>
            </a:r>
            <a:r>
              <a:rPr lang="zh-CN" altLang="en-US" dirty="0" smtClean="0"/>
              <a:t>次</a:t>
            </a:r>
            <a:endParaRPr lang="en-US" dirty="0"/>
          </a:p>
        </p:txBody>
      </p:sp>
      <p:pic>
        <p:nvPicPr>
          <p:cNvPr id="10"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667057" y="11429"/>
            <a:ext cx="1465513" cy="1124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ounded Rectangle 10"/>
          <p:cNvSpPr/>
          <p:nvPr/>
        </p:nvSpPr>
        <p:spPr bwMode="auto">
          <a:xfrm>
            <a:off x="8704747" y="584106"/>
            <a:ext cx="415187" cy="502920"/>
          </a:xfrm>
          <a:prstGeom prst="roundRect">
            <a:avLst/>
          </a:prstGeom>
          <a:noFill/>
          <a:ln w="38100">
            <a:solidFill>
              <a:srgbClr val="C00000"/>
            </a:solidFill>
            <a:prstDash val="sysDash"/>
          </a:ln>
          <a:effectLst/>
          <a:ex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
                <a:schemeClr val="accent1"/>
              </a:buClr>
              <a:buSzTx/>
              <a:buFont typeface="Times" pitchFamily="18" charset="0"/>
              <a:buChar char="•"/>
              <a:tabLst/>
            </a:pPr>
            <a:endParaRPr kumimoji="0" lang="en-US" sz="2000" b="0" i="0" u="none" strike="noStrike" cap="none" normalizeH="0" baseline="0" smtClean="0">
              <a:ln>
                <a:noFill/>
              </a:ln>
              <a:solidFill>
                <a:schemeClr val="tx1"/>
              </a:solidFill>
              <a:effectLst/>
              <a:latin typeface="Verdana" pitchFamily="34" charset="0"/>
              <a:ea typeface="微软雅黑" pitchFamily="34" charset="-122"/>
            </a:endParaRPr>
          </a:p>
        </p:txBody>
      </p:sp>
    </p:spTree>
    <p:extLst>
      <p:ext uri="{BB962C8B-B14F-4D97-AF65-F5344CB8AC3E}">
        <p14:creationId xmlns:p14="http://schemas.microsoft.com/office/powerpoint/2010/main" val="377434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534400" cy="1049288"/>
          </a:xfrm>
        </p:spPr>
        <p:txBody>
          <a:bodyPr/>
          <a:lstStyle/>
          <a:p>
            <a:r>
              <a:rPr lang="en-US" dirty="0" smtClean="0">
                <a:latin typeface="微软雅黑" pitchFamily="34" charset="-122"/>
                <a:ea typeface="微软雅黑" pitchFamily="34" charset="-122"/>
              </a:rPr>
              <a:t>Power user </a:t>
            </a:r>
            <a:r>
              <a:rPr lang="zh-CN" altLang="en-US" dirty="0" smtClean="0">
                <a:latin typeface="微软雅黑" pitchFamily="34" charset="-122"/>
                <a:ea typeface="微软雅黑" pitchFamily="34" charset="-122"/>
              </a:rPr>
              <a:t>开放部门 </a:t>
            </a:r>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个  用户数</a:t>
            </a:r>
            <a:r>
              <a:rPr lang="en-US" altLang="zh-CN" dirty="0" smtClean="0">
                <a:latin typeface="微软雅黑" pitchFamily="34" charset="-122"/>
                <a:ea typeface="微软雅黑" pitchFamily="34" charset="-122"/>
              </a:rPr>
              <a:t>30</a:t>
            </a:r>
            <a:r>
              <a:rPr lang="zh-CN" altLang="en-US" dirty="0" smtClean="0">
                <a:latin typeface="微软雅黑" pitchFamily="34" charset="-122"/>
                <a:ea typeface="微软雅黑" pitchFamily="34" charset="-122"/>
              </a:rPr>
              <a:t>个</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这些用户可用客户端软件通过网关直接访问</a:t>
            </a:r>
            <a:r>
              <a:rPr lang="en-US" altLang="zh-CN" dirty="0" smtClean="0">
                <a:latin typeface="微软雅黑" pitchFamily="34" charset="-122"/>
                <a:ea typeface="微软雅黑" pitchFamily="34" charset="-122"/>
              </a:rPr>
              <a:t>Teradata</a:t>
            </a:r>
            <a:r>
              <a:rPr lang="zh-CN" altLang="en-US" dirty="0" smtClean="0">
                <a:latin typeface="微软雅黑" pitchFamily="34" charset="-122"/>
                <a:ea typeface="微软雅黑" pitchFamily="34" charset="-122"/>
              </a:rPr>
              <a:t>数据库为其开放的视图接口中的数据。</a:t>
            </a:r>
            <a:endParaRPr lang="en-US" dirty="0">
              <a:latin typeface="微软雅黑" pitchFamily="34" charset="-122"/>
              <a:ea typeface="微软雅黑" pitchFamily="34" charset="-122"/>
            </a:endParaRPr>
          </a:p>
        </p:txBody>
      </p:sp>
      <p:sp>
        <p:nvSpPr>
          <p:cNvPr id="5" name="Title 1"/>
          <p:cNvSpPr>
            <a:spLocks noGrp="1"/>
          </p:cNvSpPr>
          <p:nvPr>
            <p:ph type="title"/>
          </p:nvPr>
        </p:nvSpPr>
        <p:spPr>
          <a:xfrm>
            <a:off x="381000" y="0"/>
            <a:ext cx="6639272" cy="1143000"/>
          </a:xfrm>
        </p:spPr>
        <p:txBody>
          <a:bodyPr/>
          <a:lstStyle/>
          <a:p>
            <a:r>
              <a:rPr lang="zh-CN" altLang="en-US" dirty="0" smtClean="0">
                <a:latin typeface="微软雅黑" pitchFamily="34" charset="-122"/>
                <a:ea typeface="微软雅黑" pitchFamily="34" charset="-122"/>
              </a:rPr>
              <a:t>系统概</a:t>
            </a:r>
            <a:r>
              <a:rPr lang="zh-CN" altLang="en-US" dirty="0">
                <a:latin typeface="微软雅黑" pitchFamily="34" charset="-122"/>
                <a:ea typeface="微软雅黑" pitchFamily="34" charset="-122"/>
              </a:rPr>
              <a:t>况</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数据仓库对外服务情</a:t>
            </a:r>
            <a:r>
              <a:rPr lang="zh-CN" altLang="en-US" dirty="0" smtClean="0">
                <a:latin typeface="微软雅黑" pitchFamily="34" charset="-122"/>
                <a:ea typeface="微软雅黑" pitchFamily="34" charset="-122"/>
              </a:rPr>
              <a:t>况</a:t>
            </a:r>
            <a:r>
              <a:rPr lang="en-US" altLang="zh-CN" dirty="0" smtClean="0">
                <a:latin typeface="微软雅黑" pitchFamily="34" charset="-122"/>
                <a:ea typeface="微软雅黑" pitchFamily="34" charset="-122"/>
              </a:rPr>
              <a:t/>
            </a:r>
            <a:br>
              <a:rPr lang="en-US" altLang="zh-CN" dirty="0" smtClean="0">
                <a:latin typeface="微软雅黑" pitchFamily="34" charset="-122"/>
                <a:ea typeface="微软雅黑" pitchFamily="34" charset="-122"/>
              </a:rPr>
            </a:br>
            <a:r>
              <a:rPr lang="en-US" altLang="zh-CN" sz="2000" dirty="0" smtClean="0">
                <a:latin typeface="微软雅黑" pitchFamily="34" charset="-122"/>
                <a:ea typeface="微软雅黑" pitchFamily="34" charset="-122"/>
              </a:rPr>
              <a:t>—</a:t>
            </a:r>
            <a:r>
              <a:rPr lang="zh-CN" altLang="en-US" sz="2000" dirty="0">
                <a:latin typeface="微软雅黑" pitchFamily="34" charset="-122"/>
                <a:ea typeface="微软雅黑" pitchFamily="34" charset="-122"/>
              </a:rPr>
              <a:t>入库访问服务</a:t>
            </a:r>
            <a:endParaRPr lang="en-US" dirty="0">
              <a:latin typeface="微软雅黑" pitchFamily="34" charset="-122"/>
              <a:ea typeface="微软雅黑" pitchFamily="34" charset="-122"/>
            </a:endParaRPr>
          </a:p>
        </p:txBody>
      </p:sp>
      <p:sp>
        <p:nvSpPr>
          <p:cNvPr id="9" name="AutoShape 454"/>
          <p:cNvSpPr>
            <a:spLocks noChangeArrowheads="1"/>
          </p:cNvSpPr>
          <p:nvPr/>
        </p:nvSpPr>
        <p:spPr bwMode="auto">
          <a:xfrm>
            <a:off x="6804422" y="4149377"/>
            <a:ext cx="971550" cy="1439863"/>
          </a:xfrm>
          <a:prstGeom prst="can">
            <a:avLst>
              <a:gd name="adj" fmla="val 19349"/>
            </a:avLst>
          </a:prstGeom>
          <a:gradFill rotWithShape="1">
            <a:gsLst>
              <a:gs pos="0">
                <a:srgbClr val="765E2F"/>
              </a:gs>
              <a:gs pos="50000">
                <a:srgbClr val="FFCC66"/>
              </a:gs>
              <a:gs pos="100000">
                <a:srgbClr val="765E2F"/>
              </a:gs>
            </a:gsLst>
            <a:lin ang="0" scaled="1"/>
          </a:gradFill>
          <a:ln w="19050">
            <a:solidFill>
              <a:srgbClr val="000000"/>
            </a:solidFill>
            <a:round/>
            <a:headEnd/>
            <a:tailEnd/>
          </a:ln>
        </p:spPr>
        <p:txBody>
          <a:bodyPr wrap="none" anchor="ctr"/>
          <a:lstStyle/>
          <a:p>
            <a:pPr>
              <a:lnSpc>
                <a:spcPct val="100000"/>
              </a:lnSpc>
            </a:pPr>
            <a:r>
              <a:rPr lang="en-US" altLang="zh-CN" sz="1200">
                <a:solidFill>
                  <a:srgbClr val="000000"/>
                </a:solidFill>
                <a:latin typeface="微软雅黑" pitchFamily="34" charset="-122"/>
              </a:rPr>
              <a:t>Teradata</a:t>
            </a:r>
          </a:p>
          <a:p>
            <a:pPr>
              <a:lnSpc>
                <a:spcPct val="100000"/>
              </a:lnSpc>
            </a:pPr>
            <a:endParaRPr lang="en-US" altLang="zh-CN" sz="1200">
              <a:solidFill>
                <a:srgbClr val="000000"/>
              </a:solidFill>
              <a:latin typeface="微软雅黑" pitchFamily="34" charset="-122"/>
            </a:endParaRPr>
          </a:p>
          <a:p>
            <a:pPr>
              <a:lnSpc>
                <a:spcPct val="100000"/>
              </a:lnSpc>
            </a:pPr>
            <a:r>
              <a:rPr lang="en-US" altLang="zh-CN" sz="1200">
                <a:solidFill>
                  <a:srgbClr val="000000"/>
                </a:solidFill>
                <a:latin typeface="微软雅黑" pitchFamily="34" charset="-122"/>
              </a:rPr>
              <a:t>SSE-EDW</a:t>
            </a:r>
            <a:endParaRPr lang="en-US" altLang="zh-CN" sz="1400" b="0">
              <a:solidFill>
                <a:srgbClr val="000000"/>
              </a:solidFill>
              <a:latin typeface="微软雅黑" pitchFamily="34" charset="-122"/>
            </a:endParaRPr>
          </a:p>
        </p:txBody>
      </p:sp>
      <p:pic>
        <p:nvPicPr>
          <p:cNvPr id="10" name="Picture 5"/>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302772" y="3069877"/>
            <a:ext cx="1725612" cy="563563"/>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6"/>
          <p:cNvSpPr>
            <a:spLocks noChangeArrowheads="1"/>
          </p:cNvSpPr>
          <p:nvPr/>
        </p:nvSpPr>
        <p:spPr bwMode="auto">
          <a:xfrm>
            <a:off x="7021909" y="3573115"/>
            <a:ext cx="431800" cy="720725"/>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微软雅黑" pitchFamily="34" charset="-122"/>
            </a:endParaRPr>
          </a:p>
        </p:txBody>
      </p:sp>
      <p:sp>
        <p:nvSpPr>
          <p:cNvPr id="12" name="Content Placeholder 2"/>
          <p:cNvSpPr txBox="1">
            <a:spLocks/>
          </p:cNvSpPr>
          <p:nvPr/>
        </p:nvSpPr>
        <p:spPr bwMode="auto">
          <a:xfrm>
            <a:off x="381000" y="2732975"/>
            <a:ext cx="5775176" cy="3288313"/>
          </a:xfrm>
          <a:prstGeom prst="roundRect">
            <a:avLst>
              <a:gd name="adj" fmla="val 7282"/>
            </a:avLst>
          </a:prstGeom>
          <a:noFill/>
          <a:ln w="9525">
            <a:solidFill>
              <a:schemeClr val="accent5">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Font typeface="Times" pitchFamily="18"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gt;"/>
              <a:defRPr>
                <a:solidFill>
                  <a:schemeClr val="tx1"/>
                </a:solidFill>
                <a:latin typeface="+mn-lt"/>
              </a:defRPr>
            </a:lvl2pPr>
            <a:lvl3pPr marL="1143000" indent="-228600" algn="l" rtl="0" eaLnBrk="0" fontAlgn="base" hangingPunct="0">
              <a:spcBef>
                <a:spcPct val="20000"/>
              </a:spcBef>
              <a:spcAft>
                <a:spcPct val="0"/>
              </a:spcAft>
              <a:buClr>
                <a:schemeClr val="accent1"/>
              </a:buClr>
              <a:buFont typeface="Times" pitchFamily="18" charset="0"/>
              <a:buChar char="•"/>
              <a:defRPr sz="1400">
                <a:solidFill>
                  <a:schemeClr val="tx1"/>
                </a:solidFill>
                <a:latin typeface="+mn-lt"/>
              </a:defRPr>
            </a:lvl3pPr>
            <a:lvl4pPr marL="1600200" indent="-228600" algn="l" rtl="0" eaLnBrk="0" fontAlgn="base" hangingPunct="0">
              <a:spcBef>
                <a:spcPct val="20000"/>
              </a:spcBef>
              <a:spcAft>
                <a:spcPct val="0"/>
              </a:spcAft>
              <a:buClr>
                <a:schemeClr val="accent1"/>
              </a:buClr>
              <a:buChar char="–"/>
              <a:defRPr sz="1200">
                <a:solidFill>
                  <a:schemeClr val="tx1"/>
                </a:solidFill>
                <a:latin typeface="+mn-lt"/>
              </a:defRPr>
            </a:lvl4pPr>
            <a:lvl5pPr marL="2057400" indent="-228600" algn="l" rtl="0" eaLnBrk="0" fontAlgn="base" hangingPunct="0">
              <a:spcBef>
                <a:spcPct val="20000"/>
              </a:spcBef>
              <a:spcAft>
                <a:spcPct val="0"/>
              </a:spcAft>
              <a:buClr>
                <a:schemeClr val="accent1"/>
              </a:buClr>
              <a:buChar char="»"/>
              <a:defRPr sz="1200">
                <a:solidFill>
                  <a:schemeClr val="tx1"/>
                </a:solidFill>
                <a:latin typeface="+mn-lt"/>
              </a:defRPr>
            </a:lvl5pPr>
            <a:lvl6pPr marL="2514600" indent="-228600" algn="l" rtl="0" eaLnBrk="0" fontAlgn="base" hangingPunct="0">
              <a:spcBef>
                <a:spcPct val="20000"/>
              </a:spcBef>
              <a:spcAft>
                <a:spcPct val="0"/>
              </a:spcAft>
              <a:buClr>
                <a:schemeClr val="accent1"/>
              </a:buClr>
              <a:buChar char="»"/>
              <a:defRPr sz="1200">
                <a:solidFill>
                  <a:schemeClr val="tx1"/>
                </a:solidFill>
                <a:latin typeface="+mn-lt"/>
              </a:defRPr>
            </a:lvl6pPr>
            <a:lvl7pPr marL="2971800" indent="-228600" algn="l" rtl="0" eaLnBrk="0" fontAlgn="base" hangingPunct="0">
              <a:spcBef>
                <a:spcPct val="20000"/>
              </a:spcBef>
              <a:spcAft>
                <a:spcPct val="0"/>
              </a:spcAft>
              <a:buClr>
                <a:schemeClr val="accent1"/>
              </a:buClr>
              <a:buChar char="»"/>
              <a:defRPr sz="1200">
                <a:solidFill>
                  <a:schemeClr val="tx1"/>
                </a:solidFill>
                <a:latin typeface="+mn-lt"/>
              </a:defRPr>
            </a:lvl7pPr>
            <a:lvl8pPr marL="3429000" indent="-228600" algn="l" rtl="0" eaLnBrk="0" fontAlgn="base" hangingPunct="0">
              <a:spcBef>
                <a:spcPct val="20000"/>
              </a:spcBef>
              <a:spcAft>
                <a:spcPct val="0"/>
              </a:spcAft>
              <a:buClr>
                <a:schemeClr val="accent1"/>
              </a:buClr>
              <a:buChar char="»"/>
              <a:defRPr sz="1200">
                <a:solidFill>
                  <a:schemeClr val="tx1"/>
                </a:solidFill>
                <a:latin typeface="+mn-lt"/>
              </a:defRPr>
            </a:lvl8pPr>
            <a:lvl9pPr marL="3886200" indent="-228600" algn="l" rtl="0" eaLnBrk="0" fontAlgn="base" hangingPunct="0">
              <a:spcBef>
                <a:spcPct val="20000"/>
              </a:spcBef>
              <a:spcAft>
                <a:spcPct val="0"/>
              </a:spcAft>
              <a:buClr>
                <a:schemeClr val="accent1"/>
              </a:buClr>
              <a:buChar char="»"/>
              <a:defRPr sz="1200">
                <a:solidFill>
                  <a:schemeClr val="tx1"/>
                </a:solidFill>
                <a:latin typeface="+mn-lt"/>
              </a:defRPr>
            </a:lvl9pPr>
          </a:lstStyle>
          <a:p>
            <a:pPr>
              <a:lnSpc>
                <a:spcPct val="150000"/>
              </a:lnSpc>
            </a:pPr>
            <a:r>
              <a:rPr lang="zh-CN" altLang="en-US" kern="0" dirty="0" smtClean="0">
                <a:latin typeface="微软雅黑" pitchFamily="34" charset="-122"/>
                <a:ea typeface="微软雅黑" pitchFamily="34" charset="-122"/>
              </a:rPr>
              <a:t>数据库向所内相关系统开放连接用户，提供轻量级的汇总数据为这些分析系统提供数据支持</a:t>
            </a:r>
            <a:endParaRPr lang="en-US" altLang="zh-CN" kern="0" dirty="0" smtClean="0">
              <a:latin typeface="微软雅黑" pitchFamily="34" charset="-122"/>
              <a:ea typeface="微软雅黑" pitchFamily="34" charset="-122"/>
            </a:endParaRPr>
          </a:p>
          <a:p>
            <a:pPr>
              <a:lnSpc>
                <a:spcPct val="150000"/>
              </a:lnSpc>
            </a:pPr>
            <a:r>
              <a:rPr lang="zh-CN" altLang="en-US" kern="0" dirty="0" smtClean="0">
                <a:latin typeface="微软雅黑" pitchFamily="34" charset="-122"/>
                <a:ea typeface="微软雅黑" pitchFamily="34" charset="-122"/>
              </a:rPr>
              <a:t>目前支持的分析系统包括：</a:t>
            </a:r>
            <a:endParaRPr lang="en-US" altLang="zh-CN" kern="0" dirty="0" smtClean="0">
              <a:latin typeface="微软雅黑" pitchFamily="34" charset="-122"/>
              <a:ea typeface="微软雅黑" pitchFamily="34" charset="-122"/>
            </a:endParaRPr>
          </a:p>
          <a:p>
            <a:pPr lvl="1">
              <a:lnSpc>
                <a:spcPct val="150000"/>
              </a:lnSpc>
            </a:pPr>
            <a:r>
              <a:rPr lang="zh-CN" altLang="en-US" kern="0" dirty="0">
                <a:latin typeface="微软雅黑" pitchFamily="34" charset="-122"/>
              </a:rPr>
              <a:t>监察</a:t>
            </a:r>
            <a:r>
              <a:rPr lang="en-US" altLang="zh-CN" kern="0" dirty="0">
                <a:latin typeface="微软雅黑" pitchFamily="34" charset="-122"/>
              </a:rPr>
              <a:t>SAS</a:t>
            </a:r>
            <a:r>
              <a:rPr lang="zh-CN" altLang="en-US" kern="0" dirty="0">
                <a:latin typeface="微软雅黑" pitchFamily="34" charset="-122"/>
              </a:rPr>
              <a:t>历史数据分析系统</a:t>
            </a:r>
          </a:p>
          <a:p>
            <a:pPr lvl="1">
              <a:lnSpc>
                <a:spcPct val="150000"/>
              </a:lnSpc>
            </a:pPr>
            <a:r>
              <a:rPr lang="zh-CN" altLang="en-US" kern="0" dirty="0">
                <a:latin typeface="微软雅黑" pitchFamily="34" charset="-122"/>
              </a:rPr>
              <a:t>信息中心决策支持系统</a:t>
            </a:r>
            <a:endParaRPr lang="en-US" altLang="zh-CN" kern="0" dirty="0">
              <a:latin typeface="微软雅黑" pitchFamily="34" charset="-122"/>
            </a:endParaRPr>
          </a:p>
          <a:p>
            <a:pPr lvl="1">
              <a:lnSpc>
                <a:spcPct val="150000"/>
              </a:lnSpc>
            </a:pPr>
            <a:r>
              <a:rPr lang="zh-CN" altLang="en-US" kern="0" dirty="0">
                <a:latin typeface="微软雅黑" pitchFamily="34" charset="-122"/>
              </a:rPr>
              <a:t>创新实验室平台</a:t>
            </a:r>
            <a:endParaRPr lang="en-US" altLang="zh-CN" kern="0" dirty="0">
              <a:latin typeface="微软雅黑" pitchFamily="34" charset="-122"/>
            </a:endParaRPr>
          </a:p>
          <a:p>
            <a:pPr>
              <a:lnSpc>
                <a:spcPct val="150000"/>
              </a:lnSpc>
            </a:pPr>
            <a:endParaRPr lang="en-US" kern="0" dirty="0">
              <a:latin typeface="微软雅黑" pitchFamily="34" charset="-122"/>
              <a:ea typeface="微软雅黑" pitchFamily="34" charset="-122"/>
            </a:endParaRPr>
          </a:p>
        </p:txBody>
      </p:sp>
      <p:pic>
        <p:nvPicPr>
          <p:cNvPr id="13"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7057" y="11429"/>
            <a:ext cx="1465513" cy="1124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ounded Rectangle 13"/>
          <p:cNvSpPr/>
          <p:nvPr/>
        </p:nvSpPr>
        <p:spPr bwMode="auto">
          <a:xfrm>
            <a:off x="7668344" y="584106"/>
            <a:ext cx="415187" cy="502920"/>
          </a:xfrm>
          <a:prstGeom prst="roundRect">
            <a:avLst/>
          </a:prstGeom>
          <a:noFill/>
          <a:ln w="38100">
            <a:solidFill>
              <a:srgbClr val="C00000"/>
            </a:solidFill>
            <a:prstDash val="sysDash"/>
          </a:ln>
          <a:effectLst/>
          <a:ex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
                <a:schemeClr val="accent1"/>
              </a:buClr>
              <a:buSzTx/>
              <a:buFont typeface="Times" pitchFamily="18" charset="0"/>
              <a:buChar char="•"/>
              <a:tabLst/>
            </a:pPr>
            <a:endParaRPr kumimoji="0" lang="en-US" sz="2000" b="0" i="0" u="none" strike="noStrike" cap="none" normalizeH="0" baseline="0" smtClean="0">
              <a:ln>
                <a:noFill/>
              </a:ln>
              <a:solidFill>
                <a:schemeClr val="tx1"/>
              </a:solidFill>
              <a:effectLst/>
              <a:latin typeface="Verdana" pitchFamily="34" charset="0"/>
              <a:ea typeface="微软雅黑" pitchFamily="34" charset="-122"/>
            </a:endParaRPr>
          </a:p>
        </p:txBody>
      </p:sp>
    </p:spTree>
    <p:extLst>
      <p:ext uri="{BB962C8B-B14F-4D97-AF65-F5344CB8AC3E}">
        <p14:creationId xmlns:p14="http://schemas.microsoft.com/office/powerpoint/2010/main" val="122503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项目工作内容</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工作分类</a:t>
            </a:r>
          </a:p>
        </p:txBody>
      </p:sp>
      <p:graphicFrame>
        <p:nvGraphicFramePr>
          <p:cNvPr id="3" name="图示 2"/>
          <p:cNvGraphicFramePr/>
          <p:nvPr>
            <p:extLst>
              <p:ext uri="{D42A27DB-BD31-4B8C-83A1-F6EECF244321}">
                <p14:modId xmlns:p14="http://schemas.microsoft.com/office/powerpoint/2010/main" val="761539729"/>
              </p:ext>
            </p:extLst>
          </p:nvPr>
        </p:nvGraphicFramePr>
        <p:xfrm>
          <a:off x="395536" y="1196752"/>
          <a:ext cx="8496944" cy="5328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1752013"/>
      </p:ext>
    </p:extLst>
  </p:cSld>
  <p:clrMapOvr>
    <a:masterClrMapping/>
  </p:clrMapOvr>
  <p:timing>
    <p:tnLst>
      <p:par>
        <p:cTn id="1" dur="indefinite" restart="never" nodeType="tmRoot"/>
      </p:par>
    </p:tnLst>
  </p:timing>
</p:sld>
</file>

<file path=ppt/theme/theme1.xml><?xml version="1.0" encoding="utf-8"?>
<a:theme xmlns:a="http://schemas.openxmlformats.org/drawingml/2006/main" name="SSE-DW_PPT_TemplateV3.0">
  <a:themeElements>
    <a:clrScheme name="SSE-DW_PPT_TemplateV3.0 8">
      <a:dk1>
        <a:srgbClr val="000000"/>
      </a:dk1>
      <a:lt1>
        <a:srgbClr val="FFFFFF"/>
      </a:lt1>
      <a:dk2>
        <a:srgbClr val="000000"/>
      </a:dk2>
      <a:lt2>
        <a:srgbClr val="808080"/>
      </a:lt2>
      <a:accent1>
        <a:srgbClr val="FF9900"/>
      </a:accent1>
      <a:accent2>
        <a:srgbClr val="00458C"/>
      </a:accent2>
      <a:accent3>
        <a:srgbClr val="FFFFFF"/>
      </a:accent3>
      <a:accent4>
        <a:srgbClr val="000000"/>
      </a:accent4>
      <a:accent5>
        <a:srgbClr val="FFCAAA"/>
      </a:accent5>
      <a:accent6>
        <a:srgbClr val="003E7E"/>
      </a:accent6>
      <a:hlink>
        <a:srgbClr val="82B3C0"/>
      </a:hlink>
      <a:folHlink>
        <a:srgbClr val="C5AE4C"/>
      </a:folHlink>
    </a:clrScheme>
    <a:fontScheme name="SSE-DW_PPT_TemplateV3.0">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1"/>
          </a:buClr>
          <a:buSzTx/>
          <a:buFont typeface="Times" pitchFamily="18" charset="0"/>
          <a:buChar char="•"/>
          <a:tabLst/>
          <a:defRPr kumimoji="0" lang="en-US" sz="2000" b="0" i="0" u="none" strike="noStrike" cap="none" normalizeH="0" baseline="0" smtClean="0">
            <a:ln>
              <a:noFill/>
            </a:ln>
            <a:solidFill>
              <a:schemeClr val="tx1"/>
            </a:solidFill>
            <a:effectLst/>
            <a:latin typeface="Verdana" pitchFamily="34" charset="0"/>
            <a:ea typeface="微软雅黑" pitchFamily="34"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1"/>
          </a:buClr>
          <a:buSzTx/>
          <a:buFont typeface="Times" pitchFamily="18" charset="0"/>
          <a:buChar char="•"/>
          <a:tabLst/>
          <a:defRPr kumimoji="0" lang="en-US" sz="2000" b="0" i="0" u="none" strike="noStrike" cap="none" normalizeH="0" baseline="0" smtClean="0">
            <a:ln>
              <a:noFill/>
            </a:ln>
            <a:solidFill>
              <a:schemeClr val="tx1"/>
            </a:solidFill>
            <a:effectLst/>
            <a:latin typeface="Verdana" pitchFamily="34" charset="0"/>
            <a:ea typeface="微软雅黑" pitchFamily="34" charset="-122"/>
          </a:defRPr>
        </a:defPPr>
      </a:lstStyle>
    </a:lnDef>
  </a:objectDefaults>
  <a:extraClrSchemeLst>
    <a:extraClrScheme>
      <a:clrScheme name="SSE-DW_PPT_TemplateV3.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SE-DW_PPT_TemplateV3.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SE-DW_PPT_TemplateV3.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SE-DW_PPT_TemplateV3.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SE-DW_PPT_TemplateV3.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SE-DW_PPT_TemplateV3.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SE-DW_PPT_TemplateV3.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SE-DW_PPT_TemplateV3.0 8">
        <a:dk1>
          <a:srgbClr val="000000"/>
        </a:dk1>
        <a:lt1>
          <a:srgbClr val="FFFFFF"/>
        </a:lt1>
        <a:dk2>
          <a:srgbClr val="000000"/>
        </a:dk2>
        <a:lt2>
          <a:srgbClr val="808080"/>
        </a:lt2>
        <a:accent1>
          <a:srgbClr val="FF9900"/>
        </a:accent1>
        <a:accent2>
          <a:srgbClr val="00458C"/>
        </a:accent2>
        <a:accent3>
          <a:srgbClr val="FFFFFF"/>
        </a:accent3>
        <a:accent4>
          <a:srgbClr val="000000"/>
        </a:accent4>
        <a:accent5>
          <a:srgbClr val="FFCAAA"/>
        </a:accent5>
        <a:accent6>
          <a:srgbClr val="003E7E"/>
        </a:accent6>
        <a:hlink>
          <a:srgbClr val="82B3C0"/>
        </a:hlink>
        <a:folHlink>
          <a:srgbClr val="C5AE4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SSE-DW_PPT_TemplateV3.0</Template>
  <TotalTime>99180</TotalTime>
  <Words>5257</Words>
  <Application>Microsoft Office PowerPoint</Application>
  <PresentationFormat>全屏显示(4:3)</PresentationFormat>
  <Paragraphs>1481</Paragraphs>
  <Slides>43</Slides>
  <Notes>1</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SSE-DW_PPT_TemplateV3.0</vt:lpstr>
      <vt:lpstr>上海证券交易所数据仓库  2013年度项目终期工作总结</vt:lpstr>
      <vt:lpstr>汇报内容</vt:lpstr>
      <vt:lpstr>系统概况-双系统架构</vt:lpstr>
      <vt:lpstr>系统概况-数据仓库对外服务内容</vt:lpstr>
      <vt:lpstr>系统概况-数据仓库对外服务情况 —Portal 应用访问服务</vt:lpstr>
      <vt:lpstr>系统概况-数据仓库对外服务情况 —数据输出服务</vt:lpstr>
      <vt:lpstr>系统概况-数据仓库对外服务情况 —Ad-Hoc查询</vt:lpstr>
      <vt:lpstr>系统概况-数据仓库对外服务情况 —入库访问服务</vt:lpstr>
      <vt:lpstr>项目工作内容-工作分类</vt:lpstr>
      <vt:lpstr>项目工作内容—运维工作 —系统日常运维</vt:lpstr>
      <vt:lpstr>项目工作内容—运维工作 —灾备系统维护工作</vt:lpstr>
      <vt:lpstr>项目工作内容—开发工作 —更新开发调整</vt:lpstr>
      <vt:lpstr>项目工作内容—开发工作 —新增需求开发</vt:lpstr>
      <vt:lpstr>汇报内容</vt:lpstr>
      <vt:lpstr>运维工作资源需求</vt:lpstr>
      <vt:lpstr>开发工作资源需求</vt:lpstr>
      <vt:lpstr>团队情况-组织结构图</vt:lpstr>
      <vt:lpstr>人力资源-成员资质</vt:lpstr>
      <vt:lpstr>人力资源矩阵（按角色）</vt:lpstr>
      <vt:lpstr>人力资源矩阵（按工作）</vt:lpstr>
      <vt:lpstr>汇报内容</vt:lpstr>
      <vt:lpstr>工作总结-圆满完成全年工作计划</vt:lpstr>
      <vt:lpstr>工作总结-明细工作量1</vt:lpstr>
      <vt:lpstr>工作总结-明细工作量2</vt:lpstr>
      <vt:lpstr>1，运行维护-工作量统计</vt:lpstr>
      <vt:lpstr>1，运行维护-稳定、总结、改良</vt:lpstr>
      <vt:lpstr>2，新增开发—圆满完成计划</vt:lpstr>
      <vt:lpstr>2，专项工作-前端系统优化—实施完成</vt:lpstr>
      <vt:lpstr>2，专项工作-后端系统优化—实施完成</vt:lpstr>
      <vt:lpstr>2，专项工作-后端系统优化—中间层建设</vt:lpstr>
      <vt:lpstr>2，专项工作-数据仓库服务台系统—本期实施完成</vt:lpstr>
      <vt:lpstr>3，新增需求—按部门统计</vt:lpstr>
      <vt:lpstr>3，新增需求—按部门统计</vt:lpstr>
      <vt:lpstr>4，变更开发-及时响应，应对上下游系统的变更</vt:lpstr>
      <vt:lpstr>4，变更开发—按工作分类统计</vt:lpstr>
      <vt:lpstr>5，变更开发—Ad-Hoc临时查询(1)</vt:lpstr>
      <vt:lpstr>5，变更开发—Ad-Hoc临时查询(2)</vt:lpstr>
      <vt:lpstr>下阶段工作计划（2014年运维）</vt:lpstr>
      <vt:lpstr>工作量评估-运维工作（预估500）</vt:lpstr>
      <vt:lpstr>工作量评估-更新开发工作（预估660）</vt:lpstr>
      <vt:lpstr>工作量评估-新增开发工作（预估1200）</vt:lpstr>
      <vt:lpstr>工作量评估-信息公司工作（预估300）</vt:lpstr>
      <vt:lpstr>欢迎您提出宝贵的意见和建议</vt:lpstr>
    </vt:vector>
  </TitlesOfParts>
  <Company>sse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上海证券交易所数据仓库项目 市场概貌培训</dc:title>
  <dc:creator>HXM</dc:creator>
  <cp:lastModifiedBy>Xiaodong</cp:lastModifiedBy>
  <cp:revision>355</cp:revision>
  <dcterms:created xsi:type="dcterms:W3CDTF">2008-04-09T01:56:43Z</dcterms:created>
  <dcterms:modified xsi:type="dcterms:W3CDTF">2014-01-10T02:40:14Z</dcterms:modified>
</cp:coreProperties>
</file>