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 id="2147483773" r:id="rId2"/>
    <p:sldMasterId id="2147483790" r:id="rId3"/>
  </p:sldMasterIdLst>
  <p:notesMasterIdLst>
    <p:notesMasterId r:id="rId58"/>
  </p:notesMasterIdLst>
  <p:handoutMasterIdLst>
    <p:handoutMasterId r:id="rId59"/>
  </p:handoutMasterIdLst>
  <p:sldIdLst>
    <p:sldId id="526" r:id="rId4"/>
    <p:sldId id="436" r:id="rId5"/>
    <p:sldId id="478" r:id="rId6"/>
    <p:sldId id="501" r:id="rId7"/>
    <p:sldId id="438" r:id="rId8"/>
    <p:sldId id="439" r:id="rId9"/>
    <p:sldId id="502" r:id="rId10"/>
    <p:sldId id="503" r:id="rId11"/>
    <p:sldId id="440" r:id="rId12"/>
    <p:sldId id="441" r:id="rId13"/>
    <p:sldId id="442" r:id="rId14"/>
    <p:sldId id="443" r:id="rId15"/>
    <p:sldId id="444" r:id="rId16"/>
    <p:sldId id="445" r:id="rId17"/>
    <p:sldId id="446" r:id="rId18"/>
    <p:sldId id="447" r:id="rId19"/>
    <p:sldId id="482" r:id="rId20"/>
    <p:sldId id="483" r:id="rId21"/>
    <p:sldId id="484" r:id="rId22"/>
    <p:sldId id="485" r:id="rId23"/>
    <p:sldId id="486" r:id="rId24"/>
    <p:sldId id="487" r:id="rId25"/>
    <p:sldId id="488" r:id="rId26"/>
    <p:sldId id="489" r:id="rId27"/>
    <p:sldId id="490" r:id="rId28"/>
    <p:sldId id="515" r:id="rId29"/>
    <p:sldId id="516" r:id="rId30"/>
    <p:sldId id="527" r:id="rId31"/>
    <p:sldId id="528" r:id="rId32"/>
    <p:sldId id="517" r:id="rId33"/>
    <p:sldId id="518" r:id="rId34"/>
    <p:sldId id="519" r:id="rId35"/>
    <p:sldId id="521" r:id="rId36"/>
    <p:sldId id="522" r:id="rId37"/>
    <p:sldId id="491" r:id="rId38"/>
    <p:sldId id="523" r:id="rId39"/>
    <p:sldId id="508" r:id="rId40"/>
    <p:sldId id="509" r:id="rId41"/>
    <p:sldId id="493" r:id="rId42"/>
    <p:sldId id="494" r:id="rId43"/>
    <p:sldId id="495" r:id="rId44"/>
    <p:sldId id="524" r:id="rId45"/>
    <p:sldId id="496" r:id="rId46"/>
    <p:sldId id="525" r:id="rId47"/>
    <p:sldId id="479" r:id="rId48"/>
    <p:sldId id="477" r:id="rId49"/>
    <p:sldId id="452" r:id="rId50"/>
    <p:sldId id="453" r:id="rId51"/>
    <p:sldId id="454" r:id="rId52"/>
    <p:sldId id="481" r:id="rId53"/>
    <p:sldId id="391" r:id="rId54"/>
    <p:sldId id="417" r:id="rId55"/>
    <p:sldId id="424" r:id="rId56"/>
    <p:sldId id="431" r:id="rId57"/>
  </p:sldIdLst>
  <p:sldSz cx="9144000" cy="6858000" type="screen4x3"/>
  <p:notesSz cx="6858000" cy="9144000"/>
  <p:defaultTextStyle>
    <a:defPPr>
      <a:defRPr lang="zh-CN"/>
    </a:defPPr>
    <a:lvl1pPr algn="ctr" rtl="0" fontAlgn="base">
      <a:spcBef>
        <a:spcPct val="0"/>
      </a:spcBef>
      <a:spcAft>
        <a:spcPct val="0"/>
      </a:spcAft>
      <a:buClr>
        <a:schemeClr val="accent1"/>
      </a:buClr>
      <a:buFont typeface="Wingdings" pitchFamily="2" charset="2"/>
      <a:defRPr kumimoji="1" sz="1200" kern="1200">
        <a:solidFill>
          <a:schemeClr val="tx1"/>
        </a:solidFill>
        <a:latin typeface="微软雅黑" pitchFamily="34" charset="-122"/>
        <a:ea typeface="微软雅黑" pitchFamily="34" charset="-122"/>
        <a:cs typeface="+mn-cs"/>
      </a:defRPr>
    </a:lvl1pPr>
    <a:lvl2pPr marL="457200" algn="ctr" rtl="0" fontAlgn="base">
      <a:spcBef>
        <a:spcPct val="0"/>
      </a:spcBef>
      <a:spcAft>
        <a:spcPct val="0"/>
      </a:spcAft>
      <a:buClr>
        <a:schemeClr val="accent1"/>
      </a:buClr>
      <a:buFont typeface="Wingdings" pitchFamily="2" charset="2"/>
      <a:defRPr kumimoji="1" sz="1200" kern="1200">
        <a:solidFill>
          <a:schemeClr val="tx1"/>
        </a:solidFill>
        <a:latin typeface="微软雅黑" pitchFamily="34" charset="-122"/>
        <a:ea typeface="微软雅黑" pitchFamily="34" charset="-122"/>
        <a:cs typeface="+mn-cs"/>
      </a:defRPr>
    </a:lvl2pPr>
    <a:lvl3pPr marL="914400" algn="ctr" rtl="0" fontAlgn="base">
      <a:spcBef>
        <a:spcPct val="0"/>
      </a:spcBef>
      <a:spcAft>
        <a:spcPct val="0"/>
      </a:spcAft>
      <a:buClr>
        <a:schemeClr val="accent1"/>
      </a:buClr>
      <a:buFont typeface="Wingdings" pitchFamily="2" charset="2"/>
      <a:defRPr kumimoji="1" sz="1200" kern="1200">
        <a:solidFill>
          <a:schemeClr val="tx1"/>
        </a:solidFill>
        <a:latin typeface="微软雅黑" pitchFamily="34" charset="-122"/>
        <a:ea typeface="微软雅黑" pitchFamily="34" charset="-122"/>
        <a:cs typeface="+mn-cs"/>
      </a:defRPr>
    </a:lvl3pPr>
    <a:lvl4pPr marL="1371600" algn="ctr" rtl="0" fontAlgn="base">
      <a:spcBef>
        <a:spcPct val="0"/>
      </a:spcBef>
      <a:spcAft>
        <a:spcPct val="0"/>
      </a:spcAft>
      <a:buClr>
        <a:schemeClr val="accent1"/>
      </a:buClr>
      <a:buFont typeface="Wingdings" pitchFamily="2" charset="2"/>
      <a:defRPr kumimoji="1" sz="1200" kern="1200">
        <a:solidFill>
          <a:schemeClr val="tx1"/>
        </a:solidFill>
        <a:latin typeface="微软雅黑" pitchFamily="34" charset="-122"/>
        <a:ea typeface="微软雅黑" pitchFamily="34" charset="-122"/>
        <a:cs typeface="+mn-cs"/>
      </a:defRPr>
    </a:lvl4pPr>
    <a:lvl5pPr marL="1828800" algn="ctr" rtl="0" fontAlgn="base">
      <a:spcBef>
        <a:spcPct val="0"/>
      </a:spcBef>
      <a:spcAft>
        <a:spcPct val="0"/>
      </a:spcAft>
      <a:buClr>
        <a:schemeClr val="accent1"/>
      </a:buClr>
      <a:buFont typeface="Wingdings" pitchFamily="2" charset="2"/>
      <a:defRPr kumimoji="1" sz="1200" kern="1200">
        <a:solidFill>
          <a:schemeClr val="tx1"/>
        </a:solidFill>
        <a:latin typeface="微软雅黑" pitchFamily="34" charset="-122"/>
        <a:ea typeface="微软雅黑" pitchFamily="34" charset="-122"/>
        <a:cs typeface="+mn-cs"/>
      </a:defRPr>
    </a:lvl5pPr>
    <a:lvl6pPr marL="2286000" algn="l" defTabSz="914400" rtl="0" eaLnBrk="1" latinLnBrk="0" hangingPunct="1">
      <a:defRPr kumimoji="1" sz="1200" kern="1200">
        <a:solidFill>
          <a:schemeClr val="tx1"/>
        </a:solidFill>
        <a:latin typeface="微软雅黑" pitchFamily="34" charset="-122"/>
        <a:ea typeface="微软雅黑" pitchFamily="34" charset="-122"/>
        <a:cs typeface="+mn-cs"/>
      </a:defRPr>
    </a:lvl6pPr>
    <a:lvl7pPr marL="2743200" algn="l" defTabSz="914400" rtl="0" eaLnBrk="1" latinLnBrk="0" hangingPunct="1">
      <a:defRPr kumimoji="1" sz="1200" kern="1200">
        <a:solidFill>
          <a:schemeClr val="tx1"/>
        </a:solidFill>
        <a:latin typeface="微软雅黑" pitchFamily="34" charset="-122"/>
        <a:ea typeface="微软雅黑" pitchFamily="34" charset="-122"/>
        <a:cs typeface="+mn-cs"/>
      </a:defRPr>
    </a:lvl7pPr>
    <a:lvl8pPr marL="3200400" algn="l" defTabSz="914400" rtl="0" eaLnBrk="1" latinLnBrk="0" hangingPunct="1">
      <a:defRPr kumimoji="1" sz="1200" kern="1200">
        <a:solidFill>
          <a:schemeClr val="tx1"/>
        </a:solidFill>
        <a:latin typeface="微软雅黑" pitchFamily="34" charset="-122"/>
        <a:ea typeface="微软雅黑" pitchFamily="34" charset="-122"/>
        <a:cs typeface="+mn-cs"/>
      </a:defRPr>
    </a:lvl8pPr>
    <a:lvl9pPr marL="3657600" algn="l" defTabSz="914400" rtl="0" eaLnBrk="1" latinLnBrk="0" hangingPunct="1">
      <a:defRPr kumimoji="1" sz="1200" kern="1200">
        <a:solidFill>
          <a:schemeClr val="tx1"/>
        </a:solidFill>
        <a:latin typeface="微软雅黑" pitchFamily="34" charset="-122"/>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EE0A9D"/>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09" autoAdjust="0"/>
    <p:restoredTop sz="72483" autoAdjust="0"/>
  </p:normalViewPr>
  <p:slideViewPr>
    <p:cSldViewPr>
      <p:cViewPr>
        <p:scale>
          <a:sx n="75" d="100"/>
          <a:sy n="75" d="100"/>
        </p:scale>
        <p:origin x="-1206" y="-396"/>
      </p:cViewPr>
      <p:guideLst>
        <p:guide orient="horz" pos="2160"/>
        <p:guide pos="2880"/>
      </p:guideLst>
    </p:cSldViewPr>
  </p:slideViewPr>
  <p:notesTextViewPr>
    <p:cViewPr>
      <p:scale>
        <a:sx n="1" d="1"/>
        <a:sy n="1" d="1"/>
      </p:scale>
      <p:origin x="0" y="0"/>
    </p:cViewPr>
  </p:notesTextViewPr>
  <p:sorterViewPr>
    <p:cViewPr>
      <p:scale>
        <a:sx n="33" d="100"/>
        <a:sy n="33" d="100"/>
      </p:scale>
      <p:origin x="0" y="0"/>
    </p:cViewPr>
  </p:sorterViewPr>
  <p:notesViewPr>
    <p:cSldViewPr>
      <p:cViewPr varScale="1">
        <p:scale>
          <a:sx n="75" d="100"/>
          <a:sy n="75" d="100"/>
        </p:scale>
        <p:origin x="-22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F:\SSEDW-Space%20Report201511.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75"/>
      <c:rotY val="0"/>
      <c:rAngAx val="0"/>
      <c:perspective val="30"/>
    </c:view3D>
    <c:floor>
      <c:thickness val="0"/>
    </c:floor>
    <c:sideWall>
      <c:thickness val="0"/>
    </c:sideWall>
    <c:backWall>
      <c:thickness val="0"/>
    </c:backWall>
    <c:plotArea>
      <c:layout>
        <c:manualLayout>
          <c:layoutTarget val="inner"/>
          <c:xMode val="edge"/>
          <c:yMode val="edge"/>
          <c:x val="0.12143107522634436"/>
          <c:y val="0.1031861989071854"/>
          <c:w val="0.49017648969214506"/>
          <c:h val="0.8794683972552666"/>
        </c:manualLayout>
      </c:layout>
      <c:pie3DChart>
        <c:varyColors val="1"/>
        <c:ser>
          <c:idx val="0"/>
          <c:order val="0"/>
          <c:tx>
            <c:strRef>
              <c:f>OverView!$A$12</c:f>
              <c:strCache>
                <c:ptCount val="1"/>
                <c:pt idx="0">
                  <c:v>本月末</c:v>
                </c:pt>
              </c:strCache>
            </c:strRef>
          </c:tx>
          <c:explosion val="16"/>
          <c:dLbls>
            <c:numFmt formatCode="0%" sourceLinked="0"/>
            <c:showLegendKey val="0"/>
            <c:showVal val="0"/>
            <c:showCatName val="0"/>
            <c:showSerName val="0"/>
            <c:showPercent val="1"/>
            <c:showBubbleSize val="0"/>
            <c:showLeaderLines val="1"/>
          </c:dLbls>
          <c:cat>
            <c:strRef>
              <c:f>OverView!$B$9:$F$9</c:f>
              <c:strCache>
                <c:ptCount val="5"/>
                <c:pt idx="0">
                  <c:v>基础数据</c:v>
                </c:pt>
                <c:pt idx="1">
                  <c:v>汇总数据</c:v>
                </c:pt>
                <c:pt idx="2">
                  <c:v>数据集市</c:v>
                </c:pt>
                <c:pt idx="3">
                  <c:v>历史数据</c:v>
                </c:pt>
                <c:pt idx="4">
                  <c:v>其他数据</c:v>
                </c:pt>
              </c:strCache>
            </c:strRef>
          </c:cat>
          <c:val>
            <c:numRef>
              <c:f>OverView!$B$12:$F$12</c:f>
              <c:numCache>
                <c:formatCode>General</c:formatCode>
                <c:ptCount val="5"/>
                <c:pt idx="0">
                  <c:v>4.5999999999999996</c:v>
                </c:pt>
                <c:pt idx="1">
                  <c:v>3.84</c:v>
                </c:pt>
                <c:pt idx="2">
                  <c:v>0.79</c:v>
                </c:pt>
                <c:pt idx="3">
                  <c:v>1.19</c:v>
                </c:pt>
                <c:pt idx="4">
                  <c:v>3.47</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81944611090280373"/>
          <c:y val="0.35461104595968057"/>
          <c:w val="0.15037393856116613"/>
          <c:h val="0.42015695168175848"/>
        </c:manualLayout>
      </c:layout>
      <c:overlay val="0"/>
    </c:legend>
    <c:plotVisOnly val="1"/>
    <c:dispBlanksAs val="zero"/>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E31064-D048-4D23-93D1-0F0118053630}" type="doc">
      <dgm:prSet loTypeId="urn:microsoft.com/office/officeart/2005/8/layout/list1" loCatId="list" qsTypeId="urn:microsoft.com/office/officeart/2005/8/quickstyle/simple1" qsCatId="simple" csTypeId="urn:microsoft.com/office/officeart/2005/8/colors/accent2_5" csCatId="accent2" phldr="1"/>
      <dgm:spPr/>
      <dgm:t>
        <a:bodyPr/>
        <a:lstStyle/>
        <a:p>
          <a:endParaRPr lang="zh-CN" altLang="en-US"/>
        </a:p>
      </dgm:t>
    </dgm:pt>
    <dgm:pt modelId="{734AE07E-1DDD-4F90-86F3-51632E62FE44}">
      <dgm:prSet phldrT="[文本]"/>
      <dgm:spPr/>
      <dgm:t>
        <a:bodyPr/>
        <a:lstStyle/>
        <a:p>
          <a:r>
            <a:rPr lang="zh-CN" altLang="en-US" dirty="0" smtClean="0">
              <a:latin typeface="微软雅黑" pitchFamily="34" charset="-122"/>
              <a:ea typeface="微软雅黑" pitchFamily="34" charset="-122"/>
            </a:rPr>
            <a:t>工作总结</a:t>
          </a:r>
          <a:endParaRPr lang="zh-CN" altLang="en-US" dirty="0">
            <a:latin typeface="微软雅黑" pitchFamily="34" charset="-122"/>
            <a:ea typeface="微软雅黑" pitchFamily="34" charset="-122"/>
          </a:endParaRPr>
        </a:p>
      </dgm:t>
    </dgm:pt>
    <dgm:pt modelId="{1EF41CB4-82F0-42F2-86CE-651E3AD62875}" type="parTrans" cxnId="{5F233342-BC98-4799-977E-951C5DE8ED3C}">
      <dgm:prSet/>
      <dgm:spPr/>
      <dgm:t>
        <a:bodyPr/>
        <a:lstStyle/>
        <a:p>
          <a:endParaRPr lang="zh-CN" altLang="en-US">
            <a:latin typeface="微软雅黑" pitchFamily="34" charset="-122"/>
            <a:ea typeface="微软雅黑" pitchFamily="34" charset="-122"/>
          </a:endParaRPr>
        </a:p>
      </dgm:t>
    </dgm:pt>
    <dgm:pt modelId="{8DAB1E6E-3ECB-4B91-93DE-5FDB24CA8D5F}" type="sibTrans" cxnId="{5F233342-BC98-4799-977E-951C5DE8ED3C}">
      <dgm:prSet/>
      <dgm:spPr/>
      <dgm:t>
        <a:bodyPr/>
        <a:lstStyle/>
        <a:p>
          <a:endParaRPr lang="zh-CN" altLang="en-US">
            <a:latin typeface="微软雅黑" pitchFamily="34" charset="-122"/>
            <a:ea typeface="微软雅黑" pitchFamily="34" charset="-122"/>
          </a:endParaRPr>
        </a:p>
      </dgm:t>
    </dgm:pt>
    <dgm:pt modelId="{28896A9C-7BA6-4756-94AA-24B47D10F81F}">
      <dgm:prSet phldrT="[文本]"/>
      <dgm:spPr/>
      <dgm:t>
        <a:bodyPr/>
        <a:lstStyle/>
        <a:p>
          <a:r>
            <a:rPr lang="en-US" altLang="zh-CN" dirty="0" smtClean="0">
              <a:latin typeface="微软雅黑" pitchFamily="34" charset="-122"/>
              <a:ea typeface="微软雅黑" pitchFamily="34" charset="-122"/>
            </a:rPr>
            <a:t>2015</a:t>
          </a:r>
          <a:r>
            <a:rPr lang="zh-CN" altLang="en-US" dirty="0" smtClean="0">
              <a:latin typeface="微软雅黑" pitchFamily="34" charset="-122"/>
              <a:ea typeface="微软雅黑" pitchFamily="34" charset="-122"/>
            </a:rPr>
            <a:t>年工作总结</a:t>
          </a:r>
          <a:endParaRPr lang="zh-CN" altLang="en-US" dirty="0">
            <a:latin typeface="微软雅黑" pitchFamily="34" charset="-122"/>
            <a:ea typeface="微软雅黑" pitchFamily="34" charset="-122"/>
          </a:endParaRPr>
        </a:p>
      </dgm:t>
    </dgm:pt>
    <dgm:pt modelId="{0C379889-DB48-42B1-AD7D-BAFE4E964EDE}" type="parTrans" cxnId="{F33B23A5-4152-4AF1-A19C-19E8233AE042}">
      <dgm:prSet/>
      <dgm:spPr/>
      <dgm:t>
        <a:bodyPr/>
        <a:lstStyle/>
        <a:p>
          <a:endParaRPr lang="zh-CN" altLang="en-US">
            <a:latin typeface="微软雅黑" pitchFamily="34" charset="-122"/>
            <a:ea typeface="微软雅黑" pitchFamily="34" charset="-122"/>
          </a:endParaRPr>
        </a:p>
      </dgm:t>
    </dgm:pt>
    <dgm:pt modelId="{F6535379-698D-4400-AAD2-7FE6A0F67BED}" type="sibTrans" cxnId="{F33B23A5-4152-4AF1-A19C-19E8233AE042}">
      <dgm:prSet/>
      <dgm:spPr/>
      <dgm:t>
        <a:bodyPr/>
        <a:lstStyle/>
        <a:p>
          <a:endParaRPr lang="zh-CN" altLang="en-US">
            <a:latin typeface="微软雅黑" pitchFamily="34" charset="-122"/>
            <a:ea typeface="微软雅黑" pitchFamily="34" charset="-122"/>
          </a:endParaRPr>
        </a:p>
      </dgm:t>
    </dgm:pt>
    <dgm:pt modelId="{5EBECB19-515C-46B3-A991-E8077B45C4BF}">
      <dgm:prSet phldrT="[文本]"/>
      <dgm:spPr/>
      <dgm:t>
        <a:bodyPr/>
        <a:lstStyle/>
        <a:p>
          <a:r>
            <a:rPr lang="en-US" altLang="zh-CN" dirty="0" smtClean="0">
              <a:latin typeface="微软雅黑" pitchFamily="34" charset="-122"/>
              <a:ea typeface="微软雅黑" pitchFamily="34" charset="-122"/>
            </a:rPr>
            <a:t>2016</a:t>
          </a:r>
          <a:r>
            <a:rPr lang="zh-CN" altLang="en-US" dirty="0" smtClean="0">
              <a:latin typeface="微软雅黑" pitchFamily="34" charset="-122"/>
              <a:ea typeface="微软雅黑" pitchFamily="34" charset="-122"/>
            </a:rPr>
            <a:t>年工作计划</a:t>
          </a:r>
          <a:endParaRPr lang="zh-CN" altLang="en-US" dirty="0">
            <a:latin typeface="微软雅黑" pitchFamily="34" charset="-122"/>
            <a:ea typeface="微软雅黑" pitchFamily="34" charset="-122"/>
          </a:endParaRPr>
        </a:p>
      </dgm:t>
    </dgm:pt>
    <dgm:pt modelId="{9A38B0B7-D425-40D8-9B6E-4A86B5B1D5F4}" type="parTrans" cxnId="{79AA082A-DFA0-4743-B903-964ED5B0DFC9}">
      <dgm:prSet/>
      <dgm:spPr/>
      <dgm:t>
        <a:bodyPr/>
        <a:lstStyle/>
        <a:p>
          <a:endParaRPr lang="zh-CN" altLang="en-US">
            <a:latin typeface="微软雅黑" pitchFamily="34" charset="-122"/>
            <a:ea typeface="微软雅黑" pitchFamily="34" charset="-122"/>
          </a:endParaRPr>
        </a:p>
      </dgm:t>
    </dgm:pt>
    <dgm:pt modelId="{CE3C6AB5-BAE9-4FAD-83DF-D88B9852D352}" type="sibTrans" cxnId="{79AA082A-DFA0-4743-B903-964ED5B0DFC9}">
      <dgm:prSet/>
      <dgm:spPr/>
      <dgm:t>
        <a:bodyPr/>
        <a:lstStyle/>
        <a:p>
          <a:endParaRPr lang="zh-CN" altLang="en-US">
            <a:latin typeface="微软雅黑" pitchFamily="34" charset="-122"/>
            <a:ea typeface="微软雅黑" pitchFamily="34" charset="-122"/>
          </a:endParaRPr>
        </a:p>
      </dgm:t>
    </dgm:pt>
    <dgm:pt modelId="{DD5606F0-C6EF-46A2-B3B6-C1D6AC42DA58}">
      <dgm:prSet phldrT="[文本]"/>
      <dgm:spPr>
        <a:ln>
          <a:solidFill>
            <a:schemeClr val="accent1"/>
          </a:solidFill>
        </a:ln>
      </dgm:spPr>
      <dgm:t>
        <a:bodyPr/>
        <a:lstStyle/>
        <a:p>
          <a:r>
            <a:rPr lang="zh-CN" altLang="en-US" b="1" dirty="0" smtClean="0">
              <a:latin typeface="微软雅黑" pitchFamily="34" charset="-122"/>
              <a:ea typeface="微软雅黑" pitchFamily="34" charset="-122"/>
            </a:rPr>
            <a:t>概述</a:t>
          </a:r>
          <a:endParaRPr lang="zh-CN" altLang="en-US" b="1" dirty="0">
            <a:latin typeface="微软雅黑" pitchFamily="34" charset="-122"/>
            <a:ea typeface="微软雅黑" pitchFamily="34" charset="-122"/>
          </a:endParaRPr>
        </a:p>
      </dgm:t>
    </dgm:pt>
    <dgm:pt modelId="{B3A4EC6A-5FFF-4E7C-940C-02AF038E529F}" type="parTrans" cxnId="{D4B46909-1DF1-4C39-B320-63D443AC2608}">
      <dgm:prSet/>
      <dgm:spPr/>
      <dgm:t>
        <a:bodyPr/>
        <a:lstStyle/>
        <a:p>
          <a:endParaRPr lang="zh-CN" altLang="en-US"/>
        </a:p>
      </dgm:t>
    </dgm:pt>
    <dgm:pt modelId="{07D7B3F8-71DD-4A87-AEBF-E9BF23B0CA18}" type="sibTrans" cxnId="{D4B46909-1DF1-4C39-B320-63D443AC2608}">
      <dgm:prSet/>
      <dgm:spPr/>
      <dgm:t>
        <a:bodyPr/>
        <a:lstStyle/>
        <a:p>
          <a:endParaRPr lang="zh-CN" altLang="en-US"/>
        </a:p>
      </dgm:t>
    </dgm:pt>
    <dgm:pt modelId="{DEF1B574-E70B-4F0D-91BB-8E49B3BB6B58}">
      <dgm:prSet phldrT="[文本]"/>
      <dgm:spPr>
        <a:ln>
          <a:solidFill>
            <a:schemeClr val="accent1">
              <a:alpha val="90000"/>
            </a:schemeClr>
          </a:solidFill>
        </a:ln>
      </dgm:spPr>
      <dgm:t>
        <a:bodyPr/>
        <a:lstStyle/>
        <a:p>
          <a:r>
            <a:rPr lang="zh-CN" altLang="en-US" b="1" dirty="0" smtClean="0">
              <a:latin typeface="微软雅黑" pitchFamily="34" charset="-122"/>
              <a:ea typeface="微软雅黑" pitchFamily="34" charset="-122"/>
            </a:rPr>
            <a:t>系统概况</a:t>
          </a:r>
          <a:endParaRPr lang="zh-CN" altLang="en-US" b="1" dirty="0">
            <a:latin typeface="微软雅黑" pitchFamily="34" charset="-122"/>
            <a:ea typeface="微软雅黑" pitchFamily="34" charset="-122"/>
          </a:endParaRPr>
        </a:p>
      </dgm:t>
    </dgm:pt>
    <dgm:pt modelId="{75F2EB4E-A7A4-447D-8446-1ECECE5D4545}" type="parTrans" cxnId="{21D70C28-865C-4451-AF42-C6A778C75690}">
      <dgm:prSet/>
      <dgm:spPr/>
      <dgm:t>
        <a:bodyPr/>
        <a:lstStyle/>
        <a:p>
          <a:endParaRPr lang="zh-CN" altLang="en-US"/>
        </a:p>
      </dgm:t>
    </dgm:pt>
    <dgm:pt modelId="{8BB32AB7-9C5E-4461-8838-8F406B70AC85}" type="sibTrans" cxnId="{21D70C28-865C-4451-AF42-C6A778C75690}">
      <dgm:prSet/>
      <dgm:spPr/>
      <dgm:t>
        <a:bodyPr/>
        <a:lstStyle/>
        <a:p>
          <a:endParaRPr lang="zh-CN" altLang="en-US"/>
        </a:p>
      </dgm:t>
    </dgm:pt>
    <dgm:pt modelId="{AB25032A-5938-4E8F-8602-5638B91F8E5F}">
      <dgm:prSet phldrT="[文本]"/>
      <dgm:spPr>
        <a:ln>
          <a:solidFill>
            <a:schemeClr val="accent1">
              <a:alpha val="90000"/>
            </a:schemeClr>
          </a:solidFill>
        </a:ln>
      </dgm:spPr>
      <dgm:t>
        <a:bodyPr/>
        <a:lstStyle/>
        <a:p>
          <a:r>
            <a:rPr lang="zh-CN" altLang="en-US" b="1" dirty="0" smtClean="0">
              <a:latin typeface="微软雅黑" pitchFamily="34" charset="-122"/>
              <a:ea typeface="微软雅黑" pitchFamily="34" charset="-122"/>
            </a:rPr>
            <a:t>项目工作内容</a:t>
          </a:r>
          <a:endParaRPr lang="zh-CN" altLang="en-US" b="1" dirty="0">
            <a:latin typeface="微软雅黑" pitchFamily="34" charset="-122"/>
            <a:ea typeface="微软雅黑" pitchFamily="34" charset="-122"/>
          </a:endParaRPr>
        </a:p>
      </dgm:t>
    </dgm:pt>
    <dgm:pt modelId="{2219C07F-B51F-4D46-8F9D-727C8C09B1DD}" type="parTrans" cxnId="{E746C08E-7447-4B2D-AFA2-29A1F709D480}">
      <dgm:prSet/>
      <dgm:spPr/>
      <dgm:t>
        <a:bodyPr/>
        <a:lstStyle/>
        <a:p>
          <a:endParaRPr lang="zh-CN" altLang="en-US"/>
        </a:p>
      </dgm:t>
    </dgm:pt>
    <dgm:pt modelId="{FF5C7ED3-9B05-469F-8B4B-2691F4A9ADE0}" type="sibTrans" cxnId="{E746C08E-7447-4B2D-AFA2-29A1F709D480}">
      <dgm:prSet/>
      <dgm:spPr/>
      <dgm:t>
        <a:bodyPr/>
        <a:lstStyle/>
        <a:p>
          <a:endParaRPr lang="zh-CN" altLang="en-US"/>
        </a:p>
      </dgm:t>
    </dgm:pt>
    <dgm:pt modelId="{174F5B47-62BC-4D9B-A0FB-0B769B8A9948}">
      <dgm:prSet phldrT="[文本]"/>
      <dgm:spPr/>
      <dgm:t>
        <a:bodyPr/>
        <a:lstStyle/>
        <a:p>
          <a:r>
            <a:rPr lang="zh-CN" altLang="en-US" dirty="0" smtClean="0">
              <a:latin typeface="微软雅黑" pitchFamily="34" charset="-122"/>
              <a:ea typeface="微软雅黑" pitchFamily="34" charset="-122"/>
            </a:rPr>
            <a:t>资源分配</a:t>
          </a:r>
          <a:endParaRPr lang="zh-CN" altLang="en-US" dirty="0">
            <a:latin typeface="微软雅黑" pitchFamily="34" charset="-122"/>
            <a:ea typeface="微软雅黑" pitchFamily="34" charset="-122"/>
          </a:endParaRPr>
        </a:p>
      </dgm:t>
    </dgm:pt>
    <dgm:pt modelId="{85635F06-9217-40E5-B995-9CCC50021D98}" type="parTrans" cxnId="{3DC6BE26-F4AB-49A1-8536-DAB1865C70C5}">
      <dgm:prSet/>
      <dgm:spPr/>
      <dgm:t>
        <a:bodyPr/>
        <a:lstStyle/>
        <a:p>
          <a:endParaRPr lang="zh-CN" altLang="en-US"/>
        </a:p>
      </dgm:t>
    </dgm:pt>
    <dgm:pt modelId="{07417D30-971F-4E1A-BC1F-62F0C0D395A4}" type="sibTrans" cxnId="{3DC6BE26-F4AB-49A1-8536-DAB1865C70C5}">
      <dgm:prSet/>
      <dgm:spPr/>
      <dgm:t>
        <a:bodyPr/>
        <a:lstStyle/>
        <a:p>
          <a:endParaRPr lang="zh-CN" altLang="en-US"/>
        </a:p>
      </dgm:t>
    </dgm:pt>
    <dgm:pt modelId="{53380878-2DEE-4497-8FE6-B77D7E52F332}">
      <dgm:prSet phldrT="[文本]"/>
      <dgm:spPr/>
      <dgm:t>
        <a:bodyPr/>
        <a:lstStyle/>
        <a:p>
          <a:r>
            <a:rPr lang="zh-CN" altLang="en-US" dirty="0" smtClean="0">
              <a:latin typeface="微软雅黑" pitchFamily="34" charset="-122"/>
              <a:ea typeface="微软雅黑" pitchFamily="34" charset="-122"/>
            </a:rPr>
            <a:t>运维工作资源分配</a:t>
          </a:r>
          <a:endParaRPr lang="zh-CN" altLang="en-US" dirty="0">
            <a:latin typeface="微软雅黑" pitchFamily="34" charset="-122"/>
            <a:ea typeface="微软雅黑" pitchFamily="34" charset="-122"/>
          </a:endParaRPr>
        </a:p>
      </dgm:t>
    </dgm:pt>
    <dgm:pt modelId="{417CAB39-F4B0-4B3E-9E8C-DF5D458B901A}" type="parTrans" cxnId="{727E38EF-226B-41C8-80BD-0B6622B0BAEC}">
      <dgm:prSet/>
      <dgm:spPr/>
      <dgm:t>
        <a:bodyPr/>
        <a:lstStyle/>
        <a:p>
          <a:endParaRPr lang="zh-CN" altLang="en-US"/>
        </a:p>
      </dgm:t>
    </dgm:pt>
    <dgm:pt modelId="{CC368884-D0BE-44AA-A8EE-793D54B1B750}" type="sibTrans" cxnId="{727E38EF-226B-41C8-80BD-0B6622B0BAEC}">
      <dgm:prSet/>
      <dgm:spPr/>
      <dgm:t>
        <a:bodyPr/>
        <a:lstStyle/>
        <a:p>
          <a:endParaRPr lang="zh-CN" altLang="en-US"/>
        </a:p>
      </dgm:t>
    </dgm:pt>
    <dgm:pt modelId="{F53EC32A-963A-4D93-9DA7-B8D3DE8C861D}">
      <dgm:prSet phldrT="[文本]"/>
      <dgm:spPr/>
      <dgm:t>
        <a:bodyPr/>
        <a:lstStyle/>
        <a:p>
          <a:r>
            <a:rPr lang="zh-CN" altLang="en-US" dirty="0" smtClean="0">
              <a:latin typeface="微软雅黑" pitchFamily="34" charset="-122"/>
              <a:ea typeface="微软雅黑" pitchFamily="34" charset="-122"/>
            </a:rPr>
            <a:t>开发工作资源分配</a:t>
          </a:r>
          <a:endParaRPr lang="zh-CN" altLang="en-US" dirty="0">
            <a:latin typeface="微软雅黑" pitchFamily="34" charset="-122"/>
            <a:ea typeface="微软雅黑" pitchFamily="34" charset="-122"/>
          </a:endParaRPr>
        </a:p>
      </dgm:t>
    </dgm:pt>
    <dgm:pt modelId="{7DCBD9CA-13F1-4C73-9A65-D9BD5D48F24F}" type="parTrans" cxnId="{74D36FCC-5FF5-4F16-8F3B-1674B46E4A5E}">
      <dgm:prSet/>
      <dgm:spPr/>
      <dgm:t>
        <a:bodyPr/>
        <a:lstStyle/>
        <a:p>
          <a:endParaRPr lang="zh-CN" altLang="en-US"/>
        </a:p>
      </dgm:t>
    </dgm:pt>
    <dgm:pt modelId="{4CE36A68-1E65-425D-9EC0-E6CFEE5D637A}" type="sibTrans" cxnId="{74D36FCC-5FF5-4F16-8F3B-1674B46E4A5E}">
      <dgm:prSet/>
      <dgm:spPr/>
      <dgm:t>
        <a:bodyPr/>
        <a:lstStyle/>
        <a:p>
          <a:endParaRPr lang="zh-CN" altLang="en-US"/>
        </a:p>
      </dgm:t>
    </dgm:pt>
    <dgm:pt modelId="{DA6FFA21-4FA0-4241-8BC5-01F1DEF00DDB}" type="pres">
      <dgm:prSet presAssocID="{34E31064-D048-4D23-93D1-0F0118053630}" presName="linear" presStyleCnt="0">
        <dgm:presLayoutVars>
          <dgm:dir/>
          <dgm:animLvl val="lvl"/>
          <dgm:resizeHandles val="exact"/>
        </dgm:presLayoutVars>
      </dgm:prSet>
      <dgm:spPr/>
      <dgm:t>
        <a:bodyPr/>
        <a:lstStyle/>
        <a:p>
          <a:endParaRPr lang="zh-CN" altLang="en-US"/>
        </a:p>
      </dgm:t>
    </dgm:pt>
    <dgm:pt modelId="{15D254EB-363E-4551-AE64-32B31146964B}" type="pres">
      <dgm:prSet presAssocID="{DD5606F0-C6EF-46A2-B3B6-C1D6AC42DA58}" presName="parentLin" presStyleCnt="0"/>
      <dgm:spPr/>
    </dgm:pt>
    <dgm:pt modelId="{60AB6179-BFBB-477C-8080-A0D1C0C2079A}" type="pres">
      <dgm:prSet presAssocID="{DD5606F0-C6EF-46A2-B3B6-C1D6AC42DA58}" presName="parentLeftMargin" presStyleLbl="node1" presStyleIdx="0" presStyleCnt="3"/>
      <dgm:spPr/>
      <dgm:t>
        <a:bodyPr/>
        <a:lstStyle/>
        <a:p>
          <a:endParaRPr lang="zh-CN" altLang="en-US"/>
        </a:p>
      </dgm:t>
    </dgm:pt>
    <dgm:pt modelId="{9C4386A1-5C72-47C7-98EB-2A9C1172FAB5}" type="pres">
      <dgm:prSet presAssocID="{DD5606F0-C6EF-46A2-B3B6-C1D6AC42DA58}" presName="parentText" presStyleLbl="node1" presStyleIdx="0" presStyleCnt="3">
        <dgm:presLayoutVars>
          <dgm:chMax val="0"/>
          <dgm:bulletEnabled val="1"/>
        </dgm:presLayoutVars>
      </dgm:prSet>
      <dgm:spPr/>
      <dgm:t>
        <a:bodyPr/>
        <a:lstStyle/>
        <a:p>
          <a:endParaRPr lang="zh-CN" altLang="en-US"/>
        </a:p>
      </dgm:t>
    </dgm:pt>
    <dgm:pt modelId="{E1D69960-073F-4F7E-9B93-7E50E51D6F96}" type="pres">
      <dgm:prSet presAssocID="{DD5606F0-C6EF-46A2-B3B6-C1D6AC42DA58}" presName="negativeSpace" presStyleCnt="0"/>
      <dgm:spPr/>
    </dgm:pt>
    <dgm:pt modelId="{263E1827-BAAF-4724-852D-0FF1D172F676}" type="pres">
      <dgm:prSet presAssocID="{DD5606F0-C6EF-46A2-B3B6-C1D6AC42DA58}" presName="childText" presStyleLbl="conFgAcc1" presStyleIdx="0" presStyleCnt="3">
        <dgm:presLayoutVars>
          <dgm:bulletEnabled val="1"/>
        </dgm:presLayoutVars>
      </dgm:prSet>
      <dgm:spPr/>
      <dgm:t>
        <a:bodyPr/>
        <a:lstStyle/>
        <a:p>
          <a:endParaRPr lang="zh-CN" altLang="en-US"/>
        </a:p>
      </dgm:t>
    </dgm:pt>
    <dgm:pt modelId="{FA97D36B-EAEC-454A-89DF-EEB15AED14C3}" type="pres">
      <dgm:prSet presAssocID="{07D7B3F8-71DD-4A87-AEBF-E9BF23B0CA18}" presName="spaceBetweenRectangles" presStyleCnt="0"/>
      <dgm:spPr/>
    </dgm:pt>
    <dgm:pt modelId="{9E91DD00-17E0-4371-99D1-C168633DAFCE}" type="pres">
      <dgm:prSet presAssocID="{734AE07E-1DDD-4F90-86F3-51632E62FE44}" presName="parentLin" presStyleCnt="0"/>
      <dgm:spPr/>
    </dgm:pt>
    <dgm:pt modelId="{A3CD2FD2-F724-4402-84E2-1C10F1A60B45}" type="pres">
      <dgm:prSet presAssocID="{734AE07E-1DDD-4F90-86F3-51632E62FE44}" presName="parentLeftMargin" presStyleLbl="node1" presStyleIdx="0" presStyleCnt="3"/>
      <dgm:spPr/>
      <dgm:t>
        <a:bodyPr/>
        <a:lstStyle/>
        <a:p>
          <a:endParaRPr lang="zh-CN" altLang="en-US"/>
        </a:p>
      </dgm:t>
    </dgm:pt>
    <dgm:pt modelId="{8454D3E0-FB30-4FE6-9C5F-7D820518941E}" type="pres">
      <dgm:prSet presAssocID="{734AE07E-1DDD-4F90-86F3-51632E62FE44}" presName="parentText" presStyleLbl="node1" presStyleIdx="1" presStyleCnt="3">
        <dgm:presLayoutVars>
          <dgm:chMax val="0"/>
          <dgm:bulletEnabled val="1"/>
        </dgm:presLayoutVars>
      </dgm:prSet>
      <dgm:spPr/>
      <dgm:t>
        <a:bodyPr/>
        <a:lstStyle/>
        <a:p>
          <a:endParaRPr lang="zh-CN" altLang="en-US"/>
        </a:p>
      </dgm:t>
    </dgm:pt>
    <dgm:pt modelId="{F3110304-E002-4D1C-9284-37F17996F215}" type="pres">
      <dgm:prSet presAssocID="{734AE07E-1DDD-4F90-86F3-51632E62FE44}" presName="negativeSpace" presStyleCnt="0"/>
      <dgm:spPr/>
    </dgm:pt>
    <dgm:pt modelId="{245140C4-262B-4953-80E8-E9798A70ED8C}" type="pres">
      <dgm:prSet presAssocID="{734AE07E-1DDD-4F90-86F3-51632E62FE44}" presName="childText" presStyleLbl="conFgAcc1" presStyleIdx="1" presStyleCnt="3">
        <dgm:presLayoutVars>
          <dgm:bulletEnabled val="1"/>
        </dgm:presLayoutVars>
      </dgm:prSet>
      <dgm:spPr/>
      <dgm:t>
        <a:bodyPr/>
        <a:lstStyle/>
        <a:p>
          <a:endParaRPr lang="zh-CN" altLang="en-US"/>
        </a:p>
      </dgm:t>
    </dgm:pt>
    <dgm:pt modelId="{B9DE19C8-7B16-4024-98E9-B48E1071E839}" type="pres">
      <dgm:prSet presAssocID="{8DAB1E6E-3ECB-4B91-93DE-5FDB24CA8D5F}" presName="spaceBetweenRectangles" presStyleCnt="0"/>
      <dgm:spPr/>
    </dgm:pt>
    <dgm:pt modelId="{4D150F61-6959-43C5-8E7A-46E00D6DC1F8}" type="pres">
      <dgm:prSet presAssocID="{174F5B47-62BC-4D9B-A0FB-0B769B8A9948}" presName="parentLin" presStyleCnt="0"/>
      <dgm:spPr/>
    </dgm:pt>
    <dgm:pt modelId="{75FD7A60-34D8-4ED2-8F78-8EA867443483}" type="pres">
      <dgm:prSet presAssocID="{174F5B47-62BC-4D9B-A0FB-0B769B8A9948}" presName="parentLeftMargin" presStyleLbl="node1" presStyleIdx="1" presStyleCnt="3"/>
      <dgm:spPr/>
      <dgm:t>
        <a:bodyPr/>
        <a:lstStyle/>
        <a:p>
          <a:endParaRPr lang="zh-CN" altLang="en-US"/>
        </a:p>
      </dgm:t>
    </dgm:pt>
    <dgm:pt modelId="{B22E17C0-8E5F-4703-B848-B21E809F5A6D}" type="pres">
      <dgm:prSet presAssocID="{174F5B47-62BC-4D9B-A0FB-0B769B8A9948}" presName="parentText" presStyleLbl="node1" presStyleIdx="2" presStyleCnt="3">
        <dgm:presLayoutVars>
          <dgm:chMax val="0"/>
          <dgm:bulletEnabled val="1"/>
        </dgm:presLayoutVars>
      </dgm:prSet>
      <dgm:spPr/>
      <dgm:t>
        <a:bodyPr/>
        <a:lstStyle/>
        <a:p>
          <a:endParaRPr lang="zh-CN" altLang="en-US"/>
        </a:p>
      </dgm:t>
    </dgm:pt>
    <dgm:pt modelId="{58214D49-FB4C-4C30-9A4F-45468EF8464D}" type="pres">
      <dgm:prSet presAssocID="{174F5B47-62BC-4D9B-A0FB-0B769B8A9948}" presName="negativeSpace" presStyleCnt="0"/>
      <dgm:spPr/>
    </dgm:pt>
    <dgm:pt modelId="{1BFD8759-AF26-4E44-BC38-ED17F646169A}" type="pres">
      <dgm:prSet presAssocID="{174F5B47-62BC-4D9B-A0FB-0B769B8A9948}" presName="childText" presStyleLbl="conFgAcc1" presStyleIdx="2" presStyleCnt="3">
        <dgm:presLayoutVars>
          <dgm:bulletEnabled val="1"/>
        </dgm:presLayoutVars>
      </dgm:prSet>
      <dgm:spPr/>
      <dgm:t>
        <a:bodyPr/>
        <a:lstStyle/>
        <a:p>
          <a:endParaRPr lang="zh-CN" altLang="en-US"/>
        </a:p>
      </dgm:t>
    </dgm:pt>
  </dgm:ptLst>
  <dgm:cxnLst>
    <dgm:cxn modelId="{121BECA4-7E54-4C5F-85A0-5A93772504F2}" type="presOf" srcId="{DEF1B574-E70B-4F0D-91BB-8E49B3BB6B58}" destId="{263E1827-BAAF-4724-852D-0FF1D172F676}" srcOrd="0" destOrd="0" presId="urn:microsoft.com/office/officeart/2005/8/layout/list1"/>
    <dgm:cxn modelId="{6D9369F0-4784-4FA2-BC9F-7BEED2511E9A}" type="presOf" srcId="{DD5606F0-C6EF-46A2-B3B6-C1D6AC42DA58}" destId="{60AB6179-BFBB-477C-8080-A0D1C0C2079A}" srcOrd="0" destOrd="0" presId="urn:microsoft.com/office/officeart/2005/8/layout/list1"/>
    <dgm:cxn modelId="{3DC6BE26-F4AB-49A1-8536-DAB1865C70C5}" srcId="{34E31064-D048-4D23-93D1-0F0118053630}" destId="{174F5B47-62BC-4D9B-A0FB-0B769B8A9948}" srcOrd="2" destOrd="0" parTransId="{85635F06-9217-40E5-B995-9CCC50021D98}" sibTransId="{07417D30-971F-4E1A-BC1F-62F0C0D395A4}"/>
    <dgm:cxn modelId="{21D70C28-865C-4451-AF42-C6A778C75690}" srcId="{DD5606F0-C6EF-46A2-B3B6-C1D6AC42DA58}" destId="{DEF1B574-E70B-4F0D-91BB-8E49B3BB6B58}" srcOrd="0" destOrd="0" parTransId="{75F2EB4E-A7A4-447D-8446-1ECECE5D4545}" sibTransId="{8BB32AB7-9C5E-4461-8838-8F406B70AC85}"/>
    <dgm:cxn modelId="{19A5D23C-7A35-4E7C-8BEB-BAF2370EB50D}" type="presOf" srcId="{174F5B47-62BC-4D9B-A0FB-0B769B8A9948}" destId="{75FD7A60-34D8-4ED2-8F78-8EA867443483}" srcOrd="0" destOrd="0" presId="urn:microsoft.com/office/officeart/2005/8/layout/list1"/>
    <dgm:cxn modelId="{570D7FE1-6C55-4E25-94FB-B483B1B8EA81}" type="presOf" srcId="{28896A9C-7BA6-4756-94AA-24B47D10F81F}" destId="{245140C4-262B-4953-80E8-E9798A70ED8C}" srcOrd="0" destOrd="0" presId="urn:microsoft.com/office/officeart/2005/8/layout/list1"/>
    <dgm:cxn modelId="{55A431E0-853D-4A2A-9FF1-75FE85E83749}" type="presOf" srcId="{5EBECB19-515C-46B3-A991-E8077B45C4BF}" destId="{245140C4-262B-4953-80E8-E9798A70ED8C}" srcOrd="0" destOrd="1" presId="urn:microsoft.com/office/officeart/2005/8/layout/list1"/>
    <dgm:cxn modelId="{727E38EF-226B-41C8-80BD-0B6622B0BAEC}" srcId="{174F5B47-62BC-4D9B-A0FB-0B769B8A9948}" destId="{53380878-2DEE-4497-8FE6-B77D7E52F332}" srcOrd="0" destOrd="0" parTransId="{417CAB39-F4B0-4B3E-9E8C-DF5D458B901A}" sibTransId="{CC368884-D0BE-44AA-A8EE-793D54B1B750}"/>
    <dgm:cxn modelId="{F33B23A5-4152-4AF1-A19C-19E8233AE042}" srcId="{734AE07E-1DDD-4F90-86F3-51632E62FE44}" destId="{28896A9C-7BA6-4756-94AA-24B47D10F81F}" srcOrd="0" destOrd="0" parTransId="{0C379889-DB48-42B1-AD7D-BAFE4E964EDE}" sibTransId="{F6535379-698D-4400-AAD2-7FE6A0F67BED}"/>
    <dgm:cxn modelId="{86E1DC20-4A17-4B50-96AE-FCB620C33EBD}" type="presOf" srcId="{734AE07E-1DDD-4F90-86F3-51632E62FE44}" destId="{8454D3E0-FB30-4FE6-9C5F-7D820518941E}" srcOrd="1" destOrd="0" presId="urn:microsoft.com/office/officeart/2005/8/layout/list1"/>
    <dgm:cxn modelId="{F13E602E-5697-4B68-9396-9C950BDB3428}" type="presOf" srcId="{AB25032A-5938-4E8F-8602-5638B91F8E5F}" destId="{263E1827-BAAF-4724-852D-0FF1D172F676}" srcOrd="0" destOrd="1" presId="urn:microsoft.com/office/officeart/2005/8/layout/list1"/>
    <dgm:cxn modelId="{F6041427-E826-425C-BDA7-0A7E5B4E5647}" type="presOf" srcId="{34E31064-D048-4D23-93D1-0F0118053630}" destId="{DA6FFA21-4FA0-4241-8BC5-01F1DEF00DDB}" srcOrd="0" destOrd="0" presId="urn:microsoft.com/office/officeart/2005/8/layout/list1"/>
    <dgm:cxn modelId="{CCED9264-2E95-4AFB-BDD9-349B92FD0DC3}" type="presOf" srcId="{734AE07E-1DDD-4F90-86F3-51632E62FE44}" destId="{A3CD2FD2-F724-4402-84E2-1C10F1A60B45}" srcOrd="0" destOrd="0" presId="urn:microsoft.com/office/officeart/2005/8/layout/list1"/>
    <dgm:cxn modelId="{BC749FE0-64DF-4772-8FD4-4866B116B45C}" type="presOf" srcId="{174F5B47-62BC-4D9B-A0FB-0B769B8A9948}" destId="{B22E17C0-8E5F-4703-B848-B21E809F5A6D}" srcOrd="1" destOrd="0" presId="urn:microsoft.com/office/officeart/2005/8/layout/list1"/>
    <dgm:cxn modelId="{74D36FCC-5FF5-4F16-8F3B-1674B46E4A5E}" srcId="{174F5B47-62BC-4D9B-A0FB-0B769B8A9948}" destId="{F53EC32A-963A-4D93-9DA7-B8D3DE8C861D}" srcOrd="1" destOrd="0" parTransId="{7DCBD9CA-13F1-4C73-9A65-D9BD5D48F24F}" sibTransId="{4CE36A68-1E65-425D-9EC0-E6CFEE5D637A}"/>
    <dgm:cxn modelId="{D4B46909-1DF1-4C39-B320-63D443AC2608}" srcId="{34E31064-D048-4D23-93D1-0F0118053630}" destId="{DD5606F0-C6EF-46A2-B3B6-C1D6AC42DA58}" srcOrd="0" destOrd="0" parTransId="{B3A4EC6A-5FFF-4E7C-940C-02AF038E529F}" sibTransId="{07D7B3F8-71DD-4A87-AEBF-E9BF23B0CA18}"/>
    <dgm:cxn modelId="{5F233342-BC98-4799-977E-951C5DE8ED3C}" srcId="{34E31064-D048-4D23-93D1-0F0118053630}" destId="{734AE07E-1DDD-4F90-86F3-51632E62FE44}" srcOrd="1" destOrd="0" parTransId="{1EF41CB4-82F0-42F2-86CE-651E3AD62875}" sibTransId="{8DAB1E6E-3ECB-4B91-93DE-5FDB24CA8D5F}"/>
    <dgm:cxn modelId="{B0651A94-5DFB-43DC-A736-E24E9A13E9D0}" type="presOf" srcId="{F53EC32A-963A-4D93-9DA7-B8D3DE8C861D}" destId="{1BFD8759-AF26-4E44-BC38-ED17F646169A}" srcOrd="0" destOrd="1" presId="urn:microsoft.com/office/officeart/2005/8/layout/list1"/>
    <dgm:cxn modelId="{79AA082A-DFA0-4743-B903-964ED5B0DFC9}" srcId="{734AE07E-1DDD-4F90-86F3-51632E62FE44}" destId="{5EBECB19-515C-46B3-A991-E8077B45C4BF}" srcOrd="1" destOrd="0" parTransId="{9A38B0B7-D425-40D8-9B6E-4A86B5B1D5F4}" sibTransId="{CE3C6AB5-BAE9-4FAD-83DF-D88B9852D352}"/>
    <dgm:cxn modelId="{1A5B54B4-4518-427F-95CF-F622C795446B}" type="presOf" srcId="{DD5606F0-C6EF-46A2-B3B6-C1D6AC42DA58}" destId="{9C4386A1-5C72-47C7-98EB-2A9C1172FAB5}" srcOrd="1" destOrd="0" presId="urn:microsoft.com/office/officeart/2005/8/layout/list1"/>
    <dgm:cxn modelId="{E746C08E-7447-4B2D-AFA2-29A1F709D480}" srcId="{DD5606F0-C6EF-46A2-B3B6-C1D6AC42DA58}" destId="{AB25032A-5938-4E8F-8602-5638B91F8E5F}" srcOrd="1" destOrd="0" parTransId="{2219C07F-B51F-4D46-8F9D-727C8C09B1DD}" sibTransId="{FF5C7ED3-9B05-469F-8B4B-2691F4A9ADE0}"/>
    <dgm:cxn modelId="{61F42C8E-AF9A-4479-89B7-B9CEC78D3FC7}" type="presOf" srcId="{53380878-2DEE-4497-8FE6-B77D7E52F332}" destId="{1BFD8759-AF26-4E44-BC38-ED17F646169A}" srcOrd="0" destOrd="0" presId="urn:microsoft.com/office/officeart/2005/8/layout/list1"/>
    <dgm:cxn modelId="{49FAA5EE-70EA-42A3-A81C-BD827E352614}" type="presParOf" srcId="{DA6FFA21-4FA0-4241-8BC5-01F1DEF00DDB}" destId="{15D254EB-363E-4551-AE64-32B31146964B}" srcOrd="0" destOrd="0" presId="urn:microsoft.com/office/officeart/2005/8/layout/list1"/>
    <dgm:cxn modelId="{38F57C8D-9734-427F-A443-CEB6000A33DB}" type="presParOf" srcId="{15D254EB-363E-4551-AE64-32B31146964B}" destId="{60AB6179-BFBB-477C-8080-A0D1C0C2079A}" srcOrd="0" destOrd="0" presId="urn:microsoft.com/office/officeart/2005/8/layout/list1"/>
    <dgm:cxn modelId="{1865EAB5-3922-487B-B72D-BA50489A0315}" type="presParOf" srcId="{15D254EB-363E-4551-AE64-32B31146964B}" destId="{9C4386A1-5C72-47C7-98EB-2A9C1172FAB5}" srcOrd="1" destOrd="0" presId="urn:microsoft.com/office/officeart/2005/8/layout/list1"/>
    <dgm:cxn modelId="{E41F27A6-FABE-4FCE-A0C7-A4FA014A53D3}" type="presParOf" srcId="{DA6FFA21-4FA0-4241-8BC5-01F1DEF00DDB}" destId="{E1D69960-073F-4F7E-9B93-7E50E51D6F96}" srcOrd="1" destOrd="0" presId="urn:microsoft.com/office/officeart/2005/8/layout/list1"/>
    <dgm:cxn modelId="{236B43F8-CF36-4953-94E1-CBA8DA44AFEB}" type="presParOf" srcId="{DA6FFA21-4FA0-4241-8BC5-01F1DEF00DDB}" destId="{263E1827-BAAF-4724-852D-0FF1D172F676}" srcOrd="2" destOrd="0" presId="urn:microsoft.com/office/officeart/2005/8/layout/list1"/>
    <dgm:cxn modelId="{AE129251-1119-409C-B7B7-944334D1118E}" type="presParOf" srcId="{DA6FFA21-4FA0-4241-8BC5-01F1DEF00DDB}" destId="{FA97D36B-EAEC-454A-89DF-EEB15AED14C3}" srcOrd="3" destOrd="0" presId="urn:microsoft.com/office/officeart/2005/8/layout/list1"/>
    <dgm:cxn modelId="{4846F196-0F1E-4444-94FE-126E8FBF1A9C}" type="presParOf" srcId="{DA6FFA21-4FA0-4241-8BC5-01F1DEF00DDB}" destId="{9E91DD00-17E0-4371-99D1-C168633DAFCE}" srcOrd="4" destOrd="0" presId="urn:microsoft.com/office/officeart/2005/8/layout/list1"/>
    <dgm:cxn modelId="{2F4C7461-C741-4D07-AAF3-8A50927F3230}" type="presParOf" srcId="{9E91DD00-17E0-4371-99D1-C168633DAFCE}" destId="{A3CD2FD2-F724-4402-84E2-1C10F1A60B45}" srcOrd="0" destOrd="0" presId="urn:microsoft.com/office/officeart/2005/8/layout/list1"/>
    <dgm:cxn modelId="{671E4A71-23BF-4856-8D92-D9053DEA5CEF}" type="presParOf" srcId="{9E91DD00-17E0-4371-99D1-C168633DAFCE}" destId="{8454D3E0-FB30-4FE6-9C5F-7D820518941E}" srcOrd="1" destOrd="0" presId="urn:microsoft.com/office/officeart/2005/8/layout/list1"/>
    <dgm:cxn modelId="{E3C342CB-86D6-4A70-BA54-EE04F5FFC2A3}" type="presParOf" srcId="{DA6FFA21-4FA0-4241-8BC5-01F1DEF00DDB}" destId="{F3110304-E002-4D1C-9284-37F17996F215}" srcOrd="5" destOrd="0" presId="urn:microsoft.com/office/officeart/2005/8/layout/list1"/>
    <dgm:cxn modelId="{8B5108A0-3F46-4912-A941-57A562EAFF01}" type="presParOf" srcId="{DA6FFA21-4FA0-4241-8BC5-01F1DEF00DDB}" destId="{245140C4-262B-4953-80E8-E9798A70ED8C}" srcOrd="6" destOrd="0" presId="urn:microsoft.com/office/officeart/2005/8/layout/list1"/>
    <dgm:cxn modelId="{5E7CD66D-12E5-4824-B521-A8404EFE227F}" type="presParOf" srcId="{DA6FFA21-4FA0-4241-8BC5-01F1DEF00DDB}" destId="{B9DE19C8-7B16-4024-98E9-B48E1071E839}" srcOrd="7" destOrd="0" presId="urn:microsoft.com/office/officeart/2005/8/layout/list1"/>
    <dgm:cxn modelId="{1F4DC079-D529-4DEB-BD94-3F6AAF43ACBD}" type="presParOf" srcId="{DA6FFA21-4FA0-4241-8BC5-01F1DEF00DDB}" destId="{4D150F61-6959-43C5-8E7A-46E00D6DC1F8}" srcOrd="8" destOrd="0" presId="urn:microsoft.com/office/officeart/2005/8/layout/list1"/>
    <dgm:cxn modelId="{8B3157CF-B223-43A4-95EB-DF9FFC4AD197}" type="presParOf" srcId="{4D150F61-6959-43C5-8E7A-46E00D6DC1F8}" destId="{75FD7A60-34D8-4ED2-8F78-8EA867443483}" srcOrd="0" destOrd="0" presId="urn:microsoft.com/office/officeart/2005/8/layout/list1"/>
    <dgm:cxn modelId="{3DEFCD71-2A5D-4492-88A7-06258EFB77BF}" type="presParOf" srcId="{4D150F61-6959-43C5-8E7A-46E00D6DC1F8}" destId="{B22E17C0-8E5F-4703-B848-B21E809F5A6D}" srcOrd="1" destOrd="0" presId="urn:microsoft.com/office/officeart/2005/8/layout/list1"/>
    <dgm:cxn modelId="{3BE383DE-32D1-4AB6-A82D-21EFA7067BF6}" type="presParOf" srcId="{DA6FFA21-4FA0-4241-8BC5-01F1DEF00DDB}" destId="{58214D49-FB4C-4C30-9A4F-45468EF8464D}" srcOrd="9" destOrd="0" presId="urn:microsoft.com/office/officeart/2005/8/layout/list1"/>
    <dgm:cxn modelId="{40A9FAEE-8680-45FC-9125-CE92FD2532A5}" type="presParOf" srcId="{DA6FFA21-4FA0-4241-8BC5-01F1DEF00DDB}" destId="{1BFD8759-AF26-4E44-BC38-ED17F646169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B35D56-1615-4869-9142-72E4044D0F52}" type="doc">
      <dgm:prSet loTypeId="urn:microsoft.com/office/officeart/2005/8/layout/matrix2" loCatId="matrix" qsTypeId="urn:microsoft.com/office/officeart/2005/8/quickstyle/simple3" qsCatId="simple" csTypeId="urn:microsoft.com/office/officeart/2005/8/colors/colorful4" csCatId="colorful" phldr="1"/>
      <dgm:spPr/>
      <dgm:t>
        <a:bodyPr/>
        <a:lstStyle/>
        <a:p>
          <a:endParaRPr lang="zh-CN" altLang="en-US"/>
        </a:p>
      </dgm:t>
    </dgm:pt>
    <dgm:pt modelId="{FF3D665C-6FB1-4DB7-9F17-5C3E2FB14EF1}">
      <dgm:prSet phldrT="[文本]" custT="1"/>
      <dgm:spPr/>
      <dgm:t>
        <a:bodyPr/>
        <a:lstStyle/>
        <a:p>
          <a:r>
            <a:rPr kumimoji="0" lang="en-US" altLang="zh-CN" sz="1800" b="1" dirty="0" smtClean="0">
              <a:solidFill>
                <a:srgbClr val="FF0000"/>
              </a:solidFill>
              <a:latin typeface="微软雅黑" pitchFamily="34" charset="-122"/>
              <a:ea typeface="微软雅黑" pitchFamily="34" charset="-122"/>
            </a:rPr>
            <a:t>Portal</a:t>
          </a:r>
          <a:r>
            <a:rPr kumimoji="0" lang="zh-CN" altLang="en-US" sz="1800" b="1" dirty="0" smtClean="0">
              <a:solidFill>
                <a:srgbClr val="FF0000"/>
              </a:solidFill>
              <a:latin typeface="微软雅黑" pitchFamily="34" charset="-122"/>
              <a:ea typeface="微软雅黑" pitchFamily="34" charset="-122"/>
            </a:rPr>
            <a:t>应用</a:t>
          </a:r>
        </a:p>
        <a:p>
          <a:r>
            <a:rPr kumimoji="0" lang="en-US" altLang="zh-CN" sz="1400" b="1" dirty="0" smtClean="0">
              <a:solidFill>
                <a:srgbClr val="FF0000"/>
              </a:solidFill>
              <a:latin typeface="微软雅黑" pitchFamily="34" charset="-122"/>
              <a:ea typeface="微软雅黑" pitchFamily="34" charset="-122"/>
            </a:rPr>
            <a:t>37</a:t>
          </a:r>
          <a:r>
            <a:rPr kumimoji="0" lang="en-US" altLang="zh-CN" sz="1400" b="1" dirty="0" smtClean="0">
              <a:solidFill>
                <a:srgbClr val="000000"/>
              </a:solidFill>
              <a:latin typeface="微软雅黑" pitchFamily="34" charset="-122"/>
              <a:ea typeface="微软雅黑" pitchFamily="34" charset="-122"/>
            </a:rPr>
            <a:t> </a:t>
          </a:r>
          <a:r>
            <a:rPr kumimoji="0" lang="zh-CN" altLang="en-US" sz="1400" b="1" dirty="0" smtClean="0">
              <a:solidFill>
                <a:srgbClr val="000000"/>
              </a:solidFill>
              <a:latin typeface="微软雅黑" pitchFamily="34" charset="-122"/>
              <a:ea typeface="微软雅黑" pitchFamily="34" charset="-122"/>
            </a:rPr>
            <a:t>部门、组</a:t>
          </a:r>
        </a:p>
        <a:p>
          <a:r>
            <a:rPr kumimoji="0" lang="en-US" altLang="zh-CN" sz="1400" b="1" dirty="0" smtClean="0">
              <a:solidFill>
                <a:srgbClr val="FF0000"/>
              </a:solidFill>
              <a:latin typeface="微软雅黑" pitchFamily="34" charset="-122"/>
              <a:ea typeface="微软雅黑" pitchFamily="34" charset="-122"/>
            </a:rPr>
            <a:t>486</a:t>
          </a:r>
          <a:r>
            <a:rPr kumimoji="0" lang="en-US" altLang="zh-CN" sz="1400" b="1" dirty="0" smtClean="0">
              <a:solidFill>
                <a:srgbClr val="000000"/>
              </a:solidFill>
              <a:latin typeface="微软雅黑" pitchFamily="34" charset="-122"/>
              <a:ea typeface="微软雅黑" pitchFamily="34" charset="-122"/>
            </a:rPr>
            <a:t> </a:t>
          </a:r>
          <a:r>
            <a:rPr kumimoji="0" lang="zh-CN" altLang="en-US" sz="1400" b="1" dirty="0" smtClean="0">
              <a:solidFill>
                <a:srgbClr val="000000"/>
              </a:solidFill>
              <a:latin typeface="微软雅黑" pitchFamily="34" charset="-122"/>
              <a:ea typeface="微软雅黑" pitchFamily="34" charset="-122"/>
            </a:rPr>
            <a:t>在线应用</a:t>
          </a:r>
          <a:r>
            <a:rPr kumimoji="0" lang="en-US" altLang="zh-CN" sz="1400" b="1" dirty="0" smtClean="0">
              <a:solidFill>
                <a:srgbClr val="000000"/>
              </a:solidFill>
              <a:latin typeface="微软雅黑" pitchFamily="34" charset="-122"/>
              <a:ea typeface="微软雅黑" pitchFamily="34" charset="-122"/>
            </a:rPr>
            <a:t>(</a:t>
          </a:r>
          <a:r>
            <a:rPr kumimoji="0" lang="en-US" altLang="zh-CN" sz="1400" b="1" dirty="0" smtClean="0">
              <a:solidFill>
                <a:srgbClr val="FF0000"/>
              </a:solidFill>
              <a:latin typeface="微软雅黑" pitchFamily="34" charset="-122"/>
              <a:ea typeface="微软雅黑" pitchFamily="34" charset="-122"/>
            </a:rPr>
            <a:t>282</a:t>
          </a:r>
          <a:r>
            <a:rPr kumimoji="0" lang="en-US" altLang="zh-CN" sz="1400" b="1" dirty="0" smtClean="0">
              <a:solidFill>
                <a:srgbClr val="000000"/>
              </a:solidFill>
              <a:latin typeface="微软雅黑" pitchFamily="34" charset="-122"/>
              <a:ea typeface="微软雅黑" pitchFamily="34" charset="-122"/>
            </a:rPr>
            <a:t> </a:t>
          </a:r>
          <a:r>
            <a:rPr kumimoji="0" lang="zh-CN" altLang="en-US" sz="1400" b="1" dirty="0" smtClean="0">
              <a:solidFill>
                <a:srgbClr val="000000"/>
              </a:solidFill>
              <a:latin typeface="微软雅黑" pitchFamily="34" charset="-122"/>
              <a:ea typeface="微软雅黑" pitchFamily="34" charset="-122"/>
            </a:rPr>
            <a:t>火热温</a:t>
          </a:r>
          <a:r>
            <a:rPr kumimoji="0" lang="en-US" altLang="zh-CN" sz="1400" b="1" dirty="0" smtClean="0">
              <a:solidFill>
                <a:srgbClr val="000000"/>
              </a:solidFill>
              <a:latin typeface="微软雅黑" pitchFamily="34" charset="-122"/>
              <a:ea typeface="微软雅黑" pitchFamily="34" charset="-122"/>
            </a:rPr>
            <a:t>)</a:t>
          </a:r>
          <a:endParaRPr kumimoji="0" lang="zh-CN" altLang="en-US" sz="1400" b="1" dirty="0" smtClean="0">
            <a:solidFill>
              <a:srgbClr val="000000"/>
            </a:solidFill>
            <a:latin typeface="微软雅黑" pitchFamily="34" charset="-122"/>
            <a:ea typeface="微软雅黑" pitchFamily="34" charset="-122"/>
          </a:endParaRPr>
        </a:p>
        <a:p>
          <a:r>
            <a:rPr kumimoji="0" lang="en-US" altLang="zh-CN" sz="1400" b="1" dirty="0" smtClean="0">
              <a:solidFill>
                <a:srgbClr val="FF0000"/>
              </a:solidFill>
              <a:latin typeface="微软雅黑" pitchFamily="34" charset="-122"/>
              <a:ea typeface="微软雅黑" pitchFamily="34" charset="-122"/>
            </a:rPr>
            <a:t>463</a:t>
          </a:r>
          <a:r>
            <a:rPr kumimoji="0" lang="en-US" altLang="zh-CN" sz="1400" b="1" dirty="0" smtClean="0">
              <a:solidFill>
                <a:srgbClr val="000000"/>
              </a:solidFill>
              <a:latin typeface="微软雅黑" pitchFamily="34" charset="-122"/>
              <a:ea typeface="微软雅黑" pitchFamily="34" charset="-122"/>
            </a:rPr>
            <a:t> </a:t>
          </a:r>
          <a:r>
            <a:rPr kumimoji="0" lang="zh-CN" altLang="en-US" sz="1400" b="1" dirty="0" smtClean="0">
              <a:solidFill>
                <a:srgbClr val="000000"/>
              </a:solidFill>
              <a:latin typeface="微软雅黑" pitchFamily="34" charset="-122"/>
              <a:ea typeface="微软雅黑" pitchFamily="34" charset="-122"/>
            </a:rPr>
            <a:t>有效用户</a:t>
          </a:r>
        </a:p>
        <a:p>
          <a:r>
            <a:rPr kumimoji="0" lang="en-US" altLang="zh-CN" sz="1400" b="1" dirty="0" smtClean="0">
              <a:solidFill>
                <a:srgbClr val="FF0000"/>
              </a:solidFill>
              <a:latin typeface="微软雅黑" pitchFamily="34" charset="-122"/>
              <a:ea typeface="微软雅黑" pitchFamily="34" charset="-122"/>
            </a:rPr>
            <a:t>4700</a:t>
          </a:r>
          <a:r>
            <a:rPr kumimoji="0" lang="en-US" altLang="zh-CN" sz="1400" b="1" dirty="0" smtClean="0">
              <a:solidFill>
                <a:srgbClr val="000000"/>
              </a:solidFill>
              <a:latin typeface="微软雅黑" pitchFamily="34" charset="-122"/>
              <a:ea typeface="微软雅黑" pitchFamily="34" charset="-122"/>
            </a:rPr>
            <a:t> </a:t>
          </a:r>
          <a:r>
            <a:rPr kumimoji="0" lang="zh-CN" altLang="en-US" sz="1400" b="1" dirty="0" smtClean="0">
              <a:solidFill>
                <a:srgbClr val="000000"/>
              </a:solidFill>
              <a:latin typeface="微软雅黑" pitchFamily="34" charset="-122"/>
              <a:ea typeface="微软雅黑" pitchFamily="34" charset="-122"/>
            </a:rPr>
            <a:t>访问次数</a:t>
          </a:r>
          <a:r>
            <a:rPr kumimoji="0" lang="en-US" altLang="zh-CN" sz="1400" b="1" dirty="0" smtClean="0">
              <a:solidFill>
                <a:srgbClr val="000000"/>
              </a:solidFill>
              <a:latin typeface="微软雅黑" pitchFamily="34" charset="-122"/>
              <a:ea typeface="微软雅黑" pitchFamily="34" charset="-122"/>
            </a:rPr>
            <a:t>/</a:t>
          </a:r>
          <a:r>
            <a:rPr kumimoji="0" lang="zh-CN" altLang="en-US" sz="1400" b="1" dirty="0" smtClean="0">
              <a:solidFill>
                <a:srgbClr val="000000"/>
              </a:solidFill>
              <a:latin typeface="微软雅黑" pitchFamily="34" charset="-122"/>
              <a:ea typeface="微软雅黑" pitchFamily="34" charset="-122"/>
            </a:rPr>
            <a:t>月</a:t>
          </a:r>
          <a:endParaRPr lang="zh-CN" altLang="en-US" sz="1400" dirty="0">
            <a:latin typeface="微软雅黑" pitchFamily="34" charset="-122"/>
            <a:ea typeface="微软雅黑" pitchFamily="34" charset="-122"/>
          </a:endParaRPr>
        </a:p>
      </dgm:t>
    </dgm:pt>
    <dgm:pt modelId="{B7C2C898-33D5-4EFE-9EB8-AA9B226A8C91}" type="parTrans" cxnId="{1D62AA30-1545-4901-B3A4-123B2C8CBA5E}">
      <dgm:prSet/>
      <dgm:spPr/>
      <dgm:t>
        <a:bodyPr/>
        <a:lstStyle/>
        <a:p>
          <a:endParaRPr lang="zh-CN" altLang="en-US">
            <a:latin typeface="微软雅黑" pitchFamily="34" charset="-122"/>
            <a:ea typeface="微软雅黑" pitchFamily="34" charset="-122"/>
          </a:endParaRPr>
        </a:p>
      </dgm:t>
    </dgm:pt>
    <dgm:pt modelId="{6A65E96E-8C04-46DE-A0B1-462A7B7DF4F6}" type="sibTrans" cxnId="{1D62AA30-1545-4901-B3A4-123B2C8CBA5E}">
      <dgm:prSet/>
      <dgm:spPr/>
      <dgm:t>
        <a:bodyPr/>
        <a:lstStyle/>
        <a:p>
          <a:endParaRPr lang="zh-CN" altLang="en-US">
            <a:latin typeface="微软雅黑" pitchFamily="34" charset="-122"/>
            <a:ea typeface="微软雅黑" pitchFamily="34" charset="-122"/>
          </a:endParaRPr>
        </a:p>
      </dgm:t>
    </dgm:pt>
    <dgm:pt modelId="{A64E756F-5F3C-4578-8F57-75D0807E09CA}">
      <dgm:prSet phldrT="[文本]" custT="1"/>
      <dgm:spPr/>
      <dgm:t>
        <a:bodyPr/>
        <a:lstStyle/>
        <a:p>
          <a:r>
            <a:rPr kumimoji="0" lang="zh-CN" altLang="en-US" sz="1800" b="1" dirty="0" smtClean="0">
              <a:solidFill>
                <a:srgbClr val="FF0000"/>
              </a:solidFill>
              <a:latin typeface="微软雅黑" pitchFamily="34" charset="-122"/>
              <a:ea typeface="微软雅黑" pitchFamily="34" charset="-122"/>
            </a:rPr>
            <a:t>数据输出</a:t>
          </a:r>
        </a:p>
        <a:p>
          <a:r>
            <a:rPr kumimoji="0" lang="en-US" altLang="zh-CN" sz="1400" b="1" dirty="0" smtClean="0">
              <a:solidFill>
                <a:srgbClr val="FF0000"/>
              </a:solidFill>
              <a:latin typeface="微软雅黑" pitchFamily="34" charset="-122"/>
              <a:ea typeface="微软雅黑" pitchFamily="34" charset="-122"/>
            </a:rPr>
            <a:t>11</a:t>
          </a:r>
          <a:r>
            <a:rPr kumimoji="0" lang="en-US" altLang="zh-CN" sz="1400" b="1" dirty="0" smtClean="0">
              <a:solidFill>
                <a:srgbClr val="000000"/>
              </a:solidFill>
              <a:latin typeface="微软雅黑" pitchFamily="34" charset="-122"/>
              <a:ea typeface="微软雅黑" pitchFamily="34" charset="-122"/>
            </a:rPr>
            <a:t> </a:t>
          </a:r>
          <a:r>
            <a:rPr kumimoji="0" lang="zh-CN" altLang="en-US" sz="1400" b="1" dirty="0" smtClean="0">
              <a:solidFill>
                <a:srgbClr val="000000"/>
              </a:solidFill>
              <a:latin typeface="微软雅黑" pitchFamily="34" charset="-122"/>
              <a:ea typeface="微软雅黑" pitchFamily="34" charset="-122"/>
            </a:rPr>
            <a:t>部门</a:t>
          </a:r>
        </a:p>
        <a:p>
          <a:r>
            <a:rPr kumimoji="0" lang="en-US" altLang="zh-CN" sz="1400" b="1" dirty="0" smtClean="0">
              <a:solidFill>
                <a:srgbClr val="FF0000"/>
              </a:solidFill>
              <a:latin typeface="微软雅黑" pitchFamily="34" charset="-122"/>
              <a:ea typeface="微软雅黑" pitchFamily="34" charset="-122"/>
            </a:rPr>
            <a:t>67</a:t>
          </a:r>
          <a:r>
            <a:rPr kumimoji="0" lang="en-US" altLang="zh-CN" sz="1400" b="1" dirty="0" smtClean="0">
              <a:solidFill>
                <a:srgbClr val="000000"/>
              </a:solidFill>
              <a:latin typeface="微软雅黑" pitchFamily="34" charset="-122"/>
              <a:ea typeface="微软雅黑" pitchFamily="34" charset="-122"/>
            </a:rPr>
            <a:t> </a:t>
          </a:r>
          <a:r>
            <a:rPr kumimoji="0" lang="zh-CN" altLang="en-US" sz="1400" b="1" dirty="0" smtClean="0">
              <a:solidFill>
                <a:srgbClr val="000000"/>
              </a:solidFill>
              <a:latin typeface="微软雅黑" pitchFamily="34" charset="-122"/>
              <a:ea typeface="微软雅黑" pitchFamily="34" charset="-122"/>
            </a:rPr>
            <a:t>系统</a:t>
          </a:r>
          <a:r>
            <a:rPr kumimoji="0" lang="en-US" altLang="zh-CN" sz="1400" b="1" dirty="0" smtClean="0">
              <a:solidFill>
                <a:srgbClr val="000000"/>
              </a:solidFill>
              <a:latin typeface="微软雅黑" pitchFamily="34" charset="-122"/>
              <a:ea typeface="微软雅黑" pitchFamily="34" charset="-122"/>
            </a:rPr>
            <a:t>(</a:t>
          </a:r>
          <a:r>
            <a:rPr kumimoji="0" lang="zh-CN" altLang="en-US" sz="1400" b="1" dirty="0" smtClean="0">
              <a:solidFill>
                <a:srgbClr val="000000"/>
              </a:solidFill>
              <a:latin typeface="微软雅黑" pitchFamily="34" charset="-122"/>
              <a:ea typeface="微软雅黑" pitchFamily="34" charset="-122"/>
            </a:rPr>
            <a:t>项目组划分</a:t>
          </a:r>
          <a:r>
            <a:rPr kumimoji="0" lang="en-US" altLang="zh-CN" sz="1400" b="1" dirty="0" smtClean="0">
              <a:solidFill>
                <a:srgbClr val="000000"/>
              </a:solidFill>
              <a:latin typeface="微软雅黑" pitchFamily="34" charset="-122"/>
              <a:ea typeface="微软雅黑" pitchFamily="34" charset="-122"/>
            </a:rPr>
            <a:t>)</a:t>
          </a:r>
          <a:endParaRPr kumimoji="0" lang="zh-CN" altLang="en-US" sz="1400" b="1" dirty="0" smtClean="0">
            <a:solidFill>
              <a:srgbClr val="000000"/>
            </a:solidFill>
            <a:latin typeface="微软雅黑" pitchFamily="34" charset="-122"/>
            <a:ea typeface="微软雅黑" pitchFamily="34" charset="-122"/>
          </a:endParaRPr>
        </a:p>
        <a:p>
          <a:r>
            <a:rPr kumimoji="0" lang="en-US" altLang="zh-CN" sz="1400" b="1" dirty="0" smtClean="0">
              <a:solidFill>
                <a:srgbClr val="FF0000"/>
              </a:solidFill>
              <a:latin typeface="微软雅黑" pitchFamily="34" charset="-122"/>
              <a:ea typeface="微软雅黑" pitchFamily="34" charset="-122"/>
            </a:rPr>
            <a:t>12000</a:t>
          </a:r>
          <a:r>
            <a:rPr kumimoji="0" lang="en-US" altLang="zh-CN" sz="1400" b="1" dirty="0" smtClean="0">
              <a:solidFill>
                <a:srgbClr val="000000"/>
              </a:solidFill>
              <a:latin typeface="微软雅黑" pitchFamily="34" charset="-122"/>
              <a:ea typeface="微软雅黑" pitchFamily="34" charset="-122"/>
            </a:rPr>
            <a:t>+</a:t>
          </a:r>
          <a:r>
            <a:rPr kumimoji="0" lang="zh-CN" altLang="en-US" sz="1400" b="1" dirty="0" smtClean="0">
              <a:solidFill>
                <a:srgbClr val="000000"/>
              </a:solidFill>
              <a:latin typeface="微软雅黑" pitchFamily="34" charset="-122"/>
              <a:ea typeface="微软雅黑" pitchFamily="34" charset="-122"/>
            </a:rPr>
            <a:t>文件</a:t>
          </a:r>
          <a:r>
            <a:rPr kumimoji="0" lang="en-US" altLang="zh-CN" sz="1400" b="1" dirty="0" smtClean="0">
              <a:solidFill>
                <a:srgbClr val="000000"/>
              </a:solidFill>
              <a:latin typeface="微软雅黑" pitchFamily="34" charset="-122"/>
              <a:ea typeface="微软雅黑" pitchFamily="34" charset="-122"/>
            </a:rPr>
            <a:t>/</a:t>
          </a:r>
          <a:r>
            <a:rPr kumimoji="0" lang="zh-CN" altLang="en-US" sz="1400" b="1" dirty="0" smtClean="0">
              <a:solidFill>
                <a:srgbClr val="000000"/>
              </a:solidFill>
              <a:latin typeface="微软雅黑" pitchFamily="34" charset="-122"/>
              <a:ea typeface="微软雅黑" pitchFamily="34" charset="-122"/>
            </a:rPr>
            <a:t>月</a:t>
          </a:r>
          <a:endParaRPr lang="zh-CN" altLang="en-US" sz="1400" dirty="0">
            <a:latin typeface="微软雅黑" pitchFamily="34" charset="-122"/>
            <a:ea typeface="微软雅黑" pitchFamily="34" charset="-122"/>
          </a:endParaRPr>
        </a:p>
      </dgm:t>
    </dgm:pt>
    <dgm:pt modelId="{D8DB5844-5BFF-4049-8711-07EBFC781BCA}" type="parTrans" cxnId="{351E2C9F-2613-465B-93DA-782411249114}">
      <dgm:prSet/>
      <dgm:spPr/>
      <dgm:t>
        <a:bodyPr/>
        <a:lstStyle/>
        <a:p>
          <a:endParaRPr lang="zh-CN" altLang="en-US">
            <a:latin typeface="微软雅黑" pitchFamily="34" charset="-122"/>
            <a:ea typeface="微软雅黑" pitchFamily="34" charset="-122"/>
          </a:endParaRPr>
        </a:p>
      </dgm:t>
    </dgm:pt>
    <dgm:pt modelId="{1AF8D45D-7720-4262-AD00-B2F3F1C63A7E}" type="sibTrans" cxnId="{351E2C9F-2613-465B-93DA-782411249114}">
      <dgm:prSet/>
      <dgm:spPr/>
      <dgm:t>
        <a:bodyPr/>
        <a:lstStyle/>
        <a:p>
          <a:endParaRPr lang="zh-CN" altLang="en-US">
            <a:latin typeface="微软雅黑" pitchFamily="34" charset="-122"/>
            <a:ea typeface="微软雅黑" pitchFamily="34" charset="-122"/>
          </a:endParaRPr>
        </a:p>
      </dgm:t>
    </dgm:pt>
    <dgm:pt modelId="{29F9969D-38D4-4E27-9191-607C71CF98D8}">
      <dgm:prSet phldrT="[文本]" custT="1"/>
      <dgm:spPr/>
      <dgm:t>
        <a:bodyPr/>
        <a:lstStyle/>
        <a:p>
          <a:r>
            <a:rPr lang="zh-CN" altLang="en-US" sz="1800" b="1" dirty="0" smtClean="0">
              <a:solidFill>
                <a:srgbClr val="FF0000"/>
              </a:solidFill>
              <a:latin typeface="微软雅黑" pitchFamily="34" charset="-122"/>
              <a:ea typeface="微软雅黑" pitchFamily="34" charset="-122"/>
            </a:rPr>
            <a:t>直连访问</a:t>
          </a:r>
          <a:endParaRPr lang="en-US" altLang="zh-CN" sz="1800" b="1" dirty="0" smtClean="0">
            <a:solidFill>
              <a:srgbClr val="FF0000"/>
            </a:solidFill>
            <a:latin typeface="微软雅黑" pitchFamily="34" charset="-122"/>
            <a:ea typeface="微软雅黑" pitchFamily="34" charset="-122"/>
          </a:endParaRPr>
        </a:p>
        <a:p>
          <a:r>
            <a:rPr lang="en-US" altLang="zh-CN" sz="1400" b="1" dirty="0" err="1" smtClean="0">
              <a:solidFill>
                <a:srgbClr val="000000"/>
              </a:solidFill>
              <a:latin typeface="微软雅黑" pitchFamily="34" charset="-122"/>
              <a:ea typeface="微软雅黑" pitchFamily="34" charset="-122"/>
            </a:rPr>
            <a:t>Poweruser</a:t>
          </a:r>
          <a:r>
            <a:rPr lang="en-US" altLang="zh-CN" sz="1400" b="1" dirty="0" smtClean="0">
              <a:solidFill>
                <a:srgbClr val="000000"/>
              </a:solidFill>
              <a:latin typeface="微软雅黑" pitchFamily="34" charset="-122"/>
              <a:ea typeface="微软雅黑" pitchFamily="34" charset="-122"/>
            </a:rPr>
            <a:t>(</a:t>
          </a:r>
          <a:r>
            <a:rPr lang="zh-CN" altLang="en-US" sz="1400" b="1" dirty="0" smtClean="0">
              <a:solidFill>
                <a:srgbClr val="000000"/>
              </a:solidFill>
              <a:latin typeface="微软雅黑" pitchFamily="34" charset="-122"/>
              <a:ea typeface="微软雅黑" pitchFamily="34" charset="-122"/>
            </a:rPr>
            <a:t>知识用户</a:t>
          </a:r>
          <a:r>
            <a:rPr lang="en-US" altLang="zh-CN" sz="1400" b="1" dirty="0" smtClean="0">
              <a:solidFill>
                <a:srgbClr val="000000"/>
              </a:solidFill>
              <a:latin typeface="微软雅黑" pitchFamily="34" charset="-122"/>
              <a:ea typeface="微软雅黑" pitchFamily="34" charset="-122"/>
            </a:rPr>
            <a:t>)</a:t>
          </a:r>
        </a:p>
        <a:p>
          <a:r>
            <a:rPr kumimoji="0" lang="en-US" altLang="zh-CN" sz="1400" b="1" dirty="0" smtClean="0">
              <a:solidFill>
                <a:srgbClr val="FF0000"/>
              </a:solidFill>
              <a:latin typeface="微软雅黑" pitchFamily="34" charset="-122"/>
              <a:ea typeface="微软雅黑" pitchFamily="34" charset="-122"/>
            </a:rPr>
            <a:t>21</a:t>
          </a:r>
          <a:r>
            <a:rPr kumimoji="0" lang="en-US" altLang="zh-CN" sz="1400" b="1" dirty="0" smtClean="0">
              <a:solidFill>
                <a:srgbClr val="000000"/>
              </a:solidFill>
              <a:latin typeface="微软雅黑" pitchFamily="34" charset="-122"/>
              <a:ea typeface="微软雅黑" pitchFamily="34" charset="-122"/>
            </a:rPr>
            <a:t> </a:t>
          </a:r>
          <a:r>
            <a:rPr kumimoji="0" lang="zh-CN" altLang="en-US" sz="1400" b="1" dirty="0" smtClean="0">
              <a:solidFill>
                <a:srgbClr val="000000"/>
              </a:solidFill>
              <a:latin typeface="微软雅黑" pitchFamily="34" charset="-122"/>
              <a:ea typeface="微软雅黑" pitchFamily="34" charset="-122"/>
            </a:rPr>
            <a:t>用户</a:t>
          </a:r>
          <a:endParaRPr lang="en-US" altLang="zh-CN" sz="1400" b="1" dirty="0" smtClean="0">
            <a:solidFill>
              <a:srgbClr val="000000"/>
            </a:solidFill>
            <a:latin typeface="微软雅黑" pitchFamily="34" charset="-122"/>
            <a:ea typeface="微软雅黑" pitchFamily="34" charset="-122"/>
          </a:endParaRPr>
        </a:p>
      </dgm:t>
    </dgm:pt>
    <dgm:pt modelId="{04A13B32-2CBF-4DBF-96B3-601571A71202}" type="parTrans" cxnId="{1A663455-F170-429D-A92A-29DA6D9D6ADC}">
      <dgm:prSet/>
      <dgm:spPr/>
      <dgm:t>
        <a:bodyPr/>
        <a:lstStyle/>
        <a:p>
          <a:endParaRPr lang="zh-CN" altLang="en-US">
            <a:latin typeface="微软雅黑" pitchFamily="34" charset="-122"/>
            <a:ea typeface="微软雅黑" pitchFamily="34" charset="-122"/>
          </a:endParaRPr>
        </a:p>
      </dgm:t>
    </dgm:pt>
    <dgm:pt modelId="{71081FB1-F70D-429E-874F-AC0B1AB760AE}" type="sibTrans" cxnId="{1A663455-F170-429D-A92A-29DA6D9D6ADC}">
      <dgm:prSet/>
      <dgm:spPr/>
      <dgm:t>
        <a:bodyPr/>
        <a:lstStyle/>
        <a:p>
          <a:endParaRPr lang="zh-CN" altLang="en-US">
            <a:latin typeface="微软雅黑" pitchFamily="34" charset="-122"/>
            <a:ea typeface="微软雅黑" pitchFamily="34" charset="-122"/>
          </a:endParaRPr>
        </a:p>
      </dgm:t>
    </dgm:pt>
    <dgm:pt modelId="{D72E1972-26CF-4553-A6DF-95F4176A4432}">
      <dgm:prSet phldrT="[文本]" custT="1"/>
      <dgm:spPr/>
      <dgm:t>
        <a:bodyPr/>
        <a:lstStyle/>
        <a:p>
          <a:r>
            <a:rPr kumimoji="0" lang="zh-CN" altLang="en-US" sz="1800" b="1" dirty="0" smtClean="0">
              <a:solidFill>
                <a:srgbClr val="FF0000"/>
              </a:solidFill>
              <a:latin typeface="微软雅黑" pitchFamily="34" charset="-122"/>
              <a:ea typeface="微软雅黑" pitchFamily="34" charset="-122"/>
            </a:rPr>
            <a:t>数据查询</a:t>
          </a:r>
        </a:p>
        <a:p>
          <a:r>
            <a:rPr kumimoji="0" lang="zh-CN" altLang="en-US" sz="1400" b="1" dirty="0" smtClean="0">
              <a:solidFill>
                <a:srgbClr val="000000"/>
              </a:solidFill>
              <a:latin typeface="微软雅黑" pitchFamily="34" charset="-122"/>
              <a:ea typeface="微软雅黑" pitchFamily="34" charset="-122"/>
            </a:rPr>
            <a:t>约</a:t>
          </a:r>
          <a:r>
            <a:rPr kumimoji="0" lang="en-US" altLang="zh-CN" sz="1400" b="1" dirty="0" smtClean="0">
              <a:solidFill>
                <a:srgbClr val="FF0000"/>
              </a:solidFill>
              <a:latin typeface="微软雅黑" pitchFamily="34" charset="-122"/>
              <a:ea typeface="微软雅黑" pitchFamily="34" charset="-122"/>
            </a:rPr>
            <a:t>100</a:t>
          </a:r>
          <a:r>
            <a:rPr kumimoji="0" lang="en-US" altLang="zh-CN" sz="1400" b="1" dirty="0" smtClean="0">
              <a:solidFill>
                <a:srgbClr val="000000"/>
              </a:solidFill>
              <a:latin typeface="微软雅黑" pitchFamily="34" charset="-122"/>
              <a:ea typeface="微软雅黑" pitchFamily="34" charset="-122"/>
            </a:rPr>
            <a:t> /</a:t>
          </a:r>
          <a:r>
            <a:rPr kumimoji="0" lang="zh-CN" altLang="en-US" sz="1400" b="1" dirty="0" smtClean="0">
              <a:solidFill>
                <a:srgbClr val="000000"/>
              </a:solidFill>
              <a:latin typeface="微软雅黑" pitchFamily="34" charset="-122"/>
              <a:ea typeface="微软雅黑" pitchFamily="34" charset="-122"/>
            </a:rPr>
            <a:t>年</a:t>
          </a:r>
          <a:endParaRPr lang="zh-CN" altLang="en-US" sz="1400" dirty="0">
            <a:latin typeface="微软雅黑" pitchFamily="34" charset="-122"/>
            <a:ea typeface="微软雅黑" pitchFamily="34" charset="-122"/>
          </a:endParaRPr>
        </a:p>
      </dgm:t>
    </dgm:pt>
    <dgm:pt modelId="{534FE0B7-BDC1-4712-86AB-95E2B0EBFD23}" type="parTrans" cxnId="{27180533-BD21-49D0-8A0A-D805538F591B}">
      <dgm:prSet/>
      <dgm:spPr/>
      <dgm:t>
        <a:bodyPr/>
        <a:lstStyle/>
        <a:p>
          <a:endParaRPr lang="zh-CN" altLang="en-US">
            <a:latin typeface="微软雅黑" pitchFamily="34" charset="-122"/>
            <a:ea typeface="微软雅黑" pitchFamily="34" charset="-122"/>
          </a:endParaRPr>
        </a:p>
      </dgm:t>
    </dgm:pt>
    <dgm:pt modelId="{25CDCEEF-AF43-4040-A591-58998384C31C}" type="sibTrans" cxnId="{27180533-BD21-49D0-8A0A-D805538F591B}">
      <dgm:prSet/>
      <dgm:spPr/>
      <dgm:t>
        <a:bodyPr/>
        <a:lstStyle/>
        <a:p>
          <a:endParaRPr lang="zh-CN" altLang="en-US">
            <a:latin typeface="微软雅黑" pitchFamily="34" charset="-122"/>
            <a:ea typeface="微软雅黑" pitchFamily="34" charset="-122"/>
          </a:endParaRPr>
        </a:p>
      </dgm:t>
    </dgm:pt>
    <dgm:pt modelId="{DBDF604F-A3AF-4BB9-B58D-EE95FCBC118D}" type="pres">
      <dgm:prSet presAssocID="{5FB35D56-1615-4869-9142-72E4044D0F52}" presName="matrix" presStyleCnt="0">
        <dgm:presLayoutVars>
          <dgm:chMax val="1"/>
          <dgm:dir/>
          <dgm:resizeHandles val="exact"/>
        </dgm:presLayoutVars>
      </dgm:prSet>
      <dgm:spPr/>
      <dgm:t>
        <a:bodyPr/>
        <a:lstStyle/>
        <a:p>
          <a:endParaRPr lang="zh-CN" altLang="en-US"/>
        </a:p>
      </dgm:t>
    </dgm:pt>
    <dgm:pt modelId="{7F66F42D-13B5-4974-A58F-4C1133D469D5}" type="pres">
      <dgm:prSet presAssocID="{5FB35D56-1615-4869-9142-72E4044D0F52}" presName="axisShape" presStyleLbl="bgShp" presStyleIdx="0" presStyleCnt="1" custScaleX="130690"/>
      <dgm:spPr/>
    </dgm:pt>
    <dgm:pt modelId="{6B9DF8C4-9199-41FC-AF84-F0010FDC111B}" type="pres">
      <dgm:prSet presAssocID="{5FB35D56-1615-4869-9142-72E4044D0F52}" presName="rect1" presStyleLbl="node1" presStyleIdx="0" presStyleCnt="4" custScaleX="140841" custLinFactNeighborX="-23982">
        <dgm:presLayoutVars>
          <dgm:chMax val="0"/>
          <dgm:chPref val="0"/>
          <dgm:bulletEnabled val="1"/>
        </dgm:presLayoutVars>
      </dgm:prSet>
      <dgm:spPr/>
      <dgm:t>
        <a:bodyPr/>
        <a:lstStyle/>
        <a:p>
          <a:endParaRPr lang="zh-CN" altLang="en-US"/>
        </a:p>
      </dgm:t>
    </dgm:pt>
    <dgm:pt modelId="{7085930B-E743-4ADC-8B09-F2394210DB92}" type="pres">
      <dgm:prSet presAssocID="{5FB35D56-1615-4869-9142-72E4044D0F52}" presName="rect2" presStyleLbl="node1" presStyleIdx="1" presStyleCnt="4" custScaleX="141157" custLinFactNeighborX="23824" custLinFactNeighborY="-1083">
        <dgm:presLayoutVars>
          <dgm:chMax val="0"/>
          <dgm:chPref val="0"/>
          <dgm:bulletEnabled val="1"/>
        </dgm:presLayoutVars>
      </dgm:prSet>
      <dgm:spPr/>
      <dgm:t>
        <a:bodyPr/>
        <a:lstStyle/>
        <a:p>
          <a:endParaRPr lang="zh-CN" altLang="en-US"/>
        </a:p>
      </dgm:t>
    </dgm:pt>
    <dgm:pt modelId="{56548964-F933-4200-BF8E-F2E8C1BCA091}" type="pres">
      <dgm:prSet presAssocID="{5FB35D56-1615-4869-9142-72E4044D0F52}" presName="rect3" presStyleLbl="node1" presStyleIdx="2" presStyleCnt="4" custScaleX="141157" custLinFactNeighborX="-23824">
        <dgm:presLayoutVars>
          <dgm:chMax val="0"/>
          <dgm:chPref val="0"/>
          <dgm:bulletEnabled val="1"/>
        </dgm:presLayoutVars>
      </dgm:prSet>
      <dgm:spPr/>
      <dgm:t>
        <a:bodyPr/>
        <a:lstStyle/>
        <a:p>
          <a:endParaRPr lang="zh-CN" altLang="en-US"/>
        </a:p>
      </dgm:t>
    </dgm:pt>
    <dgm:pt modelId="{D6949B23-90B4-442B-BC7D-6515623D2F09}" type="pres">
      <dgm:prSet presAssocID="{5FB35D56-1615-4869-9142-72E4044D0F52}" presName="rect4" presStyleLbl="node1" presStyleIdx="3" presStyleCnt="4" custScaleX="141157" custLinFactNeighborX="23824">
        <dgm:presLayoutVars>
          <dgm:chMax val="0"/>
          <dgm:chPref val="0"/>
          <dgm:bulletEnabled val="1"/>
        </dgm:presLayoutVars>
      </dgm:prSet>
      <dgm:spPr/>
      <dgm:t>
        <a:bodyPr/>
        <a:lstStyle/>
        <a:p>
          <a:endParaRPr lang="zh-CN" altLang="en-US"/>
        </a:p>
      </dgm:t>
    </dgm:pt>
  </dgm:ptLst>
  <dgm:cxnLst>
    <dgm:cxn modelId="{351E2C9F-2613-465B-93DA-782411249114}" srcId="{5FB35D56-1615-4869-9142-72E4044D0F52}" destId="{A64E756F-5F3C-4578-8F57-75D0807E09CA}" srcOrd="1" destOrd="0" parTransId="{D8DB5844-5BFF-4049-8711-07EBFC781BCA}" sibTransId="{1AF8D45D-7720-4262-AD00-B2F3F1C63A7E}"/>
    <dgm:cxn modelId="{1FA34D6D-7A90-4ADD-94F2-434479E8E114}" type="presOf" srcId="{29F9969D-38D4-4E27-9191-607C71CF98D8}" destId="{56548964-F933-4200-BF8E-F2E8C1BCA091}" srcOrd="0" destOrd="0" presId="urn:microsoft.com/office/officeart/2005/8/layout/matrix2"/>
    <dgm:cxn modelId="{0A48FF80-5F2A-46F9-9626-62C8023688F1}" type="presOf" srcId="{D72E1972-26CF-4553-A6DF-95F4176A4432}" destId="{D6949B23-90B4-442B-BC7D-6515623D2F09}" srcOrd="0" destOrd="0" presId="urn:microsoft.com/office/officeart/2005/8/layout/matrix2"/>
    <dgm:cxn modelId="{B47EE19F-4EA3-4CD2-9C07-87B4DA7165D2}" type="presOf" srcId="{5FB35D56-1615-4869-9142-72E4044D0F52}" destId="{DBDF604F-A3AF-4BB9-B58D-EE95FCBC118D}" srcOrd="0" destOrd="0" presId="urn:microsoft.com/office/officeart/2005/8/layout/matrix2"/>
    <dgm:cxn modelId="{27180533-BD21-49D0-8A0A-D805538F591B}" srcId="{5FB35D56-1615-4869-9142-72E4044D0F52}" destId="{D72E1972-26CF-4553-A6DF-95F4176A4432}" srcOrd="3" destOrd="0" parTransId="{534FE0B7-BDC1-4712-86AB-95E2B0EBFD23}" sibTransId="{25CDCEEF-AF43-4040-A591-58998384C31C}"/>
    <dgm:cxn modelId="{77503DCC-D5F7-44D3-9373-7E1330F6892D}" type="presOf" srcId="{A64E756F-5F3C-4578-8F57-75D0807E09CA}" destId="{7085930B-E743-4ADC-8B09-F2394210DB92}" srcOrd="0" destOrd="0" presId="urn:microsoft.com/office/officeart/2005/8/layout/matrix2"/>
    <dgm:cxn modelId="{68DE2128-7560-4E03-89D5-9B6DF985B330}" type="presOf" srcId="{FF3D665C-6FB1-4DB7-9F17-5C3E2FB14EF1}" destId="{6B9DF8C4-9199-41FC-AF84-F0010FDC111B}" srcOrd="0" destOrd="0" presId="urn:microsoft.com/office/officeart/2005/8/layout/matrix2"/>
    <dgm:cxn modelId="{1D62AA30-1545-4901-B3A4-123B2C8CBA5E}" srcId="{5FB35D56-1615-4869-9142-72E4044D0F52}" destId="{FF3D665C-6FB1-4DB7-9F17-5C3E2FB14EF1}" srcOrd="0" destOrd="0" parTransId="{B7C2C898-33D5-4EFE-9EB8-AA9B226A8C91}" sibTransId="{6A65E96E-8C04-46DE-A0B1-462A7B7DF4F6}"/>
    <dgm:cxn modelId="{1A663455-F170-429D-A92A-29DA6D9D6ADC}" srcId="{5FB35D56-1615-4869-9142-72E4044D0F52}" destId="{29F9969D-38D4-4E27-9191-607C71CF98D8}" srcOrd="2" destOrd="0" parTransId="{04A13B32-2CBF-4DBF-96B3-601571A71202}" sibTransId="{71081FB1-F70D-429E-874F-AC0B1AB760AE}"/>
    <dgm:cxn modelId="{684570A1-F02C-4B87-B422-FA49EA614659}" type="presParOf" srcId="{DBDF604F-A3AF-4BB9-B58D-EE95FCBC118D}" destId="{7F66F42D-13B5-4974-A58F-4C1133D469D5}" srcOrd="0" destOrd="0" presId="urn:microsoft.com/office/officeart/2005/8/layout/matrix2"/>
    <dgm:cxn modelId="{1D97D0AD-388E-47D5-9288-83573CF06CE0}" type="presParOf" srcId="{DBDF604F-A3AF-4BB9-B58D-EE95FCBC118D}" destId="{6B9DF8C4-9199-41FC-AF84-F0010FDC111B}" srcOrd="1" destOrd="0" presId="urn:microsoft.com/office/officeart/2005/8/layout/matrix2"/>
    <dgm:cxn modelId="{D47CA235-BB97-4645-82C2-A94AE7194469}" type="presParOf" srcId="{DBDF604F-A3AF-4BB9-B58D-EE95FCBC118D}" destId="{7085930B-E743-4ADC-8B09-F2394210DB92}" srcOrd="2" destOrd="0" presId="urn:microsoft.com/office/officeart/2005/8/layout/matrix2"/>
    <dgm:cxn modelId="{661CD578-0716-4215-B3CA-316231754B46}" type="presParOf" srcId="{DBDF604F-A3AF-4BB9-B58D-EE95FCBC118D}" destId="{56548964-F933-4200-BF8E-F2E8C1BCA091}" srcOrd="3" destOrd="0" presId="urn:microsoft.com/office/officeart/2005/8/layout/matrix2"/>
    <dgm:cxn modelId="{E6EFC1AC-5528-47F9-BBB8-0301CDC43D13}" type="presParOf" srcId="{DBDF604F-A3AF-4BB9-B58D-EE95FCBC118D}" destId="{D6949B23-90B4-442B-BC7D-6515623D2F09}"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F73E49-13A5-4EFF-A559-6751266B5F1F}" type="doc">
      <dgm:prSet loTypeId="urn:microsoft.com/office/officeart/2005/8/layout/chevron2" loCatId="list" qsTypeId="urn:microsoft.com/office/officeart/2005/8/quickstyle/simple1" qsCatId="simple" csTypeId="urn:microsoft.com/office/officeart/2005/8/colors/accent2_1" csCatId="accent2" phldr="1"/>
      <dgm:spPr/>
      <dgm:t>
        <a:bodyPr/>
        <a:lstStyle/>
        <a:p>
          <a:endParaRPr lang="zh-CN" altLang="en-US"/>
        </a:p>
      </dgm:t>
    </dgm:pt>
    <dgm:pt modelId="{A83D0C37-A9F2-44DA-B8D0-97E67FD1E9FB}">
      <dgm:prSet phldrT="[文本]" custT="1"/>
      <dgm:spPr/>
      <dgm:t>
        <a:bodyPr/>
        <a:lstStyle/>
        <a:p>
          <a:r>
            <a:rPr lang="zh-CN" altLang="en-US" sz="1400" dirty="0" smtClean="0">
              <a:latin typeface="微软雅黑" pitchFamily="34" charset="-122"/>
              <a:ea typeface="微软雅黑" pitchFamily="34" charset="-122"/>
            </a:rPr>
            <a:t>维护</a:t>
          </a:r>
          <a:endParaRPr lang="zh-CN" altLang="en-US" sz="1400" dirty="0">
            <a:latin typeface="微软雅黑" pitchFamily="34" charset="-122"/>
            <a:ea typeface="微软雅黑" pitchFamily="34" charset="-122"/>
          </a:endParaRPr>
        </a:p>
      </dgm:t>
    </dgm:pt>
    <dgm:pt modelId="{358A9C0B-05A3-44BE-8654-47C555716759}" type="parTrans" cxnId="{BE26FF95-32B0-49AB-BAFB-144D1FCA9CF4}">
      <dgm:prSet/>
      <dgm:spPr/>
      <dgm:t>
        <a:bodyPr/>
        <a:lstStyle/>
        <a:p>
          <a:endParaRPr lang="zh-CN" altLang="en-US" sz="2000">
            <a:latin typeface="微软雅黑" pitchFamily="34" charset="-122"/>
            <a:ea typeface="微软雅黑" pitchFamily="34" charset="-122"/>
          </a:endParaRPr>
        </a:p>
      </dgm:t>
    </dgm:pt>
    <dgm:pt modelId="{94D59C78-66C1-4EFE-8E72-7D9288FD270E}" type="sibTrans" cxnId="{BE26FF95-32B0-49AB-BAFB-144D1FCA9CF4}">
      <dgm:prSet/>
      <dgm:spPr/>
      <dgm:t>
        <a:bodyPr/>
        <a:lstStyle/>
        <a:p>
          <a:endParaRPr lang="zh-CN" altLang="en-US" sz="2000">
            <a:latin typeface="微软雅黑" pitchFamily="34" charset="-122"/>
            <a:ea typeface="微软雅黑" pitchFamily="34" charset="-122"/>
          </a:endParaRPr>
        </a:p>
      </dgm:t>
    </dgm:pt>
    <dgm:pt modelId="{F710BBB9-3EBC-4478-AE2A-E3F5D5426B9A}">
      <dgm:prSet phldrT="[文本]" custT="1"/>
      <dgm:spPr>
        <a:solidFill>
          <a:srgbClr val="FFC000">
            <a:alpha val="90000"/>
          </a:srgbClr>
        </a:solidFill>
      </dgm:spPr>
      <dgm:t>
        <a:bodyPr/>
        <a:lstStyle/>
        <a:p>
          <a:r>
            <a:rPr lang="zh-CN" altLang="en-US" sz="1400" dirty="0" smtClean="0">
              <a:latin typeface="微软雅黑" pitchFamily="34" charset="-122"/>
              <a:ea typeface="微软雅黑" pitchFamily="34" charset="-122"/>
            </a:rPr>
            <a:t>系统日常运维：</a:t>
          </a:r>
          <a:r>
            <a:rPr lang="en-US" altLang="zh-CN" sz="1400" dirty="0" smtClean="0">
              <a:latin typeface="微软雅黑" pitchFamily="34" charset="-122"/>
              <a:ea typeface="微软雅黑" pitchFamily="34" charset="-122"/>
            </a:rPr>
            <a:t>ETL</a:t>
          </a:r>
          <a:r>
            <a:rPr lang="zh-CN" altLang="en-US" sz="1400" dirty="0" smtClean="0">
              <a:latin typeface="微软雅黑" pitchFamily="34" charset="-122"/>
              <a:ea typeface="微软雅黑" pitchFamily="34" charset="-122"/>
            </a:rPr>
            <a:t>流程、备份系统日常运维，数据库系统、前端系统日常运维，服务子系统日常运维</a:t>
          </a:r>
          <a:endParaRPr lang="zh-CN" altLang="en-US" sz="1400" dirty="0">
            <a:latin typeface="微软雅黑" pitchFamily="34" charset="-122"/>
            <a:ea typeface="微软雅黑" pitchFamily="34" charset="-122"/>
          </a:endParaRPr>
        </a:p>
      </dgm:t>
    </dgm:pt>
    <dgm:pt modelId="{9AB08DC0-8D0B-421D-BD7F-6BA6125291A6}" type="parTrans" cxnId="{CE17BC58-9D0F-47AD-8586-A189BB60E11F}">
      <dgm:prSet/>
      <dgm:spPr/>
      <dgm:t>
        <a:bodyPr/>
        <a:lstStyle/>
        <a:p>
          <a:endParaRPr lang="zh-CN" altLang="en-US" sz="2000">
            <a:latin typeface="微软雅黑" pitchFamily="34" charset="-122"/>
            <a:ea typeface="微软雅黑" pitchFamily="34" charset="-122"/>
          </a:endParaRPr>
        </a:p>
      </dgm:t>
    </dgm:pt>
    <dgm:pt modelId="{7758448A-B2EF-45CF-9FA4-7717DB15B999}" type="sibTrans" cxnId="{CE17BC58-9D0F-47AD-8586-A189BB60E11F}">
      <dgm:prSet/>
      <dgm:spPr/>
      <dgm:t>
        <a:bodyPr/>
        <a:lstStyle/>
        <a:p>
          <a:endParaRPr lang="zh-CN" altLang="en-US" sz="2000">
            <a:latin typeface="微软雅黑" pitchFamily="34" charset="-122"/>
            <a:ea typeface="微软雅黑" pitchFamily="34" charset="-122"/>
          </a:endParaRPr>
        </a:p>
      </dgm:t>
    </dgm:pt>
    <dgm:pt modelId="{9817239D-E562-4EC7-93B1-43BC7B094C18}">
      <dgm:prSet phldrT="[文本]" custT="1"/>
      <dgm:spPr>
        <a:solidFill>
          <a:srgbClr val="FFC000">
            <a:alpha val="90000"/>
          </a:srgbClr>
        </a:solidFill>
      </dgm:spPr>
      <dgm:t>
        <a:bodyPr/>
        <a:lstStyle/>
        <a:p>
          <a:r>
            <a:rPr lang="zh-CN" altLang="en-US" sz="1400" dirty="0" smtClean="0">
              <a:latin typeface="微软雅黑" pitchFamily="34" charset="-122"/>
              <a:ea typeface="微软雅黑" pitchFamily="34" charset="-122"/>
            </a:rPr>
            <a:t>灾备系统运维：主从系统一致性运维</a:t>
          </a:r>
          <a:endParaRPr lang="zh-CN" altLang="en-US" sz="1400" dirty="0">
            <a:latin typeface="微软雅黑" pitchFamily="34" charset="-122"/>
            <a:ea typeface="微软雅黑" pitchFamily="34" charset="-122"/>
          </a:endParaRPr>
        </a:p>
      </dgm:t>
    </dgm:pt>
    <dgm:pt modelId="{06C7327C-B25C-48A8-8314-F180DAB385DA}" type="parTrans" cxnId="{93629799-A0F1-4E97-8E91-A5BD947B1984}">
      <dgm:prSet/>
      <dgm:spPr/>
      <dgm:t>
        <a:bodyPr/>
        <a:lstStyle/>
        <a:p>
          <a:endParaRPr lang="zh-CN" altLang="en-US" sz="2000">
            <a:latin typeface="微软雅黑" pitchFamily="34" charset="-122"/>
            <a:ea typeface="微软雅黑" pitchFamily="34" charset="-122"/>
          </a:endParaRPr>
        </a:p>
      </dgm:t>
    </dgm:pt>
    <dgm:pt modelId="{04FCCD78-571F-4100-83B1-D7EB90BBFD6E}" type="sibTrans" cxnId="{93629799-A0F1-4E97-8E91-A5BD947B1984}">
      <dgm:prSet/>
      <dgm:spPr/>
      <dgm:t>
        <a:bodyPr/>
        <a:lstStyle/>
        <a:p>
          <a:endParaRPr lang="zh-CN" altLang="en-US" sz="2000">
            <a:latin typeface="微软雅黑" pitchFamily="34" charset="-122"/>
            <a:ea typeface="微软雅黑" pitchFamily="34" charset="-122"/>
          </a:endParaRPr>
        </a:p>
      </dgm:t>
    </dgm:pt>
    <dgm:pt modelId="{EDDA45C6-3C9F-48A8-A440-EE7034849AF0}">
      <dgm:prSet phldrT="[文本]" custT="1"/>
      <dgm:spPr/>
      <dgm:t>
        <a:bodyPr/>
        <a:lstStyle/>
        <a:p>
          <a:r>
            <a:rPr lang="zh-CN" altLang="en-US" sz="1400" dirty="0" smtClean="0">
              <a:latin typeface="微软雅黑" pitchFamily="34" charset="-122"/>
              <a:ea typeface="微软雅黑" pitchFamily="34" charset="-122"/>
            </a:rPr>
            <a:t>开发工作</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更新调整</a:t>
          </a:r>
          <a:endParaRPr lang="zh-CN" altLang="en-US" sz="1400" dirty="0">
            <a:latin typeface="微软雅黑" pitchFamily="34" charset="-122"/>
            <a:ea typeface="微软雅黑" pitchFamily="34" charset="-122"/>
          </a:endParaRPr>
        </a:p>
      </dgm:t>
    </dgm:pt>
    <dgm:pt modelId="{B29B447A-1B65-4E4B-A833-6257AE2E569A}" type="parTrans" cxnId="{180F7D33-9BBC-49BA-81C9-C6565ADAC126}">
      <dgm:prSet/>
      <dgm:spPr/>
      <dgm:t>
        <a:bodyPr/>
        <a:lstStyle/>
        <a:p>
          <a:endParaRPr lang="zh-CN" altLang="en-US" sz="2000">
            <a:latin typeface="微软雅黑" pitchFamily="34" charset="-122"/>
            <a:ea typeface="微软雅黑" pitchFamily="34" charset="-122"/>
          </a:endParaRPr>
        </a:p>
      </dgm:t>
    </dgm:pt>
    <dgm:pt modelId="{E15F77E9-524F-4926-8D86-CBF304B87555}" type="sibTrans" cxnId="{180F7D33-9BBC-49BA-81C9-C6565ADAC126}">
      <dgm:prSet/>
      <dgm:spPr/>
      <dgm:t>
        <a:bodyPr/>
        <a:lstStyle/>
        <a:p>
          <a:endParaRPr lang="zh-CN" altLang="en-US" sz="2000">
            <a:latin typeface="微软雅黑" pitchFamily="34" charset="-122"/>
            <a:ea typeface="微软雅黑" pitchFamily="34" charset="-122"/>
          </a:endParaRPr>
        </a:p>
      </dgm:t>
    </dgm:pt>
    <dgm:pt modelId="{515F93E5-EF83-4C8A-95B9-77B0D9F7F339}">
      <dgm:prSet phldrT="[文本]" custT="1"/>
      <dgm:spPr>
        <a:solidFill>
          <a:srgbClr val="92D050">
            <a:alpha val="90000"/>
          </a:srgbClr>
        </a:solidFill>
      </dgm:spPr>
      <dgm:t>
        <a:bodyPr/>
        <a:lstStyle/>
        <a:p>
          <a:r>
            <a:rPr lang="zh-CN" altLang="en-US" sz="1400" dirty="0" smtClean="0">
              <a:latin typeface="微软雅黑" pitchFamily="34" charset="-122"/>
              <a:ea typeface="微软雅黑" pitchFamily="34" charset="-122"/>
            </a:rPr>
            <a:t>系统变更调整：上游数据源接口变更调整，业务规则变更调整，模型、</a:t>
          </a:r>
          <a:r>
            <a:rPr lang="en-US" altLang="zh-CN" sz="1400" dirty="0" smtClean="0">
              <a:latin typeface="微软雅黑" pitchFamily="34" charset="-122"/>
              <a:ea typeface="微软雅黑" pitchFamily="34" charset="-122"/>
            </a:rPr>
            <a:t>ETL</a:t>
          </a:r>
          <a:r>
            <a:rPr lang="zh-CN" altLang="en-US" sz="1400" dirty="0" smtClean="0">
              <a:latin typeface="微软雅黑" pitchFamily="34" charset="-122"/>
              <a:ea typeface="微软雅黑" pitchFamily="34" charset="-122"/>
            </a:rPr>
            <a:t>、系统调整，接口维护，输出系统变更调整，新业务和原有业务变更影响调整</a:t>
          </a:r>
          <a:endParaRPr lang="zh-CN" altLang="en-US" sz="1400" dirty="0">
            <a:latin typeface="微软雅黑" pitchFamily="34" charset="-122"/>
            <a:ea typeface="微软雅黑" pitchFamily="34" charset="-122"/>
          </a:endParaRPr>
        </a:p>
      </dgm:t>
    </dgm:pt>
    <dgm:pt modelId="{6E87521C-055E-4B81-A51E-AA367B67190D}" type="parTrans" cxnId="{BDFFCF87-E8D1-470F-93D3-2C97D94302B2}">
      <dgm:prSet/>
      <dgm:spPr/>
      <dgm:t>
        <a:bodyPr/>
        <a:lstStyle/>
        <a:p>
          <a:endParaRPr lang="zh-CN" altLang="en-US" sz="2000">
            <a:latin typeface="微软雅黑" pitchFamily="34" charset="-122"/>
            <a:ea typeface="微软雅黑" pitchFamily="34" charset="-122"/>
          </a:endParaRPr>
        </a:p>
      </dgm:t>
    </dgm:pt>
    <dgm:pt modelId="{3E1192B2-E1AA-4B10-AD8B-A8A26FFB03AD}" type="sibTrans" cxnId="{BDFFCF87-E8D1-470F-93D3-2C97D94302B2}">
      <dgm:prSet/>
      <dgm:spPr/>
      <dgm:t>
        <a:bodyPr/>
        <a:lstStyle/>
        <a:p>
          <a:endParaRPr lang="zh-CN" altLang="en-US" sz="2000">
            <a:latin typeface="微软雅黑" pitchFamily="34" charset="-122"/>
            <a:ea typeface="微软雅黑" pitchFamily="34" charset="-122"/>
          </a:endParaRPr>
        </a:p>
      </dgm:t>
    </dgm:pt>
    <dgm:pt modelId="{646A406B-7D47-4797-A5D6-43825AE948D5}">
      <dgm:prSet phldrT="[文本]" custT="1"/>
      <dgm:spPr>
        <a:solidFill>
          <a:srgbClr val="92D050">
            <a:alpha val="90000"/>
          </a:srgbClr>
        </a:solidFill>
      </dgm:spPr>
      <dgm:t>
        <a:bodyPr/>
        <a:lstStyle/>
        <a:p>
          <a:r>
            <a:rPr lang="zh-CN" altLang="en-US" sz="1400" dirty="0" smtClean="0">
              <a:latin typeface="微软雅黑" pitchFamily="34" charset="-122"/>
              <a:ea typeface="微软雅黑" pitchFamily="34" charset="-122"/>
            </a:rPr>
            <a:t>数据查询服务：所内业务数据支持，战略查询</a:t>
          </a:r>
          <a:endParaRPr lang="zh-CN" altLang="en-US" sz="1400" dirty="0">
            <a:latin typeface="微软雅黑" pitchFamily="34" charset="-122"/>
            <a:ea typeface="微软雅黑" pitchFamily="34" charset="-122"/>
          </a:endParaRPr>
        </a:p>
      </dgm:t>
    </dgm:pt>
    <dgm:pt modelId="{0FD7F43A-C1DB-411F-89EE-D353F88A63D9}" type="parTrans" cxnId="{8FA44EDC-8554-4691-B1D7-3F8535EE5EEE}">
      <dgm:prSet/>
      <dgm:spPr/>
      <dgm:t>
        <a:bodyPr/>
        <a:lstStyle/>
        <a:p>
          <a:endParaRPr lang="zh-CN" altLang="en-US" sz="2000">
            <a:latin typeface="微软雅黑" pitchFamily="34" charset="-122"/>
            <a:ea typeface="微软雅黑" pitchFamily="34" charset="-122"/>
          </a:endParaRPr>
        </a:p>
      </dgm:t>
    </dgm:pt>
    <dgm:pt modelId="{6EC4E354-B0E7-464C-8561-526934F53885}" type="sibTrans" cxnId="{8FA44EDC-8554-4691-B1D7-3F8535EE5EEE}">
      <dgm:prSet/>
      <dgm:spPr/>
      <dgm:t>
        <a:bodyPr/>
        <a:lstStyle/>
        <a:p>
          <a:endParaRPr lang="zh-CN" altLang="en-US" sz="2000">
            <a:latin typeface="微软雅黑" pitchFamily="34" charset="-122"/>
            <a:ea typeface="微软雅黑" pitchFamily="34" charset="-122"/>
          </a:endParaRPr>
        </a:p>
      </dgm:t>
    </dgm:pt>
    <dgm:pt modelId="{6EEFB243-640B-4CD9-816E-C5F2148A0C95}">
      <dgm:prSet phldrT="[文本]" custT="1"/>
      <dgm:spPr/>
      <dgm:t>
        <a:bodyPr/>
        <a:lstStyle/>
        <a:p>
          <a:r>
            <a:rPr lang="zh-CN" altLang="en-US" sz="1400" dirty="0" smtClean="0">
              <a:latin typeface="微软雅黑" pitchFamily="34" charset="-122"/>
              <a:ea typeface="微软雅黑" pitchFamily="34" charset="-122"/>
            </a:rPr>
            <a:t>开发工作</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新增需求</a:t>
          </a:r>
          <a:endParaRPr lang="zh-CN" altLang="en-US" sz="1400" dirty="0">
            <a:latin typeface="微软雅黑" pitchFamily="34" charset="-122"/>
            <a:ea typeface="微软雅黑" pitchFamily="34" charset="-122"/>
          </a:endParaRPr>
        </a:p>
      </dgm:t>
    </dgm:pt>
    <dgm:pt modelId="{9EF367C8-19F4-4EAA-94B8-0C3775F5AF5D}" type="parTrans" cxnId="{38C84D22-D267-44C8-A00A-DC1810578B10}">
      <dgm:prSet/>
      <dgm:spPr/>
      <dgm:t>
        <a:bodyPr/>
        <a:lstStyle/>
        <a:p>
          <a:endParaRPr lang="zh-CN" altLang="en-US" sz="2000">
            <a:latin typeface="微软雅黑" pitchFamily="34" charset="-122"/>
            <a:ea typeface="微软雅黑" pitchFamily="34" charset="-122"/>
          </a:endParaRPr>
        </a:p>
      </dgm:t>
    </dgm:pt>
    <dgm:pt modelId="{1FAEF3C4-FA2E-4B61-A6B4-EDC319BE27D0}" type="sibTrans" cxnId="{38C84D22-D267-44C8-A00A-DC1810578B10}">
      <dgm:prSet/>
      <dgm:spPr/>
      <dgm:t>
        <a:bodyPr/>
        <a:lstStyle/>
        <a:p>
          <a:endParaRPr lang="zh-CN" altLang="en-US" sz="2000">
            <a:latin typeface="微软雅黑" pitchFamily="34" charset="-122"/>
            <a:ea typeface="微软雅黑" pitchFamily="34" charset="-122"/>
          </a:endParaRPr>
        </a:p>
      </dgm:t>
    </dgm:pt>
    <dgm:pt modelId="{7E460930-A01B-4BB3-BEAD-F129F27C0998}">
      <dgm:prSet phldrT="[文本]" custT="1"/>
      <dgm:spPr>
        <a:solidFill>
          <a:srgbClr val="00B0F0">
            <a:alpha val="90000"/>
          </a:srgbClr>
        </a:solidFill>
      </dgm:spPr>
      <dgm:t>
        <a:bodyPr/>
        <a:lstStyle/>
        <a:p>
          <a:r>
            <a:rPr lang="zh-CN" altLang="en-US" sz="1400" dirty="0" smtClean="0">
              <a:latin typeface="微软雅黑" pitchFamily="34" charset="-122"/>
              <a:ea typeface="微软雅黑" pitchFamily="34" charset="-122"/>
            </a:rPr>
            <a:t>专项工作：前端、后端系统优化、设备更新、数据仓库服务台系统</a:t>
          </a:r>
          <a:endParaRPr lang="zh-CN" altLang="en-US" sz="1400" dirty="0">
            <a:latin typeface="微软雅黑" pitchFamily="34" charset="-122"/>
            <a:ea typeface="微软雅黑" pitchFamily="34" charset="-122"/>
          </a:endParaRPr>
        </a:p>
      </dgm:t>
    </dgm:pt>
    <dgm:pt modelId="{1C1CB77D-CF78-47D4-A227-5471AD8D2944}" type="parTrans" cxnId="{00C7A01D-373E-4435-B053-C95BB66FF43C}">
      <dgm:prSet/>
      <dgm:spPr/>
      <dgm:t>
        <a:bodyPr/>
        <a:lstStyle/>
        <a:p>
          <a:endParaRPr lang="zh-CN" altLang="en-US" sz="2000">
            <a:latin typeface="微软雅黑" pitchFamily="34" charset="-122"/>
            <a:ea typeface="微软雅黑" pitchFamily="34" charset="-122"/>
          </a:endParaRPr>
        </a:p>
      </dgm:t>
    </dgm:pt>
    <dgm:pt modelId="{01E00DB7-A336-416D-AF7D-DFDFCA4F5928}" type="sibTrans" cxnId="{00C7A01D-373E-4435-B053-C95BB66FF43C}">
      <dgm:prSet/>
      <dgm:spPr/>
      <dgm:t>
        <a:bodyPr/>
        <a:lstStyle/>
        <a:p>
          <a:endParaRPr lang="zh-CN" altLang="en-US" sz="2000">
            <a:latin typeface="微软雅黑" pitchFamily="34" charset="-122"/>
            <a:ea typeface="微软雅黑" pitchFamily="34" charset="-122"/>
          </a:endParaRPr>
        </a:p>
      </dgm:t>
    </dgm:pt>
    <dgm:pt modelId="{F5B85F74-B44C-4F6B-A49E-67001086EAE7}">
      <dgm:prSet phldrT="[文本]" custT="1"/>
      <dgm:spPr>
        <a:solidFill>
          <a:srgbClr val="00B0F0">
            <a:alpha val="90000"/>
          </a:srgbClr>
        </a:solidFill>
      </dgm:spPr>
      <dgm:t>
        <a:bodyPr/>
        <a:lstStyle/>
        <a:p>
          <a:r>
            <a:rPr lang="zh-CN" altLang="en-US" sz="1400" dirty="0" smtClean="0">
              <a:latin typeface="微软雅黑" pitchFamily="34" charset="-122"/>
              <a:ea typeface="微软雅黑" pitchFamily="34" charset="-122"/>
            </a:rPr>
            <a:t>部门新增需求：所内所有部门业务，数据需求（文件供数，应用报表等）</a:t>
          </a:r>
          <a:endParaRPr lang="zh-CN" altLang="en-US" sz="1400" dirty="0">
            <a:latin typeface="微软雅黑" pitchFamily="34" charset="-122"/>
            <a:ea typeface="微软雅黑" pitchFamily="34" charset="-122"/>
          </a:endParaRPr>
        </a:p>
      </dgm:t>
    </dgm:pt>
    <dgm:pt modelId="{0145F0F9-077B-4373-AF29-8A4445EFFDB1}" type="parTrans" cxnId="{F2C8551D-4096-462F-83F2-A0AFAA6CB32E}">
      <dgm:prSet/>
      <dgm:spPr/>
      <dgm:t>
        <a:bodyPr/>
        <a:lstStyle/>
        <a:p>
          <a:endParaRPr lang="zh-CN" altLang="en-US" sz="2000">
            <a:latin typeface="微软雅黑" pitchFamily="34" charset="-122"/>
            <a:ea typeface="微软雅黑" pitchFamily="34" charset="-122"/>
          </a:endParaRPr>
        </a:p>
      </dgm:t>
    </dgm:pt>
    <dgm:pt modelId="{F7E2EE46-AD71-4F17-ABD5-4621753582DB}" type="sibTrans" cxnId="{F2C8551D-4096-462F-83F2-A0AFAA6CB32E}">
      <dgm:prSet/>
      <dgm:spPr/>
      <dgm:t>
        <a:bodyPr/>
        <a:lstStyle/>
        <a:p>
          <a:endParaRPr lang="zh-CN" altLang="en-US" sz="2000">
            <a:latin typeface="微软雅黑" pitchFamily="34" charset="-122"/>
            <a:ea typeface="微软雅黑" pitchFamily="34" charset="-122"/>
          </a:endParaRPr>
        </a:p>
      </dgm:t>
    </dgm:pt>
    <dgm:pt modelId="{88D5A3D9-F8BF-4654-862A-35038D59F726}">
      <dgm:prSet phldrT="[文本]" custT="1"/>
      <dgm:spPr/>
      <dgm:t>
        <a:bodyPr/>
        <a:lstStyle/>
        <a:p>
          <a:r>
            <a:rPr lang="zh-CN" altLang="en-US" sz="1400" dirty="0" smtClean="0">
              <a:latin typeface="微软雅黑" pitchFamily="34" charset="-122"/>
              <a:ea typeface="微软雅黑" pitchFamily="34" charset="-122"/>
            </a:rPr>
            <a:t>信息公司相关</a:t>
          </a:r>
          <a:endParaRPr lang="zh-CN" altLang="en-US" sz="1400" dirty="0">
            <a:latin typeface="微软雅黑" pitchFamily="34" charset="-122"/>
            <a:ea typeface="微软雅黑" pitchFamily="34" charset="-122"/>
          </a:endParaRPr>
        </a:p>
      </dgm:t>
    </dgm:pt>
    <dgm:pt modelId="{3530C517-C030-4701-9760-905D6132DB41}" type="parTrans" cxnId="{4BCBD835-5CE0-48E2-B9DA-052F84FC1C69}">
      <dgm:prSet/>
      <dgm:spPr/>
      <dgm:t>
        <a:bodyPr/>
        <a:lstStyle/>
        <a:p>
          <a:endParaRPr lang="zh-CN" altLang="en-US" sz="2000">
            <a:latin typeface="微软雅黑" pitchFamily="34" charset="-122"/>
            <a:ea typeface="微软雅黑" pitchFamily="34" charset="-122"/>
          </a:endParaRPr>
        </a:p>
      </dgm:t>
    </dgm:pt>
    <dgm:pt modelId="{CD4F587A-DCE6-409B-A741-06435495B27B}" type="sibTrans" cxnId="{4BCBD835-5CE0-48E2-B9DA-052F84FC1C69}">
      <dgm:prSet/>
      <dgm:spPr/>
      <dgm:t>
        <a:bodyPr/>
        <a:lstStyle/>
        <a:p>
          <a:endParaRPr lang="zh-CN" altLang="en-US" sz="2000">
            <a:latin typeface="微软雅黑" pitchFamily="34" charset="-122"/>
            <a:ea typeface="微软雅黑" pitchFamily="34" charset="-122"/>
          </a:endParaRPr>
        </a:p>
      </dgm:t>
    </dgm:pt>
    <dgm:pt modelId="{1A7953E0-332B-4141-A156-4AD1914766C9}">
      <dgm:prSet phldrT="[文本]" custT="1"/>
      <dgm:spPr>
        <a:solidFill>
          <a:srgbClr val="FFC000">
            <a:alpha val="90000"/>
          </a:srgbClr>
        </a:solidFill>
      </dgm:spPr>
      <dgm:t>
        <a:bodyPr/>
        <a:lstStyle/>
        <a:p>
          <a:r>
            <a:rPr lang="zh-CN" altLang="en-US" sz="1400" dirty="0" smtClean="0">
              <a:latin typeface="微软雅黑" pitchFamily="34" charset="-122"/>
              <a:ea typeface="微软雅黑" pitchFamily="34" charset="-122"/>
            </a:rPr>
            <a:t>运维项目管理：知识推广培训，应用数据答疑，项目例会，各类周月报表，工作培训</a:t>
          </a:r>
          <a:endParaRPr lang="zh-CN" altLang="en-US" sz="1400" dirty="0">
            <a:latin typeface="微软雅黑" pitchFamily="34" charset="-122"/>
            <a:ea typeface="微软雅黑" pitchFamily="34" charset="-122"/>
          </a:endParaRPr>
        </a:p>
      </dgm:t>
    </dgm:pt>
    <dgm:pt modelId="{1E6B44E5-2127-40FD-998B-0DB15D94299C}" type="parTrans" cxnId="{45B4676E-D99D-4CB1-9167-1E4D7248A0BA}">
      <dgm:prSet/>
      <dgm:spPr/>
      <dgm:t>
        <a:bodyPr/>
        <a:lstStyle/>
        <a:p>
          <a:endParaRPr lang="zh-CN" altLang="en-US" sz="2000">
            <a:latin typeface="微软雅黑" pitchFamily="34" charset="-122"/>
            <a:ea typeface="微软雅黑" pitchFamily="34" charset="-122"/>
          </a:endParaRPr>
        </a:p>
      </dgm:t>
    </dgm:pt>
    <dgm:pt modelId="{F8273C8C-0112-4098-B97C-51CA39F84E49}" type="sibTrans" cxnId="{45B4676E-D99D-4CB1-9167-1E4D7248A0BA}">
      <dgm:prSet/>
      <dgm:spPr/>
      <dgm:t>
        <a:bodyPr/>
        <a:lstStyle/>
        <a:p>
          <a:endParaRPr lang="zh-CN" altLang="en-US" sz="2000">
            <a:latin typeface="微软雅黑" pitchFamily="34" charset="-122"/>
            <a:ea typeface="微软雅黑" pitchFamily="34" charset="-122"/>
          </a:endParaRPr>
        </a:p>
      </dgm:t>
    </dgm:pt>
    <dgm:pt modelId="{71DCCD2B-D9CC-4C85-9BA9-2F493239F37D}">
      <dgm:prSet phldrT="[文本]" custT="1"/>
      <dgm:spPr>
        <a:solidFill>
          <a:srgbClr val="00B0F0">
            <a:alpha val="90000"/>
          </a:srgbClr>
        </a:solidFill>
      </dgm:spPr>
      <dgm:t>
        <a:bodyPr/>
        <a:lstStyle/>
        <a:p>
          <a:r>
            <a:rPr lang="zh-CN" altLang="en-US" sz="1400" dirty="0" smtClean="0">
              <a:latin typeface="微软雅黑" pitchFamily="34" charset="-122"/>
              <a:ea typeface="微软雅黑" pitchFamily="34" charset="-122"/>
            </a:rPr>
            <a:t>开发项目管理：项目日志，需求管理跟踪，年中、年终总结汇报，资源协调，人员沟通</a:t>
          </a:r>
          <a:endParaRPr lang="zh-CN" altLang="en-US" sz="1400" dirty="0">
            <a:latin typeface="微软雅黑" pitchFamily="34" charset="-122"/>
            <a:ea typeface="微软雅黑" pitchFamily="34" charset="-122"/>
          </a:endParaRPr>
        </a:p>
      </dgm:t>
    </dgm:pt>
    <dgm:pt modelId="{572F5469-0F27-4878-9BA6-7C768C14C3AC}" type="parTrans" cxnId="{3418F2EA-A9ED-49F8-ABC7-61DAD86B5C2E}">
      <dgm:prSet/>
      <dgm:spPr/>
      <dgm:t>
        <a:bodyPr/>
        <a:lstStyle/>
        <a:p>
          <a:endParaRPr lang="zh-CN" altLang="en-US" sz="2000">
            <a:latin typeface="微软雅黑" pitchFamily="34" charset="-122"/>
            <a:ea typeface="微软雅黑" pitchFamily="34" charset="-122"/>
          </a:endParaRPr>
        </a:p>
      </dgm:t>
    </dgm:pt>
    <dgm:pt modelId="{4A7CDAB9-B9D6-41E9-A905-A0FB092C8AE0}" type="sibTrans" cxnId="{3418F2EA-A9ED-49F8-ABC7-61DAD86B5C2E}">
      <dgm:prSet/>
      <dgm:spPr/>
      <dgm:t>
        <a:bodyPr/>
        <a:lstStyle/>
        <a:p>
          <a:endParaRPr lang="zh-CN" altLang="en-US" sz="2000">
            <a:latin typeface="微软雅黑" pitchFamily="34" charset="-122"/>
            <a:ea typeface="微软雅黑" pitchFamily="34" charset="-122"/>
          </a:endParaRPr>
        </a:p>
      </dgm:t>
    </dgm:pt>
    <dgm:pt modelId="{79F5DD69-97BB-497D-95AD-E2DD91A9BEB3}">
      <dgm:prSet phldrT="[文本]" custT="1"/>
      <dgm:spPr>
        <a:solidFill>
          <a:srgbClr val="00B050">
            <a:alpha val="90000"/>
          </a:srgbClr>
        </a:solidFill>
      </dgm:spPr>
      <dgm:t>
        <a:bodyPr/>
        <a:lstStyle/>
        <a:p>
          <a:r>
            <a:rPr lang="zh-CN" altLang="en-US" sz="1400" dirty="0" smtClean="0">
              <a:latin typeface="微软雅黑" pitchFamily="34" charset="-122"/>
              <a:ea typeface="微软雅黑" pitchFamily="34" charset="-122"/>
            </a:rPr>
            <a:t>新增开发：新增业务需求开发</a:t>
          </a:r>
          <a:endParaRPr lang="zh-CN" altLang="en-US" sz="1400" dirty="0">
            <a:latin typeface="微软雅黑" pitchFamily="34" charset="-122"/>
            <a:ea typeface="微软雅黑" pitchFamily="34" charset="-122"/>
          </a:endParaRPr>
        </a:p>
      </dgm:t>
    </dgm:pt>
    <dgm:pt modelId="{9DAC3011-BF96-4054-BBDC-ED2F37268F82}" type="parTrans" cxnId="{B6A03DBE-204E-4B9F-B61C-F6A77B26708F}">
      <dgm:prSet/>
      <dgm:spPr/>
      <dgm:t>
        <a:bodyPr/>
        <a:lstStyle/>
        <a:p>
          <a:endParaRPr lang="zh-CN" altLang="en-US" sz="2000">
            <a:latin typeface="微软雅黑" pitchFamily="34" charset="-122"/>
            <a:ea typeface="微软雅黑" pitchFamily="34" charset="-122"/>
          </a:endParaRPr>
        </a:p>
      </dgm:t>
    </dgm:pt>
    <dgm:pt modelId="{AFBEDA77-E31A-4152-9278-281B5D64FE6C}" type="sibTrans" cxnId="{B6A03DBE-204E-4B9F-B61C-F6A77B26708F}">
      <dgm:prSet/>
      <dgm:spPr/>
      <dgm:t>
        <a:bodyPr/>
        <a:lstStyle/>
        <a:p>
          <a:endParaRPr lang="zh-CN" altLang="en-US" sz="2000">
            <a:latin typeface="微软雅黑" pitchFamily="34" charset="-122"/>
            <a:ea typeface="微软雅黑" pitchFamily="34" charset="-122"/>
          </a:endParaRPr>
        </a:p>
      </dgm:t>
    </dgm:pt>
    <dgm:pt modelId="{54195137-D06D-4BC2-A123-F390859A91C5}">
      <dgm:prSet phldrT="[文本]" custT="1"/>
      <dgm:spPr>
        <a:solidFill>
          <a:srgbClr val="00B050">
            <a:alpha val="90000"/>
          </a:srgbClr>
        </a:solidFill>
      </dgm:spPr>
      <dgm:t>
        <a:bodyPr/>
        <a:lstStyle/>
        <a:p>
          <a:r>
            <a:rPr lang="zh-CN" altLang="en-US" sz="1400" dirty="0" smtClean="0">
              <a:latin typeface="微软雅黑" pitchFamily="34" charset="-122"/>
              <a:ea typeface="微软雅黑" pitchFamily="34" charset="-122"/>
            </a:rPr>
            <a:t>项目管理：业务、数据答疑</a:t>
          </a:r>
          <a:endParaRPr lang="zh-CN" altLang="en-US" sz="1400" dirty="0">
            <a:latin typeface="微软雅黑" pitchFamily="34" charset="-122"/>
            <a:ea typeface="微软雅黑" pitchFamily="34" charset="-122"/>
          </a:endParaRPr>
        </a:p>
      </dgm:t>
    </dgm:pt>
    <dgm:pt modelId="{0A81B9FB-0DE2-4997-9463-6643D3EE57B0}" type="parTrans" cxnId="{FF458000-5EE1-4837-BB4D-7A02892F41BD}">
      <dgm:prSet/>
      <dgm:spPr/>
      <dgm:t>
        <a:bodyPr/>
        <a:lstStyle/>
        <a:p>
          <a:endParaRPr lang="zh-CN" altLang="en-US" sz="2000">
            <a:latin typeface="微软雅黑" pitchFamily="34" charset="-122"/>
            <a:ea typeface="微软雅黑" pitchFamily="34" charset="-122"/>
          </a:endParaRPr>
        </a:p>
      </dgm:t>
    </dgm:pt>
    <dgm:pt modelId="{C30B1439-ABDE-42FC-A8DD-14CDB6AFB2B5}" type="sibTrans" cxnId="{FF458000-5EE1-4837-BB4D-7A02892F41BD}">
      <dgm:prSet/>
      <dgm:spPr/>
      <dgm:t>
        <a:bodyPr/>
        <a:lstStyle/>
        <a:p>
          <a:endParaRPr lang="zh-CN" altLang="en-US" sz="2000">
            <a:latin typeface="微软雅黑" pitchFamily="34" charset="-122"/>
            <a:ea typeface="微软雅黑" pitchFamily="34" charset="-122"/>
          </a:endParaRPr>
        </a:p>
      </dgm:t>
    </dgm:pt>
    <dgm:pt modelId="{9DD5B904-C0E5-4E5A-9F9D-E84F0C8AB58A}">
      <dgm:prSet phldrT="[文本]" custT="1"/>
      <dgm:spPr>
        <a:solidFill>
          <a:srgbClr val="00B050">
            <a:alpha val="90000"/>
          </a:srgbClr>
        </a:solidFill>
      </dgm:spPr>
      <dgm:t>
        <a:bodyPr/>
        <a:lstStyle/>
        <a:p>
          <a:r>
            <a:rPr lang="zh-CN" altLang="en-US" sz="1400" dirty="0" smtClean="0">
              <a:latin typeface="微软雅黑" pitchFamily="34" charset="-122"/>
              <a:ea typeface="微软雅黑" pitchFamily="34" charset="-122"/>
            </a:rPr>
            <a:t>日常运维：每日流程值班监控</a:t>
          </a:r>
          <a:endParaRPr lang="zh-CN" altLang="en-US" sz="1400" dirty="0">
            <a:latin typeface="微软雅黑" pitchFamily="34" charset="-122"/>
            <a:ea typeface="微软雅黑" pitchFamily="34" charset="-122"/>
          </a:endParaRPr>
        </a:p>
      </dgm:t>
    </dgm:pt>
    <dgm:pt modelId="{D239AFAC-208B-43C8-B707-F1842DD68767}" type="parTrans" cxnId="{B6392A81-40AA-4853-B279-D21A2AC608AE}">
      <dgm:prSet/>
      <dgm:spPr/>
      <dgm:t>
        <a:bodyPr/>
        <a:lstStyle/>
        <a:p>
          <a:endParaRPr lang="zh-CN" altLang="en-US" sz="2000">
            <a:latin typeface="微软雅黑" pitchFamily="34" charset="-122"/>
            <a:ea typeface="微软雅黑" pitchFamily="34" charset="-122"/>
          </a:endParaRPr>
        </a:p>
      </dgm:t>
    </dgm:pt>
    <dgm:pt modelId="{146C0FBA-8A65-41A6-A6CA-AA3AD3D2B884}" type="sibTrans" cxnId="{B6392A81-40AA-4853-B279-D21A2AC608AE}">
      <dgm:prSet/>
      <dgm:spPr/>
      <dgm:t>
        <a:bodyPr/>
        <a:lstStyle/>
        <a:p>
          <a:endParaRPr lang="zh-CN" altLang="en-US" sz="2000">
            <a:latin typeface="微软雅黑" pitchFamily="34" charset="-122"/>
            <a:ea typeface="微软雅黑" pitchFamily="34" charset="-122"/>
          </a:endParaRPr>
        </a:p>
      </dgm:t>
    </dgm:pt>
    <dgm:pt modelId="{9D94662E-5DE3-4646-B4DC-C69BAB6EE8A3}">
      <dgm:prSet phldrT="[文本]" custT="1"/>
      <dgm:spPr>
        <a:solidFill>
          <a:srgbClr val="00B050">
            <a:alpha val="90000"/>
          </a:srgbClr>
        </a:solidFill>
      </dgm:spPr>
      <dgm:t>
        <a:bodyPr/>
        <a:lstStyle/>
        <a:p>
          <a:r>
            <a:rPr lang="zh-CN" altLang="en-US" sz="1400" dirty="0" smtClean="0">
              <a:latin typeface="微软雅黑" pitchFamily="34" charset="-122"/>
              <a:ea typeface="微软雅黑" pitchFamily="34" charset="-122"/>
            </a:rPr>
            <a:t>变更维护：信息产品变更调整</a:t>
          </a:r>
          <a:endParaRPr lang="zh-CN" altLang="en-US" sz="1400" dirty="0">
            <a:latin typeface="微软雅黑" pitchFamily="34" charset="-122"/>
            <a:ea typeface="微软雅黑" pitchFamily="34" charset="-122"/>
          </a:endParaRPr>
        </a:p>
      </dgm:t>
    </dgm:pt>
    <dgm:pt modelId="{DE0145EB-24D8-4F78-9776-D1C97464627E}" type="parTrans" cxnId="{94779CFC-6CEA-42C9-965B-A4E47639D705}">
      <dgm:prSet/>
      <dgm:spPr/>
      <dgm:t>
        <a:bodyPr/>
        <a:lstStyle/>
        <a:p>
          <a:endParaRPr lang="zh-CN" altLang="en-US" sz="2000">
            <a:latin typeface="微软雅黑" pitchFamily="34" charset="-122"/>
            <a:ea typeface="微软雅黑" pitchFamily="34" charset="-122"/>
          </a:endParaRPr>
        </a:p>
      </dgm:t>
    </dgm:pt>
    <dgm:pt modelId="{8522D1D0-074C-493C-B554-15F1927AAB4A}" type="sibTrans" cxnId="{94779CFC-6CEA-42C9-965B-A4E47639D705}">
      <dgm:prSet/>
      <dgm:spPr/>
      <dgm:t>
        <a:bodyPr/>
        <a:lstStyle/>
        <a:p>
          <a:endParaRPr lang="zh-CN" altLang="en-US" sz="2000">
            <a:latin typeface="微软雅黑" pitchFamily="34" charset="-122"/>
            <a:ea typeface="微软雅黑" pitchFamily="34" charset="-122"/>
          </a:endParaRPr>
        </a:p>
      </dgm:t>
    </dgm:pt>
    <dgm:pt modelId="{0608CF7A-95AF-4FF8-8764-2681DA542C41}" type="pres">
      <dgm:prSet presAssocID="{99F73E49-13A5-4EFF-A559-6751266B5F1F}" presName="linearFlow" presStyleCnt="0">
        <dgm:presLayoutVars>
          <dgm:dir/>
          <dgm:animLvl val="lvl"/>
          <dgm:resizeHandles val="exact"/>
        </dgm:presLayoutVars>
      </dgm:prSet>
      <dgm:spPr/>
      <dgm:t>
        <a:bodyPr/>
        <a:lstStyle/>
        <a:p>
          <a:endParaRPr lang="zh-CN" altLang="en-US"/>
        </a:p>
      </dgm:t>
    </dgm:pt>
    <dgm:pt modelId="{FA303EE5-429B-4C19-9600-D4CD80F1E301}" type="pres">
      <dgm:prSet presAssocID="{A83D0C37-A9F2-44DA-B8D0-97E67FD1E9FB}" presName="composite" presStyleCnt="0"/>
      <dgm:spPr/>
    </dgm:pt>
    <dgm:pt modelId="{D95CE4A7-15CD-48BB-9147-0282A499573E}" type="pres">
      <dgm:prSet presAssocID="{A83D0C37-A9F2-44DA-B8D0-97E67FD1E9FB}" presName="parentText" presStyleLbl="alignNode1" presStyleIdx="0" presStyleCnt="4">
        <dgm:presLayoutVars>
          <dgm:chMax val="1"/>
          <dgm:bulletEnabled val="1"/>
        </dgm:presLayoutVars>
      </dgm:prSet>
      <dgm:spPr/>
      <dgm:t>
        <a:bodyPr/>
        <a:lstStyle/>
        <a:p>
          <a:endParaRPr lang="zh-CN" altLang="en-US"/>
        </a:p>
      </dgm:t>
    </dgm:pt>
    <dgm:pt modelId="{BB1645EF-3978-48F4-ABE5-E03AF26624E0}" type="pres">
      <dgm:prSet presAssocID="{A83D0C37-A9F2-44DA-B8D0-97E67FD1E9FB}" presName="descendantText" presStyleLbl="alignAcc1" presStyleIdx="0" presStyleCnt="4" custScaleY="135328">
        <dgm:presLayoutVars>
          <dgm:bulletEnabled val="1"/>
        </dgm:presLayoutVars>
      </dgm:prSet>
      <dgm:spPr/>
      <dgm:t>
        <a:bodyPr/>
        <a:lstStyle/>
        <a:p>
          <a:endParaRPr lang="zh-CN" altLang="en-US"/>
        </a:p>
      </dgm:t>
    </dgm:pt>
    <dgm:pt modelId="{AC82D7EF-7719-4ADC-ACCE-BE834D904113}" type="pres">
      <dgm:prSet presAssocID="{94D59C78-66C1-4EFE-8E72-7D9288FD270E}" presName="sp" presStyleCnt="0"/>
      <dgm:spPr/>
    </dgm:pt>
    <dgm:pt modelId="{FF3AFB48-E066-487B-AC7C-69A65054FA83}" type="pres">
      <dgm:prSet presAssocID="{EDDA45C6-3C9F-48A8-A440-EE7034849AF0}" presName="composite" presStyleCnt="0"/>
      <dgm:spPr/>
    </dgm:pt>
    <dgm:pt modelId="{51345994-9FE6-4CF4-A824-8FA705548A9F}" type="pres">
      <dgm:prSet presAssocID="{EDDA45C6-3C9F-48A8-A440-EE7034849AF0}" presName="parentText" presStyleLbl="alignNode1" presStyleIdx="1" presStyleCnt="4">
        <dgm:presLayoutVars>
          <dgm:chMax val="1"/>
          <dgm:bulletEnabled val="1"/>
        </dgm:presLayoutVars>
      </dgm:prSet>
      <dgm:spPr/>
      <dgm:t>
        <a:bodyPr/>
        <a:lstStyle/>
        <a:p>
          <a:endParaRPr lang="zh-CN" altLang="en-US"/>
        </a:p>
      </dgm:t>
    </dgm:pt>
    <dgm:pt modelId="{57CF9D75-DAEE-427F-92D2-0A595547FEC1}" type="pres">
      <dgm:prSet presAssocID="{EDDA45C6-3C9F-48A8-A440-EE7034849AF0}" presName="descendantText" presStyleLbl="alignAcc1" presStyleIdx="1" presStyleCnt="4">
        <dgm:presLayoutVars>
          <dgm:bulletEnabled val="1"/>
        </dgm:presLayoutVars>
      </dgm:prSet>
      <dgm:spPr/>
      <dgm:t>
        <a:bodyPr/>
        <a:lstStyle/>
        <a:p>
          <a:endParaRPr lang="zh-CN" altLang="en-US"/>
        </a:p>
      </dgm:t>
    </dgm:pt>
    <dgm:pt modelId="{B17001B2-46B7-4768-9423-F0540C6322B7}" type="pres">
      <dgm:prSet presAssocID="{E15F77E9-524F-4926-8D86-CBF304B87555}" presName="sp" presStyleCnt="0"/>
      <dgm:spPr/>
    </dgm:pt>
    <dgm:pt modelId="{C05C4D46-6055-48E2-A2EA-595477336981}" type="pres">
      <dgm:prSet presAssocID="{6EEFB243-640B-4CD9-816E-C5F2148A0C95}" presName="composite" presStyleCnt="0"/>
      <dgm:spPr/>
    </dgm:pt>
    <dgm:pt modelId="{D65FE1DD-D3DD-491E-A9FF-4C0F1DAD1078}" type="pres">
      <dgm:prSet presAssocID="{6EEFB243-640B-4CD9-816E-C5F2148A0C95}" presName="parentText" presStyleLbl="alignNode1" presStyleIdx="2" presStyleCnt="4">
        <dgm:presLayoutVars>
          <dgm:chMax val="1"/>
          <dgm:bulletEnabled val="1"/>
        </dgm:presLayoutVars>
      </dgm:prSet>
      <dgm:spPr/>
      <dgm:t>
        <a:bodyPr/>
        <a:lstStyle/>
        <a:p>
          <a:endParaRPr lang="zh-CN" altLang="en-US"/>
        </a:p>
      </dgm:t>
    </dgm:pt>
    <dgm:pt modelId="{AF53F6AC-92FF-4FC7-B7AD-4EC29BC3859B}" type="pres">
      <dgm:prSet presAssocID="{6EEFB243-640B-4CD9-816E-C5F2148A0C95}" presName="descendantText" presStyleLbl="alignAcc1" presStyleIdx="2" presStyleCnt="4">
        <dgm:presLayoutVars>
          <dgm:bulletEnabled val="1"/>
        </dgm:presLayoutVars>
      </dgm:prSet>
      <dgm:spPr/>
      <dgm:t>
        <a:bodyPr/>
        <a:lstStyle/>
        <a:p>
          <a:endParaRPr lang="zh-CN" altLang="en-US"/>
        </a:p>
      </dgm:t>
    </dgm:pt>
    <dgm:pt modelId="{C0574C28-2BD8-4D96-A189-3BA61A75DFC6}" type="pres">
      <dgm:prSet presAssocID="{1FAEF3C4-FA2E-4B61-A6B4-EDC319BE27D0}" presName="sp" presStyleCnt="0"/>
      <dgm:spPr/>
    </dgm:pt>
    <dgm:pt modelId="{E9CEA963-FCAB-4BC3-93CB-D0311DE5C9C2}" type="pres">
      <dgm:prSet presAssocID="{88D5A3D9-F8BF-4654-862A-35038D59F726}" presName="composite" presStyleCnt="0"/>
      <dgm:spPr/>
    </dgm:pt>
    <dgm:pt modelId="{753FA525-12D0-4DB1-AEA3-ACFFBD75729E}" type="pres">
      <dgm:prSet presAssocID="{88D5A3D9-F8BF-4654-862A-35038D59F726}" presName="parentText" presStyleLbl="alignNode1" presStyleIdx="3" presStyleCnt="4">
        <dgm:presLayoutVars>
          <dgm:chMax val="1"/>
          <dgm:bulletEnabled val="1"/>
        </dgm:presLayoutVars>
      </dgm:prSet>
      <dgm:spPr/>
      <dgm:t>
        <a:bodyPr/>
        <a:lstStyle/>
        <a:p>
          <a:endParaRPr lang="zh-CN" altLang="en-US"/>
        </a:p>
      </dgm:t>
    </dgm:pt>
    <dgm:pt modelId="{9C472D6A-752F-4FE4-BFFD-0AF3928CE952}" type="pres">
      <dgm:prSet presAssocID="{88D5A3D9-F8BF-4654-862A-35038D59F726}" presName="descendantText" presStyleLbl="alignAcc1" presStyleIdx="3" presStyleCnt="4" custScaleY="133897">
        <dgm:presLayoutVars>
          <dgm:bulletEnabled val="1"/>
        </dgm:presLayoutVars>
      </dgm:prSet>
      <dgm:spPr/>
      <dgm:t>
        <a:bodyPr/>
        <a:lstStyle/>
        <a:p>
          <a:endParaRPr lang="zh-CN" altLang="en-US"/>
        </a:p>
      </dgm:t>
    </dgm:pt>
  </dgm:ptLst>
  <dgm:cxnLst>
    <dgm:cxn modelId="{710E837E-26D1-4098-B2D4-70FBE59A2910}" type="presOf" srcId="{7E460930-A01B-4BB3-BEAD-F129F27C0998}" destId="{AF53F6AC-92FF-4FC7-B7AD-4EC29BC3859B}" srcOrd="0" destOrd="0" presId="urn:microsoft.com/office/officeart/2005/8/layout/chevron2"/>
    <dgm:cxn modelId="{F2C8551D-4096-462F-83F2-A0AFAA6CB32E}" srcId="{6EEFB243-640B-4CD9-816E-C5F2148A0C95}" destId="{F5B85F74-B44C-4F6B-A49E-67001086EAE7}" srcOrd="1" destOrd="0" parTransId="{0145F0F9-077B-4373-AF29-8A4445EFFDB1}" sibTransId="{F7E2EE46-AD71-4F17-ABD5-4621753582DB}"/>
    <dgm:cxn modelId="{B6A03DBE-204E-4B9F-B61C-F6A77B26708F}" srcId="{88D5A3D9-F8BF-4654-862A-35038D59F726}" destId="{79F5DD69-97BB-497D-95AD-E2DD91A9BEB3}" srcOrd="2" destOrd="0" parTransId="{9DAC3011-BF96-4054-BBDC-ED2F37268F82}" sibTransId="{AFBEDA77-E31A-4152-9278-281B5D64FE6C}"/>
    <dgm:cxn modelId="{8FA44EDC-8554-4691-B1D7-3F8535EE5EEE}" srcId="{EDDA45C6-3C9F-48A8-A440-EE7034849AF0}" destId="{646A406B-7D47-4797-A5D6-43825AE948D5}" srcOrd="1" destOrd="0" parTransId="{0FD7F43A-C1DB-411F-89EE-D353F88A63D9}" sibTransId="{6EC4E354-B0E7-464C-8561-526934F53885}"/>
    <dgm:cxn modelId="{B89C1AAF-DAF7-4BCA-B072-2E3055673D95}" type="presOf" srcId="{A83D0C37-A9F2-44DA-B8D0-97E67FD1E9FB}" destId="{D95CE4A7-15CD-48BB-9147-0282A499573E}" srcOrd="0" destOrd="0" presId="urn:microsoft.com/office/officeart/2005/8/layout/chevron2"/>
    <dgm:cxn modelId="{FD081D2A-25D9-47A4-A932-0DE6C673ACAA}" type="presOf" srcId="{79F5DD69-97BB-497D-95AD-E2DD91A9BEB3}" destId="{9C472D6A-752F-4FE4-BFFD-0AF3928CE952}" srcOrd="0" destOrd="2" presId="urn:microsoft.com/office/officeart/2005/8/layout/chevron2"/>
    <dgm:cxn modelId="{C8979201-4275-4456-A9AC-3BB49995A9B0}" type="presOf" srcId="{54195137-D06D-4BC2-A123-F390859A91C5}" destId="{9C472D6A-752F-4FE4-BFFD-0AF3928CE952}" srcOrd="0" destOrd="3" presId="urn:microsoft.com/office/officeart/2005/8/layout/chevron2"/>
    <dgm:cxn modelId="{0B3E2F53-87F7-4CCA-809C-8427D09705C7}" type="presOf" srcId="{EDDA45C6-3C9F-48A8-A440-EE7034849AF0}" destId="{51345994-9FE6-4CF4-A824-8FA705548A9F}" srcOrd="0" destOrd="0" presId="urn:microsoft.com/office/officeart/2005/8/layout/chevron2"/>
    <dgm:cxn modelId="{38C84D22-D267-44C8-A00A-DC1810578B10}" srcId="{99F73E49-13A5-4EFF-A559-6751266B5F1F}" destId="{6EEFB243-640B-4CD9-816E-C5F2148A0C95}" srcOrd="2" destOrd="0" parTransId="{9EF367C8-19F4-4EAA-94B8-0C3775F5AF5D}" sibTransId="{1FAEF3C4-FA2E-4B61-A6B4-EDC319BE27D0}"/>
    <dgm:cxn modelId="{B6392A81-40AA-4853-B279-D21A2AC608AE}" srcId="{88D5A3D9-F8BF-4654-862A-35038D59F726}" destId="{9DD5B904-C0E5-4E5A-9F9D-E84F0C8AB58A}" srcOrd="0" destOrd="0" parTransId="{D239AFAC-208B-43C8-B707-F1842DD68767}" sibTransId="{146C0FBA-8A65-41A6-A6CA-AA3AD3D2B884}"/>
    <dgm:cxn modelId="{CE17BC58-9D0F-47AD-8586-A189BB60E11F}" srcId="{A83D0C37-A9F2-44DA-B8D0-97E67FD1E9FB}" destId="{F710BBB9-3EBC-4478-AE2A-E3F5D5426B9A}" srcOrd="0" destOrd="0" parTransId="{9AB08DC0-8D0B-421D-BD7F-6BA6125291A6}" sibTransId="{7758448A-B2EF-45CF-9FA4-7717DB15B999}"/>
    <dgm:cxn modelId="{BE26FF95-32B0-49AB-BAFB-144D1FCA9CF4}" srcId="{99F73E49-13A5-4EFF-A559-6751266B5F1F}" destId="{A83D0C37-A9F2-44DA-B8D0-97E67FD1E9FB}" srcOrd="0" destOrd="0" parTransId="{358A9C0B-05A3-44BE-8654-47C555716759}" sibTransId="{94D59C78-66C1-4EFE-8E72-7D9288FD270E}"/>
    <dgm:cxn modelId="{3418F2EA-A9ED-49F8-ABC7-61DAD86B5C2E}" srcId="{6EEFB243-640B-4CD9-816E-C5F2148A0C95}" destId="{71DCCD2B-D9CC-4C85-9BA9-2F493239F37D}" srcOrd="2" destOrd="0" parTransId="{572F5469-0F27-4878-9BA6-7C768C14C3AC}" sibTransId="{4A7CDAB9-B9D6-41E9-A905-A0FB092C8AE0}"/>
    <dgm:cxn modelId="{4BCBD835-5CE0-48E2-B9DA-052F84FC1C69}" srcId="{99F73E49-13A5-4EFF-A559-6751266B5F1F}" destId="{88D5A3D9-F8BF-4654-862A-35038D59F726}" srcOrd="3" destOrd="0" parTransId="{3530C517-C030-4701-9760-905D6132DB41}" sibTransId="{CD4F587A-DCE6-409B-A741-06435495B27B}"/>
    <dgm:cxn modelId="{BDFFCF87-E8D1-470F-93D3-2C97D94302B2}" srcId="{EDDA45C6-3C9F-48A8-A440-EE7034849AF0}" destId="{515F93E5-EF83-4C8A-95B9-77B0D9F7F339}" srcOrd="0" destOrd="0" parTransId="{6E87521C-055E-4B81-A51E-AA367B67190D}" sibTransId="{3E1192B2-E1AA-4B10-AD8B-A8A26FFB03AD}"/>
    <dgm:cxn modelId="{5578C52D-DA48-438D-BE18-6D58E68C3185}" type="presOf" srcId="{1A7953E0-332B-4141-A156-4AD1914766C9}" destId="{BB1645EF-3978-48F4-ABE5-E03AF26624E0}" srcOrd="0" destOrd="2" presId="urn:microsoft.com/office/officeart/2005/8/layout/chevron2"/>
    <dgm:cxn modelId="{850FA5E6-222F-4652-BF53-BE0F7FF20A84}" type="presOf" srcId="{71DCCD2B-D9CC-4C85-9BA9-2F493239F37D}" destId="{AF53F6AC-92FF-4FC7-B7AD-4EC29BC3859B}" srcOrd="0" destOrd="2" presId="urn:microsoft.com/office/officeart/2005/8/layout/chevron2"/>
    <dgm:cxn modelId="{927F1F03-1FD2-4464-B5E9-0E9777A4034F}" type="presOf" srcId="{9DD5B904-C0E5-4E5A-9F9D-E84F0C8AB58A}" destId="{9C472D6A-752F-4FE4-BFFD-0AF3928CE952}" srcOrd="0" destOrd="0" presId="urn:microsoft.com/office/officeart/2005/8/layout/chevron2"/>
    <dgm:cxn modelId="{ADCE55DD-C711-46A0-99E5-24C552156BCE}" type="presOf" srcId="{6EEFB243-640B-4CD9-816E-C5F2148A0C95}" destId="{D65FE1DD-D3DD-491E-A9FF-4C0F1DAD1078}" srcOrd="0" destOrd="0" presId="urn:microsoft.com/office/officeart/2005/8/layout/chevron2"/>
    <dgm:cxn modelId="{EAD77C5B-327E-4E41-8688-1EEFB8BD9D55}" type="presOf" srcId="{F710BBB9-3EBC-4478-AE2A-E3F5D5426B9A}" destId="{BB1645EF-3978-48F4-ABE5-E03AF26624E0}" srcOrd="0" destOrd="0" presId="urn:microsoft.com/office/officeart/2005/8/layout/chevron2"/>
    <dgm:cxn modelId="{180F7D33-9BBC-49BA-81C9-C6565ADAC126}" srcId="{99F73E49-13A5-4EFF-A559-6751266B5F1F}" destId="{EDDA45C6-3C9F-48A8-A440-EE7034849AF0}" srcOrd="1" destOrd="0" parTransId="{B29B447A-1B65-4E4B-A833-6257AE2E569A}" sibTransId="{E15F77E9-524F-4926-8D86-CBF304B87555}"/>
    <dgm:cxn modelId="{BC8A7711-CC8F-4FAA-8FB6-26C2787935A4}" type="presOf" srcId="{88D5A3D9-F8BF-4654-862A-35038D59F726}" destId="{753FA525-12D0-4DB1-AEA3-ACFFBD75729E}" srcOrd="0" destOrd="0" presId="urn:microsoft.com/office/officeart/2005/8/layout/chevron2"/>
    <dgm:cxn modelId="{00C7A01D-373E-4435-B053-C95BB66FF43C}" srcId="{6EEFB243-640B-4CD9-816E-C5F2148A0C95}" destId="{7E460930-A01B-4BB3-BEAD-F129F27C0998}" srcOrd="0" destOrd="0" parTransId="{1C1CB77D-CF78-47D4-A227-5471AD8D2944}" sibTransId="{01E00DB7-A336-416D-AF7D-DFDFCA4F5928}"/>
    <dgm:cxn modelId="{C1ADBBF9-3C2B-45BD-BB1F-7EF787044351}" type="presOf" srcId="{99F73E49-13A5-4EFF-A559-6751266B5F1F}" destId="{0608CF7A-95AF-4FF8-8764-2681DA542C41}" srcOrd="0" destOrd="0" presId="urn:microsoft.com/office/officeart/2005/8/layout/chevron2"/>
    <dgm:cxn modelId="{6387CA81-E771-4F16-B9BF-F173358223F7}" type="presOf" srcId="{F5B85F74-B44C-4F6B-A49E-67001086EAE7}" destId="{AF53F6AC-92FF-4FC7-B7AD-4EC29BC3859B}" srcOrd="0" destOrd="1" presId="urn:microsoft.com/office/officeart/2005/8/layout/chevron2"/>
    <dgm:cxn modelId="{FF458000-5EE1-4837-BB4D-7A02892F41BD}" srcId="{88D5A3D9-F8BF-4654-862A-35038D59F726}" destId="{54195137-D06D-4BC2-A123-F390859A91C5}" srcOrd="3" destOrd="0" parTransId="{0A81B9FB-0DE2-4997-9463-6643D3EE57B0}" sibTransId="{C30B1439-ABDE-42FC-A8DD-14CDB6AFB2B5}"/>
    <dgm:cxn modelId="{0C3E6935-70F5-429E-BEA9-601A6A07BF8E}" type="presOf" srcId="{9817239D-E562-4EC7-93B1-43BC7B094C18}" destId="{BB1645EF-3978-48F4-ABE5-E03AF26624E0}" srcOrd="0" destOrd="1" presId="urn:microsoft.com/office/officeart/2005/8/layout/chevron2"/>
    <dgm:cxn modelId="{FDF0A0DC-A437-4DF3-8A93-4BE24517A016}" type="presOf" srcId="{515F93E5-EF83-4C8A-95B9-77B0D9F7F339}" destId="{57CF9D75-DAEE-427F-92D2-0A595547FEC1}" srcOrd="0" destOrd="0" presId="urn:microsoft.com/office/officeart/2005/8/layout/chevron2"/>
    <dgm:cxn modelId="{93629799-A0F1-4E97-8E91-A5BD947B1984}" srcId="{A83D0C37-A9F2-44DA-B8D0-97E67FD1E9FB}" destId="{9817239D-E562-4EC7-93B1-43BC7B094C18}" srcOrd="1" destOrd="0" parTransId="{06C7327C-B25C-48A8-8314-F180DAB385DA}" sibTransId="{04FCCD78-571F-4100-83B1-D7EB90BBFD6E}"/>
    <dgm:cxn modelId="{35380B6F-791D-44A2-9B2E-C73506C51E7E}" type="presOf" srcId="{9D94662E-5DE3-4646-B4DC-C69BAB6EE8A3}" destId="{9C472D6A-752F-4FE4-BFFD-0AF3928CE952}" srcOrd="0" destOrd="1" presId="urn:microsoft.com/office/officeart/2005/8/layout/chevron2"/>
    <dgm:cxn modelId="{20D58862-C464-401B-B90D-BB905BFAFFEC}" type="presOf" srcId="{646A406B-7D47-4797-A5D6-43825AE948D5}" destId="{57CF9D75-DAEE-427F-92D2-0A595547FEC1}" srcOrd="0" destOrd="1" presId="urn:microsoft.com/office/officeart/2005/8/layout/chevron2"/>
    <dgm:cxn modelId="{45B4676E-D99D-4CB1-9167-1E4D7248A0BA}" srcId="{A83D0C37-A9F2-44DA-B8D0-97E67FD1E9FB}" destId="{1A7953E0-332B-4141-A156-4AD1914766C9}" srcOrd="2" destOrd="0" parTransId="{1E6B44E5-2127-40FD-998B-0DB15D94299C}" sibTransId="{F8273C8C-0112-4098-B97C-51CA39F84E49}"/>
    <dgm:cxn modelId="{94779CFC-6CEA-42C9-965B-A4E47639D705}" srcId="{88D5A3D9-F8BF-4654-862A-35038D59F726}" destId="{9D94662E-5DE3-4646-B4DC-C69BAB6EE8A3}" srcOrd="1" destOrd="0" parTransId="{DE0145EB-24D8-4F78-9776-D1C97464627E}" sibTransId="{8522D1D0-074C-493C-B554-15F1927AAB4A}"/>
    <dgm:cxn modelId="{75B9070E-A47F-4268-BF14-AC5ADBA9D39B}" type="presParOf" srcId="{0608CF7A-95AF-4FF8-8764-2681DA542C41}" destId="{FA303EE5-429B-4C19-9600-D4CD80F1E301}" srcOrd="0" destOrd="0" presId="urn:microsoft.com/office/officeart/2005/8/layout/chevron2"/>
    <dgm:cxn modelId="{DD3408DD-E2DA-4C70-8504-F78C39C5A7C4}" type="presParOf" srcId="{FA303EE5-429B-4C19-9600-D4CD80F1E301}" destId="{D95CE4A7-15CD-48BB-9147-0282A499573E}" srcOrd="0" destOrd="0" presId="urn:microsoft.com/office/officeart/2005/8/layout/chevron2"/>
    <dgm:cxn modelId="{7E3FCE97-27CB-445E-AD26-C059F6983566}" type="presParOf" srcId="{FA303EE5-429B-4C19-9600-D4CD80F1E301}" destId="{BB1645EF-3978-48F4-ABE5-E03AF26624E0}" srcOrd="1" destOrd="0" presId="urn:microsoft.com/office/officeart/2005/8/layout/chevron2"/>
    <dgm:cxn modelId="{9AC2E1BF-D09F-4BFC-A36C-2A6FC19148AD}" type="presParOf" srcId="{0608CF7A-95AF-4FF8-8764-2681DA542C41}" destId="{AC82D7EF-7719-4ADC-ACCE-BE834D904113}" srcOrd="1" destOrd="0" presId="urn:microsoft.com/office/officeart/2005/8/layout/chevron2"/>
    <dgm:cxn modelId="{A7B99F03-C2D0-4B26-9C4F-1B1B5A32BA7F}" type="presParOf" srcId="{0608CF7A-95AF-4FF8-8764-2681DA542C41}" destId="{FF3AFB48-E066-487B-AC7C-69A65054FA83}" srcOrd="2" destOrd="0" presId="urn:microsoft.com/office/officeart/2005/8/layout/chevron2"/>
    <dgm:cxn modelId="{779FCD10-8A03-4867-9A4A-445A9965512C}" type="presParOf" srcId="{FF3AFB48-E066-487B-AC7C-69A65054FA83}" destId="{51345994-9FE6-4CF4-A824-8FA705548A9F}" srcOrd="0" destOrd="0" presId="urn:microsoft.com/office/officeart/2005/8/layout/chevron2"/>
    <dgm:cxn modelId="{44748231-6D88-44F3-832C-3BDBCE6A2192}" type="presParOf" srcId="{FF3AFB48-E066-487B-AC7C-69A65054FA83}" destId="{57CF9D75-DAEE-427F-92D2-0A595547FEC1}" srcOrd="1" destOrd="0" presId="urn:microsoft.com/office/officeart/2005/8/layout/chevron2"/>
    <dgm:cxn modelId="{409261DC-8631-485D-A1DD-D961F047587A}" type="presParOf" srcId="{0608CF7A-95AF-4FF8-8764-2681DA542C41}" destId="{B17001B2-46B7-4768-9423-F0540C6322B7}" srcOrd="3" destOrd="0" presId="urn:microsoft.com/office/officeart/2005/8/layout/chevron2"/>
    <dgm:cxn modelId="{67F3E15A-B823-4647-8594-D4D6B9390CED}" type="presParOf" srcId="{0608CF7A-95AF-4FF8-8764-2681DA542C41}" destId="{C05C4D46-6055-48E2-A2EA-595477336981}" srcOrd="4" destOrd="0" presId="urn:microsoft.com/office/officeart/2005/8/layout/chevron2"/>
    <dgm:cxn modelId="{58B23A8C-8F7A-470A-A3CA-E33D3CC4B750}" type="presParOf" srcId="{C05C4D46-6055-48E2-A2EA-595477336981}" destId="{D65FE1DD-D3DD-491E-A9FF-4C0F1DAD1078}" srcOrd="0" destOrd="0" presId="urn:microsoft.com/office/officeart/2005/8/layout/chevron2"/>
    <dgm:cxn modelId="{FBE188E3-1579-4643-A639-50BB3627F23D}" type="presParOf" srcId="{C05C4D46-6055-48E2-A2EA-595477336981}" destId="{AF53F6AC-92FF-4FC7-B7AD-4EC29BC3859B}" srcOrd="1" destOrd="0" presId="urn:microsoft.com/office/officeart/2005/8/layout/chevron2"/>
    <dgm:cxn modelId="{CB3AB994-2EC8-4D7F-9B05-8E994D3B8FEB}" type="presParOf" srcId="{0608CF7A-95AF-4FF8-8764-2681DA542C41}" destId="{C0574C28-2BD8-4D96-A189-3BA61A75DFC6}" srcOrd="5" destOrd="0" presId="urn:microsoft.com/office/officeart/2005/8/layout/chevron2"/>
    <dgm:cxn modelId="{4C3A53B3-0F19-4E33-9912-51331D7CDE57}" type="presParOf" srcId="{0608CF7A-95AF-4FF8-8764-2681DA542C41}" destId="{E9CEA963-FCAB-4BC3-93CB-D0311DE5C9C2}" srcOrd="6" destOrd="0" presId="urn:microsoft.com/office/officeart/2005/8/layout/chevron2"/>
    <dgm:cxn modelId="{87567DBF-1D21-4B64-A824-09A041C74A88}" type="presParOf" srcId="{E9CEA963-FCAB-4BC3-93CB-D0311DE5C9C2}" destId="{753FA525-12D0-4DB1-AEA3-ACFFBD75729E}" srcOrd="0" destOrd="0" presId="urn:microsoft.com/office/officeart/2005/8/layout/chevron2"/>
    <dgm:cxn modelId="{2200BFCA-8C26-4423-9612-5E32A188AF89}" type="presParOf" srcId="{E9CEA963-FCAB-4BC3-93CB-D0311DE5C9C2}" destId="{9C472D6A-752F-4FE4-BFFD-0AF3928CE95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E31064-D048-4D23-93D1-0F0118053630}" type="doc">
      <dgm:prSet loTypeId="urn:microsoft.com/office/officeart/2005/8/layout/list1" loCatId="list" qsTypeId="urn:microsoft.com/office/officeart/2005/8/quickstyle/simple1" qsCatId="simple" csTypeId="urn:microsoft.com/office/officeart/2005/8/colors/accent2_5" csCatId="accent2" phldr="1"/>
      <dgm:spPr/>
      <dgm:t>
        <a:bodyPr/>
        <a:lstStyle/>
        <a:p>
          <a:endParaRPr lang="zh-CN" altLang="en-US"/>
        </a:p>
      </dgm:t>
    </dgm:pt>
    <dgm:pt modelId="{5F6784DB-BCB4-4436-B02E-8657538EF8EA}">
      <dgm:prSet phldrT="[文本]"/>
      <dgm:spPr>
        <a:ln>
          <a:solidFill>
            <a:schemeClr val="tx2">
              <a:lumMod val="20000"/>
              <a:lumOff val="80000"/>
            </a:schemeClr>
          </a:solidFill>
        </a:ln>
      </dgm:spPr>
      <dgm:t>
        <a:bodyPr/>
        <a:lstStyle/>
        <a:p>
          <a:r>
            <a:rPr lang="zh-CN" altLang="en-US" dirty="0" smtClean="0">
              <a:latin typeface="微软雅黑" pitchFamily="34" charset="-122"/>
              <a:ea typeface="微软雅黑" pitchFamily="34" charset="-122"/>
            </a:rPr>
            <a:t>资源分配</a:t>
          </a:r>
          <a:endParaRPr lang="zh-CN" altLang="en-US" dirty="0">
            <a:latin typeface="微软雅黑" pitchFamily="34" charset="-122"/>
            <a:ea typeface="微软雅黑" pitchFamily="34" charset="-122"/>
          </a:endParaRPr>
        </a:p>
      </dgm:t>
    </dgm:pt>
    <dgm:pt modelId="{757602D2-1F1C-4CB9-A66D-B3CDCDB59AD3}" type="parTrans" cxnId="{655BF1C1-13CD-4BD2-ADAD-7F62DD5DBA69}">
      <dgm:prSet/>
      <dgm:spPr/>
      <dgm:t>
        <a:bodyPr/>
        <a:lstStyle/>
        <a:p>
          <a:endParaRPr lang="zh-CN" altLang="en-US">
            <a:latin typeface="微软雅黑" pitchFamily="34" charset="-122"/>
            <a:ea typeface="微软雅黑" pitchFamily="34" charset="-122"/>
          </a:endParaRPr>
        </a:p>
      </dgm:t>
    </dgm:pt>
    <dgm:pt modelId="{99FD241A-E600-4B4D-8CBD-30075C238CFA}" type="sibTrans" cxnId="{655BF1C1-13CD-4BD2-ADAD-7F62DD5DBA69}">
      <dgm:prSet/>
      <dgm:spPr/>
      <dgm:t>
        <a:bodyPr/>
        <a:lstStyle/>
        <a:p>
          <a:endParaRPr lang="zh-CN" altLang="en-US">
            <a:latin typeface="微软雅黑" pitchFamily="34" charset="-122"/>
            <a:ea typeface="微软雅黑" pitchFamily="34" charset="-122"/>
          </a:endParaRPr>
        </a:p>
      </dgm:t>
    </dgm:pt>
    <dgm:pt modelId="{562EEDA8-F659-45E6-BBFD-542CD53FD405}">
      <dgm:prSet phldrT="[文本]"/>
      <dgm:spPr>
        <a:ln>
          <a:solidFill>
            <a:schemeClr val="tx2">
              <a:lumMod val="40000"/>
              <a:lumOff val="60000"/>
              <a:alpha val="70000"/>
            </a:schemeClr>
          </a:solidFill>
        </a:ln>
      </dgm:spPr>
      <dgm:t>
        <a:bodyPr/>
        <a:lstStyle/>
        <a:p>
          <a:r>
            <a:rPr lang="zh-CN" altLang="en-US" dirty="0" smtClean="0">
              <a:latin typeface="微软雅黑" pitchFamily="34" charset="-122"/>
              <a:ea typeface="微软雅黑" pitchFamily="34" charset="-122"/>
            </a:rPr>
            <a:t>运维工作资源分配</a:t>
          </a:r>
          <a:endParaRPr lang="zh-CN" altLang="en-US" dirty="0">
            <a:latin typeface="微软雅黑" pitchFamily="34" charset="-122"/>
            <a:ea typeface="微软雅黑" pitchFamily="34" charset="-122"/>
          </a:endParaRPr>
        </a:p>
      </dgm:t>
    </dgm:pt>
    <dgm:pt modelId="{0D4703D0-8F2B-4DD4-B4EA-D20AFAEAEAFD}" type="parTrans" cxnId="{C42CD480-010D-4926-BA99-3BD7EC5A234E}">
      <dgm:prSet/>
      <dgm:spPr/>
      <dgm:t>
        <a:bodyPr/>
        <a:lstStyle/>
        <a:p>
          <a:endParaRPr lang="zh-CN" altLang="en-US">
            <a:latin typeface="微软雅黑" pitchFamily="34" charset="-122"/>
            <a:ea typeface="微软雅黑" pitchFamily="34" charset="-122"/>
          </a:endParaRPr>
        </a:p>
      </dgm:t>
    </dgm:pt>
    <dgm:pt modelId="{F71B0535-A354-4E62-BB6C-55CBC1B22414}" type="sibTrans" cxnId="{C42CD480-010D-4926-BA99-3BD7EC5A234E}">
      <dgm:prSet/>
      <dgm:spPr/>
      <dgm:t>
        <a:bodyPr/>
        <a:lstStyle/>
        <a:p>
          <a:endParaRPr lang="zh-CN" altLang="en-US">
            <a:latin typeface="微软雅黑" pitchFamily="34" charset="-122"/>
            <a:ea typeface="微软雅黑" pitchFamily="34" charset="-122"/>
          </a:endParaRPr>
        </a:p>
      </dgm:t>
    </dgm:pt>
    <dgm:pt modelId="{DD5606F0-C6EF-46A2-B3B6-C1D6AC42DA58}">
      <dgm:prSet phldrT="[文本]"/>
      <dgm:spPr>
        <a:ln>
          <a:solidFill>
            <a:schemeClr val="bg2"/>
          </a:solidFill>
        </a:ln>
      </dgm:spPr>
      <dgm:t>
        <a:bodyPr/>
        <a:lstStyle/>
        <a:p>
          <a:r>
            <a:rPr lang="zh-CN" altLang="en-US" dirty="0" smtClean="0">
              <a:latin typeface="微软雅黑" pitchFamily="34" charset="-122"/>
              <a:ea typeface="微软雅黑" pitchFamily="34" charset="-122"/>
            </a:rPr>
            <a:t>概述</a:t>
          </a:r>
          <a:endParaRPr lang="zh-CN" altLang="en-US" dirty="0">
            <a:latin typeface="微软雅黑" pitchFamily="34" charset="-122"/>
            <a:ea typeface="微软雅黑" pitchFamily="34" charset="-122"/>
          </a:endParaRPr>
        </a:p>
      </dgm:t>
    </dgm:pt>
    <dgm:pt modelId="{B3A4EC6A-5FFF-4E7C-940C-02AF038E529F}" type="parTrans" cxnId="{D4B46909-1DF1-4C39-B320-63D443AC2608}">
      <dgm:prSet/>
      <dgm:spPr/>
      <dgm:t>
        <a:bodyPr/>
        <a:lstStyle/>
        <a:p>
          <a:endParaRPr lang="zh-CN" altLang="en-US"/>
        </a:p>
      </dgm:t>
    </dgm:pt>
    <dgm:pt modelId="{07D7B3F8-71DD-4A87-AEBF-E9BF23B0CA18}" type="sibTrans" cxnId="{D4B46909-1DF1-4C39-B320-63D443AC2608}">
      <dgm:prSet/>
      <dgm:spPr/>
      <dgm:t>
        <a:bodyPr/>
        <a:lstStyle/>
        <a:p>
          <a:endParaRPr lang="zh-CN" altLang="en-US"/>
        </a:p>
      </dgm:t>
    </dgm:pt>
    <dgm:pt modelId="{DEF1B574-E70B-4F0D-91BB-8E49B3BB6B58}">
      <dgm:prSet phldrT="[文本]"/>
      <dgm:spPr>
        <a:ln>
          <a:solidFill>
            <a:schemeClr val="tx2">
              <a:lumMod val="40000"/>
              <a:lumOff val="60000"/>
              <a:alpha val="90000"/>
            </a:schemeClr>
          </a:solidFill>
        </a:ln>
      </dgm:spPr>
      <dgm:t>
        <a:bodyPr/>
        <a:lstStyle/>
        <a:p>
          <a:r>
            <a:rPr lang="zh-CN" altLang="en-US" dirty="0" smtClean="0">
              <a:latin typeface="微软雅黑" pitchFamily="34" charset="-122"/>
              <a:ea typeface="微软雅黑" pitchFamily="34" charset="-122"/>
            </a:rPr>
            <a:t>系统概况</a:t>
          </a:r>
          <a:endParaRPr lang="zh-CN" altLang="en-US" dirty="0">
            <a:latin typeface="微软雅黑" pitchFamily="34" charset="-122"/>
            <a:ea typeface="微软雅黑" pitchFamily="34" charset="-122"/>
          </a:endParaRPr>
        </a:p>
      </dgm:t>
    </dgm:pt>
    <dgm:pt modelId="{75F2EB4E-A7A4-447D-8446-1ECECE5D4545}" type="parTrans" cxnId="{21D70C28-865C-4451-AF42-C6A778C75690}">
      <dgm:prSet/>
      <dgm:spPr/>
      <dgm:t>
        <a:bodyPr/>
        <a:lstStyle/>
        <a:p>
          <a:endParaRPr lang="zh-CN" altLang="en-US"/>
        </a:p>
      </dgm:t>
    </dgm:pt>
    <dgm:pt modelId="{8BB32AB7-9C5E-4461-8838-8F406B70AC85}" type="sibTrans" cxnId="{21D70C28-865C-4451-AF42-C6A778C75690}">
      <dgm:prSet/>
      <dgm:spPr/>
      <dgm:t>
        <a:bodyPr/>
        <a:lstStyle/>
        <a:p>
          <a:endParaRPr lang="zh-CN" altLang="en-US"/>
        </a:p>
      </dgm:t>
    </dgm:pt>
    <dgm:pt modelId="{AB25032A-5938-4E8F-8602-5638B91F8E5F}">
      <dgm:prSet phldrT="[文本]"/>
      <dgm:spPr>
        <a:ln>
          <a:solidFill>
            <a:schemeClr val="tx2">
              <a:lumMod val="40000"/>
              <a:lumOff val="60000"/>
              <a:alpha val="90000"/>
            </a:schemeClr>
          </a:solidFill>
        </a:ln>
      </dgm:spPr>
      <dgm:t>
        <a:bodyPr/>
        <a:lstStyle/>
        <a:p>
          <a:r>
            <a:rPr lang="zh-CN" altLang="en-US" dirty="0" smtClean="0">
              <a:latin typeface="微软雅黑" pitchFamily="34" charset="-122"/>
              <a:ea typeface="微软雅黑" pitchFamily="34" charset="-122"/>
            </a:rPr>
            <a:t>项目工作内容</a:t>
          </a:r>
          <a:endParaRPr lang="zh-CN" altLang="en-US" dirty="0">
            <a:latin typeface="微软雅黑" pitchFamily="34" charset="-122"/>
            <a:ea typeface="微软雅黑" pitchFamily="34" charset="-122"/>
          </a:endParaRPr>
        </a:p>
      </dgm:t>
    </dgm:pt>
    <dgm:pt modelId="{2219C07F-B51F-4D46-8F9D-727C8C09B1DD}" type="parTrans" cxnId="{E746C08E-7447-4B2D-AFA2-29A1F709D480}">
      <dgm:prSet/>
      <dgm:spPr/>
      <dgm:t>
        <a:bodyPr/>
        <a:lstStyle/>
        <a:p>
          <a:endParaRPr lang="zh-CN" altLang="en-US"/>
        </a:p>
      </dgm:t>
    </dgm:pt>
    <dgm:pt modelId="{FF5C7ED3-9B05-469F-8B4B-2691F4A9ADE0}" type="sibTrans" cxnId="{E746C08E-7447-4B2D-AFA2-29A1F709D480}">
      <dgm:prSet/>
      <dgm:spPr/>
      <dgm:t>
        <a:bodyPr/>
        <a:lstStyle/>
        <a:p>
          <a:endParaRPr lang="zh-CN" altLang="en-US"/>
        </a:p>
      </dgm:t>
    </dgm:pt>
    <dgm:pt modelId="{E4DD4A7A-96CE-41EC-9065-53D829A73A79}">
      <dgm:prSet phldrT="[文本]"/>
      <dgm:spPr>
        <a:ln>
          <a:solidFill>
            <a:schemeClr val="tx2">
              <a:lumMod val="40000"/>
              <a:lumOff val="60000"/>
              <a:alpha val="70000"/>
            </a:schemeClr>
          </a:solidFill>
        </a:ln>
      </dgm:spPr>
      <dgm:t>
        <a:bodyPr/>
        <a:lstStyle/>
        <a:p>
          <a:r>
            <a:rPr lang="zh-CN" altLang="en-US" dirty="0" smtClean="0">
              <a:latin typeface="微软雅黑" pitchFamily="34" charset="-122"/>
              <a:ea typeface="微软雅黑" pitchFamily="34" charset="-122"/>
            </a:rPr>
            <a:t>开发工作资源分配</a:t>
          </a:r>
          <a:endParaRPr lang="zh-CN" altLang="en-US" dirty="0">
            <a:latin typeface="微软雅黑" pitchFamily="34" charset="-122"/>
            <a:ea typeface="微软雅黑" pitchFamily="34" charset="-122"/>
          </a:endParaRPr>
        </a:p>
      </dgm:t>
    </dgm:pt>
    <dgm:pt modelId="{1291E88B-D7C7-42A2-B7BC-694A4C949ED0}" type="parTrans" cxnId="{2CCC286B-79B7-401C-BCA6-A6CDEA34DB42}">
      <dgm:prSet/>
      <dgm:spPr/>
      <dgm:t>
        <a:bodyPr/>
        <a:lstStyle/>
        <a:p>
          <a:endParaRPr lang="zh-CN" altLang="en-US"/>
        </a:p>
      </dgm:t>
    </dgm:pt>
    <dgm:pt modelId="{E92DE6B8-3561-4A9D-97BD-E741171868F1}" type="sibTrans" cxnId="{2CCC286B-79B7-401C-BCA6-A6CDEA34DB42}">
      <dgm:prSet/>
      <dgm:spPr/>
      <dgm:t>
        <a:bodyPr/>
        <a:lstStyle/>
        <a:p>
          <a:endParaRPr lang="zh-CN" altLang="en-US"/>
        </a:p>
      </dgm:t>
    </dgm:pt>
    <dgm:pt modelId="{F6F9484B-210B-4034-8BA0-F39A4490DE59}">
      <dgm:prSet phldrT="[文本]"/>
      <dgm:spPr>
        <a:ln>
          <a:solidFill>
            <a:schemeClr val="accent1"/>
          </a:solidFill>
        </a:ln>
      </dgm:spPr>
      <dgm:t>
        <a:bodyPr/>
        <a:lstStyle/>
        <a:p>
          <a:r>
            <a:rPr lang="zh-CN" altLang="en-US" b="1" smtClean="0">
              <a:latin typeface="微软雅黑" pitchFamily="34" charset="-122"/>
              <a:ea typeface="微软雅黑" pitchFamily="34" charset="-122"/>
            </a:rPr>
            <a:t>工作总结</a:t>
          </a:r>
          <a:endParaRPr lang="zh-CN" altLang="en-US" dirty="0">
            <a:latin typeface="微软雅黑" pitchFamily="34" charset="-122"/>
            <a:ea typeface="微软雅黑" pitchFamily="34" charset="-122"/>
          </a:endParaRPr>
        </a:p>
      </dgm:t>
    </dgm:pt>
    <dgm:pt modelId="{BF1471BC-B13D-4EF4-9AB8-B5AD6EE4CA61}" type="parTrans" cxnId="{D963D9A9-821F-4023-974C-2EA7D3A440C1}">
      <dgm:prSet/>
      <dgm:spPr/>
      <dgm:t>
        <a:bodyPr/>
        <a:lstStyle/>
        <a:p>
          <a:endParaRPr lang="zh-CN" altLang="en-US"/>
        </a:p>
      </dgm:t>
    </dgm:pt>
    <dgm:pt modelId="{06817B4B-FC8E-4F1D-9150-1DD723386874}" type="sibTrans" cxnId="{D963D9A9-821F-4023-974C-2EA7D3A440C1}">
      <dgm:prSet/>
      <dgm:spPr/>
      <dgm:t>
        <a:bodyPr/>
        <a:lstStyle/>
        <a:p>
          <a:endParaRPr lang="zh-CN" altLang="en-US"/>
        </a:p>
      </dgm:t>
    </dgm:pt>
    <dgm:pt modelId="{C51DB3C2-EF2F-4B82-BAA8-4165747CDF56}">
      <dgm:prSet phldrT="[文本]"/>
      <dgm:spPr>
        <a:ln>
          <a:solidFill>
            <a:schemeClr val="accent1">
              <a:alpha val="50000"/>
            </a:schemeClr>
          </a:solidFill>
        </a:ln>
      </dgm:spPr>
      <dgm:t>
        <a:bodyPr/>
        <a:lstStyle/>
        <a:p>
          <a:r>
            <a:rPr lang="en-US" altLang="zh-CN" b="1" dirty="0" smtClean="0">
              <a:latin typeface="微软雅黑" pitchFamily="34" charset="-122"/>
              <a:ea typeface="微软雅黑" pitchFamily="34" charset="-122"/>
            </a:rPr>
            <a:t>2015</a:t>
          </a:r>
          <a:r>
            <a:rPr lang="zh-CN" altLang="en-US" b="1" dirty="0" smtClean="0">
              <a:latin typeface="微软雅黑" pitchFamily="34" charset="-122"/>
              <a:ea typeface="微软雅黑" pitchFamily="34" charset="-122"/>
            </a:rPr>
            <a:t>年工作总结</a:t>
          </a:r>
          <a:endParaRPr lang="zh-CN" altLang="en-US" b="1" dirty="0">
            <a:latin typeface="微软雅黑" pitchFamily="34" charset="-122"/>
            <a:ea typeface="微软雅黑" pitchFamily="34" charset="-122"/>
          </a:endParaRPr>
        </a:p>
      </dgm:t>
    </dgm:pt>
    <dgm:pt modelId="{0E9BB23C-26BD-4DA8-9E5C-033AB7D4995C}" type="parTrans" cxnId="{8C5B12B4-60DF-4469-8552-A70910B7BC14}">
      <dgm:prSet/>
      <dgm:spPr/>
      <dgm:t>
        <a:bodyPr/>
        <a:lstStyle/>
        <a:p>
          <a:endParaRPr lang="zh-CN" altLang="en-US"/>
        </a:p>
      </dgm:t>
    </dgm:pt>
    <dgm:pt modelId="{CB6683F8-A6D3-4C02-A785-955352E94C4C}" type="sibTrans" cxnId="{8C5B12B4-60DF-4469-8552-A70910B7BC14}">
      <dgm:prSet/>
      <dgm:spPr/>
      <dgm:t>
        <a:bodyPr/>
        <a:lstStyle/>
        <a:p>
          <a:endParaRPr lang="zh-CN" altLang="en-US"/>
        </a:p>
      </dgm:t>
    </dgm:pt>
    <dgm:pt modelId="{530F8182-A10B-4299-843E-A1E04366D964}">
      <dgm:prSet phldrT="[文本]"/>
      <dgm:spPr>
        <a:ln>
          <a:solidFill>
            <a:schemeClr val="accent1">
              <a:alpha val="50000"/>
            </a:schemeClr>
          </a:solidFill>
        </a:ln>
      </dgm:spPr>
      <dgm:t>
        <a:bodyPr/>
        <a:lstStyle/>
        <a:p>
          <a:r>
            <a:rPr lang="en-US" altLang="zh-CN" b="1" dirty="0" smtClean="0">
              <a:latin typeface="微软雅黑" pitchFamily="34" charset="-122"/>
              <a:ea typeface="微软雅黑" pitchFamily="34" charset="-122"/>
            </a:rPr>
            <a:t>2016</a:t>
          </a:r>
          <a:r>
            <a:rPr lang="zh-CN" altLang="en-US" b="1" dirty="0" smtClean="0">
              <a:latin typeface="微软雅黑" pitchFamily="34" charset="-122"/>
              <a:ea typeface="微软雅黑" pitchFamily="34" charset="-122"/>
            </a:rPr>
            <a:t>年工作计划</a:t>
          </a:r>
          <a:endParaRPr lang="zh-CN" altLang="en-US" b="1" dirty="0">
            <a:latin typeface="微软雅黑" pitchFamily="34" charset="-122"/>
            <a:ea typeface="微软雅黑" pitchFamily="34" charset="-122"/>
          </a:endParaRPr>
        </a:p>
      </dgm:t>
    </dgm:pt>
    <dgm:pt modelId="{455F8568-D30B-4EFC-B545-D1D68069C50D}" type="parTrans" cxnId="{B295C83A-AA87-4A60-9CA9-6363C4BB10F9}">
      <dgm:prSet/>
      <dgm:spPr/>
      <dgm:t>
        <a:bodyPr/>
        <a:lstStyle/>
        <a:p>
          <a:endParaRPr lang="zh-CN" altLang="en-US"/>
        </a:p>
      </dgm:t>
    </dgm:pt>
    <dgm:pt modelId="{E09A8FFB-AF72-4CC1-9CAE-88269016A4D3}" type="sibTrans" cxnId="{B295C83A-AA87-4A60-9CA9-6363C4BB10F9}">
      <dgm:prSet/>
      <dgm:spPr/>
      <dgm:t>
        <a:bodyPr/>
        <a:lstStyle/>
        <a:p>
          <a:endParaRPr lang="zh-CN" altLang="en-US"/>
        </a:p>
      </dgm:t>
    </dgm:pt>
    <dgm:pt modelId="{DA6FFA21-4FA0-4241-8BC5-01F1DEF00DDB}" type="pres">
      <dgm:prSet presAssocID="{34E31064-D048-4D23-93D1-0F0118053630}" presName="linear" presStyleCnt="0">
        <dgm:presLayoutVars>
          <dgm:dir/>
          <dgm:animLvl val="lvl"/>
          <dgm:resizeHandles val="exact"/>
        </dgm:presLayoutVars>
      </dgm:prSet>
      <dgm:spPr/>
      <dgm:t>
        <a:bodyPr/>
        <a:lstStyle/>
        <a:p>
          <a:endParaRPr lang="zh-CN" altLang="en-US"/>
        </a:p>
      </dgm:t>
    </dgm:pt>
    <dgm:pt modelId="{15D254EB-363E-4551-AE64-32B31146964B}" type="pres">
      <dgm:prSet presAssocID="{DD5606F0-C6EF-46A2-B3B6-C1D6AC42DA58}" presName="parentLin" presStyleCnt="0"/>
      <dgm:spPr/>
    </dgm:pt>
    <dgm:pt modelId="{60AB6179-BFBB-477C-8080-A0D1C0C2079A}" type="pres">
      <dgm:prSet presAssocID="{DD5606F0-C6EF-46A2-B3B6-C1D6AC42DA58}" presName="parentLeftMargin" presStyleLbl="node1" presStyleIdx="0" presStyleCnt="3"/>
      <dgm:spPr/>
      <dgm:t>
        <a:bodyPr/>
        <a:lstStyle/>
        <a:p>
          <a:endParaRPr lang="zh-CN" altLang="en-US"/>
        </a:p>
      </dgm:t>
    </dgm:pt>
    <dgm:pt modelId="{9C4386A1-5C72-47C7-98EB-2A9C1172FAB5}" type="pres">
      <dgm:prSet presAssocID="{DD5606F0-C6EF-46A2-B3B6-C1D6AC42DA58}" presName="parentText" presStyleLbl="node1" presStyleIdx="0" presStyleCnt="3">
        <dgm:presLayoutVars>
          <dgm:chMax val="0"/>
          <dgm:bulletEnabled val="1"/>
        </dgm:presLayoutVars>
      </dgm:prSet>
      <dgm:spPr/>
      <dgm:t>
        <a:bodyPr/>
        <a:lstStyle/>
        <a:p>
          <a:endParaRPr lang="zh-CN" altLang="en-US"/>
        </a:p>
      </dgm:t>
    </dgm:pt>
    <dgm:pt modelId="{E1D69960-073F-4F7E-9B93-7E50E51D6F96}" type="pres">
      <dgm:prSet presAssocID="{DD5606F0-C6EF-46A2-B3B6-C1D6AC42DA58}" presName="negativeSpace" presStyleCnt="0"/>
      <dgm:spPr/>
    </dgm:pt>
    <dgm:pt modelId="{263E1827-BAAF-4724-852D-0FF1D172F676}" type="pres">
      <dgm:prSet presAssocID="{DD5606F0-C6EF-46A2-B3B6-C1D6AC42DA58}" presName="childText" presStyleLbl="conFgAcc1" presStyleIdx="0" presStyleCnt="3">
        <dgm:presLayoutVars>
          <dgm:bulletEnabled val="1"/>
        </dgm:presLayoutVars>
      </dgm:prSet>
      <dgm:spPr/>
      <dgm:t>
        <a:bodyPr/>
        <a:lstStyle/>
        <a:p>
          <a:endParaRPr lang="zh-CN" altLang="en-US"/>
        </a:p>
      </dgm:t>
    </dgm:pt>
    <dgm:pt modelId="{FA97D36B-EAEC-454A-89DF-EEB15AED14C3}" type="pres">
      <dgm:prSet presAssocID="{07D7B3F8-71DD-4A87-AEBF-E9BF23B0CA18}" presName="spaceBetweenRectangles" presStyleCnt="0"/>
      <dgm:spPr/>
    </dgm:pt>
    <dgm:pt modelId="{435C4268-D68B-4882-AEA3-18BE23B9372F}" type="pres">
      <dgm:prSet presAssocID="{F6F9484B-210B-4034-8BA0-F39A4490DE59}" presName="parentLin" presStyleCnt="0"/>
      <dgm:spPr/>
    </dgm:pt>
    <dgm:pt modelId="{05CA9AA6-232F-4790-B4D8-ED1C06073587}" type="pres">
      <dgm:prSet presAssocID="{F6F9484B-210B-4034-8BA0-F39A4490DE59}" presName="parentLeftMargin" presStyleLbl="node1" presStyleIdx="0" presStyleCnt="3"/>
      <dgm:spPr/>
      <dgm:t>
        <a:bodyPr/>
        <a:lstStyle/>
        <a:p>
          <a:endParaRPr lang="zh-CN" altLang="en-US"/>
        </a:p>
      </dgm:t>
    </dgm:pt>
    <dgm:pt modelId="{9117DA26-81F1-4FC3-B302-3FF40D36D4B6}" type="pres">
      <dgm:prSet presAssocID="{F6F9484B-210B-4034-8BA0-F39A4490DE59}" presName="parentText" presStyleLbl="node1" presStyleIdx="1" presStyleCnt="3">
        <dgm:presLayoutVars>
          <dgm:chMax val="0"/>
          <dgm:bulletEnabled val="1"/>
        </dgm:presLayoutVars>
      </dgm:prSet>
      <dgm:spPr/>
      <dgm:t>
        <a:bodyPr/>
        <a:lstStyle/>
        <a:p>
          <a:endParaRPr lang="zh-CN" altLang="en-US"/>
        </a:p>
      </dgm:t>
    </dgm:pt>
    <dgm:pt modelId="{951D87AB-8946-4582-9A5B-CCB41609D9C1}" type="pres">
      <dgm:prSet presAssocID="{F6F9484B-210B-4034-8BA0-F39A4490DE59}" presName="negativeSpace" presStyleCnt="0"/>
      <dgm:spPr/>
    </dgm:pt>
    <dgm:pt modelId="{51BA5214-E047-4D56-BCD3-9BB8250D746E}" type="pres">
      <dgm:prSet presAssocID="{F6F9484B-210B-4034-8BA0-F39A4490DE59}" presName="childText" presStyleLbl="conFgAcc1" presStyleIdx="1" presStyleCnt="3">
        <dgm:presLayoutVars>
          <dgm:bulletEnabled val="1"/>
        </dgm:presLayoutVars>
      </dgm:prSet>
      <dgm:spPr/>
      <dgm:t>
        <a:bodyPr/>
        <a:lstStyle/>
        <a:p>
          <a:endParaRPr lang="zh-CN" altLang="en-US"/>
        </a:p>
      </dgm:t>
    </dgm:pt>
    <dgm:pt modelId="{6EC9D39E-CD66-41E8-B42C-1D6CBD0A7DEC}" type="pres">
      <dgm:prSet presAssocID="{06817B4B-FC8E-4F1D-9150-1DD723386874}" presName="spaceBetweenRectangles" presStyleCnt="0"/>
      <dgm:spPr/>
    </dgm:pt>
    <dgm:pt modelId="{C1A9C172-C4A9-4F86-A83F-1387B194B931}" type="pres">
      <dgm:prSet presAssocID="{5F6784DB-BCB4-4436-B02E-8657538EF8EA}" presName="parentLin" presStyleCnt="0"/>
      <dgm:spPr/>
    </dgm:pt>
    <dgm:pt modelId="{F451A372-85C9-4C54-B92C-FEF61226457E}" type="pres">
      <dgm:prSet presAssocID="{5F6784DB-BCB4-4436-B02E-8657538EF8EA}" presName="parentLeftMargin" presStyleLbl="node1" presStyleIdx="1" presStyleCnt="3"/>
      <dgm:spPr/>
      <dgm:t>
        <a:bodyPr/>
        <a:lstStyle/>
        <a:p>
          <a:endParaRPr lang="zh-CN" altLang="en-US"/>
        </a:p>
      </dgm:t>
    </dgm:pt>
    <dgm:pt modelId="{D4DE59EE-84CE-4359-BF39-DC7C344564C2}" type="pres">
      <dgm:prSet presAssocID="{5F6784DB-BCB4-4436-B02E-8657538EF8EA}" presName="parentText" presStyleLbl="node1" presStyleIdx="2" presStyleCnt="3">
        <dgm:presLayoutVars>
          <dgm:chMax val="0"/>
          <dgm:bulletEnabled val="1"/>
        </dgm:presLayoutVars>
      </dgm:prSet>
      <dgm:spPr/>
      <dgm:t>
        <a:bodyPr/>
        <a:lstStyle/>
        <a:p>
          <a:endParaRPr lang="zh-CN" altLang="en-US"/>
        </a:p>
      </dgm:t>
    </dgm:pt>
    <dgm:pt modelId="{41592744-9AE7-43CB-BFAC-A961CD41ACEC}" type="pres">
      <dgm:prSet presAssocID="{5F6784DB-BCB4-4436-B02E-8657538EF8EA}" presName="negativeSpace" presStyleCnt="0"/>
      <dgm:spPr/>
    </dgm:pt>
    <dgm:pt modelId="{9F1CBAC4-3B00-4CC0-871A-8A92A80E4C1D}" type="pres">
      <dgm:prSet presAssocID="{5F6784DB-BCB4-4436-B02E-8657538EF8EA}" presName="childText" presStyleLbl="conFgAcc1" presStyleIdx="2" presStyleCnt="3">
        <dgm:presLayoutVars>
          <dgm:bulletEnabled val="1"/>
        </dgm:presLayoutVars>
      </dgm:prSet>
      <dgm:spPr/>
      <dgm:t>
        <a:bodyPr/>
        <a:lstStyle/>
        <a:p>
          <a:endParaRPr lang="zh-CN" altLang="en-US"/>
        </a:p>
      </dgm:t>
    </dgm:pt>
  </dgm:ptLst>
  <dgm:cxnLst>
    <dgm:cxn modelId="{21D70C28-865C-4451-AF42-C6A778C75690}" srcId="{DD5606F0-C6EF-46A2-B3B6-C1D6AC42DA58}" destId="{DEF1B574-E70B-4F0D-91BB-8E49B3BB6B58}" srcOrd="0" destOrd="0" parTransId="{75F2EB4E-A7A4-447D-8446-1ECECE5D4545}" sibTransId="{8BB32AB7-9C5E-4461-8838-8F406B70AC85}"/>
    <dgm:cxn modelId="{9D50EF41-FB1A-4900-BD55-CFEAF6908EDD}" type="presOf" srcId="{DD5606F0-C6EF-46A2-B3B6-C1D6AC42DA58}" destId="{60AB6179-BFBB-477C-8080-A0D1C0C2079A}" srcOrd="0" destOrd="0" presId="urn:microsoft.com/office/officeart/2005/8/layout/list1"/>
    <dgm:cxn modelId="{E6AE0C48-146D-41A7-B4CE-48585709A83D}" type="presOf" srcId="{5F6784DB-BCB4-4436-B02E-8657538EF8EA}" destId="{F451A372-85C9-4C54-B92C-FEF61226457E}" srcOrd="0" destOrd="0" presId="urn:microsoft.com/office/officeart/2005/8/layout/list1"/>
    <dgm:cxn modelId="{B295C83A-AA87-4A60-9CA9-6363C4BB10F9}" srcId="{F6F9484B-210B-4034-8BA0-F39A4490DE59}" destId="{530F8182-A10B-4299-843E-A1E04366D964}" srcOrd="1" destOrd="0" parTransId="{455F8568-D30B-4EFC-B545-D1D68069C50D}" sibTransId="{E09A8FFB-AF72-4CC1-9CAE-88269016A4D3}"/>
    <dgm:cxn modelId="{4FD47609-3F63-426B-A678-9FBD5B71F098}" type="presOf" srcId="{34E31064-D048-4D23-93D1-0F0118053630}" destId="{DA6FFA21-4FA0-4241-8BC5-01F1DEF00DDB}" srcOrd="0" destOrd="0" presId="urn:microsoft.com/office/officeart/2005/8/layout/list1"/>
    <dgm:cxn modelId="{D963D9A9-821F-4023-974C-2EA7D3A440C1}" srcId="{34E31064-D048-4D23-93D1-0F0118053630}" destId="{F6F9484B-210B-4034-8BA0-F39A4490DE59}" srcOrd="1" destOrd="0" parTransId="{BF1471BC-B13D-4EF4-9AB8-B5AD6EE4CA61}" sibTransId="{06817B4B-FC8E-4F1D-9150-1DD723386874}"/>
    <dgm:cxn modelId="{84561043-1629-4FE7-BC35-0D3987C78689}" type="presOf" srcId="{F6F9484B-210B-4034-8BA0-F39A4490DE59}" destId="{05CA9AA6-232F-4790-B4D8-ED1C06073587}" srcOrd="0" destOrd="0" presId="urn:microsoft.com/office/officeart/2005/8/layout/list1"/>
    <dgm:cxn modelId="{66F86CF9-B959-4F1E-8050-EB60BDC87758}" type="presOf" srcId="{530F8182-A10B-4299-843E-A1E04366D964}" destId="{51BA5214-E047-4D56-BCD3-9BB8250D746E}" srcOrd="0" destOrd="1" presId="urn:microsoft.com/office/officeart/2005/8/layout/list1"/>
    <dgm:cxn modelId="{D4B46909-1DF1-4C39-B320-63D443AC2608}" srcId="{34E31064-D048-4D23-93D1-0F0118053630}" destId="{DD5606F0-C6EF-46A2-B3B6-C1D6AC42DA58}" srcOrd="0" destOrd="0" parTransId="{B3A4EC6A-5FFF-4E7C-940C-02AF038E529F}" sibTransId="{07D7B3F8-71DD-4A87-AEBF-E9BF23B0CA18}"/>
    <dgm:cxn modelId="{655BF1C1-13CD-4BD2-ADAD-7F62DD5DBA69}" srcId="{34E31064-D048-4D23-93D1-0F0118053630}" destId="{5F6784DB-BCB4-4436-B02E-8657538EF8EA}" srcOrd="2" destOrd="0" parTransId="{757602D2-1F1C-4CB9-A66D-B3CDCDB59AD3}" sibTransId="{99FD241A-E600-4B4D-8CBD-30075C238CFA}"/>
    <dgm:cxn modelId="{87BD0AAF-8195-4AA7-84C1-F40981A024C6}" type="presOf" srcId="{E4DD4A7A-96CE-41EC-9065-53D829A73A79}" destId="{9F1CBAC4-3B00-4CC0-871A-8A92A80E4C1D}" srcOrd="0" destOrd="1" presId="urn:microsoft.com/office/officeart/2005/8/layout/list1"/>
    <dgm:cxn modelId="{2CCC286B-79B7-401C-BCA6-A6CDEA34DB42}" srcId="{5F6784DB-BCB4-4436-B02E-8657538EF8EA}" destId="{E4DD4A7A-96CE-41EC-9065-53D829A73A79}" srcOrd="1" destOrd="0" parTransId="{1291E88B-D7C7-42A2-B7BC-694A4C949ED0}" sibTransId="{E92DE6B8-3561-4A9D-97BD-E741171868F1}"/>
    <dgm:cxn modelId="{AB09A0FC-4CFA-4CB4-ACE9-B93244DB0BC8}" type="presOf" srcId="{F6F9484B-210B-4034-8BA0-F39A4490DE59}" destId="{9117DA26-81F1-4FC3-B302-3FF40D36D4B6}" srcOrd="1" destOrd="0" presId="urn:microsoft.com/office/officeart/2005/8/layout/list1"/>
    <dgm:cxn modelId="{99AB282F-8949-42A3-8904-080289F9E5FF}" type="presOf" srcId="{DEF1B574-E70B-4F0D-91BB-8E49B3BB6B58}" destId="{263E1827-BAAF-4724-852D-0FF1D172F676}" srcOrd="0" destOrd="0" presId="urn:microsoft.com/office/officeart/2005/8/layout/list1"/>
    <dgm:cxn modelId="{8C5B12B4-60DF-4469-8552-A70910B7BC14}" srcId="{F6F9484B-210B-4034-8BA0-F39A4490DE59}" destId="{C51DB3C2-EF2F-4B82-BAA8-4165747CDF56}" srcOrd="0" destOrd="0" parTransId="{0E9BB23C-26BD-4DA8-9E5C-033AB7D4995C}" sibTransId="{CB6683F8-A6D3-4C02-A785-955352E94C4C}"/>
    <dgm:cxn modelId="{1F70B71A-B35C-45D4-8291-407472B835C9}" type="presOf" srcId="{C51DB3C2-EF2F-4B82-BAA8-4165747CDF56}" destId="{51BA5214-E047-4D56-BCD3-9BB8250D746E}" srcOrd="0" destOrd="0" presId="urn:microsoft.com/office/officeart/2005/8/layout/list1"/>
    <dgm:cxn modelId="{D675990A-FDA8-41C9-96DA-6003F98981FD}" type="presOf" srcId="{562EEDA8-F659-45E6-BBFD-542CD53FD405}" destId="{9F1CBAC4-3B00-4CC0-871A-8A92A80E4C1D}" srcOrd="0" destOrd="0" presId="urn:microsoft.com/office/officeart/2005/8/layout/list1"/>
    <dgm:cxn modelId="{6BB60AD5-F7DD-46E8-9352-9504C769ACBE}" type="presOf" srcId="{AB25032A-5938-4E8F-8602-5638B91F8E5F}" destId="{263E1827-BAAF-4724-852D-0FF1D172F676}" srcOrd="0" destOrd="1" presId="urn:microsoft.com/office/officeart/2005/8/layout/list1"/>
    <dgm:cxn modelId="{E746C08E-7447-4B2D-AFA2-29A1F709D480}" srcId="{DD5606F0-C6EF-46A2-B3B6-C1D6AC42DA58}" destId="{AB25032A-5938-4E8F-8602-5638B91F8E5F}" srcOrd="1" destOrd="0" parTransId="{2219C07F-B51F-4D46-8F9D-727C8C09B1DD}" sibTransId="{FF5C7ED3-9B05-469F-8B4B-2691F4A9ADE0}"/>
    <dgm:cxn modelId="{C42CD480-010D-4926-BA99-3BD7EC5A234E}" srcId="{5F6784DB-BCB4-4436-B02E-8657538EF8EA}" destId="{562EEDA8-F659-45E6-BBFD-542CD53FD405}" srcOrd="0" destOrd="0" parTransId="{0D4703D0-8F2B-4DD4-B4EA-D20AFAEAEAFD}" sibTransId="{F71B0535-A354-4E62-BB6C-55CBC1B22414}"/>
    <dgm:cxn modelId="{320CAD6C-5A7E-4F05-B17B-D386EBDEBB33}" type="presOf" srcId="{DD5606F0-C6EF-46A2-B3B6-C1D6AC42DA58}" destId="{9C4386A1-5C72-47C7-98EB-2A9C1172FAB5}" srcOrd="1" destOrd="0" presId="urn:microsoft.com/office/officeart/2005/8/layout/list1"/>
    <dgm:cxn modelId="{CB28D283-426E-4D63-80F1-BA2E72697032}" type="presOf" srcId="{5F6784DB-BCB4-4436-B02E-8657538EF8EA}" destId="{D4DE59EE-84CE-4359-BF39-DC7C344564C2}" srcOrd="1" destOrd="0" presId="urn:microsoft.com/office/officeart/2005/8/layout/list1"/>
    <dgm:cxn modelId="{A4C8142D-13A7-4209-A56D-4A963993044F}" type="presParOf" srcId="{DA6FFA21-4FA0-4241-8BC5-01F1DEF00DDB}" destId="{15D254EB-363E-4551-AE64-32B31146964B}" srcOrd="0" destOrd="0" presId="urn:microsoft.com/office/officeart/2005/8/layout/list1"/>
    <dgm:cxn modelId="{543DB7C9-50A4-4189-AA7C-3602ED0B87C4}" type="presParOf" srcId="{15D254EB-363E-4551-AE64-32B31146964B}" destId="{60AB6179-BFBB-477C-8080-A0D1C0C2079A}" srcOrd="0" destOrd="0" presId="urn:microsoft.com/office/officeart/2005/8/layout/list1"/>
    <dgm:cxn modelId="{2791F2B6-497E-4CAC-A1F3-925D4EA40FEB}" type="presParOf" srcId="{15D254EB-363E-4551-AE64-32B31146964B}" destId="{9C4386A1-5C72-47C7-98EB-2A9C1172FAB5}" srcOrd="1" destOrd="0" presId="urn:microsoft.com/office/officeart/2005/8/layout/list1"/>
    <dgm:cxn modelId="{6B4EAEBD-BABF-4484-9048-9F2CC448EE3E}" type="presParOf" srcId="{DA6FFA21-4FA0-4241-8BC5-01F1DEF00DDB}" destId="{E1D69960-073F-4F7E-9B93-7E50E51D6F96}" srcOrd="1" destOrd="0" presId="urn:microsoft.com/office/officeart/2005/8/layout/list1"/>
    <dgm:cxn modelId="{3802E558-95D9-4DF5-BC25-FE8D94265982}" type="presParOf" srcId="{DA6FFA21-4FA0-4241-8BC5-01F1DEF00DDB}" destId="{263E1827-BAAF-4724-852D-0FF1D172F676}" srcOrd="2" destOrd="0" presId="urn:microsoft.com/office/officeart/2005/8/layout/list1"/>
    <dgm:cxn modelId="{1E2EA7CB-9600-40EF-A25F-7FE1B2A07C9E}" type="presParOf" srcId="{DA6FFA21-4FA0-4241-8BC5-01F1DEF00DDB}" destId="{FA97D36B-EAEC-454A-89DF-EEB15AED14C3}" srcOrd="3" destOrd="0" presId="urn:microsoft.com/office/officeart/2005/8/layout/list1"/>
    <dgm:cxn modelId="{BE06C2FC-FC35-4721-AEFB-D8DE2395138F}" type="presParOf" srcId="{DA6FFA21-4FA0-4241-8BC5-01F1DEF00DDB}" destId="{435C4268-D68B-4882-AEA3-18BE23B9372F}" srcOrd="4" destOrd="0" presId="urn:microsoft.com/office/officeart/2005/8/layout/list1"/>
    <dgm:cxn modelId="{10D823C5-F198-49B0-83B6-84D31219033E}" type="presParOf" srcId="{435C4268-D68B-4882-AEA3-18BE23B9372F}" destId="{05CA9AA6-232F-4790-B4D8-ED1C06073587}" srcOrd="0" destOrd="0" presId="urn:microsoft.com/office/officeart/2005/8/layout/list1"/>
    <dgm:cxn modelId="{81F644BD-65B4-47AB-A7F4-6DDD4A932752}" type="presParOf" srcId="{435C4268-D68B-4882-AEA3-18BE23B9372F}" destId="{9117DA26-81F1-4FC3-B302-3FF40D36D4B6}" srcOrd="1" destOrd="0" presId="urn:microsoft.com/office/officeart/2005/8/layout/list1"/>
    <dgm:cxn modelId="{0E6A4E3B-34E6-42EE-B4EB-F2898F2603B6}" type="presParOf" srcId="{DA6FFA21-4FA0-4241-8BC5-01F1DEF00DDB}" destId="{951D87AB-8946-4582-9A5B-CCB41609D9C1}" srcOrd="5" destOrd="0" presId="urn:microsoft.com/office/officeart/2005/8/layout/list1"/>
    <dgm:cxn modelId="{D2FB442A-6859-4DD9-8107-61B2407D23F3}" type="presParOf" srcId="{DA6FFA21-4FA0-4241-8BC5-01F1DEF00DDB}" destId="{51BA5214-E047-4D56-BCD3-9BB8250D746E}" srcOrd="6" destOrd="0" presId="urn:microsoft.com/office/officeart/2005/8/layout/list1"/>
    <dgm:cxn modelId="{2F95A86C-838E-42FA-91FF-5331E8D0E730}" type="presParOf" srcId="{DA6FFA21-4FA0-4241-8BC5-01F1DEF00DDB}" destId="{6EC9D39E-CD66-41E8-B42C-1D6CBD0A7DEC}" srcOrd="7" destOrd="0" presId="urn:microsoft.com/office/officeart/2005/8/layout/list1"/>
    <dgm:cxn modelId="{3FFDDA25-A874-4EC5-A72B-021E5DF5C8C1}" type="presParOf" srcId="{DA6FFA21-4FA0-4241-8BC5-01F1DEF00DDB}" destId="{C1A9C172-C4A9-4F86-A83F-1387B194B931}" srcOrd="8" destOrd="0" presId="urn:microsoft.com/office/officeart/2005/8/layout/list1"/>
    <dgm:cxn modelId="{2AB46CFB-3565-4054-8D25-A6F87E9A1270}" type="presParOf" srcId="{C1A9C172-C4A9-4F86-A83F-1387B194B931}" destId="{F451A372-85C9-4C54-B92C-FEF61226457E}" srcOrd="0" destOrd="0" presId="urn:microsoft.com/office/officeart/2005/8/layout/list1"/>
    <dgm:cxn modelId="{5C441D53-C1E6-4FA2-91E0-4B1BDEED872B}" type="presParOf" srcId="{C1A9C172-C4A9-4F86-A83F-1387B194B931}" destId="{D4DE59EE-84CE-4359-BF39-DC7C344564C2}" srcOrd="1" destOrd="0" presId="urn:microsoft.com/office/officeart/2005/8/layout/list1"/>
    <dgm:cxn modelId="{8ACFCCB0-116F-46DD-BA66-AB3A082E7C6C}" type="presParOf" srcId="{DA6FFA21-4FA0-4241-8BC5-01F1DEF00DDB}" destId="{41592744-9AE7-43CB-BFAC-A961CD41ACEC}" srcOrd="9" destOrd="0" presId="urn:microsoft.com/office/officeart/2005/8/layout/list1"/>
    <dgm:cxn modelId="{3BBCC138-1B4C-4F23-8CA2-D07B67DE7200}" type="presParOf" srcId="{DA6FFA21-4FA0-4241-8BC5-01F1DEF00DDB}" destId="{9F1CBAC4-3B00-4CC0-871A-8A92A80E4C1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FA939E-7D77-469B-B267-0564425CBA30}" type="doc">
      <dgm:prSet loTypeId="urn:microsoft.com/office/officeart/2005/8/layout/list1" loCatId="list" qsTypeId="urn:microsoft.com/office/officeart/2005/8/quickstyle/simple1" qsCatId="simple" csTypeId="urn:microsoft.com/office/officeart/2005/8/colors/accent2_5" csCatId="accent2" phldr="1"/>
      <dgm:spPr/>
      <dgm:t>
        <a:bodyPr/>
        <a:lstStyle/>
        <a:p>
          <a:endParaRPr lang="zh-CN" altLang="en-US"/>
        </a:p>
      </dgm:t>
    </dgm:pt>
    <dgm:pt modelId="{4AB2881D-E498-4E6B-A254-2282119E047A}">
      <dgm:prSet phldrT="[文本]" custT="1"/>
      <dgm:spPr/>
      <dgm:t>
        <a:bodyPr/>
        <a:lstStyle/>
        <a:p>
          <a:r>
            <a:rPr lang="en-US" altLang="zh-CN" sz="1800" dirty="0" smtClean="0">
              <a:latin typeface="微软雅黑" pitchFamily="34" charset="-122"/>
              <a:ea typeface="微软雅黑" pitchFamily="34" charset="-122"/>
            </a:rPr>
            <a:t>PORTAL</a:t>
          </a:r>
          <a:r>
            <a:rPr lang="zh-CN" altLang="en-US" sz="1800" dirty="0" smtClean="0">
              <a:latin typeface="微软雅黑" pitchFamily="34" charset="-122"/>
              <a:ea typeface="微软雅黑" pitchFamily="34" charset="-122"/>
            </a:rPr>
            <a:t>功能优化</a:t>
          </a:r>
          <a:endParaRPr lang="zh-CN" altLang="en-US" sz="1800" dirty="0">
            <a:latin typeface="微软雅黑" pitchFamily="34" charset="-122"/>
            <a:ea typeface="微软雅黑" pitchFamily="34" charset="-122"/>
          </a:endParaRPr>
        </a:p>
      </dgm:t>
    </dgm:pt>
    <dgm:pt modelId="{99181840-9C4F-4A95-B8BA-1EDBB82DC37D}" type="parTrans" cxnId="{DB288DF0-45FB-4A4B-8317-AFF56D460C71}">
      <dgm:prSet/>
      <dgm:spPr/>
      <dgm:t>
        <a:bodyPr/>
        <a:lstStyle/>
        <a:p>
          <a:endParaRPr lang="zh-CN" altLang="en-US">
            <a:latin typeface="微软雅黑" pitchFamily="34" charset="-122"/>
            <a:ea typeface="微软雅黑" pitchFamily="34" charset="-122"/>
          </a:endParaRPr>
        </a:p>
      </dgm:t>
    </dgm:pt>
    <dgm:pt modelId="{BC17B0D7-F5EB-402B-8C27-5623FA187988}" type="sibTrans" cxnId="{DB288DF0-45FB-4A4B-8317-AFF56D460C71}">
      <dgm:prSet/>
      <dgm:spPr/>
      <dgm:t>
        <a:bodyPr/>
        <a:lstStyle/>
        <a:p>
          <a:endParaRPr lang="zh-CN" altLang="en-US">
            <a:latin typeface="微软雅黑" pitchFamily="34" charset="-122"/>
            <a:ea typeface="微软雅黑" pitchFamily="34" charset="-122"/>
          </a:endParaRPr>
        </a:p>
      </dgm:t>
    </dgm:pt>
    <dgm:pt modelId="{3AE3E6AB-D68D-49F3-B591-96908D6D03CD}">
      <dgm:prSet phldrT="[文本]" custT="1"/>
      <dgm:spPr/>
      <dgm:t>
        <a:bodyPr/>
        <a:lstStyle/>
        <a:p>
          <a:r>
            <a:rPr lang="zh-CN" altLang="en-US" sz="1800" dirty="0" smtClean="0">
              <a:latin typeface="微软雅黑" pitchFamily="34" charset="-122"/>
              <a:ea typeface="微软雅黑" pitchFamily="34" charset="-122"/>
            </a:rPr>
            <a:t>新报表框架优化</a:t>
          </a:r>
          <a:endParaRPr lang="zh-CN" altLang="en-US" sz="1800" dirty="0">
            <a:latin typeface="微软雅黑" pitchFamily="34" charset="-122"/>
            <a:ea typeface="微软雅黑" pitchFamily="34" charset="-122"/>
          </a:endParaRPr>
        </a:p>
      </dgm:t>
    </dgm:pt>
    <dgm:pt modelId="{0555DBF8-E12A-4395-82C2-B01A8D93CF7D}" type="parTrans" cxnId="{A66E74F2-E40B-480E-A3B1-AA4708CF46D8}">
      <dgm:prSet/>
      <dgm:spPr/>
      <dgm:t>
        <a:bodyPr/>
        <a:lstStyle/>
        <a:p>
          <a:endParaRPr lang="zh-CN" altLang="en-US">
            <a:latin typeface="微软雅黑" pitchFamily="34" charset="-122"/>
            <a:ea typeface="微软雅黑" pitchFamily="34" charset="-122"/>
          </a:endParaRPr>
        </a:p>
      </dgm:t>
    </dgm:pt>
    <dgm:pt modelId="{DE4F31E5-217B-4DAC-A33A-A65739F97944}" type="sibTrans" cxnId="{A66E74F2-E40B-480E-A3B1-AA4708CF46D8}">
      <dgm:prSet/>
      <dgm:spPr/>
      <dgm:t>
        <a:bodyPr/>
        <a:lstStyle/>
        <a:p>
          <a:endParaRPr lang="zh-CN" altLang="en-US">
            <a:latin typeface="微软雅黑" pitchFamily="34" charset="-122"/>
            <a:ea typeface="微软雅黑" pitchFamily="34" charset="-122"/>
          </a:endParaRPr>
        </a:p>
      </dgm:t>
    </dgm:pt>
    <dgm:pt modelId="{65D2239B-C7AE-4AFF-B163-F2EACF4F2D41}">
      <dgm:prSet phldrT="[文本]" custT="1"/>
      <dgm:spPr/>
      <dgm:t>
        <a:bodyPr/>
        <a:lstStyle/>
        <a:p>
          <a:r>
            <a:rPr lang="zh-CN" altLang="en-US" sz="1200" dirty="0" smtClean="0">
              <a:latin typeface="微软雅黑" pitchFamily="34" charset="-122"/>
              <a:ea typeface="微软雅黑" pitchFamily="34" charset="-122"/>
            </a:rPr>
            <a:t>服务护航系统升级，应用审批续申请</a:t>
          </a:r>
          <a:endParaRPr lang="zh-CN" altLang="en-US" sz="1200" dirty="0">
            <a:latin typeface="微软雅黑" pitchFamily="34" charset="-122"/>
            <a:ea typeface="微软雅黑" pitchFamily="34" charset="-122"/>
          </a:endParaRPr>
        </a:p>
      </dgm:t>
    </dgm:pt>
    <dgm:pt modelId="{41416B2C-5188-403A-879A-84A170362FCD}" type="parTrans" cxnId="{83850772-C05A-4FAE-BB99-C5945BEF79CD}">
      <dgm:prSet/>
      <dgm:spPr/>
      <dgm:t>
        <a:bodyPr/>
        <a:lstStyle/>
        <a:p>
          <a:endParaRPr lang="zh-CN" altLang="en-US">
            <a:latin typeface="微软雅黑" pitchFamily="34" charset="-122"/>
            <a:ea typeface="微软雅黑" pitchFamily="34" charset="-122"/>
          </a:endParaRPr>
        </a:p>
      </dgm:t>
    </dgm:pt>
    <dgm:pt modelId="{D21E2E13-57A2-4224-BDD5-B2B9271D361A}" type="sibTrans" cxnId="{83850772-C05A-4FAE-BB99-C5945BEF79CD}">
      <dgm:prSet/>
      <dgm:spPr/>
      <dgm:t>
        <a:bodyPr/>
        <a:lstStyle/>
        <a:p>
          <a:endParaRPr lang="zh-CN" altLang="en-US">
            <a:latin typeface="微软雅黑" pitchFamily="34" charset="-122"/>
            <a:ea typeface="微软雅黑" pitchFamily="34" charset="-122"/>
          </a:endParaRPr>
        </a:p>
      </dgm:t>
    </dgm:pt>
    <dgm:pt modelId="{D464A7CD-5EB8-45D0-BC91-28B17CFDCD83}">
      <dgm:prSet phldrT="[文本]" custT="1"/>
      <dgm:spPr/>
      <dgm:t>
        <a:bodyPr/>
        <a:lstStyle/>
        <a:p>
          <a:r>
            <a:rPr lang="zh-CN" altLang="en-US" sz="1200" dirty="0" smtClean="0">
              <a:latin typeface="微软雅黑" pitchFamily="34" charset="-122"/>
              <a:ea typeface="微软雅黑" pitchFamily="34" charset="-122"/>
            </a:rPr>
            <a:t>整体优化，如横转竖控件，表格合计开发，增加轮询请求功能</a:t>
          </a:r>
          <a:endParaRPr lang="zh-CN" altLang="en-US" sz="1200" dirty="0">
            <a:latin typeface="微软雅黑" pitchFamily="34" charset="-122"/>
            <a:ea typeface="微软雅黑" pitchFamily="34" charset="-122"/>
          </a:endParaRPr>
        </a:p>
      </dgm:t>
    </dgm:pt>
    <dgm:pt modelId="{0CCB056B-6EC4-48CB-8683-CE5C53EF0463}" type="parTrans" cxnId="{6BDA15CA-0BA9-4721-8C5E-605266D5E17D}">
      <dgm:prSet/>
      <dgm:spPr/>
      <dgm:t>
        <a:bodyPr/>
        <a:lstStyle/>
        <a:p>
          <a:endParaRPr lang="zh-CN" altLang="en-US">
            <a:latin typeface="微软雅黑" pitchFamily="34" charset="-122"/>
            <a:ea typeface="微软雅黑" pitchFamily="34" charset="-122"/>
          </a:endParaRPr>
        </a:p>
      </dgm:t>
    </dgm:pt>
    <dgm:pt modelId="{FE8FAEE3-DE41-4F5E-AB75-4E93AE377F71}" type="sibTrans" cxnId="{6BDA15CA-0BA9-4721-8C5E-605266D5E17D}">
      <dgm:prSet/>
      <dgm:spPr/>
      <dgm:t>
        <a:bodyPr/>
        <a:lstStyle/>
        <a:p>
          <a:endParaRPr lang="zh-CN" altLang="en-US">
            <a:latin typeface="微软雅黑" pitchFamily="34" charset="-122"/>
            <a:ea typeface="微软雅黑" pitchFamily="34" charset="-122"/>
          </a:endParaRPr>
        </a:p>
      </dgm:t>
    </dgm:pt>
    <dgm:pt modelId="{B9ED2FB8-94FD-417E-8B64-E266172A59E7}">
      <dgm:prSet phldrT="[文本]" custT="1"/>
      <dgm:spPr/>
      <dgm:t>
        <a:bodyPr/>
        <a:lstStyle/>
        <a:p>
          <a:r>
            <a:rPr lang="zh-CN" altLang="en-US" sz="1200" dirty="0" smtClean="0">
              <a:latin typeface="微软雅黑" pitchFamily="34" charset="-122"/>
              <a:ea typeface="微软雅黑" pitchFamily="34" charset="-122"/>
            </a:rPr>
            <a:t>完善数据地图底层数据以及建立数据收集和维护机制</a:t>
          </a:r>
          <a:endParaRPr lang="zh-CN" altLang="en-US" sz="1200" dirty="0">
            <a:latin typeface="微软雅黑" pitchFamily="34" charset="-122"/>
            <a:ea typeface="微软雅黑" pitchFamily="34" charset="-122"/>
          </a:endParaRPr>
        </a:p>
      </dgm:t>
    </dgm:pt>
    <dgm:pt modelId="{FBAE0341-2BD6-46FB-B61B-C5866725F3B7}" type="parTrans" cxnId="{E7E6E2C7-B663-4A17-A078-893B8A352DA2}">
      <dgm:prSet/>
      <dgm:spPr/>
      <dgm:t>
        <a:bodyPr/>
        <a:lstStyle/>
        <a:p>
          <a:endParaRPr lang="zh-CN" altLang="en-US">
            <a:latin typeface="微软雅黑" pitchFamily="34" charset="-122"/>
            <a:ea typeface="微软雅黑" pitchFamily="34" charset="-122"/>
          </a:endParaRPr>
        </a:p>
      </dgm:t>
    </dgm:pt>
    <dgm:pt modelId="{5156FDB9-1B0E-4388-977F-63BAB535EA8A}" type="sibTrans" cxnId="{E7E6E2C7-B663-4A17-A078-893B8A352DA2}">
      <dgm:prSet/>
      <dgm:spPr/>
      <dgm:t>
        <a:bodyPr/>
        <a:lstStyle/>
        <a:p>
          <a:endParaRPr lang="zh-CN" altLang="en-US">
            <a:latin typeface="微软雅黑" pitchFamily="34" charset="-122"/>
            <a:ea typeface="微软雅黑" pitchFamily="34" charset="-122"/>
          </a:endParaRPr>
        </a:p>
      </dgm:t>
    </dgm:pt>
    <dgm:pt modelId="{BAE24DDF-2B6F-4026-AC07-8271ABDC0267}">
      <dgm:prSet phldrT="[文本]" custT="1"/>
      <dgm:spPr/>
      <dgm:t>
        <a:bodyPr/>
        <a:lstStyle/>
        <a:p>
          <a:r>
            <a:rPr lang="zh-CN" altLang="en-US" sz="1800" dirty="0" smtClean="0">
              <a:latin typeface="微软雅黑" pitchFamily="34" charset="-122"/>
              <a:ea typeface="微软雅黑" pitchFamily="34" charset="-122"/>
            </a:rPr>
            <a:t>数据地图完善</a:t>
          </a:r>
          <a:endParaRPr lang="zh-CN" altLang="en-US" sz="1800" dirty="0">
            <a:latin typeface="微软雅黑" pitchFamily="34" charset="-122"/>
            <a:ea typeface="微软雅黑" pitchFamily="34" charset="-122"/>
          </a:endParaRPr>
        </a:p>
      </dgm:t>
    </dgm:pt>
    <dgm:pt modelId="{608D0DF5-350C-4244-A41D-6DAC25FF06B6}" type="parTrans" cxnId="{5658B8CB-C7D1-4CB3-BAF0-394E8C41F62B}">
      <dgm:prSet/>
      <dgm:spPr/>
      <dgm:t>
        <a:bodyPr/>
        <a:lstStyle/>
        <a:p>
          <a:endParaRPr lang="zh-CN" altLang="en-US"/>
        </a:p>
      </dgm:t>
    </dgm:pt>
    <dgm:pt modelId="{AA842601-1F00-4EAF-A400-79E6C09943EC}" type="sibTrans" cxnId="{5658B8CB-C7D1-4CB3-BAF0-394E8C41F62B}">
      <dgm:prSet/>
      <dgm:spPr/>
      <dgm:t>
        <a:bodyPr/>
        <a:lstStyle/>
        <a:p>
          <a:endParaRPr lang="zh-CN" altLang="en-US"/>
        </a:p>
      </dgm:t>
    </dgm:pt>
    <dgm:pt modelId="{D7C672FB-208A-4A76-BD77-E3E1022A5820}">
      <dgm:prSet phldrT="[文本]" custT="1"/>
      <dgm:spPr/>
      <dgm:t>
        <a:bodyPr/>
        <a:lstStyle/>
        <a:p>
          <a:r>
            <a:rPr lang="en-US" altLang="zh-CN" sz="1200" dirty="0" smtClean="0">
              <a:latin typeface="微软雅黑" pitchFamily="34" charset="-122"/>
              <a:ea typeface="微软雅黑" pitchFamily="34" charset="-122"/>
            </a:rPr>
            <a:t>COGNOS</a:t>
          </a:r>
          <a:r>
            <a:rPr lang="zh-CN" altLang="en-US" sz="1200" dirty="0" smtClean="0">
              <a:latin typeface="微软雅黑" pitchFamily="34" charset="-122"/>
              <a:ea typeface="微软雅黑" pitchFamily="34" charset="-122"/>
            </a:rPr>
            <a:t>软件版本偏低，且无维护，开发复杂，不容易定制，界面不能与时俱进</a:t>
          </a:r>
          <a:endParaRPr lang="zh-CN" altLang="en-US" sz="1200" dirty="0">
            <a:latin typeface="微软雅黑" pitchFamily="34" charset="-122"/>
            <a:ea typeface="微软雅黑" pitchFamily="34" charset="-122"/>
          </a:endParaRPr>
        </a:p>
      </dgm:t>
    </dgm:pt>
    <dgm:pt modelId="{3A4FC1BD-704E-4C2F-A7A1-5A61A7234AB0}" type="parTrans" cxnId="{491CDCD8-5546-4A9C-9000-3D08442D1270}">
      <dgm:prSet/>
      <dgm:spPr/>
      <dgm:t>
        <a:bodyPr/>
        <a:lstStyle/>
        <a:p>
          <a:endParaRPr lang="zh-CN" altLang="en-US"/>
        </a:p>
      </dgm:t>
    </dgm:pt>
    <dgm:pt modelId="{C478168D-A19B-4814-86A7-EA52A0E6C31E}" type="sibTrans" cxnId="{491CDCD8-5546-4A9C-9000-3D08442D1270}">
      <dgm:prSet/>
      <dgm:spPr/>
      <dgm:t>
        <a:bodyPr/>
        <a:lstStyle/>
        <a:p>
          <a:endParaRPr lang="zh-CN" altLang="en-US"/>
        </a:p>
      </dgm:t>
    </dgm:pt>
    <dgm:pt modelId="{462E5DD4-2E11-47E5-842A-9A5FE7D38E46}">
      <dgm:prSet phldrT="[文本]" custT="1"/>
      <dgm:spPr/>
      <dgm:t>
        <a:bodyPr/>
        <a:lstStyle/>
        <a:p>
          <a:r>
            <a:rPr lang="en-US" altLang="zh-CN" sz="1800" dirty="0" smtClean="0">
              <a:latin typeface="微软雅黑" pitchFamily="34" charset="-122"/>
              <a:ea typeface="微软雅黑" pitchFamily="34" charset="-122"/>
            </a:rPr>
            <a:t>COGNOS</a:t>
          </a:r>
          <a:r>
            <a:rPr lang="zh-CN" altLang="en-US" sz="1800" dirty="0" smtClean="0">
              <a:latin typeface="微软雅黑" pitchFamily="34" charset="-122"/>
              <a:ea typeface="微软雅黑" pitchFamily="34" charset="-122"/>
            </a:rPr>
            <a:t>改造</a:t>
          </a:r>
          <a:endParaRPr lang="zh-CN" altLang="en-US" sz="1200" dirty="0">
            <a:latin typeface="微软雅黑" pitchFamily="34" charset="-122"/>
            <a:ea typeface="微软雅黑" pitchFamily="34" charset="-122"/>
          </a:endParaRPr>
        </a:p>
      </dgm:t>
    </dgm:pt>
    <dgm:pt modelId="{72E976EC-A2F5-4BC1-B064-D274831E558C}" type="parTrans" cxnId="{6D0E6C8B-C0B6-40A4-B480-7A8B02186D44}">
      <dgm:prSet/>
      <dgm:spPr/>
      <dgm:t>
        <a:bodyPr/>
        <a:lstStyle/>
        <a:p>
          <a:endParaRPr lang="zh-CN" altLang="en-US"/>
        </a:p>
      </dgm:t>
    </dgm:pt>
    <dgm:pt modelId="{BB5931AC-FDFD-495E-99BD-6D6A2F9D1FE9}" type="sibTrans" cxnId="{6D0E6C8B-C0B6-40A4-B480-7A8B02186D44}">
      <dgm:prSet/>
      <dgm:spPr/>
      <dgm:t>
        <a:bodyPr/>
        <a:lstStyle/>
        <a:p>
          <a:endParaRPr lang="zh-CN" altLang="en-US"/>
        </a:p>
      </dgm:t>
    </dgm:pt>
    <dgm:pt modelId="{B7F69113-6BD9-49CD-8E2B-65F22624D300}">
      <dgm:prSet phldrT="[文本]" custT="1"/>
      <dgm:spPr/>
      <dgm:t>
        <a:bodyPr/>
        <a:lstStyle/>
        <a:p>
          <a:r>
            <a:rPr lang="zh-CN" altLang="en-US" sz="1200" dirty="0" smtClean="0">
              <a:latin typeface="微软雅黑" pitchFamily="34" charset="-122"/>
              <a:ea typeface="微软雅黑" pitchFamily="34" charset="-122"/>
            </a:rPr>
            <a:t>迁移现有</a:t>
          </a:r>
          <a:r>
            <a:rPr lang="en-US" altLang="zh-CN" sz="1200" dirty="0" smtClean="0">
              <a:latin typeface="微软雅黑" pitchFamily="34" charset="-122"/>
              <a:ea typeface="微软雅黑" pitchFamily="34" charset="-122"/>
            </a:rPr>
            <a:t>COGNOS</a:t>
          </a:r>
          <a:r>
            <a:rPr lang="zh-CN" altLang="en-US" sz="1200" dirty="0" smtClean="0">
              <a:latin typeface="微软雅黑" pitchFamily="34" charset="-122"/>
              <a:ea typeface="微软雅黑" pitchFamily="34" charset="-122"/>
            </a:rPr>
            <a:t>应用到新报表平台，已完成前</a:t>
          </a:r>
          <a:r>
            <a:rPr lang="en-US" altLang="zh-CN" sz="1200" dirty="0" smtClean="0">
              <a:latin typeface="微软雅黑" pitchFamily="34" charset="-122"/>
              <a:ea typeface="微软雅黑" pitchFamily="34" charset="-122"/>
            </a:rPr>
            <a:t>2</a:t>
          </a:r>
          <a:r>
            <a:rPr lang="zh-CN" altLang="en-US" sz="1200" dirty="0" smtClean="0">
              <a:latin typeface="微软雅黑" pitchFamily="34" charset="-122"/>
              <a:ea typeface="微软雅黑" pitchFamily="34" charset="-122"/>
            </a:rPr>
            <a:t>批共</a:t>
          </a:r>
          <a:r>
            <a:rPr lang="en-US" altLang="zh-CN" sz="1200" dirty="0" smtClean="0">
              <a:latin typeface="微软雅黑" pitchFamily="34" charset="-122"/>
              <a:ea typeface="微软雅黑" pitchFamily="34" charset="-122"/>
            </a:rPr>
            <a:t>31</a:t>
          </a:r>
          <a:r>
            <a:rPr lang="zh-CN" altLang="en-US" sz="1200" dirty="0" smtClean="0">
              <a:latin typeface="微软雅黑" pitchFamily="34" charset="-122"/>
              <a:ea typeface="微软雅黑" pitchFamily="34" charset="-122"/>
            </a:rPr>
            <a:t>个应用上线</a:t>
          </a:r>
          <a:endParaRPr lang="zh-CN" altLang="en-US" sz="1100" dirty="0">
            <a:latin typeface="微软雅黑" pitchFamily="34" charset="-122"/>
            <a:ea typeface="微软雅黑" pitchFamily="34" charset="-122"/>
          </a:endParaRPr>
        </a:p>
      </dgm:t>
    </dgm:pt>
    <dgm:pt modelId="{5F707981-FC90-439C-9BEF-FD2146FF4A0E}" type="parTrans" cxnId="{0E71D0AC-E961-4C79-ADA6-BE1C30D7546D}">
      <dgm:prSet/>
      <dgm:spPr/>
      <dgm:t>
        <a:bodyPr/>
        <a:lstStyle/>
        <a:p>
          <a:endParaRPr lang="zh-CN" altLang="en-US"/>
        </a:p>
      </dgm:t>
    </dgm:pt>
    <dgm:pt modelId="{BFC0F358-7422-42AE-A74C-955D52D7084C}" type="sibTrans" cxnId="{0E71D0AC-E961-4C79-ADA6-BE1C30D7546D}">
      <dgm:prSet/>
      <dgm:spPr/>
      <dgm:t>
        <a:bodyPr/>
        <a:lstStyle/>
        <a:p>
          <a:endParaRPr lang="zh-CN" altLang="en-US"/>
        </a:p>
      </dgm:t>
    </dgm:pt>
    <dgm:pt modelId="{F34B6CE8-DCBE-4E99-9890-650B3D620F99}">
      <dgm:prSet phldrT="[文本]" custT="1"/>
      <dgm:spPr/>
      <dgm:t>
        <a:bodyPr/>
        <a:lstStyle/>
        <a:p>
          <a:r>
            <a:rPr lang="zh-CN" altLang="en-US" sz="1200" dirty="0" smtClean="0">
              <a:latin typeface="微软雅黑" pitchFamily="34" charset="-122"/>
              <a:ea typeface="微软雅黑" pitchFamily="34" charset="-122"/>
            </a:rPr>
            <a:t>服务台增加需求反馈推送，</a:t>
          </a:r>
          <a:r>
            <a:rPr lang="en-US" altLang="zh-CN" sz="1200" dirty="0" smtClean="0">
              <a:latin typeface="微软雅黑" pitchFamily="34" charset="-122"/>
              <a:ea typeface="微软雅黑" pitchFamily="34" charset="-122"/>
            </a:rPr>
            <a:t>EXCEL</a:t>
          </a:r>
          <a:r>
            <a:rPr lang="zh-CN" altLang="en-US" sz="1200" dirty="0" smtClean="0">
              <a:latin typeface="微软雅黑" pitchFamily="34" charset="-122"/>
              <a:ea typeface="微软雅黑" pitchFamily="34" charset="-122"/>
            </a:rPr>
            <a:t>上传优化，</a:t>
          </a:r>
          <a:r>
            <a:rPr lang="en-US" altLang="zh-CN" sz="1200" dirty="0" smtClean="0">
              <a:latin typeface="微软雅黑" pitchFamily="34" charset="-122"/>
              <a:ea typeface="微软雅黑" pitchFamily="34" charset="-122"/>
            </a:rPr>
            <a:t>TOMCAT</a:t>
          </a:r>
          <a:r>
            <a:rPr lang="zh-CN" altLang="en-US" sz="1200" dirty="0" smtClean="0">
              <a:latin typeface="微软雅黑" pitchFamily="34" charset="-122"/>
              <a:ea typeface="微软雅黑" pitchFamily="34" charset="-122"/>
            </a:rPr>
            <a:t>内存配置优化</a:t>
          </a:r>
          <a:endParaRPr lang="zh-CN" altLang="en-US" sz="1200" dirty="0">
            <a:latin typeface="微软雅黑" pitchFamily="34" charset="-122"/>
            <a:ea typeface="微软雅黑" pitchFamily="34" charset="-122"/>
          </a:endParaRPr>
        </a:p>
      </dgm:t>
    </dgm:pt>
    <dgm:pt modelId="{FE04262C-FA89-4FC5-8E49-628E92397DBE}" type="parTrans" cxnId="{0A0CE405-E17E-4F39-91E2-58BC4580B82E}">
      <dgm:prSet/>
      <dgm:spPr/>
      <dgm:t>
        <a:bodyPr/>
        <a:lstStyle/>
        <a:p>
          <a:endParaRPr lang="zh-CN" altLang="en-US"/>
        </a:p>
      </dgm:t>
    </dgm:pt>
    <dgm:pt modelId="{7DBA8E83-DB79-4F6D-B36D-A35FE31BB261}" type="sibTrans" cxnId="{0A0CE405-E17E-4F39-91E2-58BC4580B82E}">
      <dgm:prSet/>
      <dgm:spPr/>
      <dgm:t>
        <a:bodyPr/>
        <a:lstStyle/>
        <a:p>
          <a:endParaRPr lang="zh-CN" altLang="en-US"/>
        </a:p>
      </dgm:t>
    </dgm:pt>
    <dgm:pt modelId="{4BCD96A5-D1E6-43B4-96E5-5117A5FC50AE}">
      <dgm:prSet phldrT="[文本]" custT="1"/>
      <dgm:spPr/>
      <dgm:t>
        <a:bodyPr/>
        <a:lstStyle/>
        <a:p>
          <a:r>
            <a:rPr lang="en-US" altLang="zh-CN" sz="1200" dirty="0" smtClean="0">
              <a:latin typeface="微软雅黑" pitchFamily="34" charset="-122"/>
              <a:ea typeface="微软雅黑" pitchFamily="34" charset="-122"/>
            </a:rPr>
            <a:t>Portal</a:t>
          </a:r>
          <a:r>
            <a:rPr lang="zh-CN" altLang="en-US" sz="1200" dirty="0" smtClean="0">
              <a:latin typeface="微软雅黑" pitchFamily="34" charset="-122"/>
              <a:ea typeface="微软雅黑" pitchFamily="34" charset="-122"/>
            </a:rPr>
            <a:t>菜单调整优化</a:t>
          </a:r>
          <a:endParaRPr lang="zh-CN" altLang="en-US" sz="1200" dirty="0">
            <a:latin typeface="微软雅黑" pitchFamily="34" charset="-122"/>
            <a:ea typeface="微软雅黑" pitchFamily="34" charset="-122"/>
          </a:endParaRPr>
        </a:p>
      </dgm:t>
    </dgm:pt>
    <dgm:pt modelId="{3AD37C98-F72D-47F0-AD2E-27DF8867DDA1}" type="parTrans" cxnId="{60F0797B-18E3-44AC-80DE-7436A866564A}">
      <dgm:prSet/>
      <dgm:spPr/>
      <dgm:t>
        <a:bodyPr/>
        <a:lstStyle/>
        <a:p>
          <a:endParaRPr lang="zh-CN" altLang="en-US"/>
        </a:p>
      </dgm:t>
    </dgm:pt>
    <dgm:pt modelId="{FE6E0161-5F1A-409F-88DF-246CF7C8BE70}" type="sibTrans" cxnId="{60F0797B-18E3-44AC-80DE-7436A866564A}">
      <dgm:prSet/>
      <dgm:spPr/>
      <dgm:t>
        <a:bodyPr/>
        <a:lstStyle/>
        <a:p>
          <a:endParaRPr lang="zh-CN" altLang="en-US"/>
        </a:p>
      </dgm:t>
    </dgm:pt>
    <dgm:pt modelId="{BCD2A019-8E77-4F1F-96AE-DDE1E691EE85}" type="pres">
      <dgm:prSet presAssocID="{48FA939E-7D77-469B-B267-0564425CBA30}" presName="linear" presStyleCnt="0">
        <dgm:presLayoutVars>
          <dgm:dir/>
          <dgm:animLvl val="lvl"/>
          <dgm:resizeHandles val="exact"/>
        </dgm:presLayoutVars>
      </dgm:prSet>
      <dgm:spPr/>
      <dgm:t>
        <a:bodyPr/>
        <a:lstStyle/>
        <a:p>
          <a:endParaRPr lang="zh-CN" altLang="en-US"/>
        </a:p>
      </dgm:t>
    </dgm:pt>
    <dgm:pt modelId="{E616EDB8-30D9-44EE-A8AD-6CC25DABA4D5}" type="pres">
      <dgm:prSet presAssocID="{4AB2881D-E498-4E6B-A254-2282119E047A}" presName="parentLin" presStyleCnt="0"/>
      <dgm:spPr/>
    </dgm:pt>
    <dgm:pt modelId="{28BE492B-D46D-497D-8DA4-5E2F1D3D4599}" type="pres">
      <dgm:prSet presAssocID="{4AB2881D-E498-4E6B-A254-2282119E047A}" presName="parentLeftMargin" presStyleLbl="node1" presStyleIdx="0" presStyleCnt="4"/>
      <dgm:spPr/>
      <dgm:t>
        <a:bodyPr/>
        <a:lstStyle/>
        <a:p>
          <a:endParaRPr lang="zh-CN" altLang="en-US"/>
        </a:p>
      </dgm:t>
    </dgm:pt>
    <dgm:pt modelId="{D65C2295-61C0-492C-B437-7C5E93BBBB78}" type="pres">
      <dgm:prSet presAssocID="{4AB2881D-E498-4E6B-A254-2282119E047A}" presName="parentText" presStyleLbl="node1" presStyleIdx="0" presStyleCnt="4">
        <dgm:presLayoutVars>
          <dgm:chMax val="0"/>
          <dgm:bulletEnabled val="1"/>
        </dgm:presLayoutVars>
      </dgm:prSet>
      <dgm:spPr/>
      <dgm:t>
        <a:bodyPr/>
        <a:lstStyle/>
        <a:p>
          <a:endParaRPr lang="zh-CN" altLang="en-US"/>
        </a:p>
      </dgm:t>
    </dgm:pt>
    <dgm:pt modelId="{A38AF878-C4FD-4519-BA93-3F1869BD3D47}" type="pres">
      <dgm:prSet presAssocID="{4AB2881D-E498-4E6B-A254-2282119E047A}" presName="negativeSpace" presStyleCnt="0"/>
      <dgm:spPr/>
    </dgm:pt>
    <dgm:pt modelId="{F0C98572-EAAF-4522-9F2C-49E24D252434}" type="pres">
      <dgm:prSet presAssocID="{4AB2881D-E498-4E6B-A254-2282119E047A}" presName="childText" presStyleLbl="conFgAcc1" presStyleIdx="0" presStyleCnt="4">
        <dgm:presLayoutVars>
          <dgm:bulletEnabled val="1"/>
        </dgm:presLayoutVars>
      </dgm:prSet>
      <dgm:spPr/>
      <dgm:t>
        <a:bodyPr/>
        <a:lstStyle/>
        <a:p>
          <a:endParaRPr lang="zh-CN" altLang="en-US"/>
        </a:p>
      </dgm:t>
    </dgm:pt>
    <dgm:pt modelId="{B7A079C9-F837-4F67-B2ED-91B632E2798C}" type="pres">
      <dgm:prSet presAssocID="{BC17B0D7-F5EB-402B-8C27-5623FA187988}" presName="spaceBetweenRectangles" presStyleCnt="0"/>
      <dgm:spPr/>
    </dgm:pt>
    <dgm:pt modelId="{F05D9578-A036-40EE-B7BE-C82EFF9C2F73}" type="pres">
      <dgm:prSet presAssocID="{3AE3E6AB-D68D-49F3-B591-96908D6D03CD}" presName="parentLin" presStyleCnt="0"/>
      <dgm:spPr/>
    </dgm:pt>
    <dgm:pt modelId="{146DBE3B-2F90-40C8-8CBC-A046C5E32EC5}" type="pres">
      <dgm:prSet presAssocID="{3AE3E6AB-D68D-49F3-B591-96908D6D03CD}" presName="parentLeftMargin" presStyleLbl="node1" presStyleIdx="0" presStyleCnt="4"/>
      <dgm:spPr/>
      <dgm:t>
        <a:bodyPr/>
        <a:lstStyle/>
        <a:p>
          <a:endParaRPr lang="zh-CN" altLang="en-US"/>
        </a:p>
      </dgm:t>
    </dgm:pt>
    <dgm:pt modelId="{47D6F244-AA8D-41EE-A9A3-B164E81E1DAB}" type="pres">
      <dgm:prSet presAssocID="{3AE3E6AB-D68D-49F3-B591-96908D6D03CD}" presName="parentText" presStyleLbl="node1" presStyleIdx="1" presStyleCnt="4">
        <dgm:presLayoutVars>
          <dgm:chMax val="0"/>
          <dgm:bulletEnabled val="1"/>
        </dgm:presLayoutVars>
      </dgm:prSet>
      <dgm:spPr/>
      <dgm:t>
        <a:bodyPr/>
        <a:lstStyle/>
        <a:p>
          <a:endParaRPr lang="zh-CN" altLang="en-US"/>
        </a:p>
      </dgm:t>
    </dgm:pt>
    <dgm:pt modelId="{32545517-47BD-49C3-9763-A4B4A91E666A}" type="pres">
      <dgm:prSet presAssocID="{3AE3E6AB-D68D-49F3-B591-96908D6D03CD}" presName="negativeSpace" presStyleCnt="0"/>
      <dgm:spPr/>
    </dgm:pt>
    <dgm:pt modelId="{D90B1297-BA2E-429C-9D44-9F1DFC4069AA}" type="pres">
      <dgm:prSet presAssocID="{3AE3E6AB-D68D-49F3-B591-96908D6D03CD}" presName="childText" presStyleLbl="conFgAcc1" presStyleIdx="1" presStyleCnt="4">
        <dgm:presLayoutVars>
          <dgm:bulletEnabled val="1"/>
        </dgm:presLayoutVars>
      </dgm:prSet>
      <dgm:spPr/>
      <dgm:t>
        <a:bodyPr/>
        <a:lstStyle/>
        <a:p>
          <a:endParaRPr lang="zh-CN" altLang="en-US"/>
        </a:p>
      </dgm:t>
    </dgm:pt>
    <dgm:pt modelId="{E4808E47-E7A1-4115-BCF5-929C58C6E8AE}" type="pres">
      <dgm:prSet presAssocID="{DE4F31E5-217B-4DAC-A33A-A65739F97944}" presName="spaceBetweenRectangles" presStyleCnt="0"/>
      <dgm:spPr/>
    </dgm:pt>
    <dgm:pt modelId="{559623D8-C285-4D0C-B5CF-49DBDB91EA90}" type="pres">
      <dgm:prSet presAssocID="{462E5DD4-2E11-47E5-842A-9A5FE7D38E46}" presName="parentLin" presStyleCnt="0"/>
      <dgm:spPr/>
    </dgm:pt>
    <dgm:pt modelId="{747217D4-FB0C-44C0-803B-E4DC52D74DD7}" type="pres">
      <dgm:prSet presAssocID="{462E5DD4-2E11-47E5-842A-9A5FE7D38E46}" presName="parentLeftMargin" presStyleLbl="node1" presStyleIdx="1" presStyleCnt="4"/>
      <dgm:spPr/>
      <dgm:t>
        <a:bodyPr/>
        <a:lstStyle/>
        <a:p>
          <a:endParaRPr lang="zh-CN" altLang="en-US"/>
        </a:p>
      </dgm:t>
    </dgm:pt>
    <dgm:pt modelId="{A50945EE-2068-411F-AF03-5F84AE01A358}" type="pres">
      <dgm:prSet presAssocID="{462E5DD4-2E11-47E5-842A-9A5FE7D38E46}" presName="parentText" presStyleLbl="node1" presStyleIdx="2" presStyleCnt="4">
        <dgm:presLayoutVars>
          <dgm:chMax val="0"/>
          <dgm:bulletEnabled val="1"/>
        </dgm:presLayoutVars>
      </dgm:prSet>
      <dgm:spPr/>
      <dgm:t>
        <a:bodyPr/>
        <a:lstStyle/>
        <a:p>
          <a:endParaRPr lang="zh-CN" altLang="en-US"/>
        </a:p>
      </dgm:t>
    </dgm:pt>
    <dgm:pt modelId="{A264C4E6-0F8C-414F-B173-19B13431ED88}" type="pres">
      <dgm:prSet presAssocID="{462E5DD4-2E11-47E5-842A-9A5FE7D38E46}" presName="negativeSpace" presStyleCnt="0"/>
      <dgm:spPr/>
    </dgm:pt>
    <dgm:pt modelId="{C80B85C5-7D27-41F0-842C-25742C5312F5}" type="pres">
      <dgm:prSet presAssocID="{462E5DD4-2E11-47E5-842A-9A5FE7D38E46}" presName="childText" presStyleLbl="conFgAcc1" presStyleIdx="2" presStyleCnt="4">
        <dgm:presLayoutVars>
          <dgm:bulletEnabled val="1"/>
        </dgm:presLayoutVars>
      </dgm:prSet>
      <dgm:spPr/>
      <dgm:t>
        <a:bodyPr/>
        <a:lstStyle/>
        <a:p>
          <a:endParaRPr lang="zh-CN" altLang="en-US"/>
        </a:p>
      </dgm:t>
    </dgm:pt>
    <dgm:pt modelId="{0E6DD9AD-C286-4C3D-BBCE-D613CAD36753}" type="pres">
      <dgm:prSet presAssocID="{BB5931AC-FDFD-495E-99BD-6D6A2F9D1FE9}" presName="spaceBetweenRectangles" presStyleCnt="0"/>
      <dgm:spPr/>
    </dgm:pt>
    <dgm:pt modelId="{8421DE1E-A830-472D-B2B5-547C0F1F1E1A}" type="pres">
      <dgm:prSet presAssocID="{BAE24DDF-2B6F-4026-AC07-8271ABDC0267}" presName="parentLin" presStyleCnt="0"/>
      <dgm:spPr/>
    </dgm:pt>
    <dgm:pt modelId="{0C0FE766-0FA9-43A8-B534-8FA4212BFAB9}" type="pres">
      <dgm:prSet presAssocID="{BAE24DDF-2B6F-4026-AC07-8271ABDC0267}" presName="parentLeftMargin" presStyleLbl="node1" presStyleIdx="2" presStyleCnt="4"/>
      <dgm:spPr/>
      <dgm:t>
        <a:bodyPr/>
        <a:lstStyle/>
        <a:p>
          <a:endParaRPr lang="zh-CN" altLang="en-US"/>
        </a:p>
      </dgm:t>
    </dgm:pt>
    <dgm:pt modelId="{1F28A57F-B0F7-4391-8AF1-9338912A82F2}" type="pres">
      <dgm:prSet presAssocID="{BAE24DDF-2B6F-4026-AC07-8271ABDC0267}" presName="parentText" presStyleLbl="node1" presStyleIdx="3" presStyleCnt="4">
        <dgm:presLayoutVars>
          <dgm:chMax val="0"/>
          <dgm:bulletEnabled val="1"/>
        </dgm:presLayoutVars>
      </dgm:prSet>
      <dgm:spPr/>
      <dgm:t>
        <a:bodyPr/>
        <a:lstStyle/>
        <a:p>
          <a:endParaRPr lang="zh-CN" altLang="en-US"/>
        </a:p>
      </dgm:t>
    </dgm:pt>
    <dgm:pt modelId="{BD02FB71-E69D-44E8-932C-9F6ADAB7197F}" type="pres">
      <dgm:prSet presAssocID="{BAE24DDF-2B6F-4026-AC07-8271ABDC0267}" presName="negativeSpace" presStyleCnt="0"/>
      <dgm:spPr/>
    </dgm:pt>
    <dgm:pt modelId="{648B5201-86B2-45C7-8095-50E043134F70}" type="pres">
      <dgm:prSet presAssocID="{BAE24DDF-2B6F-4026-AC07-8271ABDC0267}" presName="childText" presStyleLbl="conFgAcc1" presStyleIdx="3" presStyleCnt="4">
        <dgm:presLayoutVars>
          <dgm:bulletEnabled val="1"/>
        </dgm:presLayoutVars>
      </dgm:prSet>
      <dgm:spPr/>
      <dgm:t>
        <a:bodyPr/>
        <a:lstStyle/>
        <a:p>
          <a:endParaRPr lang="zh-CN" altLang="en-US"/>
        </a:p>
      </dgm:t>
    </dgm:pt>
  </dgm:ptLst>
  <dgm:cxnLst>
    <dgm:cxn modelId="{6D0E6C8B-C0B6-40A4-B480-7A8B02186D44}" srcId="{48FA939E-7D77-469B-B267-0564425CBA30}" destId="{462E5DD4-2E11-47E5-842A-9A5FE7D38E46}" srcOrd="2" destOrd="0" parTransId="{72E976EC-A2F5-4BC1-B064-D274831E558C}" sibTransId="{BB5931AC-FDFD-495E-99BD-6D6A2F9D1FE9}"/>
    <dgm:cxn modelId="{80115205-D637-4FFF-B61E-560C86FB9F66}" type="presOf" srcId="{462E5DD4-2E11-47E5-842A-9A5FE7D38E46}" destId="{747217D4-FB0C-44C0-803B-E4DC52D74DD7}" srcOrd="0" destOrd="0" presId="urn:microsoft.com/office/officeart/2005/8/layout/list1"/>
    <dgm:cxn modelId="{2A72C455-E20F-43C2-97E5-A56D6565E159}" type="presOf" srcId="{65D2239B-C7AE-4AFF-B163-F2EACF4F2D41}" destId="{F0C98572-EAAF-4522-9F2C-49E24D252434}" srcOrd="0" destOrd="0" presId="urn:microsoft.com/office/officeart/2005/8/layout/list1"/>
    <dgm:cxn modelId="{6FDC7B2A-262D-404C-B2AE-46CCE0F45183}" type="presOf" srcId="{B7F69113-6BD9-49CD-8E2B-65F22624D300}" destId="{C80B85C5-7D27-41F0-842C-25742C5312F5}" srcOrd="0" destOrd="1" presId="urn:microsoft.com/office/officeart/2005/8/layout/list1"/>
    <dgm:cxn modelId="{707E2113-4B55-4375-ABEA-5ECBC9DF1AAB}" type="presOf" srcId="{B9ED2FB8-94FD-417E-8B64-E266172A59E7}" destId="{648B5201-86B2-45C7-8095-50E043134F70}" srcOrd="0" destOrd="0" presId="urn:microsoft.com/office/officeart/2005/8/layout/list1"/>
    <dgm:cxn modelId="{4720EE2A-C234-4787-8F65-DD8D88D9C6C2}" type="presOf" srcId="{4BCD96A5-D1E6-43B4-96E5-5117A5FC50AE}" destId="{F0C98572-EAAF-4522-9F2C-49E24D252434}" srcOrd="0" destOrd="2" presId="urn:microsoft.com/office/officeart/2005/8/layout/list1"/>
    <dgm:cxn modelId="{E7E6E2C7-B663-4A17-A078-893B8A352DA2}" srcId="{BAE24DDF-2B6F-4026-AC07-8271ABDC0267}" destId="{B9ED2FB8-94FD-417E-8B64-E266172A59E7}" srcOrd="0" destOrd="0" parTransId="{FBAE0341-2BD6-46FB-B61B-C5866725F3B7}" sibTransId="{5156FDB9-1B0E-4388-977F-63BAB535EA8A}"/>
    <dgm:cxn modelId="{491CDCD8-5546-4A9C-9000-3D08442D1270}" srcId="{462E5DD4-2E11-47E5-842A-9A5FE7D38E46}" destId="{D7C672FB-208A-4A76-BD77-E3E1022A5820}" srcOrd="0" destOrd="0" parTransId="{3A4FC1BD-704E-4C2F-A7A1-5A61A7234AB0}" sibTransId="{C478168D-A19B-4814-86A7-EA52A0E6C31E}"/>
    <dgm:cxn modelId="{BAEAA4D2-E2A7-4D56-9A5A-E3AF79CD309E}" type="presOf" srcId="{3AE3E6AB-D68D-49F3-B591-96908D6D03CD}" destId="{47D6F244-AA8D-41EE-A9A3-B164E81E1DAB}" srcOrd="1" destOrd="0" presId="urn:microsoft.com/office/officeart/2005/8/layout/list1"/>
    <dgm:cxn modelId="{33048A7A-2CE5-47C7-80E7-C6892B2729A9}" type="presOf" srcId="{462E5DD4-2E11-47E5-842A-9A5FE7D38E46}" destId="{A50945EE-2068-411F-AF03-5F84AE01A358}" srcOrd="1" destOrd="0" presId="urn:microsoft.com/office/officeart/2005/8/layout/list1"/>
    <dgm:cxn modelId="{6BDA15CA-0BA9-4721-8C5E-605266D5E17D}" srcId="{3AE3E6AB-D68D-49F3-B591-96908D6D03CD}" destId="{D464A7CD-5EB8-45D0-BC91-28B17CFDCD83}" srcOrd="0" destOrd="0" parTransId="{0CCB056B-6EC4-48CB-8683-CE5C53EF0463}" sibTransId="{FE8FAEE3-DE41-4F5E-AB75-4E93AE377F71}"/>
    <dgm:cxn modelId="{1E940A1D-923C-4C75-89E8-7C8510B8EBCD}" type="presOf" srcId="{4AB2881D-E498-4E6B-A254-2282119E047A}" destId="{D65C2295-61C0-492C-B437-7C5E93BBBB78}" srcOrd="1" destOrd="0" presId="urn:microsoft.com/office/officeart/2005/8/layout/list1"/>
    <dgm:cxn modelId="{5658B8CB-C7D1-4CB3-BAF0-394E8C41F62B}" srcId="{48FA939E-7D77-469B-B267-0564425CBA30}" destId="{BAE24DDF-2B6F-4026-AC07-8271ABDC0267}" srcOrd="3" destOrd="0" parTransId="{608D0DF5-350C-4244-A41D-6DAC25FF06B6}" sibTransId="{AA842601-1F00-4EAF-A400-79E6C09943EC}"/>
    <dgm:cxn modelId="{9360B907-C8B2-44F9-84A5-C1B0121186E2}" type="presOf" srcId="{D7C672FB-208A-4A76-BD77-E3E1022A5820}" destId="{C80B85C5-7D27-41F0-842C-25742C5312F5}" srcOrd="0" destOrd="0" presId="urn:microsoft.com/office/officeart/2005/8/layout/list1"/>
    <dgm:cxn modelId="{98A8B79E-2B7F-4B32-BA63-3F3955969815}" type="presOf" srcId="{BAE24DDF-2B6F-4026-AC07-8271ABDC0267}" destId="{0C0FE766-0FA9-43A8-B534-8FA4212BFAB9}" srcOrd="0" destOrd="0" presId="urn:microsoft.com/office/officeart/2005/8/layout/list1"/>
    <dgm:cxn modelId="{DB288DF0-45FB-4A4B-8317-AFF56D460C71}" srcId="{48FA939E-7D77-469B-B267-0564425CBA30}" destId="{4AB2881D-E498-4E6B-A254-2282119E047A}" srcOrd="0" destOrd="0" parTransId="{99181840-9C4F-4A95-B8BA-1EDBB82DC37D}" sibTransId="{BC17B0D7-F5EB-402B-8C27-5623FA187988}"/>
    <dgm:cxn modelId="{DA14457C-8DC3-4B3F-947B-BDD7E2D3E5AD}" type="presOf" srcId="{BAE24DDF-2B6F-4026-AC07-8271ABDC0267}" destId="{1F28A57F-B0F7-4391-8AF1-9338912A82F2}" srcOrd="1" destOrd="0" presId="urn:microsoft.com/office/officeart/2005/8/layout/list1"/>
    <dgm:cxn modelId="{83850772-C05A-4FAE-BB99-C5945BEF79CD}" srcId="{4AB2881D-E498-4E6B-A254-2282119E047A}" destId="{65D2239B-C7AE-4AFF-B163-F2EACF4F2D41}" srcOrd="0" destOrd="0" parTransId="{41416B2C-5188-403A-879A-84A170362FCD}" sibTransId="{D21E2E13-57A2-4224-BDD5-B2B9271D361A}"/>
    <dgm:cxn modelId="{73DD68EA-7442-403D-B782-9B45A895CC91}" type="presOf" srcId="{48FA939E-7D77-469B-B267-0564425CBA30}" destId="{BCD2A019-8E77-4F1F-96AE-DDE1E691EE85}" srcOrd="0" destOrd="0" presId="urn:microsoft.com/office/officeart/2005/8/layout/list1"/>
    <dgm:cxn modelId="{60F0797B-18E3-44AC-80DE-7436A866564A}" srcId="{4AB2881D-E498-4E6B-A254-2282119E047A}" destId="{4BCD96A5-D1E6-43B4-96E5-5117A5FC50AE}" srcOrd="2" destOrd="0" parTransId="{3AD37C98-F72D-47F0-AD2E-27DF8867DDA1}" sibTransId="{FE6E0161-5F1A-409F-88DF-246CF7C8BE70}"/>
    <dgm:cxn modelId="{685AFDBA-FDCA-458B-8D9F-258A2F4AB28B}" type="presOf" srcId="{3AE3E6AB-D68D-49F3-B591-96908D6D03CD}" destId="{146DBE3B-2F90-40C8-8CBC-A046C5E32EC5}" srcOrd="0" destOrd="0" presId="urn:microsoft.com/office/officeart/2005/8/layout/list1"/>
    <dgm:cxn modelId="{0E71D0AC-E961-4C79-ADA6-BE1C30D7546D}" srcId="{462E5DD4-2E11-47E5-842A-9A5FE7D38E46}" destId="{B7F69113-6BD9-49CD-8E2B-65F22624D300}" srcOrd="1" destOrd="0" parTransId="{5F707981-FC90-439C-9BEF-FD2146FF4A0E}" sibTransId="{BFC0F358-7422-42AE-A74C-955D52D7084C}"/>
    <dgm:cxn modelId="{51EA2480-AD61-473F-BEB4-A055BDE57477}" type="presOf" srcId="{4AB2881D-E498-4E6B-A254-2282119E047A}" destId="{28BE492B-D46D-497D-8DA4-5E2F1D3D4599}" srcOrd="0" destOrd="0" presId="urn:microsoft.com/office/officeart/2005/8/layout/list1"/>
    <dgm:cxn modelId="{0A0CE405-E17E-4F39-91E2-58BC4580B82E}" srcId="{4AB2881D-E498-4E6B-A254-2282119E047A}" destId="{F34B6CE8-DCBE-4E99-9890-650B3D620F99}" srcOrd="1" destOrd="0" parTransId="{FE04262C-FA89-4FC5-8E49-628E92397DBE}" sibTransId="{7DBA8E83-DB79-4F6D-B36D-A35FE31BB261}"/>
    <dgm:cxn modelId="{F64764A9-B59C-4F91-A4D2-5E833B02EAFA}" type="presOf" srcId="{F34B6CE8-DCBE-4E99-9890-650B3D620F99}" destId="{F0C98572-EAAF-4522-9F2C-49E24D252434}" srcOrd="0" destOrd="1" presId="urn:microsoft.com/office/officeart/2005/8/layout/list1"/>
    <dgm:cxn modelId="{A66E74F2-E40B-480E-A3B1-AA4708CF46D8}" srcId="{48FA939E-7D77-469B-B267-0564425CBA30}" destId="{3AE3E6AB-D68D-49F3-B591-96908D6D03CD}" srcOrd="1" destOrd="0" parTransId="{0555DBF8-E12A-4395-82C2-B01A8D93CF7D}" sibTransId="{DE4F31E5-217B-4DAC-A33A-A65739F97944}"/>
    <dgm:cxn modelId="{EE8573E9-5334-4F8B-8B66-8964454AD532}" type="presOf" srcId="{D464A7CD-5EB8-45D0-BC91-28B17CFDCD83}" destId="{D90B1297-BA2E-429C-9D44-9F1DFC4069AA}" srcOrd="0" destOrd="0" presId="urn:microsoft.com/office/officeart/2005/8/layout/list1"/>
    <dgm:cxn modelId="{6F32D4AC-DF62-4974-BC76-6D99A140DC4C}" type="presParOf" srcId="{BCD2A019-8E77-4F1F-96AE-DDE1E691EE85}" destId="{E616EDB8-30D9-44EE-A8AD-6CC25DABA4D5}" srcOrd="0" destOrd="0" presId="urn:microsoft.com/office/officeart/2005/8/layout/list1"/>
    <dgm:cxn modelId="{B6C21B79-F8E5-442C-B683-A44BE0069E7F}" type="presParOf" srcId="{E616EDB8-30D9-44EE-A8AD-6CC25DABA4D5}" destId="{28BE492B-D46D-497D-8DA4-5E2F1D3D4599}" srcOrd="0" destOrd="0" presId="urn:microsoft.com/office/officeart/2005/8/layout/list1"/>
    <dgm:cxn modelId="{F94494A0-ECD0-40E8-86C0-135C3B83D925}" type="presParOf" srcId="{E616EDB8-30D9-44EE-A8AD-6CC25DABA4D5}" destId="{D65C2295-61C0-492C-B437-7C5E93BBBB78}" srcOrd="1" destOrd="0" presId="urn:microsoft.com/office/officeart/2005/8/layout/list1"/>
    <dgm:cxn modelId="{EFF9BDE5-24C5-486C-8C19-11658A80C0F3}" type="presParOf" srcId="{BCD2A019-8E77-4F1F-96AE-DDE1E691EE85}" destId="{A38AF878-C4FD-4519-BA93-3F1869BD3D47}" srcOrd="1" destOrd="0" presId="urn:microsoft.com/office/officeart/2005/8/layout/list1"/>
    <dgm:cxn modelId="{1C79B49C-758D-48CA-B833-CEF510CAC508}" type="presParOf" srcId="{BCD2A019-8E77-4F1F-96AE-DDE1E691EE85}" destId="{F0C98572-EAAF-4522-9F2C-49E24D252434}" srcOrd="2" destOrd="0" presId="urn:microsoft.com/office/officeart/2005/8/layout/list1"/>
    <dgm:cxn modelId="{F876E36F-773E-4E53-8811-9C8FD6BD22CE}" type="presParOf" srcId="{BCD2A019-8E77-4F1F-96AE-DDE1E691EE85}" destId="{B7A079C9-F837-4F67-B2ED-91B632E2798C}" srcOrd="3" destOrd="0" presId="urn:microsoft.com/office/officeart/2005/8/layout/list1"/>
    <dgm:cxn modelId="{1A004C9B-61B6-4FD4-9E6A-22A6B199524C}" type="presParOf" srcId="{BCD2A019-8E77-4F1F-96AE-DDE1E691EE85}" destId="{F05D9578-A036-40EE-B7BE-C82EFF9C2F73}" srcOrd="4" destOrd="0" presId="urn:microsoft.com/office/officeart/2005/8/layout/list1"/>
    <dgm:cxn modelId="{5205D71E-4B06-4A79-9F19-0FEF552468F4}" type="presParOf" srcId="{F05D9578-A036-40EE-B7BE-C82EFF9C2F73}" destId="{146DBE3B-2F90-40C8-8CBC-A046C5E32EC5}" srcOrd="0" destOrd="0" presId="urn:microsoft.com/office/officeart/2005/8/layout/list1"/>
    <dgm:cxn modelId="{E9595990-3A45-4B96-B4B7-850497BE27B0}" type="presParOf" srcId="{F05D9578-A036-40EE-B7BE-C82EFF9C2F73}" destId="{47D6F244-AA8D-41EE-A9A3-B164E81E1DAB}" srcOrd="1" destOrd="0" presId="urn:microsoft.com/office/officeart/2005/8/layout/list1"/>
    <dgm:cxn modelId="{31345463-D53D-4DA6-993D-9C3541D36FC9}" type="presParOf" srcId="{BCD2A019-8E77-4F1F-96AE-DDE1E691EE85}" destId="{32545517-47BD-49C3-9763-A4B4A91E666A}" srcOrd="5" destOrd="0" presId="urn:microsoft.com/office/officeart/2005/8/layout/list1"/>
    <dgm:cxn modelId="{96924501-B706-4F7B-B4B6-61AC084D87EE}" type="presParOf" srcId="{BCD2A019-8E77-4F1F-96AE-DDE1E691EE85}" destId="{D90B1297-BA2E-429C-9D44-9F1DFC4069AA}" srcOrd="6" destOrd="0" presId="urn:microsoft.com/office/officeart/2005/8/layout/list1"/>
    <dgm:cxn modelId="{1E804E7C-F159-4FA6-85E0-77639A482BB6}" type="presParOf" srcId="{BCD2A019-8E77-4F1F-96AE-DDE1E691EE85}" destId="{E4808E47-E7A1-4115-BCF5-929C58C6E8AE}" srcOrd="7" destOrd="0" presId="urn:microsoft.com/office/officeart/2005/8/layout/list1"/>
    <dgm:cxn modelId="{997D9E26-3698-4A8E-912E-90ED3AC83332}" type="presParOf" srcId="{BCD2A019-8E77-4F1F-96AE-DDE1E691EE85}" destId="{559623D8-C285-4D0C-B5CF-49DBDB91EA90}" srcOrd="8" destOrd="0" presId="urn:microsoft.com/office/officeart/2005/8/layout/list1"/>
    <dgm:cxn modelId="{5EF596F4-FA8B-4D35-A03C-89412CDFBF34}" type="presParOf" srcId="{559623D8-C285-4D0C-B5CF-49DBDB91EA90}" destId="{747217D4-FB0C-44C0-803B-E4DC52D74DD7}" srcOrd="0" destOrd="0" presId="urn:microsoft.com/office/officeart/2005/8/layout/list1"/>
    <dgm:cxn modelId="{A680F372-222A-48AA-ADF0-77FCE7334220}" type="presParOf" srcId="{559623D8-C285-4D0C-B5CF-49DBDB91EA90}" destId="{A50945EE-2068-411F-AF03-5F84AE01A358}" srcOrd="1" destOrd="0" presId="urn:microsoft.com/office/officeart/2005/8/layout/list1"/>
    <dgm:cxn modelId="{89DFDD45-2D9A-4DDE-8EEA-4405B53DF25D}" type="presParOf" srcId="{BCD2A019-8E77-4F1F-96AE-DDE1E691EE85}" destId="{A264C4E6-0F8C-414F-B173-19B13431ED88}" srcOrd="9" destOrd="0" presId="urn:microsoft.com/office/officeart/2005/8/layout/list1"/>
    <dgm:cxn modelId="{F3A48DAD-243F-43EF-9CCD-11F688EA734A}" type="presParOf" srcId="{BCD2A019-8E77-4F1F-96AE-DDE1E691EE85}" destId="{C80B85C5-7D27-41F0-842C-25742C5312F5}" srcOrd="10" destOrd="0" presId="urn:microsoft.com/office/officeart/2005/8/layout/list1"/>
    <dgm:cxn modelId="{E1E9E579-C694-4BC0-8678-A22DED0FCC9D}" type="presParOf" srcId="{BCD2A019-8E77-4F1F-96AE-DDE1E691EE85}" destId="{0E6DD9AD-C286-4C3D-BBCE-D613CAD36753}" srcOrd="11" destOrd="0" presId="urn:microsoft.com/office/officeart/2005/8/layout/list1"/>
    <dgm:cxn modelId="{DCCE063C-8DAD-46A9-ADD4-4E1A9AE75680}" type="presParOf" srcId="{BCD2A019-8E77-4F1F-96AE-DDE1E691EE85}" destId="{8421DE1E-A830-472D-B2B5-547C0F1F1E1A}" srcOrd="12" destOrd="0" presId="urn:microsoft.com/office/officeart/2005/8/layout/list1"/>
    <dgm:cxn modelId="{92175294-DF16-49D5-AE2A-F18B70C415C0}" type="presParOf" srcId="{8421DE1E-A830-472D-B2B5-547C0F1F1E1A}" destId="{0C0FE766-0FA9-43A8-B534-8FA4212BFAB9}" srcOrd="0" destOrd="0" presId="urn:microsoft.com/office/officeart/2005/8/layout/list1"/>
    <dgm:cxn modelId="{B8D73251-1819-44F7-BBDC-CB52AE29E8F8}" type="presParOf" srcId="{8421DE1E-A830-472D-B2B5-547C0F1F1E1A}" destId="{1F28A57F-B0F7-4391-8AF1-9338912A82F2}" srcOrd="1" destOrd="0" presId="urn:microsoft.com/office/officeart/2005/8/layout/list1"/>
    <dgm:cxn modelId="{D559C82C-84F7-4DD8-83AD-5E1798D8CC88}" type="presParOf" srcId="{BCD2A019-8E77-4F1F-96AE-DDE1E691EE85}" destId="{BD02FB71-E69D-44E8-932C-9F6ADAB7197F}" srcOrd="13" destOrd="0" presId="urn:microsoft.com/office/officeart/2005/8/layout/list1"/>
    <dgm:cxn modelId="{75670B7E-1671-4B22-B12D-44748613E0B1}" type="presParOf" srcId="{BCD2A019-8E77-4F1F-96AE-DDE1E691EE85}" destId="{648B5201-86B2-45C7-8095-50E043134F7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8FA939E-7D77-469B-B267-0564425CBA30}" type="doc">
      <dgm:prSet loTypeId="urn:microsoft.com/office/officeart/2005/8/layout/list1" loCatId="list" qsTypeId="urn:microsoft.com/office/officeart/2005/8/quickstyle/simple1" qsCatId="simple" csTypeId="urn:microsoft.com/office/officeart/2005/8/colors/accent2_5" csCatId="accent2" phldr="1"/>
      <dgm:spPr/>
      <dgm:t>
        <a:bodyPr/>
        <a:lstStyle/>
        <a:p>
          <a:endParaRPr lang="zh-CN" altLang="en-US"/>
        </a:p>
      </dgm:t>
    </dgm:pt>
    <dgm:pt modelId="{4AB2881D-E498-4E6B-A254-2282119E047A}">
      <dgm:prSet phldrT="[文本]" custT="1"/>
      <dgm:spPr/>
      <dgm:t>
        <a:bodyPr/>
        <a:lstStyle/>
        <a:p>
          <a:r>
            <a:rPr lang="zh-CN" altLang="en-US" sz="2000" dirty="0" smtClean="0">
              <a:latin typeface="微软雅黑" pitchFamily="34" charset="-122"/>
              <a:ea typeface="微软雅黑" pitchFamily="34" charset="-122"/>
            </a:rPr>
            <a:t>邮件监控优化</a:t>
          </a:r>
          <a:endParaRPr lang="zh-CN" altLang="en-US" sz="2000" dirty="0">
            <a:latin typeface="微软雅黑" pitchFamily="34" charset="-122"/>
            <a:ea typeface="微软雅黑" pitchFamily="34" charset="-122"/>
          </a:endParaRPr>
        </a:p>
      </dgm:t>
    </dgm:pt>
    <dgm:pt modelId="{99181840-9C4F-4A95-B8BA-1EDBB82DC37D}" type="parTrans" cxnId="{DB288DF0-45FB-4A4B-8317-AFF56D460C71}">
      <dgm:prSet/>
      <dgm:spPr/>
      <dgm:t>
        <a:bodyPr/>
        <a:lstStyle/>
        <a:p>
          <a:endParaRPr lang="zh-CN" altLang="en-US">
            <a:latin typeface="微软雅黑" pitchFamily="34" charset="-122"/>
            <a:ea typeface="微软雅黑" pitchFamily="34" charset="-122"/>
          </a:endParaRPr>
        </a:p>
      </dgm:t>
    </dgm:pt>
    <dgm:pt modelId="{BC17B0D7-F5EB-402B-8C27-5623FA187988}" type="sibTrans" cxnId="{DB288DF0-45FB-4A4B-8317-AFF56D460C71}">
      <dgm:prSet/>
      <dgm:spPr/>
      <dgm:t>
        <a:bodyPr/>
        <a:lstStyle/>
        <a:p>
          <a:endParaRPr lang="zh-CN" altLang="en-US">
            <a:latin typeface="微软雅黑" pitchFamily="34" charset="-122"/>
            <a:ea typeface="微软雅黑" pitchFamily="34" charset="-122"/>
          </a:endParaRPr>
        </a:p>
      </dgm:t>
    </dgm:pt>
    <dgm:pt modelId="{3AE3E6AB-D68D-49F3-B591-96908D6D03CD}">
      <dgm:prSet phldrT="[文本]" custT="1"/>
      <dgm:spPr/>
      <dgm:t>
        <a:bodyPr/>
        <a:lstStyle/>
        <a:p>
          <a:r>
            <a:rPr lang="zh-CN" altLang="en-US" sz="2000" dirty="0" smtClean="0">
              <a:latin typeface="微软雅黑" pitchFamily="34" charset="-122"/>
              <a:ea typeface="微软雅黑" pitchFamily="34" charset="-122"/>
            </a:rPr>
            <a:t>耗时作业性能优化</a:t>
          </a:r>
          <a:endParaRPr lang="zh-CN" altLang="en-US" sz="2000" dirty="0">
            <a:latin typeface="微软雅黑" pitchFamily="34" charset="-122"/>
            <a:ea typeface="微软雅黑" pitchFamily="34" charset="-122"/>
          </a:endParaRPr>
        </a:p>
      </dgm:t>
    </dgm:pt>
    <dgm:pt modelId="{0555DBF8-E12A-4395-82C2-B01A8D93CF7D}" type="parTrans" cxnId="{A66E74F2-E40B-480E-A3B1-AA4708CF46D8}">
      <dgm:prSet/>
      <dgm:spPr/>
      <dgm:t>
        <a:bodyPr/>
        <a:lstStyle/>
        <a:p>
          <a:endParaRPr lang="zh-CN" altLang="en-US">
            <a:latin typeface="微软雅黑" pitchFamily="34" charset="-122"/>
            <a:ea typeface="微软雅黑" pitchFamily="34" charset="-122"/>
          </a:endParaRPr>
        </a:p>
      </dgm:t>
    </dgm:pt>
    <dgm:pt modelId="{DE4F31E5-217B-4DAC-A33A-A65739F97944}" type="sibTrans" cxnId="{A66E74F2-E40B-480E-A3B1-AA4708CF46D8}">
      <dgm:prSet/>
      <dgm:spPr/>
      <dgm:t>
        <a:bodyPr/>
        <a:lstStyle/>
        <a:p>
          <a:endParaRPr lang="zh-CN" altLang="en-US">
            <a:latin typeface="微软雅黑" pitchFamily="34" charset="-122"/>
            <a:ea typeface="微软雅黑" pitchFamily="34" charset="-122"/>
          </a:endParaRPr>
        </a:p>
      </dgm:t>
    </dgm:pt>
    <dgm:pt modelId="{D9B934F8-DD60-4650-B1D4-59FB8FE6BA13}">
      <dgm:prSet phldrT="[文本]" custT="1"/>
      <dgm:spPr/>
      <dgm:t>
        <a:bodyPr/>
        <a:lstStyle/>
        <a:p>
          <a:r>
            <a:rPr lang="en-US" altLang="zh-CN" sz="2000" dirty="0" smtClean="0">
              <a:latin typeface="微软雅黑" pitchFamily="34" charset="-122"/>
              <a:ea typeface="微软雅黑" pitchFamily="34" charset="-122"/>
            </a:rPr>
            <a:t>FTP</a:t>
          </a:r>
          <a:r>
            <a:rPr lang="zh-CN" altLang="en-US" sz="2000" dirty="0" smtClean="0">
              <a:latin typeface="微软雅黑" pitchFamily="34" charset="-122"/>
              <a:ea typeface="微软雅黑" pitchFamily="34" charset="-122"/>
            </a:rPr>
            <a:t>功能模块优化</a:t>
          </a:r>
          <a:endParaRPr lang="zh-CN" altLang="en-US" sz="2000" dirty="0">
            <a:latin typeface="微软雅黑" pitchFamily="34" charset="-122"/>
            <a:ea typeface="微软雅黑" pitchFamily="34" charset="-122"/>
          </a:endParaRPr>
        </a:p>
      </dgm:t>
    </dgm:pt>
    <dgm:pt modelId="{C7F6A0D6-AC68-4DB4-8F14-A74CC6CD05D2}" type="parTrans" cxnId="{079B3C0A-781B-4F1D-8BF3-95C5E7472999}">
      <dgm:prSet/>
      <dgm:spPr/>
      <dgm:t>
        <a:bodyPr/>
        <a:lstStyle/>
        <a:p>
          <a:endParaRPr lang="zh-CN" altLang="en-US">
            <a:latin typeface="微软雅黑" pitchFamily="34" charset="-122"/>
            <a:ea typeface="微软雅黑" pitchFamily="34" charset="-122"/>
          </a:endParaRPr>
        </a:p>
      </dgm:t>
    </dgm:pt>
    <dgm:pt modelId="{6D474062-B334-4D09-AAA3-DF517F2DC69B}" type="sibTrans" cxnId="{079B3C0A-781B-4F1D-8BF3-95C5E7472999}">
      <dgm:prSet/>
      <dgm:spPr/>
      <dgm:t>
        <a:bodyPr/>
        <a:lstStyle/>
        <a:p>
          <a:endParaRPr lang="zh-CN" altLang="en-US">
            <a:latin typeface="微软雅黑" pitchFamily="34" charset="-122"/>
            <a:ea typeface="微软雅黑" pitchFamily="34" charset="-122"/>
          </a:endParaRPr>
        </a:p>
      </dgm:t>
    </dgm:pt>
    <dgm:pt modelId="{65D2239B-C7AE-4AFF-B163-F2EACF4F2D41}">
      <dgm:prSet phldrT="[文本]" custT="1"/>
      <dgm:spPr/>
      <dgm:t>
        <a:bodyPr/>
        <a:lstStyle/>
        <a:p>
          <a:r>
            <a:rPr lang="zh-CN" altLang="en-US" sz="1400" dirty="0" smtClean="0">
              <a:latin typeface="微软雅黑" pitchFamily="34" charset="-122"/>
              <a:ea typeface="微软雅黑" pitchFamily="34" charset="-122"/>
            </a:rPr>
            <a:t>由于邮件服务器不稳定，常有发送邮件失败发生，导致流程中断，调整优化为：监控报警邮件发送，成功和失败均不影响流程，但是失败的邮件会展示于巡检系统页面</a:t>
          </a:r>
          <a:endParaRPr lang="zh-CN" altLang="en-US" sz="1400" dirty="0">
            <a:latin typeface="微软雅黑" pitchFamily="34" charset="-122"/>
            <a:ea typeface="微软雅黑" pitchFamily="34" charset="-122"/>
          </a:endParaRPr>
        </a:p>
      </dgm:t>
    </dgm:pt>
    <dgm:pt modelId="{41416B2C-5188-403A-879A-84A170362FCD}" type="parTrans" cxnId="{83850772-C05A-4FAE-BB99-C5945BEF79CD}">
      <dgm:prSet/>
      <dgm:spPr/>
      <dgm:t>
        <a:bodyPr/>
        <a:lstStyle/>
        <a:p>
          <a:endParaRPr lang="zh-CN" altLang="en-US">
            <a:latin typeface="微软雅黑" pitchFamily="34" charset="-122"/>
            <a:ea typeface="微软雅黑" pitchFamily="34" charset="-122"/>
          </a:endParaRPr>
        </a:p>
      </dgm:t>
    </dgm:pt>
    <dgm:pt modelId="{D21E2E13-57A2-4224-BDD5-B2B9271D361A}" type="sibTrans" cxnId="{83850772-C05A-4FAE-BB99-C5945BEF79CD}">
      <dgm:prSet/>
      <dgm:spPr/>
      <dgm:t>
        <a:bodyPr/>
        <a:lstStyle/>
        <a:p>
          <a:endParaRPr lang="zh-CN" altLang="en-US">
            <a:latin typeface="微软雅黑" pitchFamily="34" charset="-122"/>
            <a:ea typeface="微软雅黑" pitchFamily="34" charset="-122"/>
          </a:endParaRPr>
        </a:p>
      </dgm:t>
    </dgm:pt>
    <dgm:pt modelId="{D464A7CD-5EB8-45D0-BC91-28B17CFDCD83}">
      <dgm:prSet phldrT="[文本]" custT="1"/>
      <dgm:spPr/>
      <dgm:t>
        <a:bodyPr/>
        <a:lstStyle/>
        <a:p>
          <a:r>
            <a:rPr lang="zh-CN" altLang="en-US" sz="1400" dirty="0" smtClean="0">
              <a:latin typeface="微软雅黑" pitchFamily="34" charset="-122"/>
              <a:ea typeface="微软雅黑" pitchFamily="34" charset="-122"/>
            </a:rPr>
            <a:t>陆续将长耗时大作业进行分析，改进实现方式，优化流程，</a:t>
          </a:r>
          <a:r>
            <a:rPr lang="en-US" altLang="zh-CN" sz="1400" dirty="0" smtClean="0">
              <a:latin typeface="微软雅黑" pitchFamily="34" charset="-122"/>
              <a:ea typeface="微软雅黑" pitchFamily="34" charset="-122"/>
            </a:rPr>
            <a:t>SQL</a:t>
          </a:r>
          <a:r>
            <a:rPr lang="zh-CN" altLang="en-US" sz="1400" dirty="0" smtClean="0">
              <a:latin typeface="微软雅黑" pitchFamily="34" charset="-122"/>
              <a:ea typeface="微软雅黑" pitchFamily="34" charset="-122"/>
            </a:rPr>
            <a:t>调优，减少系统消耗，从而改善整体加载流程</a:t>
          </a:r>
          <a:endParaRPr lang="zh-CN" altLang="en-US" sz="1400" dirty="0">
            <a:latin typeface="微软雅黑" pitchFamily="34" charset="-122"/>
            <a:ea typeface="微软雅黑" pitchFamily="34" charset="-122"/>
          </a:endParaRPr>
        </a:p>
      </dgm:t>
    </dgm:pt>
    <dgm:pt modelId="{0CCB056B-6EC4-48CB-8683-CE5C53EF0463}" type="parTrans" cxnId="{6BDA15CA-0BA9-4721-8C5E-605266D5E17D}">
      <dgm:prSet/>
      <dgm:spPr/>
      <dgm:t>
        <a:bodyPr/>
        <a:lstStyle/>
        <a:p>
          <a:endParaRPr lang="zh-CN" altLang="en-US">
            <a:latin typeface="微软雅黑" pitchFamily="34" charset="-122"/>
            <a:ea typeface="微软雅黑" pitchFamily="34" charset="-122"/>
          </a:endParaRPr>
        </a:p>
      </dgm:t>
    </dgm:pt>
    <dgm:pt modelId="{FE8FAEE3-DE41-4F5E-AB75-4E93AE377F71}" type="sibTrans" cxnId="{6BDA15CA-0BA9-4721-8C5E-605266D5E17D}">
      <dgm:prSet/>
      <dgm:spPr/>
      <dgm:t>
        <a:bodyPr/>
        <a:lstStyle/>
        <a:p>
          <a:endParaRPr lang="zh-CN" altLang="en-US">
            <a:latin typeface="微软雅黑" pitchFamily="34" charset="-122"/>
            <a:ea typeface="微软雅黑" pitchFamily="34" charset="-122"/>
          </a:endParaRPr>
        </a:p>
      </dgm:t>
    </dgm:pt>
    <dgm:pt modelId="{90213AF1-D0BE-459C-A074-A44AF84A46FE}">
      <dgm:prSet phldrT="[文本]" custT="1"/>
      <dgm:spPr/>
      <dgm:t>
        <a:bodyPr/>
        <a:lstStyle/>
        <a:p>
          <a:r>
            <a:rPr lang="en-US" altLang="zh-CN" sz="1400" dirty="0" smtClean="0">
              <a:latin typeface="微软雅黑" pitchFamily="34" charset="-122"/>
              <a:ea typeface="微软雅黑" pitchFamily="34" charset="-122"/>
            </a:rPr>
            <a:t>FTP</a:t>
          </a:r>
          <a:r>
            <a:rPr lang="zh-CN" altLang="en-US" sz="1400" dirty="0" smtClean="0">
              <a:latin typeface="微软雅黑" pitchFamily="34" charset="-122"/>
              <a:ea typeface="微软雅黑" pitchFamily="34" charset="-122"/>
            </a:rPr>
            <a:t>上传和下载功能优化，长时连接确保任务成功</a:t>
          </a:r>
          <a:endParaRPr lang="zh-CN" altLang="en-US" sz="1400" dirty="0">
            <a:latin typeface="微软雅黑" pitchFamily="34" charset="-122"/>
            <a:ea typeface="微软雅黑" pitchFamily="34" charset="-122"/>
          </a:endParaRPr>
        </a:p>
      </dgm:t>
    </dgm:pt>
    <dgm:pt modelId="{DC181E12-0397-439D-A795-A99C6D410292}" type="parTrans" cxnId="{092DAF55-2117-4EA4-B77A-3531493288DB}">
      <dgm:prSet/>
      <dgm:spPr/>
      <dgm:t>
        <a:bodyPr/>
        <a:lstStyle/>
        <a:p>
          <a:endParaRPr lang="zh-CN" altLang="en-US">
            <a:latin typeface="微软雅黑" pitchFamily="34" charset="-122"/>
            <a:ea typeface="微软雅黑" pitchFamily="34" charset="-122"/>
          </a:endParaRPr>
        </a:p>
      </dgm:t>
    </dgm:pt>
    <dgm:pt modelId="{D185FC79-302D-4E7A-BD61-7F710ED415FA}" type="sibTrans" cxnId="{092DAF55-2117-4EA4-B77A-3531493288DB}">
      <dgm:prSet/>
      <dgm:spPr/>
      <dgm:t>
        <a:bodyPr/>
        <a:lstStyle/>
        <a:p>
          <a:endParaRPr lang="zh-CN" altLang="en-US">
            <a:latin typeface="微软雅黑" pitchFamily="34" charset="-122"/>
            <a:ea typeface="微软雅黑" pitchFamily="34" charset="-122"/>
          </a:endParaRPr>
        </a:p>
      </dgm:t>
    </dgm:pt>
    <dgm:pt modelId="{1114711E-4560-42E1-B33E-D5A83C720FD5}">
      <dgm:prSet phldrT="[文本]" custT="1"/>
      <dgm:spPr/>
      <dgm:t>
        <a:bodyPr/>
        <a:lstStyle/>
        <a:p>
          <a:r>
            <a:rPr lang="zh-CN" altLang="en-US" sz="2000" dirty="0" smtClean="0">
              <a:latin typeface="微软雅黑" pitchFamily="34" charset="-122"/>
              <a:ea typeface="微软雅黑" pitchFamily="34" charset="-122"/>
            </a:rPr>
            <a:t>双系统差异化处理</a:t>
          </a:r>
          <a:endParaRPr lang="zh-CN" altLang="en-US" sz="2000" dirty="0">
            <a:latin typeface="微软雅黑" pitchFamily="34" charset="-122"/>
            <a:ea typeface="微软雅黑" pitchFamily="34" charset="-122"/>
          </a:endParaRPr>
        </a:p>
      </dgm:t>
    </dgm:pt>
    <dgm:pt modelId="{8251B7ED-2F1D-46B1-82D9-12C31E399710}" type="parTrans" cxnId="{60911EB8-27E5-42DD-BABE-BA2E9DD622E6}">
      <dgm:prSet/>
      <dgm:spPr/>
      <dgm:t>
        <a:bodyPr/>
        <a:lstStyle/>
        <a:p>
          <a:endParaRPr lang="zh-CN" altLang="en-US"/>
        </a:p>
      </dgm:t>
    </dgm:pt>
    <dgm:pt modelId="{7FE34B4E-FACA-4A3C-8893-368AD26F3FC4}" type="sibTrans" cxnId="{60911EB8-27E5-42DD-BABE-BA2E9DD622E6}">
      <dgm:prSet/>
      <dgm:spPr/>
      <dgm:t>
        <a:bodyPr/>
        <a:lstStyle/>
        <a:p>
          <a:endParaRPr lang="zh-CN" altLang="en-US"/>
        </a:p>
      </dgm:t>
    </dgm:pt>
    <dgm:pt modelId="{7073A4FC-C571-4CA7-8128-89592697E1A1}">
      <dgm:prSet phldrT="[文本]" custT="1"/>
      <dgm:spPr/>
      <dgm:t>
        <a:bodyPr/>
        <a:lstStyle/>
        <a:p>
          <a:r>
            <a:rPr lang="zh-CN" altLang="en-US" sz="1400" dirty="0" smtClean="0">
              <a:latin typeface="微软雅黑" pitchFamily="34" charset="-122"/>
              <a:ea typeface="微软雅黑" pitchFamily="34" charset="-122"/>
            </a:rPr>
            <a:t>在天量交易量情况下，双系统性能严重不能满足要求，针对某些不重要的对外供数，可以主从分摊系统负载</a:t>
          </a:r>
          <a:endParaRPr lang="zh-CN" altLang="en-US" sz="1400" dirty="0">
            <a:latin typeface="微软雅黑" pitchFamily="34" charset="-122"/>
            <a:ea typeface="微软雅黑" pitchFamily="34" charset="-122"/>
          </a:endParaRPr>
        </a:p>
      </dgm:t>
    </dgm:pt>
    <dgm:pt modelId="{ADF204C3-280C-42DD-AA97-1CABCE7F09C7}" type="parTrans" cxnId="{0C651D08-E302-4C4F-AE9A-452D53DDCA73}">
      <dgm:prSet/>
      <dgm:spPr/>
      <dgm:t>
        <a:bodyPr/>
        <a:lstStyle/>
        <a:p>
          <a:endParaRPr lang="zh-CN" altLang="en-US"/>
        </a:p>
      </dgm:t>
    </dgm:pt>
    <dgm:pt modelId="{66C862EB-641B-4824-87DD-409A43B8D921}" type="sibTrans" cxnId="{0C651D08-E302-4C4F-AE9A-452D53DDCA73}">
      <dgm:prSet/>
      <dgm:spPr/>
      <dgm:t>
        <a:bodyPr/>
        <a:lstStyle/>
        <a:p>
          <a:endParaRPr lang="zh-CN" altLang="en-US"/>
        </a:p>
      </dgm:t>
    </dgm:pt>
    <dgm:pt modelId="{BCD2A019-8E77-4F1F-96AE-DDE1E691EE85}" type="pres">
      <dgm:prSet presAssocID="{48FA939E-7D77-469B-B267-0564425CBA30}" presName="linear" presStyleCnt="0">
        <dgm:presLayoutVars>
          <dgm:dir/>
          <dgm:animLvl val="lvl"/>
          <dgm:resizeHandles val="exact"/>
        </dgm:presLayoutVars>
      </dgm:prSet>
      <dgm:spPr/>
      <dgm:t>
        <a:bodyPr/>
        <a:lstStyle/>
        <a:p>
          <a:endParaRPr lang="zh-CN" altLang="en-US"/>
        </a:p>
      </dgm:t>
    </dgm:pt>
    <dgm:pt modelId="{E616EDB8-30D9-44EE-A8AD-6CC25DABA4D5}" type="pres">
      <dgm:prSet presAssocID="{4AB2881D-E498-4E6B-A254-2282119E047A}" presName="parentLin" presStyleCnt="0"/>
      <dgm:spPr/>
    </dgm:pt>
    <dgm:pt modelId="{28BE492B-D46D-497D-8DA4-5E2F1D3D4599}" type="pres">
      <dgm:prSet presAssocID="{4AB2881D-E498-4E6B-A254-2282119E047A}" presName="parentLeftMargin" presStyleLbl="node1" presStyleIdx="0" presStyleCnt="4"/>
      <dgm:spPr/>
      <dgm:t>
        <a:bodyPr/>
        <a:lstStyle/>
        <a:p>
          <a:endParaRPr lang="zh-CN" altLang="en-US"/>
        </a:p>
      </dgm:t>
    </dgm:pt>
    <dgm:pt modelId="{D65C2295-61C0-492C-B437-7C5E93BBBB78}" type="pres">
      <dgm:prSet presAssocID="{4AB2881D-E498-4E6B-A254-2282119E047A}" presName="parentText" presStyleLbl="node1" presStyleIdx="0" presStyleCnt="4">
        <dgm:presLayoutVars>
          <dgm:chMax val="0"/>
          <dgm:bulletEnabled val="1"/>
        </dgm:presLayoutVars>
      </dgm:prSet>
      <dgm:spPr/>
      <dgm:t>
        <a:bodyPr/>
        <a:lstStyle/>
        <a:p>
          <a:endParaRPr lang="zh-CN" altLang="en-US"/>
        </a:p>
      </dgm:t>
    </dgm:pt>
    <dgm:pt modelId="{A38AF878-C4FD-4519-BA93-3F1869BD3D47}" type="pres">
      <dgm:prSet presAssocID="{4AB2881D-E498-4E6B-A254-2282119E047A}" presName="negativeSpace" presStyleCnt="0"/>
      <dgm:spPr/>
    </dgm:pt>
    <dgm:pt modelId="{F0C98572-EAAF-4522-9F2C-49E24D252434}" type="pres">
      <dgm:prSet presAssocID="{4AB2881D-E498-4E6B-A254-2282119E047A}" presName="childText" presStyleLbl="conFgAcc1" presStyleIdx="0" presStyleCnt="4">
        <dgm:presLayoutVars>
          <dgm:bulletEnabled val="1"/>
        </dgm:presLayoutVars>
      </dgm:prSet>
      <dgm:spPr/>
      <dgm:t>
        <a:bodyPr/>
        <a:lstStyle/>
        <a:p>
          <a:endParaRPr lang="zh-CN" altLang="en-US"/>
        </a:p>
      </dgm:t>
    </dgm:pt>
    <dgm:pt modelId="{B7A079C9-F837-4F67-B2ED-91B632E2798C}" type="pres">
      <dgm:prSet presAssocID="{BC17B0D7-F5EB-402B-8C27-5623FA187988}" presName="spaceBetweenRectangles" presStyleCnt="0"/>
      <dgm:spPr/>
    </dgm:pt>
    <dgm:pt modelId="{F05D9578-A036-40EE-B7BE-C82EFF9C2F73}" type="pres">
      <dgm:prSet presAssocID="{3AE3E6AB-D68D-49F3-B591-96908D6D03CD}" presName="parentLin" presStyleCnt="0"/>
      <dgm:spPr/>
    </dgm:pt>
    <dgm:pt modelId="{146DBE3B-2F90-40C8-8CBC-A046C5E32EC5}" type="pres">
      <dgm:prSet presAssocID="{3AE3E6AB-D68D-49F3-B591-96908D6D03CD}" presName="parentLeftMargin" presStyleLbl="node1" presStyleIdx="0" presStyleCnt="4"/>
      <dgm:spPr/>
      <dgm:t>
        <a:bodyPr/>
        <a:lstStyle/>
        <a:p>
          <a:endParaRPr lang="zh-CN" altLang="en-US"/>
        </a:p>
      </dgm:t>
    </dgm:pt>
    <dgm:pt modelId="{47D6F244-AA8D-41EE-A9A3-B164E81E1DAB}" type="pres">
      <dgm:prSet presAssocID="{3AE3E6AB-D68D-49F3-B591-96908D6D03CD}" presName="parentText" presStyleLbl="node1" presStyleIdx="1" presStyleCnt="4">
        <dgm:presLayoutVars>
          <dgm:chMax val="0"/>
          <dgm:bulletEnabled val="1"/>
        </dgm:presLayoutVars>
      </dgm:prSet>
      <dgm:spPr/>
      <dgm:t>
        <a:bodyPr/>
        <a:lstStyle/>
        <a:p>
          <a:endParaRPr lang="zh-CN" altLang="en-US"/>
        </a:p>
      </dgm:t>
    </dgm:pt>
    <dgm:pt modelId="{32545517-47BD-49C3-9763-A4B4A91E666A}" type="pres">
      <dgm:prSet presAssocID="{3AE3E6AB-D68D-49F3-B591-96908D6D03CD}" presName="negativeSpace" presStyleCnt="0"/>
      <dgm:spPr/>
    </dgm:pt>
    <dgm:pt modelId="{D90B1297-BA2E-429C-9D44-9F1DFC4069AA}" type="pres">
      <dgm:prSet presAssocID="{3AE3E6AB-D68D-49F3-B591-96908D6D03CD}" presName="childText" presStyleLbl="conFgAcc1" presStyleIdx="1" presStyleCnt="4">
        <dgm:presLayoutVars>
          <dgm:bulletEnabled val="1"/>
        </dgm:presLayoutVars>
      </dgm:prSet>
      <dgm:spPr/>
      <dgm:t>
        <a:bodyPr/>
        <a:lstStyle/>
        <a:p>
          <a:endParaRPr lang="zh-CN" altLang="en-US"/>
        </a:p>
      </dgm:t>
    </dgm:pt>
    <dgm:pt modelId="{E4808E47-E7A1-4115-BCF5-929C58C6E8AE}" type="pres">
      <dgm:prSet presAssocID="{DE4F31E5-217B-4DAC-A33A-A65739F97944}" presName="spaceBetweenRectangles" presStyleCnt="0"/>
      <dgm:spPr/>
    </dgm:pt>
    <dgm:pt modelId="{4B35CF0D-62BF-4877-BA16-DD3B1841AAE7}" type="pres">
      <dgm:prSet presAssocID="{1114711E-4560-42E1-B33E-D5A83C720FD5}" presName="parentLin" presStyleCnt="0"/>
      <dgm:spPr/>
    </dgm:pt>
    <dgm:pt modelId="{D91AA1FD-38A9-4BD5-A6C3-C7C5C0C1D8AF}" type="pres">
      <dgm:prSet presAssocID="{1114711E-4560-42E1-B33E-D5A83C720FD5}" presName="parentLeftMargin" presStyleLbl="node1" presStyleIdx="1" presStyleCnt="4"/>
      <dgm:spPr/>
      <dgm:t>
        <a:bodyPr/>
        <a:lstStyle/>
        <a:p>
          <a:endParaRPr lang="zh-CN" altLang="en-US"/>
        </a:p>
      </dgm:t>
    </dgm:pt>
    <dgm:pt modelId="{56A7ABF8-CC1C-4FFB-B8DD-485FB0F2C36C}" type="pres">
      <dgm:prSet presAssocID="{1114711E-4560-42E1-B33E-D5A83C720FD5}" presName="parentText" presStyleLbl="node1" presStyleIdx="2" presStyleCnt="4">
        <dgm:presLayoutVars>
          <dgm:chMax val="0"/>
          <dgm:bulletEnabled val="1"/>
        </dgm:presLayoutVars>
      </dgm:prSet>
      <dgm:spPr/>
      <dgm:t>
        <a:bodyPr/>
        <a:lstStyle/>
        <a:p>
          <a:endParaRPr lang="zh-CN" altLang="en-US"/>
        </a:p>
      </dgm:t>
    </dgm:pt>
    <dgm:pt modelId="{A64A832F-A38F-4309-99E4-F7B997570C6B}" type="pres">
      <dgm:prSet presAssocID="{1114711E-4560-42E1-B33E-D5A83C720FD5}" presName="negativeSpace" presStyleCnt="0"/>
      <dgm:spPr/>
    </dgm:pt>
    <dgm:pt modelId="{2B94D526-C083-4A67-87C8-7FC6D3730D95}" type="pres">
      <dgm:prSet presAssocID="{1114711E-4560-42E1-B33E-D5A83C720FD5}" presName="childText" presStyleLbl="conFgAcc1" presStyleIdx="2" presStyleCnt="4">
        <dgm:presLayoutVars>
          <dgm:bulletEnabled val="1"/>
        </dgm:presLayoutVars>
      </dgm:prSet>
      <dgm:spPr/>
      <dgm:t>
        <a:bodyPr/>
        <a:lstStyle/>
        <a:p>
          <a:endParaRPr lang="zh-CN" altLang="en-US"/>
        </a:p>
      </dgm:t>
    </dgm:pt>
    <dgm:pt modelId="{44B5B522-2F4D-4D45-8DBA-544C7D936308}" type="pres">
      <dgm:prSet presAssocID="{7FE34B4E-FACA-4A3C-8893-368AD26F3FC4}" presName="spaceBetweenRectangles" presStyleCnt="0"/>
      <dgm:spPr/>
    </dgm:pt>
    <dgm:pt modelId="{90F7DD05-0706-441B-93EA-8F9F55293DEB}" type="pres">
      <dgm:prSet presAssocID="{D9B934F8-DD60-4650-B1D4-59FB8FE6BA13}" presName="parentLin" presStyleCnt="0"/>
      <dgm:spPr/>
    </dgm:pt>
    <dgm:pt modelId="{CE91510E-A39E-4741-9CDC-CD8445567992}" type="pres">
      <dgm:prSet presAssocID="{D9B934F8-DD60-4650-B1D4-59FB8FE6BA13}" presName="parentLeftMargin" presStyleLbl="node1" presStyleIdx="2" presStyleCnt="4"/>
      <dgm:spPr/>
      <dgm:t>
        <a:bodyPr/>
        <a:lstStyle/>
        <a:p>
          <a:endParaRPr lang="zh-CN" altLang="en-US"/>
        </a:p>
      </dgm:t>
    </dgm:pt>
    <dgm:pt modelId="{BF100A9B-545D-43AC-B4E6-2CF85A33A6FE}" type="pres">
      <dgm:prSet presAssocID="{D9B934F8-DD60-4650-B1D4-59FB8FE6BA13}" presName="parentText" presStyleLbl="node1" presStyleIdx="3" presStyleCnt="4">
        <dgm:presLayoutVars>
          <dgm:chMax val="0"/>
          <dgm:bulletEnabled val="1"/>
        </dgm:presLayoutVars>
      </dgm:prSet>
      <dgm:spPr/>
      <dgm:t>
        <a:bodyPr/>
        <a:lstStyle/>
        <a:p>
          <a:endParaRPr lang="zh-CN" altLang="en-US"/>
        </a:p>
      </dgm:t>
    </dgm:pt>
    <dgm:pt modelId="{9E8F91D5-BF32-4A1C-86BE-AFAEB912EF54}" type="pres">
      <dgm:prSet presAssocID="{D9B934F8-DD60-4650-B1D4-59FB8FE6BA13}" presName="negativeSpace" presStyleCnt="0"/>
      <dgm:spPr/>
    </dgm:pt>
    <dgm:pt modelId="{C6B08F4A-B58A-4640-9C5B-2E39A18F063D}" type="pres">
      <dgm:prSet presAssocID="{D9B934F8-DD60-4650-B1D4-59FB8FE6BA13}" presName="childText" presStyleLbl="conFgAcc1" presStyleIdx="3" presStyleCnt="4">
        <dgm:presLayoutVars>
          <dgm:bulletEnabled val="1"/>
        </dgm:presLayoutVars>
      </dgm:prSet>
      <dgm:spPr/>
      <dgm:t>
        <a:bodyPr/>
        <a:lstStyle/>
        <a:p>
          <a:endParaRPr lang="zh-CN" altLang="en-US"/>
        </a:p>
      </dgm:t>
    </dgm:pt>
  </dgm:ptLst>
  <dgm:cxnLst>
    <dgm:cxn modelId="{DB288DF0-45FB-4A4B-8317-AFF56D460C71}" srcId="{48FA939E-7D77-469B-B267-0564425CBA30}" destId="{4AB2881D-E498-4E6B-A254-2282119E047A}" srcOrd="0" destOrd="0" parTransId="{99181840-9C4F-4A95-B8BA-1EDBB82DC37D}" sibTransId="{BC17B0D7-F5EB-402B-8C27-5623FA187988}"/>
    <dgm:cxn modelId="{0C651D08-E302-4C4F-AE9A-452D53DDCA73}" srcId="{1114711E-4560-42E1-B33E-D5A83C720FD5}" destId="{7073A4FC-C571-4CA7-8128-89592697E1A1}" srcOrd="0" destOrd="0" parTransId="{ADF204C3-280C-42DD-AA97-1CABCE7F09C7}" sibTransId="{66C862EB-641B-4824-87DD-409A43B8D921}"/>
    <dgm:cxn modelId="{94C36384-F5A2-492E-A696-5BAC0446BD09}" type="presOf" srcId="{1114711E-4560-42E1-B33E-D5A83C720FD5}" destId="{56A7ABF8-CC1C-4FFB-B8DD-485FB0F2C36C}" srcOrd="1" destOrd="0" presId="urn:microsoft.com/office/officeart/2005/8/layout/list1"/>
    <dgm:cxn modelId="{749F3793-C7F4-46A8-B3C7-A6DF8D100B4F}" type="presOf" srcId="{D9B934F8-DD60-4650-B1D4-59FB8FE6BA13}" destId="{BF100A9B-545D-43AC-B4E6-2CF85A33A6FE}" srcOrd="1" destOrd="0" presId="urn:microsoft.com/office/officeart/2005/8/layout/list1"/>
    <dgm:cxn modelId="{6BDA15CA-0BA9-4721-8C5E-605266D5E17D}" srcId="{3AE3E6AB-D68D-49F3-B591-96908D6D03CD}" destId="{D464A7CD-5EB8-45D0-BC91-28B17CFDCD83}" srcOrd="0" destOrd="0" parTransId="{0CCB056B-6EC4-48CB-8683-CE5C53EF0463}" sibTransId="{FE8FAEE3-DE41-4F5E-AB75-4E93AE377F71}"/>
    <dgm:cxn modelId="{860242FF-7632-477F-84AB-5C4BB8A07E92}" type="presOf" srcId="{3AE3E6AB-D68D-49F3-B591-96908D6D03CD}" destId="{47D6F244-AA8D-41EE-A9A3-B164E81E1DAB}" srcOrd="1" destOrd="0" presId="urn:microsoft.com/office/officeart/2005/8/layout/list1"/>
    <dgm:cxn modelId="{31DCBE9C-786D-41BB-8B35-1883DA0AAE30}" type="presOf" srcId="{48FA939E-7D77-469B-B267-0564425CBA30}" destId="{BCD2A019-8E77-4F1F-96AE-DDE1E691EE85}" srcOrd="0" destOrd="0" presId="urn:microsoft.com/office/officeart/2005/8/layout/list1"/>
    <dgm:cxn modelId="{DE7C0DEE-DD5C-4E87-A887-EC9E1FA01B8D}" type="presOf" srcId="{7073A4FC-C571-4CA7-8128-89592697E1A1}" destId="{2B94D526-C083-4A67-87C8-7FC6D3730D95}" srcOrd="0" destOrd="0" presId="urn:microsoft.com/office/officeart/2005/8/layout/list1"/>
    <dgm:cxn modelId="{CFA5E52F-007D-4EB4-B592-3914E919304D}" type="presOf" srcId="{D464A7CD-5EB8-45D0-BC91-28B17CFDCD83}" destId="{D90B1297-BA2E-429C-9D44-9F1DFC4069AA}" srcOrd="0" destOrd="0" presId="urn:microsoft.com/office/officeart/2005/8/layout/list1"/>
    <dgm:cxn modelId="{4AE42C26-BEB8-4E22-86A4-3D32FF16199A}" type="presOf" srcId="{4AB2881D-E498-4E6B-A254-2282119E047A}" destId="{28BE492B-D46D-497D-8DA4-5E2F1D3D4599}" srcOrd="0" destOrd="0" presId="urn:microsoft.com/office/officeart/2005/8/layout/list1"/>
    <dgm:cxn modelId="{83850772-C05A-4FAE-BB99-C5945BEF79CD}" srcId="{4AB2881D-E498-4E6B-A254-2282119E047A}" destId="{65D2239B-C7AE-4AFF-B163-F2EACF4F2D41}" srcOrd="0" destOrd="0" parTransId="{41416B2C-5188-403A-879A-84A170362FCD}" sibTransId="{D21E2E13-57A2-4224-BDD5-B2B9271D361A}"/>
    <dgm:cxn modelId="{2F9E6482-9B28-41AF-A5F4-2CBB7A188B99}" type="presOf" srcId="{4AB2881D-E498-4E6B-A254-2282119E047A}" destId="{D65C2295-61C0-492C-B437-7C5E93BBBB78}" srcOrd="1" destOrd="0" presId="urn:microsoft.com/office/officeart/2005/8/layout/list1"/>
    <dgm:cxn modelId="{37FDBFFE-81EE-4F81-B4A8-D3AC884FAE2B}" type="presOf" srcId="{65D2239B-C7AE-4AFF-B163-F2EACF4F2D41}" destId="{F0C98572-EAAF-4522-9F2C-49E24D252434}" srcOrd="0" destOrd="0" presId="urn:microsoft.com/office/officeart/2005/8/layout/list1"/>
    <dgm:cxn modelId="{092DAF55-2117-4EA4-B77A-3531493288DB}" srcId="{D9B934F8-DD60-4650-B1D4-59FB8FE6BA13}" destId="{90213AF1-D0BE-459C-A074-A44AF84A46FE}" srcOrd="0" destOrd="0" parTransId="{DC181E12-0397-439D-A795-A99C6D410292}" sibTransId="{D185FC79-302D-4E7A-BD61-7F710ED415FA}"/>
    <dgm:cxn modelId="{C821BB5F-7910-4FE1-A0B4-EB42B59297A2}" type="presOf" srcId="{3AE3E6AB-D68D-49F3-B591-96908D6D03CD}" destId="{146DBE3B-2F90-40C8-8CBC-A046C5E32EC5}" srcOrd="0" destOrd="0" presId="urn:microsoft.com/office/officeart/2005/8/layout/list1"/>
    <dgm:cxn modelId="{60911EB8-27E5-42DD-BABE-BA2E9DD622E6}" srcId="{48FA939E-7D77-469B-B267-0564425CBA30}" destId="{1114711E-4560-42E1-B33E-D5A83C720FD5}" srcOrd="2" destOrd="0" parTransId="{8251B7ED-2F1D-46B1-82D9-12C31E399710}" sibTransId="{7FE34B4E-FACA-4A3C-8893-368AD26F3FC4}"/>
    <dgm:cxn modelId="{079B3C0A-781B-4F1D-8BF3-95C5E7472999}" srcId="{48FA939E-7D77-469B-B267-0564425CBA30}" destId="{D9B934F8-DD60-4650-B1D4-59FB8FE6BA13}" srcOrd="3" destOrd="0" parTransId="{C7F6A0D6-AC68-4DB4-8F14-A74CC6CD05D2}" sibTransId="{6D474062-B334-4D09-AAA3-DF517F2DC69B}"/>
    <dgm:cxn modelId="{A66E74F2-E40B-480E-A3B1-AA4708CF46D8}" srcId="{48FA939E-7D77-469B-B267-0564425CBA30}" destId="{3AE3E6AB-D68D-49F3-B591-96908D6D03CD}" srcOrd="1" destOrd="0" parTransId="{0555DBF8-E12A-4395-82C2-B01A8D93CF7D}" sibTransId="{DE4F31E5-217B-4DAC-A33A-A65739F97944}"/>
    <dgm:cxn modelId="{819AF9AF-F1A2-411B-B383-18F6958F9226}" type="presOf" srcId="{D9B934F8-DD60-4650-B1D4-59FB8FE6BA13}" destId="{CE91510E-A39E-4741-9CDC-CD8445567992}" srcOrd="0" destOrd="0" presId="urn:microsoft.com/office/officeart/2005/8/layout/list1"/>
    <dgm:cxn modelId="{4B5576BC-9FD3-4AD1-B18C-D78C47470173}" type="presOf" srcId="{90213AF1-D0BE-459C-A074-A44AF84A46FE}" destId="{C6B08F4A-B58A-4640-9C5B-2E39A18F063D}" srcOrd="0" destOrd="0" presId="urn:microsoft.com/office/officeart/2005/8/layout/list1"/>
    <dgm:cxn modelId="{1261D838-EE81-4318-AFB0-3DA6026D9E40}" type="presOf" srcId="{1114711E-4560-42E1-B33E-D5A83C720FD5}" destId="{D91AA1FD-38A9-4BD5-A6C3-C7C5C0C1D8AF}" srcOrd="0" destOrd="0" presId="urn:microsoft.com/office/officeart/2005/8/layout/list1"/>
    <dgm:cxn modelId="{E782F0AF-AA74-4194-8669-075B6C4A7664}" type="presParOf" srcId="{BCD2A019-8E77-4F1F-96AE-DDE1E691EE85}" destId="{E616EDB8-30D9-44EE-A8AD-6CC25DABA4D5}" srcOrd="0" destOrd="0" presId="urn:microsoft.com/office/officeart/2005/8/layout/list1"/>
    <dgm:cxn modelId="{4F59FA52-78DF-4579-B47F-9545E8428052}" type="presParOf" srcId="{E616EDB8-30D9-44EE-A8AD-6CC25DABA4D5}" destId="{28BE492B-D46D-497D-8DA4-5E2F1D3D4599}" srcOrd="0" destOrd="0" presId="urn:microsoft.com/office/officeart/2005/8/layout/list1"/>
    <dgm:cxn modelId="{46AE3BC9-8DC2-4942-9169-C338E4041E8B}" type="presParOf" srcId="{E616EDB8-30D9-44EE-A8AD-6CC25DABA4D5}" destId="{D65C2295-61C0-492C-B437-7C5E93BBBB78}" srcOrd="1" destOrd="0" presId="urn:microsoft.com/office/officeart/2005/8/layout/list1"/>
    <dgm:cxn modelId="{DCABEBE3-DC63-40BD-B7C6-461F2B445BC9}" type="presParOf" srcId="{BCD2A019-8E77-4F1F-96AE-DDE1E691EE85}" destId="{A38AF878-C4FD-4519-BA93-3F1869BD3D47}" srcOrd="1" destOrd="0" presId="urn:microsoft.com/office/officeart/2005/8/layout/list1"/>
    <dgm:cxn modelId="{8CAE45CB-B7B5-4042-B5F4-0DD303EC2272}" type="presParOf" srcId="{BCD2A019-8E77-4F1F-96AE-DDE1E691EE85}" destId="{F0C98572-EAAF-4522-9F2C-49E24D252434}" srcOrd="2" destOrd="0" presId="urn:microsoft.com/office/officeart/2005/8/layout/list1"/>
    <dgm:cxn modelId="{DECA81C0-429B-461A-9F9E-4F9DC5720104}" type="presParOf" srcId="{BCD2A019-8E77-4F1F-96AE-DDE1E691EE85}" destId="{B7A079C9-F837-4F67-B2ED-91B632E2798C}" srcOrd="3" destOrd="0" presId="urn:microsoft.com/office/officeart/2005/8/layout/list1"/>
    <dgm:cxn modelId="{62C87DB1-687D-4F01-9E78-08C3821D29FA}" type="presParOf" srcId="{BCD2A019-8E77-4F1F-96AE-DDE1E691EE85}" destId="{F05D9578-A036-40EE-B7BE-C82EFF9C2F73}" srcOrd="4" destOrd="0" presId="urn:microsoft.com/office/officeart/2005/8/layout/list1"/>
    <dgm:cxn modelId="{846C9523-8BC4-4DA8-B473-8E38913653B1}" type="presParOf" srcId="{F05D9578-A036-40EE-B7BE-C82EFF9C2F73}" destId="{146DBE3B-2F90-40C8-8CBC-A046C5E32EC5}" srcOrd="0" destOrd="0" presId="urn:microsoft.com/office/officeart/2005/8/layout/list1"/>
    <dgm:cxn modelId="{39FDD196-F028-40DF-9E51-5C2CE3B996C9}" type="presParOf" srcId="{F05D9578-A036-40EE-B7BE-C82EFF9C2F73}" destId="{47D6F244-AA8D-41EE-A9A3-B164E81E1DAB}" srcOrd="1" destOrd="0" presId="urn:microsoft.com/office/officeart/2005/8/layout/list1"/>
    <dgm:cxn modelId="{E8809F3B-ED65-47D7-81C7-14C151DEE62D}" type="presParOf" srcId="{BCD2A019-8E77-4F1F-96AE-DDE1E691EE85}" destId="{32545517-47BD-49C3-9763-A4B4A91E666A}" srcOrd="5" destOrd="0" presId="urn:microsoft.com/office/officeart/2005/8/layout/list1"/>
    <dgm:cxn modelId="{1FEC7A75-1426-485F-AF24-DF40DFA672A7}" type="presParOf" srcId="{BCD2A019-8E77-4F1F-96AE-DDE1E691EE85}" destId="{D90B1297-BA2E-429C-9D44-9F1DFC4069AA}" srcOrd="6" destOrd="0" presId="urn:microsoft.com/office/officeart/2005/8/layout/list1"/>
    <dgm:cxn modelId="{8A016E3F-22A3-4DF0-920E-D70193DE7470}" type="presParOf" srcId="{BCD2A019-8E77-4F1F-96AE-DDE1E691EE85}" destId="{E4808E47-E7A1-4115-BCF5-929C58C6E8AE}" srcOrd="7" destOrd="0" presId="urn:microsoft.com/office/officeart/2005/8/layout/list1"/>
    <dgm:cxn modelId="{9CD09B9E-7708-4D3E-8E9C-3BC2CA1193FF}" type="presParOf" srcId="{BCD2A019-8E77-4F1F-96AE-DDE1E691EE85}" destId="{4B35CF0D-62BF-4877-BA16-DD3B1841AAE7}" srcOrd="8" destOrd="0" presId="urn:microsoft.com/office/officeart/2005/8/layout/list1"/>
    <dgm:cxn modelId="{4E326386-73A9-450A-B52E-7EAFB4C312AE}" type="presParOf" srcId="{4B35CF0D-62BF-4877-BA16-DD3B1841AAE7}" destId="{D91AA1FD-38A9-4BD5-A6C3-C7C5C0C1D8AF}" srcOrd="0" destOrd="0" presId="urn:microsoft.com/office/officeart/2005/8/layout/list1"/>
    <dgm:cxn modelId="{6AAB29D9-6D4E-41E8-BF6A-8F03EE4B7C94}" type="presParOf" srcId="{4B35CF0D-62BF-4877-BA16-DD3B1841AAE7}" destId="{56A7ABF8-CC1C-4FFB-B8DD-485FB0F2C36C}" srcOrd="1" destOrd="0" presId="urn:microsoft.com/office/officeart/2005/8/layout/list1"/>
    <dgm:cxn modelId="{3F5B688A-36B8-4091-AD42-8B9D491C331C}" type="presParOf" srcId="{BCD2A019-8E77-4F1F-96AE-DDE1E691EE85}" destId="{A64A832F-A38F-4309-99E4-F7B997570C6B}" srcOrd="9" destOrd="0" presId="urn:microsoft.com/office/officeart/2005/8/layout/list1"/>
    <dgm:cxn modelId="{98196BE8-915E-40AD-B0AF-8DB30437EFE4}" type="presParOf" srcId="{BCD2A019-8E77-4F1F-96AE-DDE1E691EE85}" destId="{2B94D526-C083-4A67-87C8-7FC6D3730D95}" srcOrd="10" destOrd="0" presId="urn:microsoft.com/office/officeart/2005/8/layout/list1"/>
    <dgm:cxn modelId="{61008E24-5588-4636-8743-507066D943D7}" type="presParOf" srcId="{BCD2A019-8E77-4F1F-96AE-DDE1E691EE85}" destId="{44B5B522-2F4D-4D45-8DBA-544C7D936308}" srcOrd="11" destOrd="0" presId="urn:microsoft.com/office/officeart/2005/8/layout/list1"/>
    <dgm:cxn modelId="{A98C7E68-C6AB-4627-B176-DACFE021628D}" type="presParOf" srcId="{BCD2A019-8E77-4F1F-96AE-DDE1E691EE85}" destId="{90F7DD05-0706-441B-93EA-8F9F55293DEB}" srcOrd="12" destOrd="0" presId="urn:microsoft.com/office/officeart/2005/8/layout/list1"/>
    <dgm:cxn modelId="{F049AC10-998E-4BF1-A89F-BA5D2F04675E}" type="presParOf" srcId="{90F7DD05-0706-441B-93EA-8F9F55293DEB}" destId="{CE91510E-A39E-4741-9CDC-CD8445567992}" srcOrd="0" destOrd="0" presId="urn:microsoft.com/office/officeart/2005/8/layout/list1"/>
    <dgm:cxn modelId="{D23C077B-B980-4137-82AC-5AE0F542308B}" type="presParOf" srcId="{90F7DD05-0706-441B-93EA-8F9F55293DEB}" destId="{BF100A9B-545D-43AC-B4E6-2CF85A33A6FE}" srcOrd="1" destOrd="0" presId="urn:microsoft.com/office/officeart/2005/8/layout/list1"/>
    <dgm:cxn modelId="{874293B1-EBE8-4996-8637-0E3CF1C595B4}" type="presParOf" srcId="{BCD2A019-8E77-4F1F-96AE-DDE1E691EE85}" destId="{9E8F91D5-BF32-4A1C-86BE-AFAEB912EF54}" srcOrd="13" destOrd="0" presId="urn:microsoft.com/office/officeart/2005/8/layout/list1"/>
    <dgm:cxn modelId="{A500FFE5-ECE4-45E8-AF29-A11822C51DC3}" type="presParOf" srcId="{BCD2A019-8E77-4F1F-96AE-DDE1E691EE85}" destId="{C6B08F4A-B58A-4640-9C5B-2E39A18F063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4E31064-D048-4D23-93D1-0F0118053630}" type="doc">
      <dgm:prSet loTypeId="urn:microsoft.com/office/officeart/2005/8/layout/list1" loCatId="list" qsTypeId="urn:microsoft.com/office/officeart/2005/8/quickstyle/simple1" qsCatId="simple" csTypeId="urn:microsoft.com/office/officeart/2005/8/colors/accent2_5" csCatId="accent2" phldr="1"/>
      <dgm:spPr/>
      <dgm:t>
        <a:bodyPr/>
        <a:lstStyle/>
        <a:p>
          <a:endParaRPr lang="zh-CN" altLang="en-US"/>
        </a:p>
      </dgm:t>
    </dgm:pt>
    <dgm:pt modelId="{5F6784DB-BCB4-4436-B02E-8657538EF8EA}">
      <dgm:prSet phldrT="[文本]"/>
      <dgm:spPr>
        <a:ln>
          <a:solidFill>
            <a:schemeClr val="accent1"/>
          </a:solidFill>
        </a:ln>
      </dgm:spPr>
      <dgm:t>
        <a:bodyPr/>
        <a:lstStyle/>
        <a:p>
          <a:r>
            <a:rPr lang="zh-CN" altLang="en-US" b="1" dirty="0" smtClean="0">
              <a:latin typeface="微软雅黑" pitchFamily="34" charset="-122"/>
              <a:ea typeface="微软雅黑" pitchFamily="34" charset="-122"/>
            </a:rPr>
            <a:t>资源分配</a:t>
          </a:r>
          <a:endParaRPr lang="zh-CN" altLang="en-US" b="1" dirty="0">
            <a:latin typeface="微软雅黑" pitchFamily="34" charset="-122"/>
            <a:ea typeface="微软雅黑" pitchFamily="34" charset="-122"/>
          </a:endParaRPr>
        </a:p>
      </dgm:t>
    </dgm:pt>
    <dgm:pt modelId="{757602D2-1F1C-4CB9-A66D-B3CDCDB59AD3}" type="parTrans" cxnId="{655BF1C1-13CD-4BD2-ADAD-7F62DD5DBA69}">
      <dgm:prSet/>
      <dgm:spPr/>
      <dgm:t>
        <a:bodyPr/>
        <a:lstStyle/>
        <a:p>
          <a:endParaRPr lang="zh-CN" altLang="en-US">
            <a:latin typeface="微软雅黑" pitchFamily="34" charset="-122"/>
            <a:ea typeface="微软雅黑" pitchFamily="34" charset="-122"/>
          </a:endParaRPr>
        </a:p>
      </dgm:t>
    </dgm:pt>
    <dgm:pt modelId="{99FD241A-E600-4B4D-8CBD-30075C238CFA}" type="sibTrans" cxnId="{655BF1C1-13CD-4BD2-ADAD-7F62DD5DBA69}">
      <dgm:prSet/>
      <dgm:spPr/>
      <dgm:t>
        <a:bodyPr/>
        <a:lstStyle/>
        <a:p>
          <a:endParaRPr lang="zh-CN" altLang="en-US">
            <a:latin typeface="微软雅黑" pitchFamily="34" charset="-122"/>
            <a:ea typeface="微软雅黑" pitchFamily="34" charset="-122"/>
          </a:endParaRPr>
        </a:p>
      </dgm:t>
    </dgm:pt>
    <dgm:pt modelId="{562EEDA8-F659-45E6-BBFD-542CD53FD405}">
      <dgm:prSet phldrT="[文本]"/>
      <dgm:spPr>
        <a:ln>
          <a:solidFill>
            <a:schemeClr val="accent1">
              <a:alpha val="70000"/>
            </a:schemeClr>
          </a:solidFill>
        </a:ln>
      </dgm:spPr>
      <dgm:t>
        <a:bodyPr/>
        <a:lstStyle/>
        <a:p>
          <a:r>
            <a:rPr lang="zh-CN" altLang="en-US" b="1" dirty="0" smtClean="0">
              <a:latin typeface="微软雅黑" pitchFamily="34" charset="-122"/>
              <a:ea typeface="微软雅黑" pitchFamily="34" charset="-122"/>
            </a:rPr>
            <a:t>运维工作资源分配</a:t>
          </a:r>
          <a:endParaRPr lang="zh-CN" altLang="en-US" b="1" dirty="0">
            <a:latin typeface="微软雅黑" pitchFamily="34" charset="-122"/>
            <a:ea typeface="微软雅黑" pitchFamily="34" charset="-122"/>
          </a:endParaRPr>
        </a:p>
      </dgm:t>
    </dgm:pt>
    <dgm:pt modelId="{0D4703D0-8F2B-4DD4-B4EA-D20AFAEAEAFD}" type="parTrans" cxnId="{C42CD480-010D-4926-BA99-3BD7EC5A234E}">
      <dgm:prSet/>
      <dgm:spPr/>
      <dgm:t>
        <a:bodyPr/>
        <a:lstStyle/>
        <a:p>
          <a:endParaRPr lang="zh-CN" altLang="en-US">
            <a:latin typeface="微软雅黑" pitchFamily="34" charset="-122"/>
            <a:ea typeface="微软雅黑" pitchFamily="34" charset="-122"/>
          </a:endParaRPr>
        </a:p>
      </dgm:t>
    </dgm:pt>
    <dgm:pt modelId="{F71B0535-A354-4E62-BB6C-55CBC1B22414}" type="sibTrans" cxnId="{C42CD480-010D-4926-BA99-3BD7EC5A234E}">
      <dgm:prSet/>
      <dgm:spPr/>
      <dgm:t>
        <a:bodyPr/>
        <a:lstStyle/>
        <a:p>
          <a:endParaRPr lang="zh-CN" altLang="en-US">
            <a:latin typeface="微软雅黑" pitchFamily="34" charset="-122"/>
            <a:ea typeface="微软雅黑" pitchFamily="34" charset="-122"/>
          </a:endParaRPr>
        </a:p>
      </dgm:t>
    </dgm:pt>
    <dgm:pt modelId="{DD5606F0-C6EF-46A2-B3B6-C1D6AC42DA58}">
      <dgm:prSet phldrT="[文本]"/>
      <dgm:spPr>
        <a:ln>
          <a:solidFill>
            <a:schemeClr val="bg2"/>
          </a:solidFill>
        </a:ln>
      </dgm:spPr>
      <dgm:t>
        <a:bodyPr/>
        <a:lstStyle/>
        <a:p>
          <a:r>
            <a:rPr lang="zh-CN" altLang="en-US" dirty="0" smtClean="0">
              <a:latin typeface="微软雅黑" pitchFamily="34" charset="-122"/>
              <a:ea typeface="微软雅黑" pitchFamily="34" charset="-122"/>
            </a:rPr>
            <a:t>概述</a:t>
          </a:r>
          <a:endParaRPr lang="zh-CN" altLang="en-US" dirty="0">
            <a:latin typeface="微软雅黑" pitchFamily="34" charset="-122"/>
            <a:ea typeface="微软雅黑" pitchFamily="34" charset="-122"/>
          </a:endParaRPr>
        </a:p>
      </dgm:t>
    </dgm:pt>
    <dgm:pt modelId="{B3A4EC6A-5FFF-4E7C-940C-02AF038E529F}" type="parTrans" cxnId="{D4B46909-1DF1-4C39-B320-63D443AC2608}">
      <dgm:prSet/>
      <dgm:spPr/>
      <dgm:t>
        <a:bodyPr/>
        <a:lstStyle/>
        <a:p>
          <a:endParaRPr lang="zh-CN" altLang="en-US"/>
        </a:p>
      </dgm:t>
    </dgm:pt>
    <dgm:pt modelId="{07D7B3F8-71DD-4A87-AEBF-E9BF23B0CA18}" type="sibTrans" cxnId="{D4B46909-1DF1-4C39-B320-63D443AC2608}">
      <dgm:prSet/>
      <dgm:spPr/>
      <dgm:t>
        <a:bodyPr/>
        <a:lstStyle/>
        <a:p>
          <a:endParaRPr lang="zh-CN" altLang="en-US"/>
        </a:p>
      </dgm:t>
    </dgm:pt>
    <dgm:pt modelId="{DEF1B574-E70B-4F0D-91BB-8E49B3BB6B58}">
      <dgm:prSet phldrT="[文本]"/>
      <dgm:spPr>
        <a:ln>
          <a:solidFill>
            <a:schemeClr val="tx2">
              <a:lumMod val="40000"/>
              <a:lumOff val="60000"/>
              <a:alpha val="90000"/>
            </a:schemeClr>
          </a:solidFill>
        </a:ln>
      </dgm:spPr>
      <dgm:t>
        <a:bodyPr/>
        <a:lstStyle/>
        <a:p>
          <a:r>
            <a:rPr lang="zh-CN" altLang="en-US" dirty="0" smtClean="0">
              <a:latin typeface="微软雅黑" pitchFamily="34" charset="-122"/>
              <a:ea typeface="微软雅黑" pitchFamily="34" charset="-122"/>
            </a:rPr>
            <a:t>系统概况</a:t>
          </a:r>
          <a:endParaRPr lang="zh-CN" altLang="en-US" dirty="0">
            <a:latin typeface="微软雅黑" pitchFamily="34" charset="-122"/>
            <a:ea typeface="微软雅黑" pitchFamily="34" charset="-122"/>
          </a:endParaRPr>
        </a:p>
      </dgm:t>
    </dgm:pt>
    <dgm:pt modelId="{75F2EB4E-A7A4-447D-8446-1ECECE5D4545}" type="parTrans" cxnId="{21D70C28-865C-4451-AF42-C6A778C75690}">
      <dgm:prSet/>
      <dgm:spPr/>
      <dgm:t>
        <a:bodyPr/>
        <a:lstStyle/>
        <a:p>
          <a:endParaRPr lang="zh-CN" altLang="en-US"/>
        </a:p>
      </dgm:t>
    </dgm:pt>
    <dgm:pt modelId="{8BB32AB7-9C5E-4461-8838-8F406B70AC85}" type="sibTrans" cxnId="{21D70C28-865C-4451-AF42-C6A778C75690}">
      <dgm:prSet/>
      <dgm:spPr/>
      <dgm:t>
        <a:bodyPr/>
        <a:lstStyle/>
        <a:p>
          <a:endParaRPr lang="zh-CN" altLang="en-US"/>
        </a:p>
      </dgm:t>
    </dgm:pt>
    <dgm:pt modelId="{AB25032A-5938-4E8F-8602-5638B91F8E5F}">
      <dgm:prSet phldrT="[文本]"/>
      <dgm:spPr>
        <a:ln>
          <a:solidFill>
            <a:schemeClr val="tx2">
              <a:lumMod val="40000"/>
              <a:lumOff val="60000"/>
              <a:alpha val="90000"/>
            </a:schemeClr>
          </a:solidFill>
        </a:ln>
      </dgm:spPr>
      <dgm:t>
        <a:bodyPr/>
        <a:lstStyle/>
        <a:p>
          <a:r>
            <a:rPr lang="zh-CN" altLang="en-US" dirty="0" smtClean="0">
              <a:latin typeface="微软雅黑" pitchFamily="34" charset="-122"/>
              <a:ea typeface="微软雅黑" pitchFamily="34" charset="-122"/>
            </a:rPr>
            <a:t>项目工作内容</a:t>
          </a:r>
          <a:endParaRPr lang="zh-CN" altLang="en-US" dirty="0">
            <a:latin typeface="微软雅黑" pitchFamily="34" charset="-122"/>
            <a:ea typeface="微软雅黑" pitchFamily="34" charset="-122"/>
          </a:endParaRPr>
        </a:p>
      </dgm:t>
    </dgm:pt>
    <dgm:pt modelId="{2219C07F-B51F-4D46-8F9D-727C8C09B1DD}" type="parTrans" cxnId="{E746C08E-7447-4B2D-AFA2-29A1F709D480}">
      <dgm:prSet/>
      <dgm:spPr/>
      <dgm:t>
        <a:bodyPr/>
        <a:lstStyle/>
        <a:p>
          <a:endParaRPr lang="zh-CN" altLang="en-US"/>
        </a:p>
      </dgm:t>
    </dgm:pt>
    <dgm:pt modelId="{FF5C7ED3-9B05-469F-8B4B-2691F4A9ADE0}" type="sibTrans" cxnId="{E746C08E-7447-4B2D-AFA2-29A1F709D480}">
      <dgm:prSet/>
      <dgm:spPr/>
      <dgm:t>
        <a:bodyPr/>
        <a:lstStyle/>
        <a:p>
          <a:endParaRPr lang="zh-CN" altLang="en-US"/>
        </a:p>
      </dgm:t>
    </dgm:pt>
    <dgm:pt modelId="{E4DD4A7A-96CE-41EC-9065-53D829A73A79}">
      <dgm:prSet phldrT="[文本]"/>
      <dgm:spPr>
        <a:ln>
          <a:solidFill>
            <a:schemeClr val="accent1">
              <a:alpha val="70000"/>
            </a:schemeClr>
          </a:solidFill>
        </a:ln>
      </dgm:spPr>
      <dgm:t>
        <a:bodyPr/>
        <a:lstStyle/>
        <a:p>
          <a:r>
            <a:rPr lang="zh-CN" altLang="en-US" b="1" dirty="0" smtClean="0">
              <a:latin typeface="微软雅黑" pitchFamily="34" charset="-122"/>
              <a:ea typeface="微软雅黑" pitchFamily="34" charset="-122"/>
            </a:rPr>
            <a:t>开发工作资源分配</a:t>
          </a:r>
          <a:endParaRPr lang="zh-CN" altLang="en-US" b="1" dirty="0">
            <a:latin typeface="微软雅黑" pitchFamily="34" charset="-122"/>
            <a:ea typeface="微软雅黑" pitchFamily="34" charset="-122"/>
          </a:endParaRPr>
        </a:p>
      </dgm:t>
    </dgm:pt>
    <dgm:pt modelId="{1291E88B-D7C7-42A2-B7BC-694A4C949ED0}" type="parTrans" cxnId="{2CCC286B-79B7-401C-BCA6-A6CDEA34DB42}">
      <dgm:prSet/>
      <dgm:spPr/>
      <dgm:t>
        <a:bodyPr/>
        <a:lstStyle/>
        <a:p>
          <a:endParaRPr lang="zh-CN" altLang="en-US"/>
        </a:p>
      </dgm:t>
    </dgm:pt>
    <dgm:pt modelId="{E92DE6B8-3561-4A9D-97BD-E741171868F1}" type="sibTrans" cxnId="{2CCC286B-79B7-401C-BCA6-A6CDEA34DB42}">
      <dgm:prSet/>
      <dgm:spPr/>
      <dgm:t>
        <a:bodyPr/>
        <a:lstStyle/>
        <a:p>
          <a:endParaRPr lang="zh-CN" altLang="en-US"/>
        </a:p>
      </dgm:t>
    </dgm:pt>
    <dgm:pt modelId="{97378565-BD0D-482A-9243-475FE1F92468}">
      <dgm:prSet phldrT="[文本]"/>
      <dgm:spPr/>
      <dgm:t>
        <a:bodyPr/>
        <a:lstStyle/>
        <a:p>
          <a:r>
            <a:rPr lang="zh-CN" altLang="en-US" dirty="0" smtClean="0">
              <a:latin typeface="微软雅黑" pitchFamily="34" charset="-122"/>
              <a:ea typeface="微软雅黑" pitchFamily="34" charset="-122"/>
            </a:rPr>
            <a:t>工作总结</a:t>
          </a:r>
          <a:endParaRPr lang="zh-CN" altLang="en-US" b="1" dirty="0">
            <a:latin typeface="微软雅黑" pitchFamily="34" charset="-122"/>
            <a:ea typeface="微软雅黑" pitchFamily="34" charset="-122"/>
          </a:endParaRPr>
        </a:p>
      </dgm:t>
    </dgm:pt>
    <dgm:pt modelId="{EA8FFBC4-3D8F-440E-9A91-3F276124AEE0}" type="parTrans" cxnId="{B7E9677F-09B5-4BC9-A2D3-44A6FFE4DDA2}">
      <dgm:prSet/>
      <dgm:spPr/>
      <dgm:t>
        <a:bodyPr/>
        <a:lstStyle/>
        <a:p>
          <a:endParaRPr lang="zh-CN" altLang="en-US"/>
        </a:p>
      </dgm:t>
    </dgm:pt>
    <dgm:pt modelId="{CCD5FC3F-0471-4195-8D40-3691582C37D2}" type="sibTrans" cxnId="{B7E9677F-09B5-4BC9-A2D3-44A6FFE4DDA2}">
      <dgm:prSet/>
      <dgm:spPr/>
      <dgm:t>
        <a:bodyPr/>
        <a:lstStyle/>
        <a:p>
          <a:endParaRPr lang="zh-CN" altLang="en-US"/>
        </a:p>
      </dgm:t>
    </dgm:pt>
    <dgm:pt modelId="{A5DCE08E-095C-4682-8B15-EAB100F9204D}">
      <dgm:prSet phldrT="[文本]"/>
      <dgm:spPr/>
      <dgm:t>
        <a:bodyPr/>
        <a:lstStyle/>
        <a:p>
          <a:r>
            <a:rPr lang="en-US" altLang="zh-CN" dirty="0" smtClean="0">
              <a:latin typeface="微软雅黑" pitchFamily="34" charset="-122"/>
              <a:ea typeface="微软雅黑" pitchFamily="34" charset="-122"/>
            </a:rPr>
            <a:t>2015</a:t>
          </a:r>
          <a:r>
            <a:rPr lang="zh-CN" altLang="en-US" dirty="0" smtClean="0">
              <a:latin typeface="微软雅黑" pitchFamily="34" charset="-122"/>
              <a:ea typeface="微软雅黑" pitchFamily="34" charset="-122"/>
            </a:rPr>
            <a:t>年工作总结</a:t>
          </a:r>
          <a:endParaRPr lang="zh-CN" altLang="en-US" dirty="0">
            <a:latin typeface="微软雅黑" pitchFamily="34" charset="-122"/>
            <a:ea typeface="微软雅黑" pitchFamily="34" charset="-122"/>
          </a:endParaRPr>
        </a:p>
      </dgm:t>
    </dgm:pt>
    <dgm:pt modelId="{62ACDF7C-2010-4221-8772-961B4DC9440F}" type="parTrans" cxnId="{9D48DFBF-B2CF-404D-ADD9-606F6F722D71}">
      <dgm:prSet/>
      <dgm:spPr/>
      <dgm:t>
        <a:bodyPr/>
        <a:lstStyle/>
        <a:p>
          <a:endParaRPr lang="zh-CN" altLang="en-US"/>
        </a:p>
      </dgm:t>
    </dgm:pt>
    <dgm:pt modelId="{2E28CC87-11C8-4B3F-9F10-5D2B220F2361}" type="sibTrans" cxnId="{9D48DFBF-B2CF-404D-ADD9-606F6F722D71}">
      <dgm:prSet/>
      <dgm:spPr/>
      <dgm:t>
        <a:bodyPr/>
        <a:lstStyle/>
        <a:p>
          <a:endParaRPr lang="zh-CN" altLang="en-US"/>
        </a:p>
      </dgm:t>
    </dgm:pt>
    <dgm:pt modelId="{D4004B2F-9FC8-4DAB-BDC6-656D399D1D2A}">
      <dgm:prSet/>
      <dgm:spPr/>
      <dgm:t>
        <a:bodyPr/>
        <a:lstStyle/>
        <a:p>
          <a:r>
            <a:rPr lang="en-US" altLang="zh-CN" dirty="0" smtClean="0">
              <a:latin typeface="微软雅黑" pitchFamily="34" charset="-122"/>
              <a:ea typeface="微软雅黑" pitchFamily="34" charset="-122"/>
            </a:rPr>
            <a:t>2016</a:t>
          </a:r>
          <a:r>
            <a:rPr lang="zh-CN" altLang="en-US" dirty="0" smtClean="0">
              <a:latin typeface="微软雅黑" pitchFamily="34" charset="-122"/>
              <a:ea typeface="微软雅黑" pitchFamily="34" charset="-122"/>
            </a:rPr>
            <a:t>年工作计划</a:t>
          </a:r>
          <a:endParaRPr lang="zh-CN" altLang="en-US" dirty="0">
            <a:latin typeface="微软雅黑" pitchFamily="34" charset="-122"/>
            <a:ea typeface="微软雅黑" pitchFamily="34" charset="-122"/>
          </a:endParaRPr>
        </a:p>
      </dgm:t>
    </dgm:pt>
    <dgm:pt modelId="{1689B0C8-90F1-4AF6-96FC-CB370535484C}" type="parTrans" cxnId="{D4CD042D-0AD3-4D10-9C7E-45BABB57659F}">
      <dgm:prSet/>
      <dgm:spPr/>
      <dgm:t>
        <a:bodyPr/>
        <a:lstStyle/>
        <a:p>
          <a:endParaRPr lang="zh-CN" altLang="en-US"/>
        </a:p>
      </dgm:t>
    </dgm:pt>
    <dgm:pt modelId="{C4A726C4-85B5-4884-8A53-400E8B91F657}" type="sibTrans" cxnId="{D4CD042D-0AD3-4D10-9C7E-45BABB57659F}">
      <dgm:prSet/>
      <dgm:spPr/>
      <dgm:t>
        <a:bodyPr/>
        <a:lstStyle/>
        <a:p>
          <a:endParaRPr lang="zh-CN" altLang="en-US"/>
        </a:p>
      </dgm:t>
    </dgm:pt>
    <dgm:pt modelId="{DA6FFA21-4FA0-4241-8BC5-01F1DEF00DDB}" type="pres">
      <dgm:prSet presAssocID="{34E31064-D048-4D23-93D1-0F0118053630}" presName="linear" presStyleCnt="0">
        <dgm:presLayoutVars>
          <dgm:dir/>
          <dgm:animLvl val="lvl"/>
          <dgm:resizeHandles val="exact"/>
        </dgm:presLayoutVars>
      </dgm:prSet>
      <dgm:spPr/>
      <dgm:t>
        <a:bodyPr/>
        <a:lstStyle/>
        <a:p>
          <a:endParaRPr lang="zh-CN" altLang="en-US"/>
        </a:p>
      </dgm:t>
    </dgm:pt>
    <dgm:pt modelId="{15D254EB-363E-4551-AE64-32B31146964B}" type="pres">
      <dgm:prSet presAssocID="{DD5606F0-C6EF-46A2-B3B6-C1D6AC42DA58}" presName="parentLin" presStyleCnt="0"/>
      <dgm:spPr/>
    </dgm:pt>
    <dgm:pt modelId="{60AB6179-BFBB-477C-8080-A0D1C0C2079A}" type="pres">
      <dgm:prSet presAssocID="{DD5606F0-C6EF-46A2-B3B6-C1D6AC42DA58}" presName="parentLeftMargin" presStyleLbl="node1" presStyleIdx="0" presStyleCnt="3"/>
      <dgm:spPr/>
      <dgm:t>
        <a:bodyPr/>
        <a:lstStyle/>
        <a:p>
          <a:endParaRPr lang="zh-CN" altLang="en-US"/>
        </a:p>
      </dgm:t>
    </dgm:pt>
    <dgm:pt modelId="{9C4386A1-5C72-47C7-98EB-2A9C1172FAB5}" type="pres">
      <dgm:prSet presAssocID="{DD5606F0-C6EF-46A2-B3B6-C1D6AC42DA58}" presName="parentText" presStyleLbl="node1" presStyleIdx="0" presStyleCnt="3">
        <dgm:presLayoutVars>
          <dgm:chMax val="0"/>
          <dgm:bulletEnabled val="1"/>
        </dgm:presLayoutVars>
      </dgm:prSet>
      <dgm:spPr/>
      <dgm:t>
        <a:bodyPr/>
        <a:lstStyle/>
        <a:p>
          <a:endParaRPr lang="zh-CN" altLang="en-US"/>
        </a:p>
      </dgm:t>
    </dgm:pt>
    <dgm:pt modelId="{E1D69960-073F-4F7E-9B93-7E50E51D6F96}" type="pres">
      <dgm:prSet presAssocID="{DD5606F0-C6EF-46A2-B3B6-C1D6AC42DA58}" presName="negativeSpace" presStyleCnt="0"/>
      <dgm:spPr/>
    </dgm:pt>
    <dgm:pt modelId="{263E1827-BAAF-4724-852D-0FF1D172F676}" type="pres">
      <dgm:prSet presAssocID="{DD5606F0-C6EF-46A2-B3B6-C1D6AC42DA58}" presName="childText" presStyleLbl="conFgAcc1" presStyleIdx="0" presStyleCnt="3">
        <dgm:presLayoutVars>
          <dgm:bulletEnabled val="1"/>
        </dgm:presLayoutVars>
      </dgm:prSet>
      <dgm:spPr/>
      <dgm:t>
        <a:bodyPr/>
        <a:lstStyle/>
        <a:p>
          <a:endParaRPr lang="zh-CN" altLang="en-US"/>
        </a:p>
      </dgm:t>
    </dgm:pt>
    <dgm:pt modelId="{FA97D36B-EAEC-454A-89DF-EEB15AED14C3}" type="pres">
      <dgm:prSet presAssocID="{07D7B3F8-71DD-4A87-AEBF-E9BF23B0CA18}" presName="spaceBetweenRectangles" presStyleCnt="0"/>
      <dgm:spPr/>
    </dgm:pt>
    <dgm:pt modelId="{71A1BD6D-C57C-4685-8295-BDC9F10D7C47}" type="pres">
      <dgm:prSet presAssocID="{97378565-BD0D-482A-9243-475FE1F92468}" presName="parentLin" presStyleCnt="0"/>
      <dgm:spPr/>
    </dgm:pt>
    <dgm:pt modelId="{C0706E49-87E9-4B44-9613-61FD8BEE9388}" type="pres">
      <dgm:prSet presAssocID="{97378565-BD0D-482A-9243-475FE1F92468}" presName="parentLeftMargin" presStyleLbl="node1" presStyleIdx="0" presStyleCnt="3"/>
      <dgm:spPr/>
      <dgm:t>
        <a:bodyPr/>
        <a:lstStyle/>
        <a:p>
          <a:endParaRPr lang="zh-CN" altLang="en-US"/>
        </a:p>
      </dgm:t>
    </dgm:pt>
    <dgm:pt modelId="{962D4A89-7708-4754-B8FF-7C2E7828E2EF}" type="pres">
      <dgm:prSet presAssocID="{97378565-BD0D-482A-9243-475FE1F92468}" presName="parentText" presStyleLbl="node1" presStyleIdx="1" presStyleCnt="3">
        <dgm:presLayoutVars>
          <dgm:chMax val="0"/>
          <dgm:bulletEnabled val="1"/>
        </dgm:presLayoutVars>
      </dgm:prSet>
      <dgm:spPr/>
      <dgm:t>
        <a:bodyPr/>
        <a:lstStyle/>
        <a:p>
          <a:endParaRPr lang="zh-CN" altLang="en-US"/>
        </a:p>
      </dgm:t>
    </dgm:pt>
    <dgm:pt modelId="{27453D05-1572-4872-8F3C-B1739CB853E0}" type="pres">
      <dgm:prSet presAssocID="{97378565-BD0D-482A-9243-475FE1F92468}" presName="negativeSpace" presStyleCnt="0"/>
      <dgm:spPr/>
    </dgm:pt>
    <dgm:pt modelId="{F358CA28-E2D1-4B04-AF7C-53E070ED374C}" type="pres">
      <dgm:prSet presAssocID="{97378565-BD0D-482A-9243-475FE1F92468}" presName="childText" presStyleLbl="conFgAcc1" presStyleIdx="1" presStyleCnt="3">
        <dgm:presLayoutVars>
          <dgm:bulletEnabled val="1"/>
        </dgm:presLayoutVars>
      </dgm:prSet>
      <dgm:spPr/>
      <dgm:t>
        <a:bodyPr/>
        <a:lstStyle/>
        <a:p>
          <a:endParaRPr lang="zh-CN" altLang="en-US"/>
        </a:p>
      </dgm:t>
    </dgm:pt>
    <dgm:pt modelId="{929E6C8A-90CA-4FCE-A2D0-B1E7E93DCB9E}" type="pres">
      <dgm:prSet presAssocID="{CCD5FC3F-0471-4195-8D40-3691582C37D2}" presName="spaceBetweenRectangles" presStyleCnt="0"/>
      <dgm:spPr/>
    </dgm:pt>
    <dgm:pt modelId="{C1A9C172-C4A9-4F86-A83F-1387B194B931}" type="pres">
      <dgm:prSet presAssocID="{5F6784DB-BCB4-4436-B02E-8657538EF8EA}" presName="parentLin" presStyleCnt="0"/>
      <dgm:spPr/>
    </dgm:pt>
    <dgm:pt modelId="{F451A372-85C9-4C54-B92C-FEF61226457E}" type="pres">
      <dgm:prSet presAssocID="{5F6784DB-BCB4-4436-B02E-8657538EF8EA}" presName="parentLeftMargin" presStyleLbl="node1" presStyleIdx="1" presStyleCnt="3"/>
      <dgm:spPr/>
      <dgm:t>
        <a:bodyPr/>
        <a:lstStyle/>
        <a:p>
          <a:endParaRPr lang="zh-CN" altLang="en-US"/>
        </a:p>
      </dgm:t>
    </dgm:pt>
    <dgm:pt modelId="{D4DE59EE-84CE-4359-BF39-DC7C344564C2}" type="pres">
      <dgm:prSet presAssocID="{5F6784DB-BCB4-4436-B02E-8657538EF8EA}" presName="parentText" presStyleLbl="node1" presStyleIdx="2" presStyleCnt="3">
        <dgm:presLayoutVars>
          <dgm:chMax val="0"/>
          <dgm:bulletEnabled val="1"/>
        </dgm:presLayoutVars>
      </dgm:prSet>
      <dgm:spPr/>
      <dgm:t>
        <a:bodyPr/>
        <a:lstStyle/>
        <a:p>
          <a:endParaRPr lang="zh-CN" altLang="en-US"/>
        </a:p>
      </dgm:t>
    </dgm:pt>
    <dgm:pt modelId="{41592744-9AE7-43CB-BFAC-A961CD41ACEC}" type="pres">
      <dgm:prSet presAssocID="{5F6784DB-BCB4-4436-B02E-8657538EF8EA}" presName="negativeSpace" presStyleCnt="0"/>
      <dgm:spPr/>
    </dgm:pt>
    <dgm:pt modelId="{9F1CBAC4-3B00-4CC0-871A-8A92A80E4C1D}" type="pres">
      <dgm:prSet presAssocID="{5F6784DB-BCB4-4436-B02E-8657538EF8EA}" presName="childText" presStyleLbl="conFgAcc1" presStyleIdx="2" presStyleCnt="3">
        <dgm:presLayoutVars>
          <dgm:bulletEnabled val="1"/>
        </dgm:presLayoutVars>
      </dgm:prSet>
      <dgm:spPr/>
      <dgm:t>
        <a:bodyPr/>
        <a:lstStyle/>
        <a:p>
          <a:endParaRPr lang="zh-CN" altLang="en-US"/>
        </a:p>
      </dgm:t>
    </dgm:pt>
  </dgm:ptLst>
  <dgm:cxnLst>
    <dgm:cxn modelId="{FD2AF599-42BD-4AE1-91B7-27F7B2D3491A}" type="presOf" srcId="{DEF1B574-E70B-4F0D-91BB-8E49B3BB6B58}" destId="{263E1827-BAAF-4724-852D-0FF1D172F676}" srcOrd="0" destOrd="0" presId="urn:microsoft.com/office/officeart/2005/8/layout/list1"/>
    <dgm:cxn modelId="{21D70C28-865C-4451-AF42-C6A778C75690}" srcId="{DD5606F0-C6EF-46A2-B3B6-C1D6AC42DA58}" destId="{DEF1B574-E70B-4F0D-91BB-8E49B3BB6B58}" srcOrd="0" destOrd="0" parTransId="{75F2EB4E-A7A4-447D-8446-1ECECE5D4545}" sibTransId="{8BB32AB7-9C5E-4461-8838-8F406B70AC85}"/>
    <dgm:cxn modelId="{82D4F3AD-5035-4B8C-AE98-E2BC7D740F6F}" type="presOf" srcId="{D4004B2F-9FC8-4DAB-BDC6-656D399D1D2A}" destId="{F358CA28-E2D1-4B04-AF7C-53E070ED374C}" srcOrd="0" destOrd="1" presId="urn:microsoft.com/office/officeart/2005/8/layout/list1"/>
    <dgm:cxn modelId="{3E1094E0-8430-4BC2-912F-3EF92A0C7542}" type="presOf" srcId="{E4DD4A7A-96CE-41EC-9065-53D829A73A79}" destId="{9F1CBAC4-3B00-4CC0-871A-8A92A80E4C1D}" srcOrd="0" destOrd="1" presId="urn:microsoft.com/office/officeart/2005/8/layout/list1"/>
    <dgm:cxn modelId="{ACE8C11F-8CC7-4C6B-9D08-B92CA641606C}" type="presOf" srcId="{5F6784DB-BCB4-4436-B02E-8657538EF8EA}" destId="{D4DE59EE-84CE-4359-BF39-DC7C344564C2}" srcOrd="1" destOrd="0" presId="urn:microsoft.com/office/officeart/2005/8/layout/list1"/>
    <dgm:cxn modelId="{D38E3D0A-1373-4051-9E5E-AC7777B7F306}" type="presOf" srcId="{97378565-BD0D-482A-9243-475FE1F92468}" destId="{C0706E49-87E9-4B44-9613-61FD8BEE9388}" srcOrd="0" destOrd="0" presId="urn:microsoft.com/office/officeart/2005/8/layout/list1"/>
    <dgm:cxn modelId="{2CCC286B-79B7-401C-BCA6-A6CDEA34DB42}" srcId="{5F6784DB-BCB4-4436-B02E-8657538EF8EA}" destId="{E4DD4A7A-96CE-41EC-9065-53D829A73A79}" srcOrd="1" destOrd="0" parTransId="{1291E88B-D7C7-42A2-B7BC-694A4C949ED0}" sibTransId="{E92DE6B8-3561-4A9D-97BD-E741171868F1}"/>
    <dgm:cxn modelId="{EE28D62A-8FC1-439B-B6B3-365239848DB0}" type="presOf" srcId="{AB25032A-5938-4E8F-8602-5638B91F8E5F}" destId="{263E1827-BAAF-4724-852D-0FF1D172F676}" srcOrd="0" destOrd="1" presId="urn:microsoft.com/office/officeart/2005/8/layout/list1"/>
    <dgm:cxn modelId="{D4CD042D-0AD3-4D10-9C7E-45BABB57659F}" srcId="{97378565-BD0D-482A-9243-475FE1F92468}" destId="{D4004B2F-9FC8-4DAB-BDC6-656D399D1D2A}" srcOrd="1" destOrd="0" parTransId="{1689B0C8-90F1-4AF6-96FC-CB370535484C}" sibTransId="{C4A726C4-85B5-4884-8A53-400E8B91F657}"/>
    <dgm:cxn modelId="{9D48DFBF-B2CF-404D-ADD9-606F6F722D71}" srcId="{97378565-BD0D-482A-9243-475FE1F92468}" destId="{A5DCE08E-095C-4682-8B15-EAB100F9204D}" srcOrd="0" destOrd="0" parTransId="{62ACDF7C-2010-4221-8772-961B4DC9440F}" sibTransId="{2E28CC87-11C8-4B3F-9F10-5D2B220F2361}"/>
    <dgm:cxn modelId="{373AC7F6-DC13-45F7-BE42-4BD2FDA37B4A}" type="presOf" srcId="{34E31064-D048-4D23-93D1-0F0118053630}" destId="{DA6FFA21-4FA0-4241-8BC5-01F1DEF00DDB}" srcOrd="0" destOrd="0" presId="urn:microsoft.com/office/officeart/2005/8/layout/list1"/>
    <dgm:cxn modelId="{B6678FEF-9C37-4316-B13B-B3B23C07AD50}" type="presOf" srcId="{5F6784DB-BCB4-4436-B02E-8657538EF8EA}" destId="{F451A372-85C9-4C54-B92C-FEF61226457E}" srcOrd="0" destOrd="0" presId="urn:microsoft.com/office/officeart/2005/8/layout/list1"/>
    <dgm:cxn modelId="{D4B46909-1DF1-4C39-B320-63D443AC2608}" srcId="{34E31064-D048-4D23-93D1-0F0118053630}" destId="{DD5606F0-C6EF-46A2-B3B6-C1D6AC42DA58}" srcOrd="0" destOrd="0" parTransId="{B3A4EC6A-5FFF-4E7C-940C-02AF038E529F}" sibTransId="{07D7B3F8-71DD-4A87-AEBF-E9BF23B0CA18}"/>
    <dgm:cxn modelId="{C42CD480-010D-4926-BA99-3BD7EC5A234E}" srcId="{5F6784DB-BCB4-4436-B02E-8657538EF8EA}" destId="{562EEDA8-F659-45E6-BBFD-542CD53FD405}" srcOrd="0" destOrd="0" parTransId="{0D4703D0-8F2B-4DD4-B4EA-D20AFAEAEAFD}" sibTransId="{F71B0535-A354-4E62-BB6C-55CBC1B22414}"/>
    <dgm:cxn modelId="{B7E9677F-09B5-4BC9-A2D3-44A6FFE4DDA2}" srcId="{34E31064-D048-4D23-93D1-0F0118053630}" destId="{97378565-BD0D-482A-9243-475FE1F92468}" srcOrd="1" destOrd="0" parTransId="{EA8FFBC4-3D8F-440E-9A91-3F276124AEE0}" sibTransId="{CCD5FC3F-0471-4195-8D40-3691582C37D2}"/>
    <dgm:cxn modelId="{AD346B06-A4E2-4537-BA7A-9925910AF93D}" type="presOf" srcId="{A5DCE08E-095C-4682-8B15-EAB100F9204D}" destId="{F358CA28-E2D1-4B04-AF7C-53E070ED374C}" srcOrd="0" destOrd="0" presId="urn:microsoft.com/office/officeart/2005/8/layout/list1"/>
    <dgm:cxn modelId="{20A16BCD-499B-4BC5-BA0B-87E97FBA1F0B}" type="presOf" srcId="{562EEDA8-F659-45E6-BBFD-542CD53FD405}" destId="{9F1CBAC4-3B00-4CC0-871A-8A92A80E4C1D}" srcOrd="0" destOrd="0" presId="urn:microsoft.com/office/officeart/2005/8/layout/list1"/>
    <dgm:cxn modelId="{F6E2E307-1356-4F67-BBE9-A4B4C6232821}" type="presOf" srcId="{DD5606F0-C6EF-46A2-B3B6-C1D6AC42DA58}" destId="{9C4386A1-5C72-47C7-98EB-2A9C1172FAB5}" srcOrd="1" destOrd="0" presId="urn:microsoft.com/office/officeart/2005/8/layout/list1"/>
    <dgm:cxn modelId="{F210A1FD-8E0B-4229-854B-D23E2992A261}" type="presOf" srcId="{DD5606F0-C6EF-46A2-B3B6-C1D6AC42DA58}" destId="{60AB6179-BFBB-477C-8080-A0D1C0C2079A}" srcOrd="0" destOrd="0" presId="urn:microsoft.com/office/officeart/2005/8/layout/list1"/>
    <dgm:cxn modelId="{E746C08E-7447-4B2D-AFA2-29A1F709D480}" srcId="{DD5606F0-C6EF-46A2-B3B6-C1D6AC42DA58}" destId="{AB25032A-5938-4E8F-8602-5638B91F8E5F}" srcOrd="1" destOrd="0" parTransId="{2219C07F-B51F-4D46-8F9D-727C8C09B1DD}" sibTransId="{FF5C7ED3-9B05-469F-8B4B-2691F4A9ADE0}"/>
    <dgm:cxn modelId="{35430F0B-C0A8-4476-AA16-834AC042CAF0}" type="presOf" srcId="{97378565-BD0D-482A-9243-475FE1F92468}" destId="{962D4A89-7708-4754-B8FF-7C2E7828E2EF}" srcOrd="1" destOrd="0" presId="urn:microsoft.com/office/officeart/2005/8/layout/list1"/>
    <dgm:cxn modelId="{655BF1C1-13CD-4BD2-ADAD-7F62DD5DBA69}" srcId="{34E31064-D048-4D23-93D1-0F0118053630}" destId="{5F6784DB-BCB4-4436-B02E-8657538EF8EA}" srcOrd="2" destOrd="0" parTransId="{757602D2-1F1C-4CB9-A66D-B3CDCDB59AD3}" sibTransId="{99FD241A-E600-4B4D-8CBD-30075C238CFA}"/>
    <dgm:cxn modelId="{6B3933FD-E8FA-4D36-A4F3-29F897ABE87E}" type="presParOf" srcId="{DA6FFA21-4FA0-4241-8BC5-01F1DEF00DDB}" destId="{15D254EB-363E-4551-AE64-32B31146964B}" srcOrd="0" destOrd="0" presId="urn:microsoft.com/office/officeart/2005/8/layout/list1"/>
    <dgm:cxn modelId="{354F2E4D-D948-49CC-8C9C-994C9471B295}" type="presParOf" srcId="{15D254EB-363E-4551-AE64-32B31146964B}" destId="{60AB6179-BFBB-477C-8080-A0D1C0C2079A}" srcOrd="0" destOrd="0" presId="urn:microsoft.com/office/officeart/2005/8/layout/list1"/>
    <dgm:cxn modelId="{4BA5891A-7391-47DA-BB55-02EDA995F135}" type="presParOf" srcId="{15D254EB-363E-4551-AE64-32B31146964B}" destId="{9C4386A1-5C72-47C7-98EB-2A9C1172FAB5}" srcOrd="1" destOrd="0" presId="urn:microsoft.com/office/officeart/2005/8/layout/list1"/>
    <dgm:cxn modelId="{E5933E3C-CDCA-4F5B-9118-8182AE9CC3BA}" type="presParOf" srcId="{DA6FFA21-4FA0-4241-8BC5-01F1DEF00DDB}" destId="{E1D69960-073F-4F7E-9B93-7E50E51D6F96}" srcOrd="1" destOrd="0" presId="urn:microsoft.com/office/officeart/2005/8/layout/list1"/>
    <dgm:cxn modelId="{4232F9E9-4F82-4B55-ABCF-D75281AEC96B}" type="presParOf" srcId="{DA6FFA21-4FA0-4241-8BC5-01F1DEF00DDB}" destId="{263E1827-BAAF-4724-852D-0FF1D172F676}" srcOrd="2" destOrd="0" presId="urn:microsoft.com/office/officeart/2005/8/layout/list1"/>
    <dgm:cxn modelId="{1E88C4BB-FA32-4B03-8166-585D73B4FF14}" type="presParOf" srcId="{DA6FFA21-4FA0-4241-8BC5-01F1DEF00DDB}" destId="{FA97D36B-EAEC-454A-89DF-EEB15AED14C3}" srcOrd="3" destOrd="0" presId="urn:microsoft.com/office/officeart/2005/8/layout/list1"/>
    <dgm:cxn modelId="{186D5651-19A6-45FB-A60C-EAD667E5D209}" type="presParOf" srcId="{DA6FFA21-4FA0-4241-8BC5-01F1DEF00DDB}" destId="{71A1BD6D-C57C-4685-8295-BDC9F10D7C47}" srcOrd="4" destOrd="0" presId="urn:microsoft.com/office/officeart/2005/8/layout/list1"/>
    <dgm:cxn modelId="{DE624DEB-A15F-449C-996F-1B20570F71DF}" type="presParOf" srcId="{71A1BD6D-C57C-4685-8295-BDC9F10D7C47}" destId="{C0706E49-87E9-4B44-9613-61FD8BEE9388}" srcOrd="0" destOrd="0" presId="urn:microsoft.com/office/officeart/2005/8/layout/list1"/>
    <dgm:cxn modelId="{EFA1E51F-F668-4179-AA6C-23C540316B93}" type="presParOf" srcId="{71A1BD6D-C57C-4685-8295-BDC9F10D7C47}" destId="{962D4A89-7708-4754-B8FF-7C2E7828E2EF}" srcOrd="1" destOrd="0" presId="urn:microsoft.com/office/officeart/2005/8/layout/list1"/>
    <dgm:cxn modelId="{D0A4D23D-957D-4EDF-B93B-A843FFCCC4CD}" type="presParOf" srcId="{DA6FFA21-4FA0-4241-8BC5-01F1DEF00DDB}" destId="{27453D05-1572-4872-8F3C-B1739CB853E0}" srcOrd="5" destOrd="0" presId="urn:microsoft.com/office/officeart/2005/8/layout/list1"/>
    <dgm:cxn modelId="{0695A5D9-3EBC-41E7-9817-0DEBB0869975}" type="presParOf" srcId="{DA6FFA21-4FA0-4241-8BC5-01F1DEF00DDB}" destId="{F358CA28-E2D1-4B04-AF7C-53E070ED374C}" srcOrd="6" destOrd="0" presId="urn:microsoft.com/office/officeart/2005/8/layout/list1"/>
    <dgm:cxn modelId="{CCC3F7DD-9636-486C-8C35-109CAF06E82A}" type="presParOf" srcId="{DA6FFA21-4FA0-4241-8BC5-01F1DEF00DDB}" destId="{929E6C8A-90CA-4FCE-A2D0-B1E7E93DCB9E}" srcOrd="7" destOrd="0" presId="urn:microsoft.com/office/officeart/2005/8/layout/list1"/>
    <dgm:cxn modelId="{AECA7A39-D55A-48C0-9C04-04202E638CA3}" type="presParOf" srcId="{DA6FFA21-4FA0-4241-8BC5-01F1DEF00DDB}" destId="{C1A9C172-C4A9-4F86-A83F-1387B194B931}" srcOrd="8" destOrd="0" presId="urn:microsoft.com/office/officeart/2005/8/layout/list1"/>
    <dgm:cxn modelId="{4F16757C-9CD7-49F1-857C-99FADC269BD6}" type="presParOf" srcId="{C1A9C172-C4A9-4F86-A83F-1387B194B931}" destId="{F451A372-85C9-4C54-B92C-FEF61226457E}" srcOrd="0" destOrd="0" presId="urn:microsoft.com/office/officeart/2005/8/layout/list1"/>
    <dgm:cxn modelId="{3DF76ADC-018B-443B-AA20-3E12ADB7B2BB}" type="presParOf" srcId="{C1A9C172-C4A9-4F86-A83F-1387B194B931}" destId="{D4DE59EE-84CE-4359-BF39-DC7C344564C2}" srcOrd="1" destOrd="0" presId="urn:microsoft.com/office/officeart/2005/8/layout/list1"/>
    <dgm:cxn modelId="{13E12D4B-8EDB-4913-A298-AB0620C3D38C}" type="presParOf" srcId="{DA6FFA21-4FA0-4241-8BC5-01F1DEF00DDB}" destId="{41592744-9AE7-43CB-BFAC-A961CD41ACEC}" srcOrd="9" destOrd="0" presId="urn:microsoft.com/office/officeart/2005/8/layout/list1"/>
    <dgm:cxn modelId="{C865C36B-4FC9-4B16-BF20-8D7F0786ACA9}" type="presParOf" srcId="{DA6FFA21-4FA0-4241-8BC5-01F1DEF00DDB}" destId="{9F1CBAC4-3B00-4CC0-871A-8A92A80E4C1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7DAEB4A-08F3-484D-ACBD-A890396D0F94}" type="doc">
      <dgm:prSet loTypeId="urn:microsoft.com/office/officeart/2005/8/layout/hierarchy4" loCatId="hierarchy" qsTypeId="urn:microsoft.com/office/officeart/2005/8/quickstyle/simple1" qsCatId="simple" csTypeId="urn:microsoft.com/office/officeart/2005/8/colors/accent2_3" csCatId="accent2" phldr="1"/>
      <dgm:spPr/>
      <dgm:t>
        <a:bodyPr/>
        <a:lstStyle/>
        <a:p>
          <a:endParaRPr lang="zh-CN" altLang="en-US"/>
        </a:p>
      </dgm:t>
    </dgm:pt>
    <dgm:pt modelId="{AE0B37E5-B0AC-443E-BC95-716187BD9C13}">
      <dgm:prSet phldrT="[文本]" custT="1"/>
      <dgm:spPr/>
      <dgm:t>
        <a:bodyPr/>
        <a:lstStyle/>
        <a:p>
          <a:r>
            <a:rPr lang="zh-CN" altLang="en-US" sz="1800" dirty="0" smtClean="0">
              <a:latin typeface="微软雅黑" pitchFamily="34" charset="-122"/>
              <a:ea typeface="微软雅黑" pitchFamily="34" charset="-122"/>
            </a:rPr>
            <a:t>项目管理</a:t>
          </a:r>
          <a:endParaRPr lang="zh-CN" altLang="en-US" sz="1800" dirty="0">
            <a:latin typeface="微软雅黑" pitchFamily="34" charset="-122"/>
            <a:ea typeface="微软雅黑" pitchFamily="34" charset="-122"/>
          </a:endParaRPr>
        </a:p>
      </dgm:t>
    </dgm:pt>
    <dgm:pt modelId="{90A5B057-62D4-47E9-9D2B-DC9638AA3022}" type="parTrans" cxnId="{9C285A48-78C1-4BC1-B9C3-91DCC4929148}">
      <dgm:prSet/>
      <dgm:spPr/>
      <dgm:t>
        <a:bodyPr/>
        <a:lstStyle/>
        <a:p>
          <a:endParaRPr lang="zh-CN" altLang="en-US" sz="1800">
            <a:latin typeface="微软雅黑" pitchFamily="34" charset="-122"/>
            <a:ea typeface="微软雅黑" pitchFamily="34" charset="-122"/>
          </a:endParaRPr>
        </a:p>
      </dgm:t>
    </dgm:pt>
    <dgm:pt modelId="{165BDAAC-ABC5-4EFE-BEC9-5B5DC97CD269}" type="sibTrans" cxnId="{9C285A48-78C1-4BC1-B9C3-91DCC4929148}">
      <dgm:prSet/>
      <dgm:spPr/>
      <dgm:t>
        <a:bodyPr/>
        <a:lstStyle/>
        <a:p>
          <a:endParaRPr lang="zh-CN" altLang="en-US" sz="1800">
            <a:latin typeface="微软雅黑" pitchFamily="34" charset="-122"/>
            <a:ea typeface="微软雅黑" pitchFamily="34" charset="-122"/>
          </a:endParaRPr>
        </a:p>
      </dgm:t>
    </dgm:pt>
    <dgm:pt modelId="{28ED7D87-0DF7-4B1D-82BF-FF59A14D7662}">
      <dgm:prSet phldrT="[文本]" custT="1"/>
      <dgm:spPr/>
      <dgm:t>
        <a:bodyPr/>
        <a:lstStyle/>
        <a:p>
          <a:r>
            <a:rPr lang="zh-CN" altLang="en-US" sz="1800" dirty="0" smtClean="0">
              <a:latin typeface="微软雅黑" pitchFamily="34" charset="-122"/>
              <a:ea typeface="微软雅黑" pitchFamily="34" charset="-122"/>
            </a:rPr>
            <a:t>模型</a:t>
          </a:r>
          <a:endParaRPr lang="zh-CN" altLang="en-US" sz="1800" dirty="0">
            <a:latin typeface="微软雅黑" pitchFamily="34" charset="-122"/>
            <a:ea typeface="微软雅黑" pitchFamily="34" charset="-122"/>
          </a:endParaRPr>
        </a:p>
      </dgm:t>
    </dgm:pt>
    <dgm:pt modelId="{08327EDC-14B1-45A8-891B-CDD175E53B8F}" type="parTrans" cxnId="{84980F28-9CD2-4511-B581-0CF8EFF12DF1}">
      <dgm:prSet/>
      <dgm:spPr/>
      <dgm:t>
        <a:bodyPr/>
        <a:lstStyle/>
        <a:p>
          <a:endParaRPr lang="zh-CN" altLang="en-US" sz="1800">
            <a:latin typeface="微软雅黑" pitchFamily="34" charset="-122"/>
            <a:ea typeface="微软雅黑" pitchFamily="34" charset="-122"/>
          </a:endParaRPr>
        </a:p>
      </dgm:t>
    </dgm:pt>
    <dgm:pt modelId="{DC6BFAD2-0EB1-4E89-A4BF-5B0DF9A818A7}" type="sibTrans" cxnId="{84980F28-9CD2-4511-B581-0CF8EFF12DF1}">
      <dgm:prSet/>
      <dgm:spPr/>
      <dgm:t>
        <a:bodyPr/>
        <a:lstStyle/>
        <a:p>
          <a:endParaRPr lang="zh-CN" altLang="en-US" sz="1800">
            <a:latin typeface="微软雅黑" pitchFamily="34" charset="-122"/>
            <a:ea typeface="微软雅黑" pitchFamily="34" charset="-122"/>
          </a:endParaRPr>
        </a:p>
      </dgm:t>
    </dgm:pt>
    <dgm:pt modelId="{2317378D-B7E1-49DC-B90B-5D5FDB775454}">
      <dgm:prSet phldrT="[文本]" custT="1"/>
      <dgm:spPr/>
      <dgm:t>
        <a:bodyPr/>
        <a:lstStyle/>
        <a:p>
          <a:r>
            <a:rPr lang="zh-CN" altLang="en-US" sz="1800" dirty="0" smtClean="0">
              <a:latin typeface="微软雅黑" pitchFamily="34" charset="-122"/>
              <a:ea typeface="微软雅黑" pitchFamily="34" charset="-122"/>
            </a:rPr>
            <a:t>前端</a:t>
          </a:r>
          <a:endParaRPr lang="zh-CN" altLang="en-US" sz="1800" dirty="0">
            <a:latin typeface="微软雅黑" pitchFamily="34" charset="-122"/>
            <a:ea typeface="微软雅黑" pitchFamily="34" charset="-122"/>
          </a:endParaRPr>
        </a:p>
      </dgm:t>
    </dgm:pt>
    <dgm:pt modelId="{6D4172BC-7672-49F1-8A79-4C801454DF75}" type="parTrans" cxnId="{CB2A2D8F-CB80-44E8-B36B-DE9FE5009AC2}">
      <dgm:prSet/>
      <dgm:spPr/>
      <dgm:t>
        <a:bodyPr/>
        <a:lstStyle/>
        <a:p>
          <a:endParaRPr lang="zh-CN" altLang="en-US" sz="1800">
            <a:latin typeface="微软雅黑" pitchFamily="34" charset="-122"/>
            <a:ea typeface="微软雅黑" pitchFamily="34" charset="-122"/>
          </a:endParaRPr>
        </a:p>
      </dgm:t>
    </dgm:pt>
    <dgm:pt modelId="{63021117-C80F-4F9A-A895-2F8517866898}" type="sibTrans" cxnId="{CB2A2D8F-CB80-44E8-B36B-DE9FE5009AC2}">
      <dgm:prSet/>
      <dgm:spPr/>
      <dgm:t>
        <a:bodyPr/>
        <a:lstStyle/>
        <a:p>
          <a:endParaRPr lang="zh-CN" altLang="en-US" sz="1800">
            <a:latin typeface="微软雅黑" pitchFamily="34" charset="-122"/>
            <a:ea typeface="微软雅黑" pitchFamily="34" charset="-122"/>
          </a:endParaRPr>
        </a:p>
      </dgm:t>
    </dgm:pt>
    <dgm:pt modelId="{4273EFD7-E0FE-40FB-B118-833EDD852907}">
      <dgm:prSet phldrT="[文本]" custT="1"/>
      <dgm:spPr>
        <a:solidFill>
          <a:srgbClr val="FF0000">
            <a:alpha val="90000"/>
          </a:srgbClr>
        </a:solidFill>
      </dgm:spPr>
      <dgm:t>
        <a:bodyPr/>
        <a:lstStyle/>
        <a:p>
          <a:r>
            <a:rPr lang="zh-CN" altLang="en-US" sz="1800" b="0" dirty="0" smtClean="0">
              <a:latin typeface="微软雅黑" pitchFamily="34" charset="-122"/>
              <a:ea typeface="微软雅黑" pitchFamily="34" charset="-122"/>
            </a:rPr>
            <a:t>谢静</a:t>
          </a:r>
          <a:endParaRPr lang="zh-CN" altLang="en-US" sz="1800" b="0" dirty="0">
            <a:latin typeface="微软雅黑" pitchFamily="34" charset="-122"/>
            <a:ea typeface="微软雅黑" pitchFamily="34" charset="-122"/>
          </a:endParaRPr>
        </a:p>
      </dgm:t>
    </dgm:pt>
    <dgm:pt modelId="{C368508D-E8BD-47A1-BBFF-A005221B1287}" type="parTrans" cxnId="{B3C0F466-AC01-4407-9AAF-80336E69B434}">
      <dgm:prSet/>
      <dgm:spPr/>
      <dgm:t>
        <a:bodyPr/>
        <a:lstStyle/>
        <a:p>
          <a:endParaRPr lang="zh-CN" altLang="en-US" sz="1800">
            <a:latin typeface="微软雅黑" pitchFamily="34" charset="-122"/>
            <a:ea typeface="微软雅黑" pitchFamily="34" charset="-122"/>
          </a:endParaRPr>
        </a:p>
      </dgm:t>
    </dgm:pt>
    <dgm:pt modelId="{5F7F9F0E-5E66-45C1-B6B4-CB228089C62E}" type="sibTrans" cxnId="{B3C0F466-AC01-4407-9AAF-80336E69B434}">
      <dgm:prSet/>
      <dgm:spPr/>
      <dgm:t>
        <a:bodyPr/>
        <a:lstStyle/>
        <a:p>
          <a:endParaRPr lang="zh-CN" altLang="en-US" sz="1800">
            <a:latin typeface="微软雅黑" pitchFamily="34" charset="-122"/>
            <a:ea typeface="微软雅黑" pitchFamily="34" charset="-122"/>
          </a:endParaRPr>
        </a:p>
      </dgm:t>
    </dgm:pt>
    <dgm:pt modelId="{66246F40-4166-4E28-9BE0-27944EF42CD0}">
      <dgm:prSet phldrT="[文本]" custT="1"/>
      <dgm:spPr>
        <a:solidFill>
          <a:srgbClr val="00B0F0">
            <a:alpha val="90000"/>
          </a:srgbClr>
        </a:solidFill>
      </dgm:spPr>
      <dgm:t>
        <a:bodyPr/>
        <a:lstStyle/>
        <a:p>
          <a:r>
            <a:rPr lang="zh-CN" altLang="en-US" sz="1800" dirty="0" smtClean="0">
              <a:latin typeface="微软雅黑" pitchFamily="34" charset="-122"/>
              <a:ea typeface="微软雅黑" pitchFamily="34" charset="-122"/>
            </a:rPr>
            <a:t>李辉滨</a:t>
          </a:r>
          <a:endParaRPr lang="zh-CN" altLang="en-US" sz="1800" dirty="0">
            <a:latin typeface="微软雅黑" pitchFamily="34" charset="-122"/>
            <a:ea typeface="微软雅黑" pitchFamily="34" charset="-122"/>
          </a:endParaRPr>
        </a:p>
      </dgm:t>
    </dgm:pt>
    <dgm:pt modelId="{9F189DE1-25DA-4A2D-A11A-F3D88395E947}" type="parTrans" cxnId="{5044E10D-D3B3-4186-AB9E-2933DB849609}">
      <dgm:prSet/>
      <dgm:spPr/>
      <dgm:t>
        <a:bodyPr/>
        <a:lstStyle/>
        <a:p>
          <a:endParaRPr lang="zh-CN" altLang="en-US" sz="1800">
            <a:latin typeface="微软雅黑" pitchFamily="34" charset="-122"/>
            <a:ea typeface="微软雅黑" pitchFamily="34" charset="-122"/>
          </a:endParaRPr>
        </a:p>
      </dgm:t>
    </dgm:pt>
    <dgm:pt modelId="{90540301-8D43-44CE-AD90-A765A3354DE6}" type="sibTrans" cxnId="{5044E10D-D3B3-4186-AB9E-2933DB849609}">
      <dgm:prSet/>
      <dgm:spPr/>
      <dgm:t>
        <a:bodyPr/>
        <a:lstStyle/>
        <a:p>
          <a:endParaRPr lang="zh-CN" altLang="en-US" sz="1800">
            <a:latin typeface="微软雅黑" pitchFamily="34" charset="-122"/>
            <a:ea typeface="微软雅黑" pitchFamily="34" charset="-122"/>
          </a:endParaRPr>
        </a:p>
      </dgm:t>
    </dgm:pt>
    <dgm:pt modelId="{C40B0DDE-EB03-49C2-AA05-DCE01D4151A0}">
      <dgm:prSet phldrT="[文本]" custT="1"/>
      <dgm:spPr>
        <a:solidFill>
          <a:srgbClr val="00B0F0">
            <a:alpha val="90000"/>
          </a:srgbClr>
        </a:solidFill>
      </dgm:spPr>
      <dgm:t>
        <a:bodyPr/>
        <a:lstStyle/>
        <a:p>
          <a:r>
            <a:rPr lang="zh-CN" altLang="en-US" sz="1800" dirty="0" smtClean="0">
              <a:latin typeface="微软雅黑" pitchFamily="34" charset="-122"/>
              <a:ea typeface="微软雅黑" pitchFamily="34" charset="-122"/>
            </a:rPr>
            <a:t>张宏</a:t>
          </a:r>
          <a:endParaRPr lang="zh-CN" altLang="en-US" sz="1800" dirty="0">
            <a:latin typeface="微软雅黑" pitchFamily="34" charset="-122"/>
            <a:ea typeface="微软雅黑" pitchFamily="34" charset="-122"/>
          </a:endParaRPr>
        </a:p>
      </dgm:t>
    </dgm:pt>
    <dgm:pt modelId="{60BC4EA1-5709-47C1-935F-8701CCCE7F5A}" type="parTrans" cxnId="{343A8A37-9014-4FB5-99A7-9E1A9AA81CB1}">
      <dgm:prSet/>
      <dgm:spPr/>
      <dgm:t>
        <a:bodyPr/>
        <a:lstStyle/>
        <a:p>
          <a:endParaRPr lang="zh-CN" altLang="en-US" sz="1800">
            <a:latin typeface="微软雅黑" pitchFamily="34" charset="-122"/>
            <a:ea typeface="微软雅黑" pitchFamily="34" charset="-122"/>
          </a:endParaRPr>
        </a:p>
      </dgm:t>
    </dgm:pt>
    <dgm:pt modelId="{3DFB25E3-992B-454A-8137-01837C735513}" type="sibTrans" cxnId="{343A8A37-9014-4FB5-99A7-9E1A9AA81CB1}">
      <dgm:prSet/>
      <dgm:spPr/>
      <dgm:t>
        <a:bodyPr/>
        <a:lstStyle/>
        <a:p>
          <a:endParaRPr lang="zh-CN" altLang="en-US" sz="1800">
            <a:latin typeface="微软雅黑" pitchFamily="34" charset="-122"/>
            <a:ea typeface="微软雅黑" pitchFamily="34" charset="-122"/>
          </a:endParaRPr>
        </a:p>
      </dgm:t>
    </dgm:pt>
    <dgm:pt modelId="{FCD7144F-4761-43CC-BFD7-E51FA72D7D0C}">
      <dgm:prSet phldrT="[文本]" custT="1"/>
      <dgm:spPr/>
      <dgm:t>
        <a:bodyPr/>
        <a:lstStyle/>
        <a:p>
          <a:r>
            <a:rPr lang="zh-CN" altLang="en-US" sz="1800" dirty="0" smtClean="0">
              <a:latin typeface="微软雅黑" pitchFamily="34" charset="-122"/>
              <a:ea typeface="微软雅黑" pitchFamily="34" charset="-122"/>
            </a:rPr>
            <a:t>备份</a:t>
          </a:r>
          <a:endParaRPr lang="zh-CN" altLang="en-US" sz="1800" dirty="0">
            <a:latin typeface="微软雅黑" pitchFamily="34" charset="-122"/>
            <a:ea typeface="微软雅黑" pitchFamily="34" charset="-122"/>
          </a:endParaRPr>
        </a:p>
      </dgm:t>
    </dgm:pt>
    <dgm:pt modelId="{9EC82DE1-E71A-43F1-9963-08BA26C71F70}" type="parTrans" cxnId="{ED5795F3-5CD6-48A7-B3DE-8E6758EC6639}">
      <dgm:prSet/>
      <dgm:spPr/>
      <dgm:t>
        <a:bodyPr/>
        <a:lstStyle/>
        <a:p>
          <a:endParaRPr lang="zh-CN" altLang="en-US" sz="1800">
            <a:latin typeface="微软雅黑" pitchFamily="34" charset="-122"/>
            <a:ea typeface="微软雅黑" pitchFamily="34" charset="-122"/>
          </a:endParaRPr>
        </a:p>
      </dgm:t>
    </dgm:pt>
    <dgm:pt modelId="{CF01E495-1D66-48F2-AF53-2D364A1F3061}" type="sibTrans" cxnId="{ED5795F3-5CD6-48A7-B3DE-8E6758EC6639}">
      <dgm:prSet/>
      <dgm:spPr/>
      <dgm:t>
        <a:bodyPr/>
        <a:lstStyle/>
        <a:p>
          <a:endParaRPr lang="zh-CN" altLang="en-US" sz="1800">
            <a:latin typeface="微软雅黑" pitchFamily="34" charset="-122"/>
            <a:ea typeface="微软雅黑" pitchFamily="34" charset="-122"/>
          </a:endParaRPr>
        </a:p>
      </dgm:t>
    </dgm:pt>
    <dgm:pt modelId="{789B8588-AD5D-4E47-A015-490911EDF13F}">
      <dgm:prSet phldrT="[文本]" custT="1"/>
      <dgm:spPr>
        <a:solidFill>
          <a:srgbClr val="FF0000">
            <a:alpha val="90000"/>
          </a:srgbClr>
        </a:solidFill>
      </dgm:spPr>
      <dgm:t>
        <a:bodyPr/>
        <a:lstStyle/>
        <a:p>
          <a:r>
            <a:rPr lang="zh-CN" altLang="en-US" sz="1800" b="0" dirty="0" smtClean="0">
              <a:latin typeface="微软雅黑" pitchFamily="34" charset="-122"/>
              <a:ea typeface="微软雅黑" pitchFamily="34" charset="-122"/>
            </a:rPr>
            <a:t>卫毅</a:t>
          </a:r>
          <a:endParaRPr lang="zh-CN" altLang="en-US" sz="1800" b="0" dirty="0">
            <a:latin typeface="微软雅黑" pitchFamily="34" charset="-122"/>
            <a:ea typeface="微软雅黑" pitchFamily="34" charset="-122"/>
          </a:endParaRPr>
        </a:p>
      </dgm:t>
    </dgm:pt>
    <dgm:pt modelId="{C943F40C-8CED-475F-9539-8FE9A6797EA3}" type="parTrans" cxnId="{4C611B86-C6CF-42B4-9143-52381BBAEBED}">
      <dgm:prSet/>
      <dgm:spPr/>
      <dgm:t>
        <a:bodyPr/>
        <a:lstStyle/>
        <a:p>
          <a:endParaRPr lang="zh-CN" altLang="en-US" sz="1800">
            <a:latin typeface="微软雅黑" pitchFamily="34" charset="-122"/>
            <a:ea typeface="微软雅黑" pitchFamily="34" charset="-122"/>
          </a:endParaRPr>
        </a:p>
      </dgm:t>
    </dgm:pt>
    <dgm:pt modelId="{589E0774-5CE1-41FD-A4B9-DCC6BA9E4027}" type="sibTrans" cxnId="{4C611B86-C6CF-42B4-9143-52381BBAEBED}">
      <dgm:prSet/>
      <dgm:spPr/>
      <dgm:t>
        <a:bodyPr/>
        <a:lstStyle/>
        <a:p>
          <a:endParaRPr lang="zh-CN" altLang="en-US" sz="1800">
            <a:latin typeface="微软雅黑" pitchFamily="34" charset="-122"/>
            <a:ea typeface="微软雅黑" pitchFamily="34" charset="-122"/>
          </a:endParaRPr>
        </a:p>
      </dgm:t>
    </dgm:pt>
    <dgm:pt modelId="{1387D7F7-406F-4E30-9A5F-6CB09A4E9289}">
      <dgm:prSet phldrT="[文本]" custT="1"/>
      <dgm:spPr>
        <a:solidFill>
          <a:srgbClr val="FF0000">
            <a:alpha val="90000"/>
          </a:srgbClr>
        </a:solidFill>
      </dgm:spPr>
      <dgm:t>
        <a:bodyPr/>
        <a:lstStyle/>
        <a:p>
          <a:r>
            <a:rPr lang="zh-CN" altLang="en-US" sz="1800" b="0" dirty="0" smtClean="0">
              <a:latin typeface="微软雅黑" pitchFamily="34" charset="-122"/>
              <a:ea typeface="微软雅黑" pitchFamily="34" charset="-122"/>
            </a:rPr>
            <a:t>卫毅</a:t>
          </a:r>
          <a:endParaRPr lang="zh-CN" altLang="en-US" sz="1800" b="0" dirty="0">
            <a:latin typeface="微软雅黑" pitchFamily="34" charset="-122"/>
            <a:ea typeface="微软雅黑" pitchFamily="34" charset="-122"/>
          </a:endParaRPr>
        </a:p>
      </dgm:t>
    </dgm:pt>
    <dgm:pt modelId="{C5FAF760-0698-4B2A-A2C5-7E844073A8D8}" type="parTrans" cxnId="{8AA2AB57-8158-482D-85E5-AFF6AC9996A0}">
      <dgm:prSet/>
      <dgm:spPr/>
      <dgm:t>
        <a:bodyPr/>
        <a:lstStyle/>
        <a:p>
          <a:endParaRPr lang="zh-CN" altLang="en-US" sz="1800">
            <a:latin typeface="微软雅黑" pitchFamily="34" charset="-122"/>
            <a:ea typeface="微软雅黑" pitchFamily="34" charset="-122"/>
          </a:endParaRPr>
        </a:p>
      </dgm:t>
    </dgm:pt>
    <dgm:pt modelId="{507551E7-4C28-4888-A15C-A84A9B5A5A9D}" type="sibTrans" cxnId="{8AA2AB57-8158-482D-85E5-AFF6AC9996A0}">
      <dgm:prSet/>
      <dgm:spPr/>
      <dgm:t>
        <a:bodyPr/>
        <a:lstStyle/>
        <a:p>
          <a:endParaRPr lang="zh-CN" altLang="en-US" sz="1800">
            <a:latin typeface="微软雅黑" pitchFamily="34" charset="-122"/>
            <a:ea typeface="微软雅黑" pitchFamily="34" charset="-122"/>
          </a:endParaRPr>
        </a:p>
      </dgm:t>
    </dgm:pt>
    <dgm:pt modelId="{13E94708-DF76-4AD9-8B4E-5D7DB84E12CA}">
      <dgm:prSet phldrT="[文本]" custT="1"/>
      <dgm:spPr>
        <a:solidFill>
          <a:srgbClr val="FF0000">
            <a:alpha val="90000"/>
          </a:srgbClr>
        </a:solidFill>
      </dgm:spPr>
      <dgm:t>
        <a:bodyPr/>
        <a:lstStyle/>
        <a:p>
          <a:r>
            <a:rPr lang="zh-CN" altLang="en-US" sz="1800" dirty="0" smtClean="0">
              <a:latin typeface="微软雅黑" pitchFamily="34" charset="-122"/>
              <a:ea typeface="微软雅黑" pitchFamily="34" charset="-122"/>
            </a:rPr>
            <a:t>陈翀</a:t>
          </a:r>
          <a:endParaRPr lang="zh-CN" altLang="en-US" sz="1800" dirty="0">
            <a:latin typeface="微软雅黑" pitchFamily="34" charset="-122"/>
            <a:ea typeface="微软雅黑" pitchFamily="34" charset="-122"/>
          </a:endParaRPr>
        </a:p>
      </dgm:t>
    </dgm:pt>
    <dgm:pt modelId="{A68975FA-FEB2-470B-84BA-0AE8BD3DEE1C}" type="parTrans" cxnId="{12491438-5B1C-442F-B6F2-DEC20B3056C5}">
      <dgm:prSet/>
      <dgm:spPr/>
      <dgm:t>
        <a:bodyPr/>
        <a:lstStyle/>
        <a:p>
          <a:endParaRPr lang="zh-CN" altLang="en-US" sz="1800">
            <a:latin typeface="微软雅黑" pitchFamily="34" charset="-122"/>
            <a:ea typeface="微软雅黑" pitchFamily="34" charset="-122"/>
          </a:endParaRPr>
        </a:p>
      </dgm:t>
    </dgm:pt>
    <dgm:pt modelId="{8C36DA68-AEC3-438D-8608-2083C03676A1}" type="sibTrans" cxnId="{12491438-5B1C-442F-B6F2-DEC20B3056C5}">
      <dgm:prSet/>
      <dgm:spPr/>
      <dgm:t>
        <a:bodyPr/>
        <a:lstStyle/>
        <a:p>
          <a:endParaRPr lang="zh-CN" altLang="en-US" sz="1800">
            <a:latin typeface="微软雅黑" pitchFamily="34" charset="-122"/>
            <a:ea typeface="微软雅黑" pitchFamily="34" charset="-122"/>
          </a:endParaRPr>
        </a:p>
      </dgm:t>
    </dgm:pt>
    <dgm:pt modelId="{AF1AA6BE-C673-441D-B5C5-C0566588729A}">
      <dgm:prSet phldrT="[文本]" custT="1"/>
      <dgm:spPr>
        <a:solidFill>
          <a:srgbClr val="92D050">
            <a:alpha val="90000"/>
          </a:srgbClr>
        </a:solidFill>
      </dgm:spPr>
      <dgm:t>
        <a:bodyPr/>
        <a:lstStyle/>
        <a:p>
          <a:r>
            <a:rPr lang="zh-CN" altLang="en-US" sz="1800" dirty="0" smtClean="0">
              <a:latin typeface="微软雅黑" pitchFamily="34" charset="-122"/>
              <a:ea typeface="微软雅黑" pitchFamily="34" charset="-122"/>
            </a:rPr>
            <a:t>钟芳</a:t>
          </a:r>
          <a:endParaRPr lang="zh-CN" altLang="en-US" sz="1800" dirty="0">
            <a:latin typeface="微软雅黑" pitchFamily="34" charset="-122"/>
            <a:ea typeface="微软雅黑" pitchFamily="34" charset="-122"/>
          </a:endParaRPr>
        </a:p>
      </dgm:t>
    </dgm:pt>
    <dgm:pt modelId="{1034D03F-C2EC-4B1C-85ED-F6B340EE6B0C}" type="parTrans" cxnId="{9631A3CE-CDB2-4F43-9BC6-2055EDD14C2C}">
      <dgm:prSet/>
      <dgm:spPr/>
      <dgm:t>
        <a:bodyPr/>
        <a:lstStyle/>
        <a:p>
          <a:endParaRPr lang="zh-CN" altLang="en-US" sz="1800">
            <a:latin typeface="微软雅黑" pitchFamily="34" charset="-122"/>
            <a:ea typeface="微软雅黑" pitchFamily="34" charset="-122"/>
          </a:endParaRPr>
        </a:p>
      </dgm:t>
    </dgm:pt>
    <dgm:pt modelId="{B8413928-8706-4CAC-8385-BB1C3D1CBEB0}" type="sibTrans" cxnId="{9631A3CE-CDB2-4F43-9BC6-2055EDD14C2C}">
      <dgm:prSet/>
      <dgm:spPr/>
      <dgm:t>
        <a:bodyPr/>
        <a:lstStyle/>
        <a:p>
          <a:endParaRPr lang="zh-CN" altLang="en-US" sz="1800">
            <a:latin typeface="微软雅黑" pitchFamily="34" charset="-122"/>
            <a:ea typeface="微软雅黑" pitchFamily="34" charset="-122"/>
          </a:endParaRPr>
        </a:p>
      </dgm:t>
    </dgm:pt>
    <dgm:pt modelId="{4B0FE0D2-C7AD-40CD-A1DB-6DCF0B604D3A}">
      <dgm:prSet phldrT="[文本]" custT="1"/>
      <dgm:spPr>
        <a:solidFill>
          <a:srgbClr val="00B0F0">
            <a:alpha val="90000"/>
          </a:srgbClr>
        </a:solidFill>
      </dgm:spPr>
      <dgm:t>
        <a:bodyPr/>
        <a:lstStyle/>
        <a:p>
          <a:r>
            <a:rPr lang="zh-CN" altLang="en-US" sz="1800" dirty="0" smtClean="0">
              <a:latin typeface="微软雅黑" pitchFamily="34" charset="-122"/>
              <a:ea typeface="微软雅黑" pitchFamily="34" charset="-122"/>
            </a:rPr>
            <a:t>付显昆</a:t>
          </a:r>
          <a:endParaRPr lang="zh-CN" altLang="en-US" sz="1800" dirty="0">
            <a:latin typeface="微软雅黑" pitchFamily="34" charset="-122"/>
            <a:ea typeface="微软雅黑" pitchFamily="34" charset="-122"/>
          </a:endParaRPr>
        </a:p>
      </dgm:t>
    </dgm:pt>
    <dgm:pt modelId="{107473E6-50B3-4072-B75A-B11A530DA367}" type="parTrans" cxnId="{2B6842CB-FCAB-4AFC-9621-7B68228E8D71}">
      <dgm:prSet/>
      <dgm:spPr/>
      <dgm:t>
        <a:bodyPr/>
        <a:lstStyle/>
        <a:p>
          <a:endParaRPr lang="zh-CN" altLang="en-US" sz="1800">
            <a:latin typeface="微软雅黑" pitchFamily="34" charset="-122"/>
            <a:ea typeface="微软雅黑" pitchFamily="34" charset="-122"/>
          </a:endParaRPr>
        </a:p>
      </dgm:t>
    </dgm:pt>
    <dgm:pt modelId="{6D46EDF8-2DD6-44C7-8BB3-287E00E7137C}" type="sibTrans" cxnId="{2B6842CB-FCAB-4AFC-9621-7B68228E8D71}">
      <dgm:prSet/>
      <dgm:spPr/>
      <dgm:t>
        <a:bodyPr/>
        <a:lstStyle/>
        <a:p>
          <a:endParaRPr lang="zh-CN" altLang="en-US" sz="1800">
            <a:latin typeface="微软雅黑" pitchFamily="34" charset="-122"/>
            <a:ea typeface="微软雅黑" pitchFamily="34" charset="-122"/>
          </a:endParaRPr>
        </a:p>
      </dgm:t>
    </dgm:pt>
    <dgm:pt modelId="{817B2087-65DB-4450-998F-42D874C840B6}">
      <dgm:prSet phldrT="[文本]" custT="1"/>
      <dgm:spPr>
        <a:solidFill>
          <a:srgbClr val="00B0F0">
            <a:alpha val="90000"/>
          </a:srgbClr>
        </a:solidFill>
      </dgm:spPr>
      <dgm:t>
        <a:bodyPr/>
        <a:lstStyle/>
        <a:p>
          <a:r>
            <a:rPr lang="zh-CN" altLang="en-US" sz="1800" dirty="0" smtClean="0">
              <a:latin typeface="微软雅黑" pitchFamily="34" charset="-122"/>
              <a:ea typeface="微软雅黑" pitchFamily="34" charset="-122"/>
            </a:rPr>
            <a:t>洪宽宽</a:t>
          </a:r>
          <a:endParaRPr lang="zh-CN" altLang="en-US" sz="1800" dirty="0">
            <a:latin typeface="微软雅黑" pitchFamily="34" charset="-122"/>
            <a:ea typeface="微软雅黑" pitchFamily="34" charset="-122"/>
          </a:endParaRPr>
        </a:p>
      </dgm:t>
    </dgm:pt>
    <dgm:pt modelId="{44006998-E276-4C2A-B6E7-33D0C0A24333}" type="parTrans" cxnId="{CEFFC318-CE8A-4B92-A22D-720D8F4AB81A}">
      <dgm:prSet/>
      <dgm:spPr/>
      <dgm:t>
        <a:bodyPr/>
        <a:lstStyle/>
        <a:p>
          <a:endParaRPr lang="zh-CN" altLang="en-US" sz="1800">
            <a:latin typeface="微软雅黑" pitchFamily="34" charset="-122"/>
            <a:ea typeface="微软雅黑" pitchFamily="34" charset="-122"/>
          </a:endParaRPr>
        </a:p>
      </dgm:t>
    </dgm:pt>
    <dgm:pt modelId="{BA6E260F-1985-4214-A81E-CABA3A59FBBE}" type="sibTrans" cxnId="{CEFFC318-CE8A-4B92-A22D-720D8F4AB81A}">
      <dgm:prSet/>
      <dgm:spPr/>
      <dgm:t>
        <a:bodyPr/>
        <a:lstStyle/>
        <a:p>
          <a:endParaRPr lang="zh-CN" altLang="en-US" sz="1800">
            <a:latin typeface="微软雅黑" pitchFamily="34" charset="-122"/>
            <a:ea typeface="微软雅黑" pitchFamily="34" charset="-122"/>
          </a:endParaRPr>
        </a:p>
      </dgm:t>
    </dgm:pt>
    <dgm:pt modelId="{5BAC0E55-AAD0-43F7-B7AC-6F0137503476}">
      <dgm:prSet custT="1"/>
      <dgm:spPr>
        <a:solidFill>
          <a:srgbClr val="FF0000">
            <a:alpha val="90000"/>
          </a:srgbClr>
        </a:solidFill>
      </dgm:spPr>
      <dgm:t>
        <a:bodyPr/>
        <a:lstStyle/>
        <a:p>
          <a:r>
            <a:rPr lang="zh-CN" altLang="en-US" sz="1800" dirty="0" smtClean="0">
              <a:latin typeface="微软雅黑" pitchFamily="34" charset="-122"/>
              <a:ea typeface="微软雅黑" pitchFamily="34" charset="-122"/>
            </a:rPr>
            <a:t>肖东</a:t>
          </a:r>
          <a:endParaRPr lang="zh-CN" altLang="en-US" sz="1800" dirty="0">
            <a:latin typeface="微软雅黑" pitchFamily="34" charset="-122"/>
            <a:ea typeface="微软雅黑" pitchFamily="34" charset="-122"/>
          </a:endParaRPr>
        </a:p>
      </dgm:t>
    </dgm:pt>
    <dgm:pt modelId="{45EA09E2-E233-446B-83CD-BC724652256D}" type="parTrans" cxnId="{8FB35317-0F3C-432A-9B50-9A2BFE66A654}">
      <dgm:prSet/>
      <dgm:spPr/>
      <dgm:t>
        <a:bodyPr/>
        <a:lstStyle/>
        <a:p>
          <a:endParaRPr lang="zh-CN" altLang="en-US" sz="1800">
            <a:latin typeface="微软雅黑" pitchFamily="34" charset="-122"/>
            <a:ea typeface="微软雅黑" pitchFamily="34" charset="-122"/>
          </a:endParaRPr>
        </a:p>
      </dgm:t>
    </dgm:pt>
    <dgm:pt modelId="{457B4365-4C95-41D9-8152-8D99A0D086BC}" type="sibTrans" cxnId="{8FB35317-0F3C-432A-9B50-9A2BFE66A654}">
      <dgm:prSet/>
      <dgm:spPr/>
      <dgm:t>
        <a:bodyPr/>
        <a:lstStyle/>
        <a:p>
          <a:endParaRPr lang="zh-CN" altLang="en-US" sz="1800">
            <a:latin typeface="微软雅黑" pitchFamily="34" charset="-122"/>
            <a:ea typeface="微软雅黑" pitchFamily="34" charset="-122"/>
          </a:endParaRPr>
        </a:p>
      </dgm:t>
    </dgm:pt>
    <dgm:pt modelId="{8CCB897D-3E8E-403A-ADE0-689AF221EAE5}">
      <dgm:prSet phldrT="[文本]" custT="1"/>
      <dgm:spPr/>
      <dgm:t>
        <a:bodyPr/>
        <a:lstStyle/>
        <a:p>
          <a:r>
            <a:rPr lang="en-US" altLang="zh-CN" sz="1800" dirty="0" smtClean="0">
              <a:latin typeface="微软雅黑" pitchFamily="34" charset="-122"/>
              <a:ea typeface="微软雅黑" pitchFamily="34" charset="-122"/>
            </a:rPr>
            <a:t>ETL</a:t>
          </a:r>
          <a:endParaRPr lang="zh-CN" altLang="en-US" sz="1800" dirty="0">
            <a:latin typeface="微软雅黑" pitchFamily="34" charset="-122"/>
            <a:ea typeface="微软雅黑" pitchFamily="34" charset="-122"/>
          </a:endParaRPr>
        </a:p>
      </dgm:t>
    </dgm:pt>
    <dgm:pt modelId="{E46C1E4D-83AC-43C4-A67D-94D8E57982A7}" type="parTrans" cxnId="{E87BD465-644C-4D41-BBE0-11F99C35B0CE}">
      <dgm:prSet/>
      <dgm:spPr/>
      <dgm:t>
        <a:bodyPr/>
        <a:lstStyle/>
        <a:p>
          <a:endParaRPr lang="zh-CN" altLang="en-US" sz="1800"/>
        </a:p>
      </dgm:t>
    </dgm:pt>
    <dgm:pt modelId="{8785F3AA-BCB2-4B4F-A643-5D4A752E534B}" type="sibTrans" cxnId="{E87BD465-644C-4D41-BBE0-11F99C35B0CE}">
      <dgm:prSet/>
      <dgm:spPr/>
      <dgm:t>
        <a:bodyPr/>
        <a:lstStyle/>
        <a:p>
          <a:endParaRPr lang="zh-CN" altLang="en-US" sz="1800"/>
        </a:p>
      </dgm:t>
    </dgm:pt>
    <dgm:pt modelId="{DA61D983-D7D3-4E04-A1F6-3AE39E70FB90}">
      <dgm:prSet phldrT="[文本]" custT="1"/>
      <dgm:spPr/>
      <dgm:t>
        <a:bodyPr/>
        <a:lstStyle/>
        <a:p>
          <a:r>
            <a:rPr lang="zh-CN" altLang="en-US" sz="1800" dirty="0" smtClean="0">
              <a:latin typeface="微软雅黑" pitchFamily="34" charset="-122"/>
              <a:ea typeface="微软雅黑" pitchFamily="34" charset="-122"/>
            </a:rPr>
            <a:t>需求管理</a:t>
          </a:r>
          <a:endParaRPr lang="zh-CN" altLang="en-US" sz="1800" dirty="0">
            <a:latin typeface="微软雅黑" pitchFamily="34" charset="-122"/>
            <a:ea typeface="微软雅黑" pitchFamily="34" charset="-122"/>
          </a:endParaRPr>
        </a:p>
      </dgm:t>
    </dgm:pt>
    <dgm:pt modelId="{8855B816-9237-424A-BA3E-A2CDC5F5CA6A}" type="parTrans" cxnId="{E8BAC02F-FD3B-47DD-9A45-2CA2B2867D3C}">
      <dgm:prSet/>
      <dgm:spPr/>
      <dgm:t>
        <a:bodyPr/>
        <a:lstStyle/>
        <a:p>
          <a:endParaRPr lang="zh-CN" altLang="en-US" sz="1800"/>
        </a:p>
      </dgm:t>
    </dgm:pt>
    <dgm:pt modelId="{875AD33A-3E9A-4AF6-963E-420C86FBAF63}" type="sibTrans" cxnId="{E8BAC02F-FD3B-47DD-9A45-2CA2B2867D3C}">
      <dgm:prSet/>
      <dgm:spPr/>
      <dgm:t>
        <a:bodyPr/>
        <a:lstStyle/>
        <a:p>
          <a:endParaRPr lang="zh-CN" altLang="en-US" sz="1800"/>
        </a:p>
      </dgm:t>
    </dgm:pt>
    <dgm:pt modelId="{001DA62A-454E-4631-B21E-F6C99EA5C1B3}">
      <dgm:prSet phldrT="[文本]" custT="1"/>
      <dgm:spPr>
        <a:solidFill>
          <a:srgbClr val="FF0000">
            <a:alpha val="90000"/>
          </a:srgbClr>
        </a:solidFill>
      </dgm:spPr>
      <dgm:t>
        <a:bodyPr/>
        <a:lstStyle/>
        <a:p>
          <a:r>
            <a:rPr lang="zh-CN" altLang="en-US" sz="1800" b="0" dirty="0" smtClean="0">
              <a:latin typeface="微软雅黑" pitchFamily="34" charset="-122"/>
              <a:ea typeface="微软雅黑" pitchFamily="34" charset="-122"/>
            </a:rPr>
            <a:t>肖东</a:t>
          </a:r>
          <a:endParaRPr lang="zh-CN" altLang="en-US" sz="1800" b="0" dirty="0">
            <a:latin typeface="微软雅黑" pitchFamily="34" charset="-122"/>
            <a:ea typeface="微软雅黑" pitchFamily="34" charset="-122"/>
          </a:endParaRPr>
        </a:p>
      </dgm:t>
    </dgm:pt>
    <dgm:pt modelId="{2F31DE8D-6C9D-432E-8509-85B8188B58BC}" type="parTrans" cxnId="{13090F17-560F-46C0-A987-2A7E7D9FA7D4}">
      <dgm:prSet/>
      <dgm:spPr/>
      <dgm:t>
        <a:bodyPr/>
        <a:lstStyle/>
        <a:p>
          <a:endParaRPr lang="zh-CN" altLang="en-US" sz="1800"/>
        </a:p>
      </dgm:t>
    </dgm:pt>
    <dgm:pt modelId="{5437AD4C-AAC2-4568-82E0-AE304EB63837}" type="sibTrans" cxnId="{13090F17-560F-46C0-A987-2A7E7D9FA7D4}">
      <dgm:prSet/>
      <dgm:spPr/>
      <dgm:t>
        <a:bodyPr/>
        <a:lstStyle/>
        <a:p>
          <a:endParaRPr lang="zh-CN" altLang="en-US" sz="1800"/>
        </a:p>
      </dgm:t>
    </dgm:pt>
    <dgm:pt modelId="{3FF7D7E2-F38B-4150-A2A8-E251963A3968}">
      <dgm:prSet phldrT="[文本]" custT="1"/>
      <dgm:spPr>
        <a:solidFill>
          <a:srgbClr val="FF0000">
            <a:alpha val="90000"/>
          </a:srgbClr>
        </a:solidFill>
      </dgm:spPr>
      <dgm:t>
        <a:bodyPr/>
        <a:lstStyle/>
        <a:p>
          <a:r>
            <a:rPr lang="zh-CN" altLang="en-US" sz="1800" b="0" dirty="0" smtClean="0">
              <a:latin typeface="微软雅黑" pitchFamily="34" charset="-122"/>
              <a:ea typeface="微软雅黑" pitchFamily="34" charset="-122"/>
            </a:rPr>
            <a:t>卫毅</a:t>
          </a:r>
          <a:endParaRPr lang="zh-CN" altLang="en-US" sz="1800" b="0" dirty="0">
            <a:latin typeface="微软雅黑" pitchFamily="34" charset="-122"/>
            <a:ea typeface="微软雅黑" pitchFamily="34" charset="-122"/>
          </a:endParaRPr>
        </a:p>
      </dgm:t>
    </dgm:pt>
    <dgm:pt modelId="{98E3C044-9EB8-4385-BADA-592A04A99F4E}" type="parTrans" cxnId="{CBAF68F5-E730-460E-9DBF-4039816AB0C7}">
      <dgm:prSet/>
      <dgm:spPr/>
      <dgm:t>
        <a:bodyPr/>
        <a:lstStyle/>
        <a:p>
          <a:endParaRPr lang="zh-CN" altLang="en-US" sz="1800"/>
        </a:p>
      </dgm:t>
    </dgm:pt>
    <dgm:pt modelId="{12055018-451C-489B-9840-AA476CE3EBB1}" type="sibTrans" cxnId="{CBAF68F5-E730-460E-9DBF-4039816AB0C7}">
      <dgm:prSet/>
      <dgm:spPr/>
      <dgm:t>
        <a:bodyPr/>
        <a:lstStyle/>
        <a:p>
          <a:endParaRPr lang="zh-CN" altLang="en-US" sz="1800"/>
        </a:p>
      </dgm:t>
    </dgm:pt>
    <dgm:pt modelId="{052B3AFE-D2B4-4235-A342-1F4F91594ED4}">
      <dgm:prSet phldrT="[文本]" custT="1"/>
      <dgm:spPr>
        <a:solidFill>
          <a:srgbClr val="FF0000">
            <a:alpha val="90000"/>
          </a:srgbClr>
        </a:solidFill>
      </dgm:spPr>
      <dgm:t>
        <a:bodyPr/>
        <a:lstStyle/>
        <a:p>
          <a:r>
            <a:rPr lang="zh-CN" altLang="en-US" sz="1800" b="0" dirty="0" smtClean="0">
              <a:latin typeface="微软雅黑" pitchFamily="34" charset="-122"/>
              <a:ea typeface="微软雅黑" pitchFamily="34" charset="-122"/>
            </a:rPr>
            <a:t>陈翀</a:t>
          </a:r>
          <a:endParaRPr lang="zh-CN" altLang="en-US" sz="1800" b="0" dirty="0">
            <a:latin typeface="微软雅黑" pitchFamily="34" charset="-122"/>
            <a:ea typeface="微软雅黑" pitchFamily="34" charset="-122"/>
          </a:endParaRPr>
        </a:p>
      </dgm:t>
    </dgm:pt>
    <dgm:pt modelId="{E1291F7C-E684-4F0D-B220-D26F71A32085}" type="parTrans" cxnId="{B9E1854A-0798-42F4-949B-BF9050679A30}">
      <dgm:prSet/>
      <dgm:spPr/>
      <dgm:t>
        <a:bodyPr/>
        <a:lstStyle/>
        <a:p>
          <a:endParaRPr lang="zh-CN" altLang="en-US" sz="1800"/>
        </a:p>
      </dgm:t>
    </dgm:pt>
    <dgm:pt modelId="{DD6C40BF-618F-4C15-9EB3-A493CA55FF2A}" type="sibTrans" cxnId="{B9E1854A-0798-42F4-949B-BF9050679A30}">
      <dgm:prSet/>
      <dgm:spPr/>
      <dgm:t>
        <a:bodyPr/>
        <a:lstStyle/>
        <a:p>
          <a:endParaRPr lang="zh-CN" altLang="en-US" sz="1800"/>
        </a:p>
      </dgm:t>
    </dgm:pt>
    <dgm:pt modelId="{FF8DF09C-6348-4CCB-9135-02399576C968}">
      <dgm:prSet phldrT="[文本]" custT="1"/>
      <dgm:spPr>
        <a:solidFill>
          <a:srgbClr val="00B0F0">
            <a:alpha val="90000"/>
          </a:srgbClr>
        </a:solidFill>
      </dgm:spPr>
      <dgm:t>
        <a:bodyPr/>
        <a:lstStyle/>
        <a:p>
          <a:r>
            <a:rPr lang="zh-CN" altLang="en-US" sz="1800" dirty="0" smtClean="0">
              <a:latin typeface="微软雅黑" pitchFamily="34" charset="-122"/>
              <a:ea typeface="微软雅黑" pitchFamily="34" charset="-122"/>
            </a:rPr>
            <a:t>张宏</a:t>
          </a:r>
          <a:endParaRPr lang="zh-CN" altLang="en-US" sz="1800" dirty="0">
            <a:latin typeface="微软雅黑" pitchFamily="34" charset="-122"/>
            <a:ea typeface="微软雅黑" pitchFamily="34" charset="-122"/>
          </a:endParaRPr>
        </a:p>
      </dgm:t>
    </dgm:pt>
    <dgm:pt modelId="{04E797A5-7899-47F2-8B8A-392ADE43BA28}" type="parTrans" cxnId="{5DF0B98C-5B77-4BE9-8409-1BA00C5A7138}">
      <dgm:prSet/>
      <dgm:spPr/>
      <dgm:t>
        <a:bodyPr/>
        <a:lstStyle/>
        <a:p>
          <a:endParaRPr lang="zh-CN" altLang="en-US" sz="1800"/>
        </a:p>
      </dgm:t>
    </dgm:pt>
    <dgm:pt modelId="{5EF6179F-1069-40CB-A3E3-D6005FFDD9D2}" type="sibTrans" cxnId="{5DF0B98C-5B77-4BE9-8409-1BA00C5A7138}">
      <dgm:prSet/>
      <dgm:spPr/>
      <dgm:t>
        <a:bodyPr/>
        <a:lstStyle/>
        <a:p>
          <a:endParaRPr lang="zh-CN" altLang="en-US" sz="1800"/>
        </a:p>
      </dgm:t>
    </dgm:pt>
    <dgm:pt modelId="{253F08F7-0728-47E6-8688-96D8F2557CE9}">
      <dgm:prSet phldrT="[文本]" custT="1"/>
      <dgm:spPr>
        <a:solidFill>
          <a:srgbClr val="FF0000">
            <a:alpha val="90000"/>
          </a:srgbClr>
        </a:solidFill>
      </dgm:spPr>
      <dgm:t>
        <a:bodyPr/>
        <a:lstStyle/>
        <a:p>
          <a:r>
            <a:rPr lang="zh-CN" altLang="en-US" sz="1800" dirty="0" smtClean="0">
              <a:latin typeface="微软雅黑" pitchFamily="34" charset="-122"/>
              <a:ea typeface="微软雅黑" pitchFamily="34" charset="-122"/>
            </a:rPr>
            <a:t>谢静</a:t>
          </a:r>
          <a:endParaRPr lang="zh-CN" altLang="en-US" sz="1800" dirty="0">
            <a:latin typeface="微软雅黑" pitchFamily="34" charset="-122"/>
            <a:ea typeface="微软雅黑" pitchFamily="34" charset="-122"/>
          </a:endParaRPr>
        </a:p>
      </dgm:t>
    </dgm:pt>
    <dgm:pt modelId="{AC861D2A-A9DA-45D2-AE1D-D7AB83A12988}" type="parTrans" cxnId="{572E4E10-6A44-42B2-A436-401782A29F06}">
      <dgm:prSet/>
      <dgm:spPr/>
      <dgm:t>
        <a:bodyPr/>
        <a:lstStyle/>
        <a:p>
          <a:endParaRPr lang="zh-CN" altLang="en-US" sz="1800"/>
        </a:p>
      </dgm:t>
    </dgm:pt>
    <dgm:pt modelId="{10462A3B-7007-439B-B07F-12EE97A46628}" type="sibTrans" cxnId="{572E4E10-6A44-42B2-A436-401782A29F06}">
      <dgm:prSet/>
      <dgm:spPr/>
      <dgm:t>
        <a:bodyPr/>
        <a:lstStyle/>
        <a:p>
          <a:endParaRPr lang="zh-CN" altLang="en-US" sz="1800"/>
        </a:p>
      </dgm:t>
    </dgm:pt>
    <dgm:pt modelId="{165A2E8E-F563-4370-93D1-1C18DE0B9585}">
      <dgm:prSet phldrT="[文本]" custT="1"/>
      <dgm:spPr/>
      <dgm:t>
        <a:bodyPr/>
        <a:lstStyle/>
        <a:p>
          <a:r>
            <a:rPr lang="en-US" altLang="zh-CN" sz="1800" dirty="0" smtClean="0">
              <a:latin typeface="微软雅黑" pitchFamily="34" charset="-122"/>
              <a:ea typeface="微软雅黑" pitchFamily="34" charset="-122"/>
            </a:rPr>
            <a:t>ADHOC</a:t>
          </a:r>
          <a:endParaRPr lang="zh-CN" altLang="en-US" sz="1800" dirty="0">
            <a:latin typeface="微软雅黑" pitchFamily="34" charset="-122"/>
            <a:ea typeface="微软雅黑" pitchFamily="34" charset="-122"/>
          </a:endParaRPr>
        </a:p>
      </dgm:t>
    </dgm:pt>
    <dgm:pt modelId="{4274126D-ECE2-4A7A-839C-B7384A9DAFFA}" type="sibTrans" cxnId="{58F42888-0533-4018-920D-8AF1127E5BF9}">
      <dgm:prSet/>
      <dgm:spPr/>
      <dgm:t>
        <a:bodyPr/>
        <a:lstStyle/>
        <a:p>
          <a:endParaRPr lang="zh-CN" altLang="en-US" sz="1800">
            <a:latin typeface="微软雅黑" pitchFamily="34" charset="-122"/>
            <a:ea typeface="微软雅黑" pitchFamily="34" charset="-122"/>
          </a:endParaRPr>
        </a:p>
      </dgm:t>
    </dgm:pt>
    <dgm:pt modelId="{EED6565A-858A-4650-8312-6C6F81A3CEE5}" type="parTrans" cxnId="{58F42888-0533-4018-920D-8AF1127E5BF9}">
      <dgm:prSet/>
      <dgm:spPr/>
      <dgm:t>
        <a:bodyPr/>
        <a:lstStyle/>
        <a:p>
          <a:endParaRPr lang="zh-CN" altLang="en-US" sz="1800">
            <a:latin typeface="微软雅黑" pitchFamily="34" charset="-122"/>
            <a:ea typeface="微软雅黑" pitchFamily="34" charset="-122"/>
          </a:endParaRPr>
        </a:p>
      </dgm:t>
    </dgm:pt>
    <dgm:pt modelId="{5BC2DDBC-FDF0-4930-B568-AE78A32E6A5A}">
      <dgm:prSet phldrT="[文本]" custT="1"/>
      <dgm:spPr>
        <a:solidFill>
          <a:srgbClr val="00B0F0">
            <a:alpha val="90000"/>
          </a:srgbClr>
        </a:solidFill>
      </dgm:spPr>
      <dgm:t>
        <a:bodyPr/>
        <a:lstStyle/>
        <a:p>
          <a:r>
            <a:rPr lang="zh-CN" altLang="en-US" sz="1800" dirty="0" smtClean="0">
              <a:latin typeface="微软雅黑" pitchFamily="34" charset="-122"/>
              <a:ea typeface="微软雅黑" pitchFamily="34" charset="-122"/>
            </a:rPr>
            <a:t>李钊</a:t>
          </a:r>
          <a:endParaRPr lang="zh-CN" altLang="en-US" sz="1800" dirty="0">
            <a:latin typeface="微软雅黑" pitchFamily="34" charset="-122"/>
            <a:ea typeface="微软雅黑" pitchFamily="34" charset="-122"/>
          </a:endParaRPr>
        </a:p>
      </dgm:t>
    </dgm:pt>
    <dgm:pt modelId="{663935A7-AA3B-40AD-B192-A70A1E05DE12}" type="sibTrans" cxnId="{537A338A-4C68-42E6-8F8A-0EA20A7BAF94}">
      <dgm:prSet/>
      <dgm:spPr/>
      <dgm:t>
        <a:bodyPr/>
        <a:lstStyle/>
        <a:p>
          <a:endParaRPr lang="zh-CN" altLang="en-US" sz="1800">
            <a:latin typeface="微软雅黑" pitchFamily="34" charset="-122"/>
            <a:ea typeface="微软雅黑" pitchFamily="34" charset="-122"/>
          </a:endParaRPr>
        </a:p>
      </dgm:t>
    </dgm:pt>
    <dgm:pt modelId="{549CDB3E-3434-48DC-AC60-67BC57F4B5CF}" type="parTrans" cxnId="{537A338A-4C68-42E6-8F8A-0EA20A7BAF94}">
      <dgm:prSet/>
      <dgm:spPr/>
      <dgm:t>
        <a:bodyPr/>
        <a:lstStyle/>
        <a:p>
          <a:endParaRPr lang="zh-CN" altLang="en-US" sz="1800">
            <a:latin typeface="微软雅黑" pitchFamily="34" charset="-122"/>
            <a:ea typeface="微软雅黑" pitchFamily="34" charset="-122"/>
          </a:endParaRPr>
        </a:p>
      </dgm:t>
    </dgm:pt>
    <dgm:pt modelId="{79628E72-1745-4A53-94AB-A225BEEFA82D}">
      <dgm:prSet phldrT="[文本]" custT="1"/>
      <dgm:spPr>
        <a:solidFill>
          <a:srgbClr val="92D050">
            <a:alpha val="90000"/>
          </a:srgbClr>
        </a:solidFill>
      </dgm:spPr>
      <dgm:t>
        <a:bodyPr/>
        <a:lstStyle/>
        <a:p>
          <a:r>
            <a:rPr lang="zh-CN" altLang="en-US" sz="1800" dirty="0" smtClean="0">
              <a:latin typeface="微软雅黑" pitchFamily="34" charset="-122"/>
              <a:ea typeface="微软雅黑" pitchFamily="34" charset="-122"/>
            </a:rPr>
            <a:t>钟芳</a:t>
          </a:r>
          <a:endParaRPr lang="zh-CN" altLang="en-US" sz="1800" dirty="0">
            <a:latin typeface="微软雅黑" pitchFamily="34" charset="-122"/>
            <a:ea typeface="微软雅黑" pitchFamily="34" charset="-122"/>
          </a:endParaRPr>
        </a:p>
      </dgm:t>
    </dgm:pt>
    <dgm:pt modelId="{0A3E653D-CFB0-4615-9846-2CB4889EC759}" type="sibTrans" cxnId="{799E984E-AB99-4900-BE13-926008D09BA9}">
      <dgm:prSet/>
      <dgm:spPr/>
      <dgm:t>
        <a:bodyPr/>
        <a:lstStyle/>
        <a:p>
          <a:endParaRPr lang="zh-CN" altLang="en-US" sz="1800">
            <a:latin typeface="微软雅黑" pitchFamily="34" charset="-122"/>
            <a:ea typeface="微软雅黑" pitchFamily="34" charset="-122"/>
          </a:endParaRPr>
        </a:p>
      </dgm:t>
    </dgm:pt>
    <dgm:pt modelId="{8F4DC32D-F748-4D47-A61C-4B2C1BD547EA}" type="parTrans" cxnId="{799E984E-AB99-4900-BE13-926008D09BA9}">
      <dgm:prSet/>
      <dgm:spPr/>
      <dgm:t>
        <a:bodyPr/>
        <a:lstStyle/>
        <a:p>
          <a:endParaRPr lang="zh-CN" altLang="en-US" sz="1800">
            <a:latin typeface="微软雅黑" pitchFamily="34" charset="-122"/>
            <a:ea typeface="微软雅黑" pitchFamily="34" charset="-122"/>
          </a:endParaRPr>
        </a:p>
      </dgm:t>
    </dgm:pt>
    <dgm:pt modelId="{6C4CEEBE-20F2-48F9-A22F-B2C9E887F150}">
      <dgm:prSet phldrT="[文本]" custT="1"/>
      <dgm:spPr>
        <a:solidFill>
          <a:srgbClr val="FF0000">
            <a:alpha val="90000"/>
          </a:srgbClr>
        </a:solidFill>
      </dgm:spPr>
      <dgm:t>
        <a:bodyPr/>
        <a:lstStyle/>
        <a:p>
          <a:r>
            <a:rPr lang="zh-CN" altLang="en-US" sz="1800" b="0" dirty="0" smtClean="0">
              <a:latin typeface="微软雅黑" pitchFamily="34" charset="-122"/>
              <a:ea typeface="微软雅黑" pitchFamily="34" charset="-122"/>
            </a:rPr>
            <a:t>谢静</a:t>
          </a:r>
          <a:endParaRPr lang="zh-CN" altLang="en-US" sz="1800" b="0" dirty="0">
            <a:latin typeface="微软雅黑" pitchFamily="34" charset="-122"/>
            <a:ea typeface="微软雅黑" pitchFamily="34" charset="-122"/>
          </a:endParaRPr>
        </a:p>
      </dgm:t>
    </dgm:pt>
    <dgm:pt modelId="{22E79816-3A78-4D4C-8DCD-1F23092E4CD2}" type="parTrans" cxnId="{66933390-FFF3-485D-811C-D1D62F45C67B}">
      <dgm:prSet/>
      <dgm:spPr/>
      <dgm:t>
        <a:bodyPr/>
        <a:lstStyle/>
        <a:p>
          <a:endParaRPr lang="zh-CN" altLang="en-US" sz="1800"/>
        </a:p>
      </dgm:t>
    </dgm:pt>
    <dgm:pt modelId="{ECC5A0E0-27AB-4692-92EC-A0D35302B2D8}" type="sibTrans" cxnId="{66933390-FFF3-485D-811C-D1D62F45C67B}">
      <dgm:prSet/>
      <dgm:spPr/>
      <dgm:t>
        <a:bodyPr/>
        <a:lstStyle/>
        <a:p>
          <a:endParaRPr lang="zh-CN" altLang="en-US" sz="1800"/>
        </a:p>
      </dgm:t>
    </dgm:pt>
    <dgm:pt modelId="{2D7D2DC6-CDA5-4ACC-A861-231BB6854789}">
      <dgm:prSet phldrT="[文本]" custT="1"/>
      <dgm:spPr>
        <a:solidFill>
          <a:schemeClr val="accent2">
            <a:lumMod val="60000"/>
            <a:lumOff val="40000"/>
            <a:alpha val="90000"/>
          </a:schemeClr>
        </a:solidFill>
      </dgm:spPr>
      <dgm:t>
        <a:bodyPr/>
        <a:lstStyle/>
        <a:p>
          <a:r>
            <a:rPr lang="zh-CN" altLang="en-US" sz="1800" dirty="0" smtClean="0">
              <a:latin typeface="微软雅黑" pitchFamily="34" charset="-122"/>
              <a:ea typeface="微软雅黑" pitchFamily="34" charset="-122"/>
            </a:rPr>
            <a:t>张宏</a:t>
          </a:r>
          <a:endParaRPr lang="zh-CN" altLang="en-US" sz="1800" dirty="0">
            <a:latin typeface="微软雅黑" pitchFamily="34" charset="-122"/>
            <a:ea typeface="微软雅黑" pitchFamily="34" charset="-122"/>
          </a:endParaRPr>
        </a:p>
      </dgm:t>
    </dgm:pt>
    <dgm:pt modelId="{84FC6D20-492D-4575-8DE7-BBEB915C6D5F}" type="parTrans" cxnId="{86F61C7C-D535-4781-AF9F-FC04E0D7F985}">
      <dgm:prSet/>
      <dgm:spPr/>
      <dgm:t>
        <a:bodyPr/>
        <a:lstStyle/>
        <a:p>
          <a:endParaRPr lang="zh-CN" altLang="en-US" sz="1800"/>
        </a:p>
      </dgm:t>
    </dgm:pt>
    <dgm:pt modelId="{3A08E3CC-9A33-4446-B3F7-EC4A4FDB0332}" type="sibTrans" cxnId="{86F61C7C-D535-4781-AF9F-FC04E0D7F985}">
      <dgm:prSet/>
      <dgm:spPr/>
      <dgm:t>
        <a:bodyPr/>
        <a:lstStyle/>
        <a:p>
          <a:endParaRPr lang="zh-CN" altLang="en-US" sz="1800"/>
        </a:p>
      </dgm:t>
    </dgm:pt>
    <dgm:pt modelId="{B347A85D-D3C2-42FC-A3C4-6ED3713367B5}">
      <dgm:prSet phldrT="[文本]" custT="1"/>
      <dgm:spPr>
        <a:solidFill>
          <a:srgbClr val="92D050">
            <a:alpha val="90000"/>
          </a:srgbClr>
        </a:solidFill>
      </dgm:spPr>
      <dgm:t>
        <a:bodyPr/>
        <a:lstStyle/>
        <a:p>
          <a:r>
            <a:rPr lang="zh-CN" altLang="en-US" sz="1800" dirty="0" smtClean="0">
              <a:latin typeface="微软雅黑" pitchFamily="34" charset="-122"/>
              <a:ea typeface="微软雅黑" pitchFamily="34" charset="-122"/>
            </a:rPr>
            <a:t>徐卫</a:t>
          </a:r>
          <a:endParaRPr lang="zh-CN" altLang="en-US" sz="1800" dirty="0">
            <a:latin typeface="微软雅黑" pitchFamily="34" charset="-122"/>
            <a:ea typeface="微软雅黑" pitchFamily="34" charset="-122"/>
          </a:endParaRPr>
        </a:p>
      </dgm:t>
    </dgm:pt>
    <dgm:pt modelId="{844D108D-8139-41FA-9D72-20AA44EDA021}" type="parTrans" cxnId="{A0F17D19-B1A7-4CBF-AFF7-B7FE1A9C5002}">
      <dgm:prSet/>
      <dgm:spPr/>
      <dgm:t>
        <a:bodyPr/>
        <a:lstStyle/>
        <a:p>
          <a:endParaRPr lang="zh-CN" altLang="en-US" sz="1800"/>
        </a:p>
      </dgm:t>
    </dgm:pt>
    <dgm:pt modelId="{DB3F647B-400E-46F7-A164-975CAC5103FD}" type="sibTrans" cxnId="{A0F17D19-B1A7-4CBF-AFF7-B7FE1A9C5002}">
      <dgm:prSet/>
      <dgm:spPr/>
      <dgm:t>
        <a:bodyPr/>
        <a:lstStyle/>
        <a:p>
          <a:endParaRPr lang="zh-CN" altLang="en-US" sz="1800"/>
        </a:p>
      </dgm:t>
    </dgm:pt>
    <dgm:pt modelId="{9CD72FAF-D553-4731-B92F-D164E2808DEE}">
      <dgm:prSet phldrT="[文本]" custT="1"/>
      <dgm:spPr>
        <a:solidFill>
          <a:srgbClr val="92D050">
            <a:alpha val="90000"/>
          </a:srgbClr>
        </a:solidFill>
      </dgm:spPr>
      <dgm:t>
        <a:bodyPr/>
        <a:lstStyle/>
        <a:p>
          <a:r>
            <a:rPr lang="zh-CN" altLang="en-US" sz="1800" dirty="0" smtClean="0">
              <a:latin typeface="微软雅黑" pitchFamily="34" charset="-122"/>
              <a:ea typeface="微软雅黑" pitchFamily="34" charset="-122"/>
            </a:rPr>
            <a:t>徐卫</a:t>
          </a:r>
          <a:endParaRPr lang="zh-CN" altLang="en-US" sz="1800" dirty="0">
            <a:latin typeface="微软雅黑" pitchFamily="34" charset="-122"/>
            <a:ea typeface="微软雅黑" pitchFamily="34" charset="-122"/>
          </a:endParaRPr>
        </a:p>
      </dgm:t>
    </dgm:pt>
    <dgm:pt modelId="{2D0CFF3A-2492-4572-B5A1-615E509B5786}" type="parTrans" cxnId="{302C814C-2262-420F-83E5-DFE5232C9F53}">
      <dgm:prSet/>
      <dgm:spPr/>
      <dgm:t>
        <a:bodyPr/>
        <a:lstStyle/>
        <a:p>
          <a:endParaRPr lang="zh-CN" altLang="en-US"/>
        </a:p>
      </dgm:t>
    </dgm:pt>
    <dgm:pt modelId="{20EB8791-8925-48A9-B0D3-5DAD3C98417F}" type="sibTrans" cxnId="{302C814C-2262-420F-83E5-DFE5232C9F53}">
      <dgm:prSet/>
      <dgm:spPr/>
      <dgm:t>
        <a:bodyPr/>
        <a:lstStyle/>
        <a:p>
          <a:endParaRPr lang="zh-CN" altLang="en-US"/>
        </a:p>
      </dgm:t>
    </dgm:pt>
    <dgm:pt modelId="{B1965AC8-72E6-4D8F-840F-2819FA1C98BE}">
      <dgm:prSet phldrT="[文本]" custT="1"/>
      <dgm:spPr>
        <a:solidFill>
          <a:srgbClr val="FF0000">
            <a:alpha val="90000"/>
          </a:srgbClr>
        </a:solidFill>
      </dgm:spPr>
      <dgm:t>
        <a:bodyPr/>
        <a:lstStyle/>
        <a:p>
          <a:r>
            <a:rPr lang="zh-CN" altLang="en-US" sz="1800" dirty="0" smtClean="0">
              <a:latin typeface="微软雅黑" pitchFamily="34" charset="-122"/>
              <a:ea typeface="微软雅黑" pitchFamily="34" charset="-122"/>
            </a:rPr>
            <a:t>陈翀</a:t>
          </a:r>
          <a:endParaRPr lang="zh-CN" altLang="en-US" sz="1800" dirty="0">
            <a:latin typeface="微软雅黑" pitchFamily="34" charset="-122"/>
            <a:ea typeface="微软雅黑" pitchFamily="34" charset="-122"/>
          </a:endParaRPr>
        </a:p>
      </dgm:t>
    </dgm:pt>
    <dgm:pt modelId="{9C36426A-DDDE-4BBE-92D7-9D7DDD49E157}" type="parTrans" cxnId="{CB5E05CA-D773-4D87-8ABB-2CB1AA6AADCC}">
      <dgm:prSet/>
      <dgm:spPr/>
      <dgm:t>
        <a:bodyPr/>
        <a:lstStyle/>
        <a:p>
          <a:endParaRPr lang="zh-CN" altLang="en-US"/>
        </a:p>
      </dgm:t>
    </dgm:pt>
    <dgm:pt modelId="{1C2323ED-AE75-468B-A07E-E9180DF162CB}" type="sibTrans" cxnId="{CB5E05CA-D773-4D87-8ABB-2CB1AA6AADCC}">
      <dgm:prSet/>
      <dgm:spPr/>
      <dgm:t>
        <a:bodyPr/>
        <a:lstStyle/>
        <a:p>
          <a:endParaRPr lang="zh-CN" altLang="en-US"/>
        </a:p>
      </dgm:t>
    </dgm:pt>
    <dgm:pt modelId="{797552BE-90A5-43E8-AFDF-012F4303D236}">
      <dgm:prSet phldrT="[文本]" custT="1"/>
      <dgm:spPr>
        <a:solidFill>
          <a:srgbClr val="00B0F0">
            <a:alpha val="90000"/>
          </a:srgbClr>
        </a:solidFill>
      </dgm:spPr>
      <dgm:t>
        <a:bodyPr/>
        <a:lstStyle/>
        <a:p>
          <a:r>
            <a:rPr lang="zh-CN" altLang="en-US" sz="1800" dirty="0" smtClean="0">
              <a:latin typeface="微软雅黑" pitchFamily="34" charset="-122"/>
              <a:ea typeface="微软雅黑" pitchFamily="34" charset="-122"/>
            </a:rPr>
            <a:t>付显昆</a:t>
          </a:r>
          <a:endParaRPr lang="zh-CN" altLang="en-US" sz="1800" dirty="0">
            <a:latin typeface="微软雅黑" pitchFamily="34" charset="-122"/>
            <a:ea typeface="微软雅黑" pitchFamily="34" charset="-122"/>
          </a:endParaRPr>
        </a:p>
      </dgm:t>
    </dgm:pt>
    <dgm:pt modelId="{E9E3B556-7908-4E5C-82BA-F889060C2A1E}" type="parTrans" cxnId="{59D83FE6-8B2E-42F3-A2A0-093B4900A016}">
      <dgm:prSet/>
      <dgm:spPr/>
      <dgm:t>
        <a:bodyPr/>
        <a:lstStyle/>
        <a:p>
          <a:endParaRPr lang="zh-CN" altLang="en-US"/>
        </a:p>
      </dgm:t>
    </dgm:pt>
    <dgm:pt modelId="{FBC8F98B-94A3-4917-B8FC-3F860B7EBC57}" type="sibTrans" cxnId="{59D83FE6-8B2E-42F3-A2A0-093B4900A016}">
      <dgm:prSet/>
      <dgm:spPr/>
      <dgm:t>
        <a:bodyPr/>
        <a:lstStyle/>
        <a:p>
          <a:endParaRPr lang="zh-CN" altLang="en-US"/>
        </a:p>
      </dgm:t>
    </dgm:pt>
    <dgm:pt modelId="{4F494BBB-F2C4-4406-9D7C-C930861896F6}">
      <dgm:prSet phldrT="[文本]" custT="1"/>
      <dgm:spPr>
        <a:solidFill>
          <a:srgbClr val="92D050">
            <a:alpha val="90000"/>
          </a:srgbClr>
        </a:solidFill>
      </dgm:spPr>
      <dgm:t>
        <a:bodyPr/>
        <a:lstStyle/>
        <a:p>
          <a:r>
            <a:rPr lang="zh-CN" altLang="en-US" sz="1800" dirty="0" smtClean="0">
              <a:latin typeface="微软雅黑" pitchFamily="34" charset="-122"/>
              <a:ea typeface="微软雅黑" pitchFamily="34" charset="-122"/>
            </a:rPr>
            <a:t>吴小婵</a:t>
          </a:r>
          <a:endParaRPr lang="zh-CN" altLang="en-US" sz="1800" dirty="0">
            <a:latin typeface="微软雅黑" pitchFamily="34" charset="-122"/>
            <a:ea typeface="微软雅黑" pitchFamily="34" charset="-122"/>
          </a:endParaRPr>
        </a:p>
      </dgm:t>
    </dgm:pt>
    <dgm:pt modelId="{3FF1E454-E610-41DF-A944-F1DF19817152}" type="parTrans" cxnId="{1E586F17-FB84-4762-9CEE-3900C62E9264}">
      <dgm:prSet/>
      <dgm:spPr/>
      <dgm:t>
        <a:bodyPr/>
        <a:lstStyle/>
        <a:p>
          <a:endParaRPr lang="zh-CN" altLang="en-US"/>
        </a:p>
      </dgm:t>
    </dgm:pt>
    <dgm:pt modelId="{4921756B-EBCA-4266-9FC3-FCC33BFBD5D0}" type="sibTrans" cxnId="{1E586F17-FB84-4762-9CEE-3900C62E9264}">
      <dgm:prSet/>
      <dgm:spPr/>
      <dgm:t>
        <a:bodyPr/>
        <a:lstStyle/>
        <a:p>
          <a:endParaRPr lang="zh-CN" altLang="en-US"/>
        </a:p>
      </dgm:t>
    </dgm:pt>
    <dgm:pt modelId="{360F349D-2978-4AED-8CD1-C0556DF43DDD}" type="pres">
      <dgm:prSet presAssocID="{C7DAEB4A-08F3-484D-ACBD-A890396D0F94}" presName="Name0" presStyleCnt="0">
        <dgm:presLayoutVars>
          <dgm:chPref val="1"/>
          <dgm:dir/>
          <dgm:animOne val="branch"/>
          <dgm:animLvl val="lvl"/>
          <dgm:resizeHandles/>
        </dgm:presLayoutVars>
      </dgm:prSet>
      <dgm:spPr/>
      <dgm:t>
        <a:bodyPr/>
        <a:lstStyle/>
        <a:p>
          <a:endParaRPr lang="zh-CN" altLang="en-US"/>
        </a:p>
      </dgm:t>
    </dgm:pt>
    <dgm:pt modelId="{0AD0AF25-7255-49C0-890E-458AC3A3805A}" type="pres">
      <dgm:prSet presAssocID="{AE0B37E5-B0AC-443E-BC95-716187BD9C13}" presName="vertOne" presStyleCnt="0"/>
      <dgm:spPr/>
    </dgm:pt>
    <dgm:pt modelId="{38953E6E-98CA-4F62-970C-21E0391DB267}" type="pres">
      <dgm:prSet presAssocID="{AE0B37E5-B0AC-443E-BC95-716187BD9C13}" presName="txOne" presStyleLbl="node0" presStyleIdx="0" presStyleCnt="2" custLinFactNeighborX="-88" custLinFactNeighborY="-801">
        <dgm:presLayoutVars>
          <dgm:chPref val="3"/>
        </dgm:presLayoutVars>
      </dgm:prSet>
      <dgm:spPr/>
      <dgm:t>
        <a:bodyPr/>
        <a:lstStyle/>
        <a:p>
          <a:endParaRPr lang="zh-CN" altLang="en-US"/>
        </a:p>
      </dgm:t>
    </dgm:pt>
    <dgm:pt modelId="{800AB58C-7033-4D56-A7B4-F93240A7D506}" type="pres">
      <dgm:prSet presAssocID="{AE0B37E5-B0AC-443E-BC95-716187BD9C13}" presName="parTransOne" presStyleCnt="0"/>
      <dgm:spPr/>
    </dgm:pt>
    <dgm:pt modelId="{7E6EB5A7-E381-403D-BA09-206EBAB1B1DD}" type="pres">
      <dgm:prSet presAssocID="{AE0B37E5-B0AC-443E-BC95-716187BD9C13}" presName="horzOne" presStyleCnt="0"/>
      <dgm:spPr/>
    </dgm:pt>
    <dgm:pt modelId="{DF1D4634-A9B5-43F7-8295-F0E30B6838B2}" type="pres">
      <dgm:prSet presAssocID="{DA61D983-D7D3-4E04-A1F6-3AE39E70FB90}" presName="vertTwo" presStyleCnt="0"/>
      <dgm:spPr/>
    </dgm:pt>
    <dgm:pt modelId="{DA432F00-104F-4D39-9A9D-6AE4C81F9271}" type="pres">
      <dgm:prSet presAssocID="{DA61D983-D7D3-4E04-A1F6-3AE39E70FB90}" presName="txTwo" presStyleLbl="node2" presStyleIdx="0" presStyleCnt="6">
        <dgm:presLayoutVars>
          <dgm:chPref val="3"/>
        </dgm:presLayoutVars>
      </dgm:prSet>
      <dgm:spPr/>
      <dgm:t>
        <a:bodyPr/>
        <a:lstStyle/>
        <a:p>
          <a:endParaRPr lang="zh-CN" altLang="en-US"/>
        </a:p>
      </dgm:t>
    </dgm:pt>
    <dgm:pt modelId="{24417E34-E3FA-4DC2-B95C-E88545383262}" type="pres">
      <dgm:prSet presAssocID="{DA61D983-D7D3-4E04-A1F6-3AE39E70FB90}" presName="parTransTwo" presStyleCnt="0"/>
      <dgm:spPr/>
    </dgm:pt>
    <dgm:pt modelId="{7E6AE7AF-51C2-4F11-A935-044A1B0A215A}" type="pres">
      <dgm:prSet presAssocID="{DA61D983-D7D3-4E04-A1F6-3AE39E70FB90}" presName="horzTwo" presStyleCnt="0"/>
      <dgm:spPr/>
    </dgm:pt>
    <dgm:pt modelId="{1EA165EE-88E1-479E-85EF-3025C106237B}" type="pres">
      <dgm:prSet presAssocID="{001DA62A-454E-4631-B21E-F6C99EA5C1B3}" presName="vertThree" presStyleCnt="0"/>
      <dgm:spPr/>
    </dgm:pt>
    <dgm:pt modelId="{D286C363-D295-4A12-BA09-3134DD0D3CD2}" type="pres">
      <dgm:prSet presAssocID="{001DA62A-454E-4631-B21E-F6C99EA5C1B3}" presName="txThree" presStyleLbl="node3" presStyleIdx="0" presStyleCnt="6">
        <dgm:presLayoutVars>
          <dgm:chPref val="3"/>
        </dgm:presLayoutVars>
      </dgm:prSet>
      <dgm:spPr/>
      <dgm:t>
        <a:bodyPr/>
        <a:lstStyle/>
        <a:p>
          <a:endParaRPr lang="zh-CN" altLang="en-US"/>
        </a:p>
      </dgm:t>
    </dgm:pt>
    <dgm:pt modelId="{89C63F7A-3F97-4F79-8552-60FB983AD1E8}" type="pres">
      <dgm:prSet presAssocID="{001DA62A-454E-4631-B21E-F6C99EA5C1B3}" presName="parTransThree" presStyleCnt="0"/>
      <dgm:spPr/>
    </dgm:pt>
    <dgm:pt modelId="{DF2201E1-6FD3-4DBE-8CDC-D3B012C2E818}" type="pres">
      <dgm:prSet presAssocID="{001DA62A-454E-4631-B21E-F6C99EA5C1B3}" presName="horzThree" presStyleCnt="0"/>
      <dgm:spPr/>
    </dgm:pt>
    <dgm:pt modelId="{FCCBFDE3-DFDD-4938-8B0D-5E817ECEABFD}" type="pres">
      <dgm:prSet presAssocID="{3FF7D7E2-F38B-4150-A2A8-E251963A3968}" presName="vertFour" presStyleCnt="0">
        <dgm:presLayoutVars>
          <dgm:chPref val="3"/>
        </dgm:presLayoutVars>
      </dgm:prSet>
      <dgm:spPr/>
    </dgm:pt>
    <dgm:pt modelId="{E7F8FD4B-645C-4BB2-83C0-7C87AE2535B8}" type="pres">
      <dgm:prSet presAssocID="{3FF7D7E2-F38B-4150-A2A8-E251963A3968}" presName="txFour" presStyleLbl="node4" presStyleIdx="0" presStyleCnt="17">
        <dgm:presLayoutVars>
          <dgm:chPref val="3"/>
        </dgm:presLayoutVars>
      </dgm:prSet>
      <dgm:spPr/>
      <dgm:t>
        <a:bodyPr/>
        <a:lstStyle/>
        <a:p>
          <a:endParaRPr lang="zh-CN" altLang="en-US"/>
        </a:p>
      </dgm:t>
    </dgm:pt>
    <dgm:pt modelId="{025DECF3-C1BE-4207-B505-5B1468C92FB8}" type="pres">
      <dgm:prSet presAssocID="{3FF7D7E2-F38B-4150-A2A8-E251963A3968}" presName="parTransFour" presStyleCnt="0"/>
      <dgm:spPr/>
    </dgm:pt>
    <dgm:pt modelId="{DFDDDE3A-0D2A-49F6-A62F-921C31731D30}" type="pres">
      <dgm:prSet presAssocID="{3FF7D7E2-F38B-4150-A2A8-E251963A3968}" presName="horzFour" presStyleCnt="0"/>
      <dgm:spPr/>
    </dgm:pt>
    <dgm:pt modelId="{FC1FCEA3-D150-40A0-8C3C-8165A18EDCDD}" type="pres">
      <dgm:prSet presAssocID="{052B3AFE-D2B4-4235-A342-1F4F91594ED4}" presName="vertFour" presStyleCnt="0">
        <dgm:presLayoutVars>
          <dgm:chPref val="3"/>
        </dgm:presLayoutVars>
      </dgm:prSet>
      <dgm:spPr/>
    </dgm:pt>
    <dgm:pt modelId="{A7E49161-57A1-459A-BC74-AB38BA029560}" type="pres">
      <dgm:prSet presAssocID="{052B3AFE-D2B4-4235-A342-1F4F91594ED4}" presName="txFour" presStyleLbl="node4" presStyleIdx="1" presStyleCnt="17">
        <dgm:presLayoutVars>
          <dgm:chPref val="3"/>
        </dgm:presLayoutVars>
      </dgm:prSet>
      <dgm:spPr/>
      <dgm:t>
        <a:bodyPr/>
        <a:lstStyle/>
        <a:p>
          <a:endParaRPr lang="zh-CN" altLang="en-US"/>
        </a:p>
      </dgm:t>
    </dgm:pt>
    <dgm:pt modelId="{2B90B0BF-C702-4AF6-9A6E-62CA76D809E6}" type="pres">
      <dgm:prSet presAssocID="{052B3AFE-D2B4-4235-A342-1F4F91594ED4}" presName="parTransFour" presStyleCnt="0"/>
      <dgm:spPr/>
    </dgm:pt>
    <dgm:pt modelId="{4BFFB16C-6886-4D4E-9D80-1814CFEA4098}" type="pres">
      <dgm:prSet presAssocID="{052B3AFE-D2B4-4235-A342-1F4F91594ED4}" presName="horzFour" presStyleCnt="0"/>
      <dgm:spPr/>
    </dgm:pt>
    <dgm:pt modelId="{9CBDE6F4-7E2B-4EE3-BAF0-1FAF8DD4BECF}" type="pres">
      <dgm:prSet presAssocID="{FF8DF09C-6348-4CCB-9135-02399576C968}" presName="vertFour" presStyleCnt="0">
        <dgm:presLayoutVars>
          <dgm:chPref val="3"/>
        </dgm:presLayoutVars>
      </dgm:prSet>
      <dgm:spPr/>
    </dgm:pt>
    <dgm:pt modelId="{52288DEC-2FF4-485A-BADE-A29900290A55}" type="pres">
      <dgm:prSet presAssocID="{FF8DF09C-6348-4CCB-9135-02399576C968}" presName="txFour" presStyleLbl="node4" presStyleIdx="2" presStyleCnt="17">
        <dgm:presLayoutVars>
          <dgm:chPref val="3"/>
        </dgm:presLayoutVars>
      </dgm:prSet>
      <dgm:spPr/>
      <dgm:t>
        <a:bodyPr/>
        <a:lstStyle/>
        <a:p>
          <a:endParaRPr lang="zh-CN" altLang="en-US"/>
        </a:p>
      </dgm:t>
    </dgm:pt>
    <dgm:pt modelId="{580C5588-07D1-431D-90BB-77F27EEF2431}" type="pres">
      <dgm:prSet presAssocID="{FF8DF09C-6348-4CCB-9135-02399576C968}" presName="parTransFour" presStyleCnt="0"/>
      <dgm:spPr/>
    </dgm:pt>
    <dgm:pt modelId="{C8260567-E9C6-44C9-B32B-C0DB978ADE47}" type="pres">
      <dgm:prSet presAssocID="{FF8DF09C-6348-4CCB-9135-02399576C968}" presName="horzFour" presStyleCnt="0"/>
      <dgm:spPr/>
    </dgm:pt>
    <dgm:pt modelId="{D8D6AA30-C2CF-4E7D-817A-13F57B768192}" type="pres">
      <dgm:prSet presAssocID="{B347A85D-D3C2-42FC-A3C4-6ED3713367B5}" presName="vertFour" presStyleCnt="0">
        <dgm:presLayoutVars>
          <dgm:chPref val="3"/>
        </dgm:presLayoutVars>
      </dgm:prSet>
      <dgm:spPr/>
    </dgm:pt>
    <dgm:pt modelId="{40F69F5A-1CA6-416A-BDA4-27064419CEB9}" type="pres">
      <dgm:prSet presAssocID="{B347A85D-D3C2-42FC-A3C4-6ED3713367B5}" presName="txFour" presStyleLbl="node4" presStyleIdx="3" presStyleCnt="17">
        <dgm:presLayoutVars>
          <dgm:chPref val="3"/>
        </dgm:presLayoutVars>
      </dgm:prSet>
      <dgm:spPr/>
      <dgm:t>
        <a:bodyPr/>
        <a:lstStyle/>
        <a:p>
          <a:endParaRPr lang="zh-CN" altLang="en-US"/>
        </a:p>
      </dgm:t>
    </dgm:pt>
    <dgm:pt modelId="{8C3248FD-9D09-4876-B806-D496F1AC1EB9}" type="pres">
      <dgm:prSet presAssocID="{B347A85D-D3C2-42FC-A3C4-6ED3713367B5}" presName="horzFour" presStyleCnt="0"/>
      <dgm:spPr/>
    </dgm:pt>
    <dgm:pt modelId="{1F8CE964-6C17-4979-9A4F-F49DD26847DC}" type="pres">
      <dgm:prSet presAssocID="{875AD33A-3E9A-4AF6-963E-420C86FBAF63}" presName="sibSpaceTwo" presStyleCnt="0"/>
      <dgm:spPr/>
    </dgm:pt>
    <dgm:pt modelId="{DF5FF32E-4548-4F4F-87F9-B88AAA8078A7}" type="pres">
      <dgm:prSet presAssocID="{28ED7D87-0DF7-4B1D-82BF-FF59A14D7662}" presName="vertTwo" presStyleCnt="0"/>
      <dgm:spPr/>
    </dgm:pt>
    <dgm:pt modelId="{193BFA88-3679-4583-B385-2B204D399E2A}" type="pres">
      <dgm:prSet presAssocID="{28ED7D87-0DF7-4B1D-82BF-FF59A14D7662}" presName="txTwo" presStyleLbl="node2" presStyleIdx="1" presStyleCnt="6">
        <dgm:presLayoutVars>
          <dgm:chPref val="3"/>
        </dgm:presLayoutVars>
      </dgm:prSet>
      <dgm:spPr/>
      <dgm:t>
        <a:bodyPr/>
        <a:lstStyle/>
        <a:p>
          <a:endParaRPr lang="zh-CN" altLang="en-US"/>
        </a:p>
      </dgm:t>
    </dgm:pt>
    <dgm:pt modelId="{681909D7-437E-483A-9D01-566683C2F02A}" type="pres">
      <dgm:prSet presAssocID="{28ED7D87-0DF7-4B1D-82BF-FF59A14D7662}" presName="parTransTwo" presStyleCnt="0"/>
      <dgm:spPr/>
    </dgm:pt>
    <dgm:pt modelId="{A05A92C6-D2E0-46BC-A8DF-FCA3729418D9}" type="pres">
      <dgm:prSet presAssocID="{28ED7D87-0DF7-4B1D-82BF-FF59A14D7662}" presName="horzTwo" presStyleCnt="0"/>
      <dgm:spPr/>
    </dgm:pt>
    <dgm:pt modelId="{5BBB2173-4C25-45BC-BC43-95AA89F4D458}" type="pres">
      <dgm:prSet presAssocID="{4273EFD7-E0FE-40FB-B118-833EDD852907}" presName="vertThree" presStyleCnt="0"/>
      <dgm:spPr/>
    </dgm:pt>
    <dgm:pt modelId="{98C9D971-87E7-4C30-80D7-2383E6A6815D}" type="pres">
      <dgm:prSet presAssocID="{4273EFD7-E0FE-40FB-B118-833EDD852907}" presName="txThree" presStyleLbl="node3" presStyleIdx="1" presStyleCnt="6">
        <dgm:presLayoutVars>
          <dgm:chPref val="3"/>
        </dgm:presLayoutVars>
      </dgm:prSet>
      <dgm:spPr/>
      <dgm:t>
        <a:bodyPr/>
        <a:lstStyle/>
        <a:p>
          <a:endParaRPr lang="zh-CN" altLang="en-US"/>
        </a:p>
      </dgm:t>
    </dgm:pt>
    <dgm:pt modelId="{2737B95C-01F0-4261-BD8A-06AD76D6E2E7}" type="pres">
      <dgm:prSet presAssocID="{4273EFD7-E0FE-40FB-B118-833EDD852907}" presName="parTransThree" presStyleCnt="0"/>
      <dgm:spPr/>
    </dgm:pt>
    <dgm:pt modelId="{4639FB76-3800-4EFD-A15B-9E96CDA2AF80}" type="pres">
      <dgm:prSet presAssocID="{4273EFD7-E0FE-40FB-B118-833EDD852907}" presName="horzThree" presStyleCnt="0"/>
      <dgm:spPr/>
    </dgm:pt>
    <dgm:pt modelId="{0A5CD677-DEDA-44D5-8152-45C96A07896A}" type="pres">
      <dgm:prSet presAssocID="{789B8588-AD5D-4E47-A015-490911EDF13F}" presName="vertFour" presStyleCnt="0">
        <dgm:presLayoutVars>
          <dgm:chPref val="3"/>
        </dgm:presLayoutVars>
      </dgm:prSet>
      <dgm:spPr/>
    </dgm:pt>
    <dgm:pt modelId="{2A024951-5A85-447A-9258-3A14BEE12F8C}" type="pres">
      <dgm:prSet presAssocID="{789B8588-AD5D-4E47-A015-490911EDF13F}" presName="txFour" presStyleLbl="node4" presStyleIdx="4" presStyleCnt="17">
        <dgm:presLayoutVars>
          <dgm:chPref val="3"/>
        </dgm:presLayoutVars>
      </dgm:prSet>
      <dgm:spPr/>
      <dgm:t>
        <a:bodyPr/>
        <a:lstStyle/>
        <a:p>
          <a:endParaRPr lang="zh-CN" altLang="en-US"/>
        </a:p>
      </dgm:t>
    </dgm:pt>
    <dgm:pt modelId="{8CA76A69-30AF-4A3A-A84D-FE2119842770}" type="pres">
      <dgm:prSet presAssocID="{789B8588-AD5D-4E47-A015-490911EDF13F}" presName="horzFour" presStyleCnt="0"/>
      <dgm:spPr/>
    </dgm:pt>
    <dgm:pt modelId="{B0AAA375-687B-41DC-9E29-3970B9263655}" type="pres">
      <dgm:prSet presAssocID="{DC6BFAD2-0EB1-4E89-A4BF-5B0DF9A818A7}" presName="sibSpaceTwo" presStyleCnt="0"/>
      <dgm:spPr/>
    </dgm:pt>
    <dgm:pt modelId="{0A017F79-3EF4-4CA1-86E4-C8DD70DF2977}" type="pres">
      <dgm:prSet presAssocID="{8CCB897D-3E8E-403A-ADE0-689AF221EAE5}" presName="vertTwo" presStyleCnt="0"/>
      <dgm:spPr/>
    </dgm:pt>
    <dgm:pt modelId="{F53AD2C4-65B1-48E2-846D-E1E952160A5A}" type="pres">
      <dgm:prSet presAssocID="{8CCB897D-3E8E-403A-ADE0-689AF221EAE5}" presName="txTwo" presStyleLbl="node2" presStyleIdx="2" presStyleCnt="6">
        <dgm:presLayoutVars>
          <dgm:chPref val="3"/>
        </dgm:presLayoutVars>
      </dgm:prSet>
      <dgm:spPr/>
      <dgm:t>
        <a:bodyPr/>
        <a:lstStyle/>
        <a:p>
          <a:endParaRPr lang="zh-CN" altLang="en-US"/>
        </a:p>
      </dgm:t>
    </dgm:pt>
    <dgm:pt modelId="{F34BF5EF-3C6A-4074-B401-E8A32492E9B0}" type="pres">
      <dgm:prSet presAssocID="{8CCB897D-3E8E-403A-ADE0-689AF221EAE5}" presName="parTransTwo" presStyleCnt="0"/>
      <dgm:spPr/>
    </dgm:pt>
    <dgm:pt modelId="{A13DE44A-A156-49E8-8A08-14A4C0217A10}" type="pres">
      <dgm:prSet presAssocID="{8CCB897D-3E8E-403A-ADE0-689AF221EAE5}" presName="horzTwo" presStyleCnt="0"/>
      <dgm:spPr/>
    </dgm:pt>
    <dgm:pt modelId="{A338625E-E3E9-4B2C-8C61-31C84E46A1A6}" type="pres">
      <dgm:prSet presAssocID="{253F08F7-0728-47E6-8688-96D8F2557CE9}" presName="vertThree" presStyleCnt="0"/>
      <dgm:spPr/>
    </dgm:pt>
    <dgm:pt modelId="{BC178972-6E22-4163-ADAE-981DE2B44FA8}" type="pres">
      <dgm:prSet presAssocID="{253F08F7-0728-47E6-8688-96D8F2557CE9}" presName="txThree" presStyleLbl="node3" presStyleIdx="2" presStyleCnt="6">
        <dgm:presLayoutVars>
          <dgm:chPref val="3"/>
        </dgm:presLayoutVars>
      </dgm:prSet>
      <dgm:spPr/>
      <dgm:t>
        <a:bodyPr/>
        <a:lstStyle/>
        <a:p>
          <a:endParaRPr lang="zh-CN" altLang="en-US"/>
        </a:p>
      </dgm:t>
    </dgm:pt>
    <dgm:pt modelId="{0C6AC127-C631-47B5-9230-3ABCEAEA8488}" type="pres">
      <dgm:prSet presAssocID="{253F08F7-0728-47E6-8688-96D8F2557CE9}" presName="parTransThree" presStyleCnt="0"/>
      <dgm:spPr/>
    </dgm:pt>
    <dgm:pt modelId="{8CACCA40-83DE-4EBF-9D5A-426374AF19E9}" type="pres">
      <dgm:prSet presAssocID="{253F08F7-0728-47E6-8688-96D8F2557CE9}" presName="horzThree" presStyleCnt="0"/>
      <dgm:spPr/>
    </dgm:pt>
    <dgm:pt modelId="{3C4A8823-7E04-4540-AC1A-CE6489FBCF2B}" type="pres">
      <dgm:prSet presAssocID="{B1965AC8-72E6-4D8F-840F-2819FA1C98BE}" presName="vertFour" presStyleCnt="0">
        <dgm:presLayoutVars>
          <dgm:chPref val="3"/>
        </dgm:presLayoutVars>
      </dgm:prSet>
      <dgm:spPr/>
    </dgm:pt>
    <dgm:pt modelId="{85BACDF0-0042-4AEF-9FA1-2F1AD0A0F060}" type="pres">
      <dgm:prSet presAssocID="{B1965AC8-72E6-4D8F-840F-2819FA1C98BE}" presName="txFour" presStyleLbl="node4" presStyleIdx="5" presStyleCnt="17">
        <dgm:presLayoutVars>
          <dgm:chPref val="3"/>
        </dgm:presLayoutVars>
      </dgm:prSet>
      <dgm:spPr/>
      <dgm:t>
        <a:bodyPr/>
        <a:lstStyle/>
        <a:p>
          <a:endParaRPr lang="zh-CN" altLang="en-US"/>
        </a:p>
      </dgm:t>
    </dgm:pt>
    <dgm:pt modelId="{0BFF7312-0D5A-421C-AF08-1D89DFDB087B}" type="pres">
      <dgm:prSet presAssocID="{B1965AC8-72E6-4D8F-840F-2819FA1C98BE}" presName="parTransFour" presStyleCnt="0"/>
      <dgm:spPr/>
    </dgm:pt>
    <dgm:pt modelId="{C189BFFC-B98C-4D00-A893-433FF24F401E}" type="pres">
      <dgm:prSet presAssocID="{B1965AC8-72E6-4D8F-840F-2819FA1C98BE}" presName="horzFour" presStyleCnt="0"/>
      <dgm:spPr/>
    </dgm:pt>
    <dgm:pt modelId="{5F2E1B6A-A092-4690-8C63-F29D01011D36}" type="pres">
      <dgm:prSet presAssocID="{C40B0DDE-EB03-49C2-AA05-DCE01D4151A0}" presName="vertFour" presStyleCnt="0">
        <dgm:presLayoutVars>
          <dgm:chPref val="3"/>
        </dgm:presLayoutVars>
      </dgm:prSet>
      <dgm:spPr/>
    </dgm:pt>
    <dgm:pt modelId="{E824514B-4CCC-452E-BC82-B9114864D234}" type="pres">
      <dgm:prSet presAssocID="{C40B0DDE-EB03-49C2-AA05-DCE01D4151A0}" presName="txFour" presStyleLbl="node4" presStyleIdx="6" presStyleCnt="17">
        <dgm:presLayoutVars>
          <dgm:chPref val="3"/>
        </dgm:presLayoutVars>
      </dgm:prSet>
      <dgm:spPr/>
      <dgm:t>
        <a:bodyPr/>
        <a:lstStyle/>
        <a:p>
          <a:endParaRPr lang="zh-CN" altLang="en-US"/>
        </a:p>
      </dgm:t>
    </dgm:pt>
    <dgm:pt modelId="{13DFD8CB-1602-4875-8E6C-2E82759B8569}" type="pres">
      <dgm:prSet presAssocID="{C40B0DDE-EB03-49C2-AA05-DCE01D4151A0}" presName="parTransFour" presStyleCnt="0"/>
      <dgm:spPr/>
    </dgm:pt>
    <dgm:pt modelId="{608EA767-2CE9-4F49-AA27-3ED52A434527}" type="pres">
      <dgm:prSet presAssocID="{C40B0DDE-EB03-49C2-AA05-DCE01D4151A0}" presName="horzFour" presStyleCnt="0"/>
      <dgm:spPr/>
    </dgm:pt>
    <dgm:pt modelId="{33222C4C-D53F-47C3-856E-5742A5E01056}" type="pres">
      <dgm:prSet presAssocID="{79628E72-1745-4A53-94AB-A225BEEFA82D}" presName="vertFour" presStyleCnt="0">
        <dgm:presLayoutVars>
          <dgm:chPref val="3"/>
        </dgm:presLayoutVars>
      </dgm:prSet>
      <dgm:spPr/>
    </dgm:pt>
    <dgm:pt modelId="{6CAF1430-8D0A-4B76-B245-E4582B1ED33F}" type="pres">
      <dgm:prSet presAssocID="{79628E72-1745-4A53-94AB-A225BEEFA82D}" presName="txFour" presStyleLbl="node4" presStyleIdx="7" presStyleCnt="17">
        <dgm:presLayoutVars>
          <dgm:chPref val="3"/>
        </dgm:presLayoutVars>
      </dgm:prSet>
      <dgm:spPr/>
      <dgm:t>
        <a:bodyPr/>
        <a:lstStyle/>
        <a:p>
          <a:endParaRPr lang="zh-CN" altLang="en-US"/>
        </a:p>
      </dgm:t>
    </dgm:pt>
    <dgm:pt modelId="{FDFA5EC3-C2B7-44C0-9B03-057D5ECCCFAE}" type="pres">
      <dgm:prSet presAssocID="{79628E72-1745-4A53-94AB-A225BEEFA82D}" presName="parTransFour" presStyleCnt="0"/>
      <dgm:spPr/>
    </dgm:pt>
    <dgm:pt modelId="{FE9F0103-5232-42CC-A9C3-2C961199141C}" type="pres">
      <dgm:prSet presAssocID="{79628E72-1745-4A53-94AB-A225BEEFA82D}" presName="horzFour" presStyleCnt="0"/>
      <dgm:spPr/>
    </dgm:pt>
    <dgm:pt modelId="{A2A77F41-0DDC-46EB-A666-ED1B738BADC2}" type="pres">
      <dgm:prSet presAssocID="{5BC2DDBC-FDF0-4930-B568-AE78A32E6A5A}" presName="vertFour" presStyleCnt="0">
        <dgm:presLayoutVars>
          <dgm:chPref val="3"/>
        </dgm:presLayoutVars>
      </dgm:prSet>
      <dgm:spPr/>
    </dgm:pt>
    <dgm:pt modelId="{AF608017-0DFF-4932-9301-4531325D8C1B}" type="pres">
      <dgm:prSet presAssocID="{5BC2DDBC-FDF0-4930-B568-AE78A32E6A5A}" presName="txFour" presStyleLbl="node4" presStyleIdx="8" presStyleCnt="17">
        <dgm:presLayoutVars>
          <dgm:chPref val="3"/>
        </dgm:presLayoutVars>
      </dgm:prSet>
      <dgm:spPr/>
      <dgm:t>
        <a:bodyPr/>
        <a:lstStyle/>
        <a:p>
          <a:endParaRPr lang="zh-CN" altLang="en-US"/>
        </a:p>
      </dgm:t>
    </dgm:pt>
    <dgm:pt modelId="{A9BE7A08-ED00-4C29-84E6-036D3C7709E6}" type="pres">
      <dgm:prSet presAssocID="{5BC2DDBC-FDF0-4930-B568-AE78A32E6A5A}" presName="parTransFour" presStyleCnt="0"/>
      <dgm:spPr/>
    </dgm:pt>
    <dgm:pt modelId="{05ED93B2-BB29-4933-B43B-44C84E929DDC}" type="pres">
      <dgm:prSet presAssocID="{5BC2DDBC-FDF0-4930-B568-AE78A32E6A5A}" presName="horzFour" presStyleCnt="0"/>
      <dgm:spPr/>
    </dgm:pt>
    <dgm:pt modelId="{5B3ADBE0-8CC9-49A7-BBDE-88E87214EAB9}" type="pres">
      <dgm:prSet presAssocID="{9CD72FAF-D553-4731-B92F-D164E2808DEE}" presName="vertFour" presStyleCnt="0">
        <dgm:presLayoutVars>
          <dgm:chPref val="3"/>
        </dgm:presLayoutVars>
      </dgm:prSet>
      <dgm:spPr/>
    </dgm:pt>
    <dgm:pt modelId="{CD267116-7781-476D-9CE6-9D187A117604}" type="pres">
      <dgm:prSet presAssocID="{9CD72FAF-D553-4731-B92F-D164E2808DEE}" presName="txFour" presStyleLbl="node4" presStyleIdx="9" presStyleCnt="17">
        <dgm:presLayoutVars>
          <dgm:chPref val="3"/>
        </dgm:presLayoutVars>
      </dgm:prSet>
      <dgm:spPr/>
      <dgm:t>
        <a:bodyPr/>
        <a:lstStyle/>
        <a:p>
          <a:endParaRPr lang="zh-CN" altLang="en-US"/>
        </a:p>
      </dgm:t>
    </dgm:pt>
    <dgm:pt modelId="{8859DF99-1101-49FF-BAE0-3F1DC03D2178}" type="pres">
      <dgm:prSet presAssocID="{9CD72FAF-D553-4731-B92F-D164E2808DEE}" presName="parTransFour" presStyleCnt="0"/>
      <dgm:spPr/>
    </dgm:pt>
    <dgm:pt modelId="{727DB326-ECFB-4D73-84FC-B290CB6A1111}" type="pres">
      <dgm:prSet presAssocID="{9CD72FAF-D553-4731-B92F-D164E2808DEE}" presName="horzFour" presStyleCnt="0"/>
      <dgm:spPr/>
    </dgm:pt>
    <dgm:pt modelId="{8CEB7AE7-DCFC-4EA0-9929-D4CD52FA3E20}" type="pres">
      <dgm:prSet presAssocID="{797552BE-90A5-43E8-AFDF-012F4303D236}" presName="vertFour" presStyleCnt="0">
        <dgm:presLayoutVars>
          <dgm:chPref val="3"/>
        </dgm:presLayoutVars>
      </dgm:prSet>
      <dgm:spPr/>
    </dgm:pt>
    <dgm:pt modelId="{DB98D58B-9C54-4AF2-A79C-27589B7A6E2E}" type="pres">
      <dgm:prSet presAssocID="{797552BE-90A5-43E8-AFDF-012F4303D236}" presName="txFour" presStyleLbl="node4" presStyleIdx="10" presStyleCnt="17">
        <dgm:presLayoutVars>
          <dgm:chPref val="3"/>
        </dgm:presLayoutVars>
      </dgm:prSet>
      <dgm:spPr/>
      <dgm:t>
        <a:bodyPr/>
        <a:lstStyle/>
        <a:p>
          <a:endParaRPr lang="zh-CN" altLang="en-US"/>
        </a:p>
      </dgm:t>
    </dgm:pt>
    <dgm:pt modelId="{D89C4B0D-B1A9-490D-88C9-2D8E631D4040}" type="pres">
      <dgm:prSet presAssocID="{797552BE-90A5-43E8-AFDF-012F4303D236}" presName="parTransFour" presStyleCnt="0"/>
      <dgm:spPr/>
    </dgm:pt>
    <dgm:pt modelId="{E702D43D-DF14-43DA-A8D4-B75BDC99E4C6}" type="pres">
      <dgm:prSet presAssocID="{797552BE-90A5-43E8-AFDF-012F4303D236}" presName="horzFour" presStyleCnt="0"/>
      <dgm:spPr/>
    </dgm:pt>
    <dgm:pt modelId="{C0964A54-E855-47BD-B34D-8F16EE00F1FB}" type="pres">
      <dgm:prSet presAssocID="{4F494BBB-F2C4-4406-9D7C-C930861896F6}" presName="vertFour" presStyleCnt="0">
        <dgm:presLayoutVars>
          <dgm:chPref val="3"/>
        </dgm:presLayoutVars>
      </dgm:prSet>
      <dgm:spPr/>
    </dgm:pt>
    <dgm:pt modelId="{8D21B93D-6001-47E5-9821-B9DC460D0736}" type="pres">
      <dgm:prSet presAssocID="{4F494BBB-F2C4-4406-9D7C-C930861896F6}" presName="txFour" presStyleLbl="node4" presStyleIdx="11" presStyleCnt="17">
        <dgm:presLayoutVars>
          <dgm:chPref val="3"/>
        </dgm:presLayoutVars>
      </dgm:prSet>
      <dgm:spPr/>
      <dgm:t>
        <a:bodyPr/>
        <a:lstStyle/>
        <a:p>
          <a:endParaRPr lang="zh-CN" altLang="en-US"/>
        </a:p>
      </dgm:t>
    </dgm:pt>
    <dgm:pt modelId="{7C202064-88AF-4F13-9189-68A59672855E}" type="pres">
      <dgm:prSet presAssocID="{4F494BBB-F2C4-4406-9D7C-C930861896F6}" presName="horzFour" presStyleCnt="0"/>
      <dgm:spPr/>
    </dgm:pt>
    <dgm:pt modelId="{156F39EE-2AAD-472D-A202-D54AE408FA71}" type="pres">
      <dgm:prSet presAssocID="{8785F3AA-BCB2-4B4F-A643-5D4A752E534B}" presName="sibSpaceTwo" presStyleCnt="0"/>
      <dgm:spPr/>
    </dgm:pt>
    <dgm:pt modelId="{7D2026EF-6CB7-4D65-B5FA-DF789111865B}" type="pres">
      <dgm:prSet presAssocID="{165A2E8E-F563-4370-93D1-1C18DE0B9585}" presName="vertTwo" presStyleCnt="0"/>
      <dgm:spPr/>
    </dgm:pt>
    <dgm:pt modelId="{115C78DB-BE31-44DE-82BC-F707430F1447}" type="pres">
      <dgm:prSet presAssocID="{165A2E8E-F563-4370-93D1-1C18DE0B9585}" presName="txTwo" presStyleLbl="node2" presStyleIdx="3" presStyleCnt="6">
        <dgm:presLayoutVars>
          <dgm:chPref val="3"/>
        </dgm:presLayoutVars>
      </dgm:prSet>
      <dgm:spPr/>
      <dgm:t>
        <a:bodyPr/>
        <a:lstStyle/>
        <a:p>
          <a:endParaRPr lang="zh-CN" altLang="en-US"/>
        </a:p>
      </dgm:t>
    </dgm:pt>
    <dgm:pt modelId="{9AFF97B0-39B1-4885-9801-C3A5A68703E8}" type="pres">
      <dgm:prSet presAssocID="{165A2E8E-F563-4370-93D1-1C18DE0B9585}" presName="parTransTwo" presStyleCnt="0"/>
      <dgm:spPr/>
    </dgm:pt>
    <dgm:pt modelId="{D1D77B45-B73A-42FB-B02F-3DA8DD30DF07}" type="pres">
      <dgm:prSet presAssocID="{165A2E8E-F563-4370-93D1-1C18DE0B9585}" presName="horzTwo" presStyleCnt="0"/>
      <dgm:spPr/>
    </dgm:pt>
    <dgm:pt modelId="{13862FDE-031C-493C-A85A-749058ED9C74}" type="pres">
      <dgm:prSet presAssocID="{1387D7F7-406F-4E30-9A5F-6CB09A4E9289}" presName="vertThree" presStyleCnt="0"/>
      <dgm:spPr/>
    </dgm:pt>
    <dgm:pt modelId="{4B1F53A8-B329-47B6-8A45-593AD67B0B02}" type="pres">
      <dgm:prSet presAssocID="{1387D7F7-406F-4E30-9A5F-6CB09A4E9289}" presName="txThree" presStyleLbl="node3" presStyleIdx="3" presStyleCnt="6">
        <dgm:presLayoutVars>
          <dgm:chPref val="3"/>
        </dgm:presLayoutVars>
      </dgm:prSet>
      <dgm:spPr/>
      <dgm:t>
        <a:bodyPr/>
        <a:lstStyle/>
        <a:p>
          <a:endParaRPr lang="zh-CN" altLang="en-US"/>
        </a:p>
      </dgm:t>
    </dgm:pt>
    <dgm:pt modelId="{D404F981-E0E7-4183-89EE-3A74BCCAAC40}" type="pres">
      <dgm:prSet presAssocID="{1387D7F7-406F-4E30-9A5F-6CB09A4E9289}" presName="parTransThree" presStyleCnt="0"/>
      <dgm:spPr/>
    </dgm:pt>
    <dgm:pt modelId="{052B93A0-9F03-4197-AE5B-D1A4B62E4FCA}" type="pres">
      <dgm:prSet presAssocID="{1387D7F7-406F-4E30-9A5F-6CB09A4E9289}" presName="horzThree" presStyleCnt="0"/>
      <dgm:spPr/>
    </dgm:pt>
    <dgm:pt modelId="{ACB96C6E-C9C1-423E-9A6A-19E82EC370C4}" type="pres">
      <dgm:prSet presAssocID="{13E94708-DF76-4AD9-8B4E-5D7DB84E12CA}" presName="vertFour" presStyleCnt="0">
        <dgm:presLayoutVars>
          <dgm:chPref val="3"/>
        </dgm:presLayoutVars>
      </dgm:prSet>
      <dgm:spPr/>
    </dgm:pt>
    <dgm:pt modelId="{E19D65FD-690D-4125-86C6-71D12C58911A}" type="pres">
      <dgm:prSet presAssocID="{13E94708-DF76-4AD9-8B4E-5D7DB84E12CA}" presName="txFour" presStyleLbl="node4" presStyleIdx="12" presStyleCnt="17">
        <dgm:presLayoutVars>
          <dgm:chPref val="3"/>
        </dgm:presLayoutVars>
      </dgm:prSet>
      <dgm:spPr/>
      <dgm:t>
        <a:bodyPr/>
        <a:lstStyle/>
        <a:p>
          <a:endParaRPr lang="zh-CN" altLang="en-US"/>
        </a:p>
      </dgm:t>
    </dgm:pt>
    <dgm:pt modelId="{48AED9AF-64B0-48F5-B993-81C63C581BC7}" type="pres">
      <dgm:prSet presAssocID="{13E94708-DF76-4AD9-8B4E-5D7DB84E12CA}" presName="parTransFour" presStyleCnt="0"/>
      <dgm:spPr/>
    </dgm:pt>
    <dgm:pt modelId="{20D8CBBA-86FE-4BF3-AF9C-F47EF3C63533}" type="pres">
      <dgm:prSet presAssocID="{13E94708-DF76-4AD9-8B4E-5D7DB84E12CA}" presName="horzFour" presStyleCnt="0"/>
      <dgm:spPr/>
    </dgm:pt>
    <dgm:pt modelId="{53BC8FBA-5672-47D3-8E63-29188888A1D5}" type="pres">
      <dgm:prSet presAssocID="{2D7D2DC6-CDA5-4ACC-A861-231BB6854789}" presName="vertFour" presStyleCnt="0">
        <dgm:presLayoutVars>
          <dgm:chPref val="3"/>
        </dgm:presLayoutVars>
      </dgm:prSet>
      <dgm:spPr/>
    </dgm:pt>
    <dgm:pt modelId="{F4712CD7-A43C-4D06-8BCE-C0B0D0159D52}" type="pres">
      <dgm:prSet presAssocID="{2D7D2DC6-CDA5-4ACC-A861-231BB6854789}" presName="txFour" presStyleLbl="node4" presStyleIdx="13" presStyleCnt="17">
        <dgm:presLayoutVars>
          <dgm:chPref val="3"/>
        </dgm:presLayoutVars>
      </dgm:prSet>
      <dgm:spPr/>
      <dgm:t>
        <a:bodyPr/>
        <a:lstStyle/>
        <a:p>
          <a:endParaRPr lang="zh-CN" altLang="en-US"/>
        </a:p>
      </dgm:t>
    </dgm:pt>
    <dgm:pt modelId="{CDAB5737-72EB-4409-92B5-304C02A65CD4}" type="pres">
      <dgm:prSet presAssocID="{2D7D2DC6-CDA5-4ACC-A861-231BB6854789}" presName="horzFour" presStyleCnt="0"/>
      <dgm:spPr/>
    </dgm:pt>
    <dgm:pt modelId="{8E5860C2-3173-489A-8CA7-AEC275192263}" type="pres">
      <dgm:prSet presAssocID="{4274126D-ECE2-4A7A-839C-B7384A9DAFFA}" presName="sibSpaceTwo" presStyleCnt="0"/>
      <dgm:spPr/>
    </dgm:pt>
    <dgm:pt modelId="{9007D2D1-60AC-41E3-9818-C123EF43CCA9}" type="pres">
      <dgm:prSet presAssocID="{FCD7144F-4761-43CC-BFD7-E51FA72D7D0C}" presName="vertTwo" presStyleCnt="0"/>
      <dgm:spPr/>
    </dgm:pt>
    <dgm:pt modelId="{8B3689CE-FA2D-401C-913A-10AA95CA51A8}" type="pres">
      <dgm:prSet presAssocID="{FCD7144F-4761-43CC-BFD7-E51FA72D7D0C}" presName="txTwo" presStyleLbl="node2" presStyleIdx="4" presStyleCnt="6">
        <dgm:presLayoutVars>
          <dgm:chPref val="3"/>
        </dgm:presLayoutVars>
      </dgm:prSet>
      <dgm:spPr/>
      <dgm:t>
        <a:bodyPr/>
        <a:lstStyle/>
        <a:p>
          <a:endParaRPr lang="zh-CN" altLang="en-US"/>
        </a:p>
      </dgm:t>
    </dgm:pt>
    <dgm:pt modelId="{54B26DB0-B2A3-441B-9A24-5A410A6953F9}" type="pres">
      <dgm:prSet presAssocID="{FCD7144F-4761-43CC-BFD7-E51FA72D7D0C}" presName="parTransTwo" presStyleCnt="0"/>
      <dgm:spPr/>
    </dgm:pt>
    <dgm:pt modelId="{BBD41EE6-21AA-4A49-8F4B-B65DD2E1C188}" type="pres">
      <dgm:prSet presAssocID="{FCD7144F-4761-43CC-BFD7-E51FA72D7D0C}" presName="horzTwo" presStyleCnt="0"/>
      <dgm:spPr/>
    </dgm:pt>
    <dgm:pt modelId="{4BFC42CB-DE8A-4EC7-AF77-223C85870C55}" type="pres">
      <dgm:prSet presAssocID="{AF1AA6BE-C673-441D-B5C5-C0566588729A}" presName="vertThree" presStyleCnt="0"/>
      <dgm:spPr/>
    </dgm:pt>
    <dgm:pt modelId="{9C6D1F48-E1AB-4037-8A3B-3D897E389275}" type="pres">
      <dgm:prSet presAssocID="{AF1AA6BE-C673-441D-B5C5-C0566588729A}" presName="txThree" presStyleLbl="node3" presStyleIdx="4" presStyleCnt="6">
        <dgm:presLayoutVars>
          <dgm:chPref val="3"/>
        </dgm:presLayoutVars>
      </dgm:prSet>
      <dgm:spPr/>
      <dgm:t>
        <a:bodyPr/>
        <a:lstStyle/>
        <a:p>
          <a:endParaRPr lang="zh-CN" altLang="en-US"/>
        </a:p>
      </dgm:t>
    </dgm:pt>
    <dgm:pt modelId="{88BB0048-7627-4A69-9D16-1B67B3E806D6}" type="pres">
      <dgm:prSet presAssocID="{AF1AA6BE-C673-441D-B5C5-C0566588729A}" presName="parTransThree" presStyleCnt="0"/>
      <dgm:spPr/>
    </dgm:pt>
    <dgm:pt modelId="{82604E8D-8BF7-4FBA-B0D5-6A150A085224}" type="pres">
      <dgm:prSet presAssocID="{AF1AA6BE-C673-441D-B5C5-C0566588729A}" presName="horzThree" presStyleCnt="0"/>
      <dgm:spPr/>
    </dgm:pt>
    <dgm:pt modelId="{927B2C72-8FFB-4009-9739-E928C7D1EC7A}" type="pres">
      <dgm:prSet presAssocID="{4B0FE0D2-C7AD-40CD-A1DB-6DCF0B604D3A}" presName="vertFour" presStyleCnt="0">
        <dgm:presLayoutVars>
          <dgm:chPref val="3"/>
        </dgm:presLayoutVars>
      </dgm:prSet>
      <dgm:spPr/>
    </dgm:pt>
    <dgm:pt modelId="{1A8626C5-C451-47E6-BE57-5B2F3D9C8C61}" type="pres">
      <dgm:prSet presAssocID="{4B0FE0D2-C7AD-40CD-A1DB-6DCF0B604D3A}" presName="txFour" presStyleLbl="node4" presStyleIdx="14" presStyleCnt="17">
        <dgm:presLayoutVars>
          <dgm:chPref val="3"/>
        </dgm:presLayoutVars>
      </dgm:prSet>
      <dgm:spPr/>
      <dgm:t>
        <a:bodyPr/>
        <a:lstStyle/>
        <a:p>
          <a:endParaRPr lang="zh-CN" altLang="en-US"/>
        </a:p>
      </dgm:t>
    </dgm:pt>
    <dgm:pt modelId="{32958017-C698-494C-9A7C-BBF32198E668}" type="pres">
      <dgm:prSet presAssocID="{4B0FE0D2-C7AD-40CD-A1DB-6DCF0B604D3A}" presName="parTransFour" presStyleCnt="0"/>
      <dgm:spPr/>
    </dgm:pt>
    <dgm:pt modelId="{BD1B43D2-349A-43DD-AE70-5D7048552007}" type="pres">
      <dgm:prSet presAssocID="{4B0FE0D2-C7AD-40CD-A1DB-6DCF0B604D3A}" presName="horzFour" presStyleCnt="0"/>
      <dgm:spPr/>
    </dgm:pt>
    <dgm:pt modelId="{9AD7C0AE-4BF7-44AF-AE28-3A2FA113B2ED}" type="pres">
      <dgm:prSet presAssocID="{6C4CEEBE-20F2-48F9-A22F-B2C9E887F150}" presName="vertFour" presStyleCnt="0">
        <dgm:presLayoutVars>
          <dgm:chPref val="3"/>
        </dgm:presLayoutVars>
      </dgm:prSet>
      <dgm:spPr/>
    </dgm:pt>
    <dgm:pt modelId="{398C7A84-11A0-47FA-8002-56DD712E9257}" type="pres">
      <dgm:prSet presAssocID="{6C4CEEBE-20F2-48F9-A22F-B2C9E887F150}" presName="txFour" presStyleLbl="node4" presStyleIdx="15" presStyleCnt="17">
        <dgm:presLayoutVars>
          <dgm:chPref val="3"/>
        </dgm:presLayoutVars>
      </dgm:prSet>
      <dgm:spPr/>
      <dgm:t>
        <a:bodyPr/>
        <a:lstStyle/>
        <a:p>
          <a:endParaRPr lang="zh-CN" altLang="en-US"/>
        </a:p>
      </dgm:t>
    </dgm:pt>
    <dgm:pt modelId="{C9DD8911-B3B4-49AD-A800-B26C930B32D4}" type="pres">
      <dgm:prSet presAssocID="{6C4CEEBE-20F2-48F9-A22F-B2C9E887F150}" presName="horzFour" presStyleCnt="0"/>
      <dgm:spPr/>
    </dgm:pt>
    <dgm:pt modelId="{4C72E590-E4F5-442C-B7B3-5D6F4A7F5A45}" type="pres">
      <dgm:prSet presAssocID="{CF01E495-1D66-48F2-AF53-2D364A1F3061}" presName="sibSpaceTwo" presStyleCnt="0"/>
      <dgm:spPr/>
    </dgm:pt>
    <dgm:pt modelId="{13821EA8-9E33-456D-90E1-C77AC09249FB}" type="pres">
      <dgm:prSet presAssocID="{2317378D-B7E1-49DC-B90B-5D5FDB775454}" presName="vertTwo" presStyleCnt="0"/>
      <dgm:spPr/>
    </dgm:pt>
    <dgm:pt modelId="{91D8DBBB-36A0-4DFE-91C9-F515E87EDAF2}" type="pres">
      <dgm:prSet presAssocID="{2317378D-B7E1-49DC-B90B-5D5FDB775454}" presName="txTwo" presStyleLbl="node2" presStyleIdx="5" presStyleCnt="6">
        <dgm:presLayoutVars>
          <dgm:chPref val="3"/>
        </dgm:presLayoutVars>
      </dgm:prSet>
      <dgm:spPr/>
      <dgm:t>
        <a:bodyPr/>
        <a:lstStyle/>
        <a:p>
          <a:endParaRPr lang="zh-CN" altLang="en-US"/>
        </a:p>
      </dgm:t>
    </dgm:pt>
    <dgm:pt modelId="{73174718-EE44-46FF-B823-0396B60270B1}" type="pres">
      <dgm:prSet presAssocID="{2317378D-B7E1-49DC-B90B-5D5FDB775454}" presName="parTransTwo" presStyleCnt="0"/>
      <dgm:spPr/>
    </dgm:pt>
    <dgm:pt modelId="{727B1A7D-46DD-458C-A73B-DFBF41EA664B}" type="pres">
      <dgm:prSet presAssocID="{2317378D-B7E1-49DC-B90B-5D5FDB775454}" presName="horzTwo" presStyleCnt="0"/>
      <dgm:spPr/>
    </dgm:pt>
    <dgm:pt modelId="{627E355A-8FB9-4787-AB12-DD4D95890410}" type="pres">
      <dgm:prSet presAssocID="{66246F40-4166-4E28-9BE0-27944EF42CD0}" presName="vertThree" presStyleCnt="0"/>
      <dgm:spPr/>
    </dgm:pt>
    <dgm:pt modelId="{3E17113E-8588-47CF-861B-690283B39036}" type="pres">
      <dgm:prSet presAssocID="{66246F40-4166-4E28-9BE0-27944EF42CD0}" presName="txThree" presStyleLbl="node3" presStyleIdx="5" presStyleCnt="6">
        <dgm:presLayoutVars>
          <dgm:chPref val="3"/>
        </dgm:presLayoutVars>
      </dgm:prSet>
      <dgm:spPr/>
      <dgm:t>
        <a:bodyPr/>
        <a:lstStyle/>
        <a:p>
          <a:endParaRPr lang="zh-CN" altLang="en-US"/>
        </a:p>
      </dgm:t>
    </dgm:pt>
    <dgm:pt modelId="{803214A6-76B7-463C-AEFF-43C3BC3EEF79}" type="pres">
      <dgm:prSet presAssocID="{66246F40-4166-4E28-9BE0-27944EF42CD0}" presName="parTransThree" presStyleCnt="0"/>
      <dgm:spPr/>
    </dgm:pt>
    <dgm:pt modelId="{5AD0C0FA-0FA3-4D40-BA91-9422580CE4BE}" type="pres">
      <dgm:prSet presAssocID="{66246F40-4166-4E28-9BE0-27944EF42CD0}" presName="horzThree" presStyleCnt="0"/>
      <dgm:spPr/>
    </dgm:pt>
    <dgm:pt modelId="{785E5F1B-7FAE-4518-A8E5-663DA1D3A9BF}" type="pres">
      <dgm:prSet presAssocID="{817B2087-65DB-4450-998F-42D874C840B6}" presName="vertFour" presStyleCnt="0">
        <dgm:presLayoutVars>
          <dgm:chPref val="3"/>
        </dgm:presLayoutVars>
      </dgm:prSet>
      <dgm:spPr/>
    </dgm:pt>
    <dgm:pt modelId="{049222A6-0981-43F5-B3B5-3BBE61CB8957}" type="pres">
      <dgm:prSet presAssocID="{817B2087-65DB-4450-998F-42D874C840B6}" presName="txFour" presStyleLbl="node4" presStyleIdx="16" presStyleCnt="17">
        <dgm:presLayoutVars>
          <dgm:chPref val="3"/>
        </dgm:presLayoutVars>
      </dgm:prSet>
      <dgm:spPr/>
      <dgm:t>
        <a:bodyPr/>
        <a:lstStyle/>
        <a:p>
          <a:endParaRPr lang="zh-CN" altLang="en-US"/>
        </a:p>
      </dgm:t>
    </dgm:pt>
    <dgm:pt modelId="{7722FDC8-CB77-44DC-B737-C05FDA8EE2C5}" type="pres">
      <dgm:prSet presAssocID="{817B2087-65DB-4450-998F-42D874C840B6}" presName="horzFour" presStyleCnt="0"/>
      <dgm:spPr/>
    </dgm:pt>
    <dgm:pt modelId="{1EA802C1-9298-4CE7-9E2C-1126AA7E7F4B}" type="pres">
      <dgm:prSet presAssocID="{165BDAAC-ABC5-4EFE-BEC9-5B5DC97CD269}" presName="sibSpaceOne" presStyleCnt="0"/>
      <dgm:spPr/>
    </dgm:pt>
    <dgm:pt modelId="{504C547F-8B8E-4731-BE43-EB2E1CA3505E}" type="pres">
      <dgm:prSet presAssocID="{5BAC0E55-AAD0-43F7-B7AC-6F0137503476}" presName="vertOne" presStyleCnt="0"/>
      <dgm:spPr/>
    </dgm:pt>
    <dgm:pt modelId="{325A6F85-A613-477F-8D1E-CF62327560F4}" type="pres">
      <dgm:prSet presAssocID="{5BAC0E55-AAD0-43F7-B7AC-6F0137503476}" presName="txOne" presStyleLbl="node0" presStyleIdx="1" presStyleCnt="2" custLinFactX="-19250" custLinFactNeighborX="-100000" custLinFactNeighborY="-70">
        <dgm:presLayoutVars>
          <dgm:chPref val="3"/>
        </dgm:presLayoutVars>
      </dgm:prSet>
      <dgm:spPr/>
      <dgm:t>
        <a:bodyPr/>
        <a:lstStyle/>
        <a:p>
          <a:endParaRPr lang="zh-CN" altLang="en-US"/>
        </a:p>
      </dgm:t>
    </dgm:pt>
    <dgm:pt modelId="{6FB52FB3-CF08-43F2-BF56-72EDE1AE78FA}" type="pres">
      <dgm:prSet presAssocID="{5BAC0E55-AAD0-43F7-B7AC-6F0137503476}" presName="horzOne" presStyleCnt="0"/>
      <dgm:spPr/>
    </dgm:pt>
  </dgm:ptLst>
  <dgm:cxnLst>
    <dgm:cxn modelId="{251CE06C-58B9-492F-A515-EA29D51F4323}" type="presOf" srcId="{66246F40-4166-4E28-9BE0-27944EF42CD0}" destId="{3E17113E-8588-47CF-861B-690283B39036}" srcOrd="0" destOrd="0" presId="urn:microsoft.com/office/officeart/2005/8/layout/hierarchy4"/>
    <dgm:cxn modelId="{F4D21EC1-5F35-4C8B-BADE-CA80534F95E4}" type="presOf" srcId="{2D7D2DC6-CDA5-4ACC-A861-231BB6854789}" destId="{F4712CD7-A43C-4D06-8BCE-C0B0D0159D52}" srcOrd="0" destOrd="0" presId="urn:microsoft.com/office/officeart/2005/8/layout/hierarchy4"/>
    <dgm:cxn modelId="{35A4635C-A9BF-467A-9D30-2199BEF0E0E1}" type="presOf" srcId="{817B2087-65DB-4450-998F-42D874C840B6}" destId="{049222A6-0981-43F5-B3B5-3BBE61CB8957}" srcOrd="0" destOrd="0" presId="urn:microsoft.com/office/officeart/2005/8/layout/hierarchy4"/>
    <dgm:cxn modelId="{CBAF68F5-E730-460E-9DBF-4039816AB0C7}" srcId="{001DA62A-454E-4631-B21E-F6C99EA5C1B3}" destId="{3FF7D7E2-F38B-4150-A2A8-E251963A3968}" srcOrd="0" destOrd="0" parTransId="{98E3C044-9EB8-4385-BADA-592A04A99F4E}" sibTransId="{12055018-451C-489B-9840-AA476CE3EBB1}"/>
    <dgm:cxn modelId="{E1481CDC-1C58-4E25-9548-F3C8F9F07F4F}" type="presOf" srcId="{001DA62A-454E-4631-B21E-F6C99EA5C1B3}" destId="{D286C363-D295-4A12-BA09-3134DD0D3CD2}" srcOrd="0" destOrd="0" presId="urn:microsoft.com/office/officeart/2005/8/layout/hierarchy4"/>
    <dgm:cxn modelId="{0D2F2273-D36A-4C6B-B377-D3609461F7E8}" type="presOf" srcId="{C40B0DDE-EB03-49C2-AA05-DCE01D4151A0}" destId="{E824514B-4CCC-452E-BC82-B9114864D234}" srcOrd="0" destOrd="0" presId="urn:microsoft.com/office/officeart/2005/8/layout/hierarchy4"/>
    <dgm:cxn modelId="{60DA5618-4819-49A5-A0E9-D4A6DDF76EF9}" type="presOf" srcId="{6C4CEEBE-20F2-48F9-A22F-B2C9E887F150}" destId="{398C7A84-11A0-47FA-8002-56DD712E9257}" srcOrd="0" destOrd="0" presId="urn:microsoft.com/office/officeart/2005/8/layout/hierarchy4"/>
    <dgm:cxn modelId="{8C8FF360-09CD-4AB7-901F-3A4888D10617}" type="presOf" srcId="{4B0FE0D2-C7AD-40CD-A1DB-6DCF0B604D3A}" destId="{1A8626C5-C451-47E6-BE57-5B2F3D9C8C61}" srcOrd="0" destOrd="0" presId="urn:microsoft.com/office/officeart/2005/8/layout/hierarchy4"/>
    <dgm:cxn modelId="{01CD7D4E-91F6-4D28-BDE1-F9CB99B141FA}" type="presOf" srcId="{FCD7144F-4761-43CC-BFD7-E51FA72D7D0C}" destId="{8B3689CE-FA2D-401C-913A-10AA95CA51A8}" srcOrd="0" destOrd="0" presId="urn:microsoft.com/office/officeart/2005/8/layout/hierarchy4"/>
    <dgm:cxn modelId="{2B6842CB-FCAB-4AFC-9621-7B68228E8D71}" srcId="{AF1AA6BE-C673-441D-B5C5-C0566588729A}" destId="{4B0FE0D2-C7AD-40CD-A1DB-6DCF0B604D3A}" srcOrd="0" destOrd="0" parTransId="{107473E6-50B3-4072-B75A-B11A530DA367}" sibTransId="{6D46EDF8-2DD6-44C7-8BB3-287E00E7137C}"/>
    <dgm:cxn modelId="{833AFE47-8E43-4AEC-865C-66C3BEDCB99D}" type="presOf" srcId="{28ED7D87-0DF7-4B1D-82BF-FF59A14D7662}" destId="{193BFA88-3679-4583-B385-2B204D399E2A}" srcOrd="0" destOrd="0" presId="urn:microsoft.com/office/officeart/2005/8/layout/hierarchy4"/>
    <dgm:cxn modelId="{89E44665-EF84-4817-AAC0-9DB833324DE8}" type="presOf" srcId="{1387D7F7-406F-4E30-9A5F-6CB09A4E9289}" destId="{4B1F53A8-B329-47B6-8A45-593AD67B0B02}" srcOrd="0" destOrd="0" presId="urn:microsoft.com/office/officeart/2005/8/layout/hierarchy4"/>
    <dgm:cxn modelId="{ED5795F3-5CD6-48A7-B3DE-8E6758EC6639}" srcId="{AE0B37E5-B0AC-443E-BC95-716187BD9C13}" destId="{FCD7144F-4761-43CC-BFD7-E51FA72D7D0C}" srcOrd="4" destOrd="0" parTransId="{9EC82DE1-E71A-43F1-9963-08BA26C71F70}" sibTransId="{CF01E495-1D66-48F2-AF53-2D364A1F3061}"/>
    <dgm:cxn modelId="{D82F86BF-2151-44B6-A5EE-746F8CC6FC1A}" type="presOf" srcId="{9CD72FAF-D553-4731-B92F-D164E2808DEE}" destId="{CD267116-7781-476D-9CE6-9D187A117604}" srcOrd="0" destOrd="0" presId="urn:microsoft.com/office/officeart/2005/8/layout/hierarchy4"/>
    <dgm:cxn modelId="{A2E1E236-ABBA-4416-BFCA-97F96D86802D}" type="presOf" srcId="{13E94708-DF76-4AD9-8B4E-5D7DB84E12CA}" destId="{E19D65FD-690D-4125-86C6-71D12C58911A}" srcOrd="0" destOrd="0" presId="urn:microsoft.com/office/officeart/2005/8/layout/hierarchy4"/>
    <dgm:cxn modelId="{13090F17-560F-46C0-A987-2A7E7D9FA7D4}" srcId="{DA61D983-D7D3-4E04-A1F6-3AE39E70FB90}" destId="{001DA62A-454E-4631-B21E-F6C99EA5C1B3}" srcOrd="0" destOrd="0" parTransId="{2F31DE8D-6C9D-432E-8509-85B8188B58BC}" sibTransId="{5437AD4C-AAC2-4568-82E0-AE304EB63837}"/>
    <dgm:cxn modelId="{5DF0B98C-5B77-4BE9-8409-1BA00C5A7138}" srcId="{052B3AFE-D2B4-4235-A342-1F4F91594ED4}" destId="{FF8DF09C-6348-4CCB-9135-02399576C968}" srcOrd="0" destOrd="0" parTransId="{04E797A5-7899-47F2-8B8A-392ADE43BA28}" sibTransId="{5EF6179F-1069-40CB-A3E3-D6005FFDD9D2}"/>
    <dgm:cxn modelId="{9631A3CE-CDB2-4F43-9BC6-2055EDD14C2C}" srcId="{FCD7144F-4761-43CC-BFD7-E51FA72D7D0C}" destId="{AF1AA6BE-C673-441D-B5C5-C0566588729A}" srcOrd="0" destOrd="0" parTransId="{1034D03F-C2EC-4B1C-85ED-F6B340EE6B0C}" sibTransId="{B8413928-8706-4CAC-8385-BB1C3D1CBEB0}"/>
    <dgm:cxn modelId="{B85C01A8-B054-484D-B28E-68C24A74458A}" type="presOf" srcId="{3FF7D7E2-F38B-4150-A2A8-E251963A3968}" destId="{E7F8FD4B-645C-4BB2-83C0-7C87AE2535B8}" srcOrd="0" destOrd="0" presId="urn:microsoft.com/office/officeart/2005/8/layout/hierarchy4"/>
    <dgm:cxn modelId="{C4F86D21-5772-4BA6-AEED-669408C6BCA5}" type="presOf" srcId="{DA61D983-D7D3-4E04-A1F6-3AE39E70FB90}" destId="{DA432F00-104F-4D39-9A9D-6AE4C81F9271}" srcOrd="0" destOrd="0" presId="urn:microsoft.com/office/officeart/2005/8/layout/hierarchy4"/>
    <dgm:cxn modelId="{DC45EF61-2416-4E08-99D5-8735D0322744}" type="presOf" srcId="{789B8588-AD5D-4E47-A015-490911EDF13F}" destId="{2A024951-5A85-447A-9258-3A14BEE12F8C}" srcOrd="0" destOrd="0" presId="urn:microsoft.com/office/officeart/2005/8/layout/hierarchy4"/>
    <dgm:cxn modelId="{E8BAC02F-FD3B-47DD-9A45-2CA2B2867D3C}" srcId="{AE0B37E5-B0AC-443E-BC95-716187BD9C13}" destId="{DA61D983-D7D3-4E04-A1F6-3AE39E70FB90}" srcOrd="0" destOrd="0" parTransId="{8855B816-9237-424A-BA3E-A2CDC5F5CA6A}" sibTransId="{875AD33A-3E9A-4AF6-963E-420C86FBAF63}"/>
    <dgm:cxn modelId="{8FB35317-0F3C-432A-9B50-9A2BFE66A654}" srcId="{C7DAEB4A-08F3-484D-ACBD-A890396D0F94}" destId="{5BAC0E55-AAD0-43F7-B7AC-6F0137503476}" srcOrd="1" destOrd="0" parTransId="{45EA09E2-E233-446B-83CD-BC724652256D}" sibTransId="{457B4365-4C95-41D9-8152-8D99A0D086BC}"/>
    <dgm:cxn modelId="{CB2A2D8F-CB80-44E8-B36B-DE9FE5009AC2}" srcId="{AE0B37E5-B0AC-443E-BC95-716187BD9C13}" destId="{2317378D-B7E1-49DC-B90B-5D5FDB775454}" srcOrd="5" destOrd="0" parTransId="{6D4172BC-7672-49F1-8A79-4C801454DF75}" sibTransId="{63021117-C80F-4F9A-A895-2F8517866898}"/>
    <dgm:cxn modelId="{6F5FD26D-A52D-48AA-9AE2-20ABEC3E1F84}" type="presOf" srcId="{B1965AC8-72E6-4D8F-840F-2819FA1C98BE}" destId="{85BACDF0-0042-4AEF-9FA1-2F1AD0A0F060}" srcOrd="0" destOrd="0" presId="urn:microsoft.com/office/officeart/2005/8/layout/hierarchy4"/>
    <dgm:cxn modelId="{12491438-5B1C-442F-B6F2-DEC20B3056C5}" srcId="{1387D7F7-406F-4E30-9A5F-6CB09A4E9289}" destId="{13E94708-DF76-4AD9-8B4E-5D7DB84E12CA}" srcOrd="0" destOrd="0" parTransId="{A68975FA-FEB2-470B-84BA-0AE8BD3DEE1C}" sibTransId="{8C36DA68-AEC3-438D-8608-2083C03676A1}"/>
    <dgm:cxn modelId="{86F61C7C-D535-4781-AF9F-FC04E0D7F985}" srcId="{13E94708-DF76-4AD9-8B4E-5D7DB84E12CA}" destId="{2D7D2DC6-CDA5-4ACC-A861-231BB6854789}" srcOrd="0" destOrd="0" parTransId="{84FC6D20-492D-4575-8DE7-BBEB915C6D5F}" sibTransId="{3A08E3CC-9A33-4446-B3F7-EC4A4FDB0332}"/>
    <dgm:cxn modelId="{BCE47271-A269-48B2-9FA9-C3E01CD06DB7}" type="presOf" srcId="{5BAC0E55-AAD0-43F7-B7AC-6F0137503476}" destId="{325A6F85-A613-477F-8D1E-CF62327560F4}" srcOrd="0" destOrd="0" presId="urn:microsoft.com/office/officeart/2005/8/layout/hierarchy4"/>
    <dgm:cxn modelId="{0E7178A5-2DD3-4241-9730-687851A6881D}" type="presOf" srcId="{797552BE-90A5-43E8-AFDF-012F4303D236}" destId="{DB98D58B-9C54-4AF2-A79C-27589B7A6E2E}" srcOrd="0" destOrd="0" presId="urn:microsoft.com/office/officeart/2005/8/layout/hierarchy4"/>
    <dgm:cxn modelId="{B3C0F466-AC01-4407-9AAF-80336E69B434}" srcId="{28ED7D87-0DF7-4B1D-82BF-FF59A14D7662}" destId="{4273EFD7-E0FE-40FB-B118-833EDD852907}" srcOrd="0" destOrd="0" parTransId="{C368508D-E8BD-47A1-BBFF-A005221B1287}" sibTransId="{5F7F9F0E-5E66-45C1-B6B4-CB228089C62E}"/>
    <dgm:cxn modelId="{462ACC73-6ADF-4BE2-BD31-A5C4560B9077}" type="presOf" srcId="{B347A85D-D3C2-42FC-A3C4-6ED3713367B5}" destId="{40F69F5A-1CA6-416A-BDA4-27064419CEB9}" srcOrd="0" destOrd="0" presId="urn:microsoft.com/office/officeart/2005/8/layout/hierarchy4"/>
    <dgm:cxn modelId="{58F42888-0533-4018-920D-8AF1127E5BF9}" srcId="{AE0B37E5-B0AC-443E-BC95-716187BD9C13}" destId="{165A2E8E-F563-4370-93D1-1C18DE0B9585}" srcOrd="3" destOrd="0" parTransId="{EED6565A-858A-4650-8312-6C6F81A3CEE5}" sibTransId="{4274126D-ECE2-4A7A-839C-B7384A9DAFFA}"/>
    <dgm:cxn modelId="{572E4E10-6A44-42B2-A436-401782A29F06}" srcId="{8CCB897D-3E8E-403A-ADE0-689AF221EAE5}" destId="{253F08F7-0728-47E6-8688-96D8F2557CE9}" srcOrd="0" destOrd="0" parTransId="{AC861D2A-A9DA-45D2-AE1D-D7AB83A12988}" sibTransId="{10462A3B-7007-439B-B07F-12EE97A46628}"/>
    <dgm:cxn modelId="{6ED12756-07B7-42A5-B40E-A5505BC924FE}" type="presOf" srcId="{253F08F7-0728-47E6-8688-96D8F2557CE9}" destId="{BC178972-6E22-4163-ADAE-981DE2B44FA8}" srcOrd="0" destOrd="0" presId="urn:microsoft.com/office/officeart/2005/8/layout/hierarchy4"/>
    <dgm:cxn modelId="{537A338A-4C68-42E6-8F8A-0EA20A7BAF94}" srcId="{79628E72-1745-4A53-94AB-A225BEEFA82D}" destId="{5BC2DDBC-FDF0-4930-B568-AE78A32E6A5A}" srcOrd="0" destOrd="0" parTransId="{549CDB3E-3434-48DC-AC60-67BC57F4B5CF}" sibTransId="{663935A7-AA3B-40AD-B192-A70A1E05DE12}"/>
    <dgm:cxn modelId="{66933390-FFF3-485D-811C-D1D62F45C67B}" srcId="{4B0FE0D2-C7AD-40CD-A1DB-6DCF0B604D3A}" destId="{6C4CEEBE-20F2-48F9-A22F-B2C9E887F150}" srcOrd="0" destOrd="0" parTransId="{22E79816-3A78-4D4C-8DCD-1F23092E4CD2}" sibTransId="{ECC5A0E0-27AB-4692-92EC-A0D35302B2D8}"/>
    <dgm:cxn modelId="{302C814C-2262-420F-83E5-DFE5232C9F53}" srcId="{5BC2DDBC-FDF0-4930-B568-AE78A32E6A5A}" destId="{9CD72FAF-D553-4731-B92F-D164E2808DEE}" srcOrd="0" destOrd="0" parTransId="{2D0CFF3A-2492-4572-B5A1-615E509B5786}" sibTransId="{20EB8791-8925-48A9-B0D3-5DAD3C98417F}"/>
    <dgm:cxn modelId="{5044E10D-D3B3-4186-AB9E-2933DB849609}" srcId="{2317378D-B7E1-49DC-B90B-5D5FDB775454}" destId="{66246F40-4166-4E28-9BE0-27944EF42CD0}" srcOrd="0" destOrd="0" parTransId="{9F189DE1-25DA-4A2D-A11A-F3D88395E947}" sibTransId="{90540301-8D43-44CE-AD90-A765A3354DE6}"/>
    <dgm:cxn modelId="{69C54713-0247-403C-BD59-EF313C11289F}" type="presOf" srcId="{FF8DF09C-6348-4CCB-9135-02399576C968}" destId="{52288DEC-2FF4-485A-BADE-A29900290A55}" srcOrd="0" destOrd="0" presId="urn:microsoft.com/office/officeart/2005/8/layout/hierarchy4"/>
    <dgm:cxn modelId="{CB5E05CA-D773-4D87-8ABB-2CB1AA6AADCC}" srcId="{253F08F7-0728-47E6-8688-96D8F2557CE9}" destId="{B1965AC8-72E6-4D8F-840F-2819FA1C98BE}" srcOrd="0" destOrd="0" parTransId="{9C36426A-DDDE-4BBE-92D7-9D7DDD49E157}" sibTransId="{1C2323ED-AE75-468B-A07E-E9180DF162CB}"/>
    <dgm:cxn modelId="{CEFFC318-CE8A-4B92-A22D-720D8F4AB81A}" srcId="{66246F40-4166-4E28-9BE0-27944EF42CD0}" destId="{817B2087-65DB-4450-998F-42D874C840B6}" srcOrd="0" destOrd="0" parTransId="{44006998-E276-4C2A-B6E7-33D0C0A24333}" sibTransId="{BA6E260F-1985-4214-A81E-CABA3A59FBBE}"/>
    <dgm:cxn modelId="{55E3F943-8654-4E05-B0D6-087413D3B40E}" type="presOf" srcId="{5BC2DDBC-FDF0-4930-B568-AE78A32E6A5A}" destId="{AF608017-0DFF-4932-9301-4531325D8C1B}" srcOrd="0" destOrd="0" presId="urn:microsoft.com/office/officeart/2005/8/layout/hierarchy4"/>
    <dgm:cxn modelId="{6B661A63-E689-481D-A31C-23BC636C13B3}" type="presOf" srcId="{052B3AFE-D2B4-4235-A342-1F4F91594ED4}" destId="{A7E49161-57A1-459A-BC74-AB38BA029560}" srcOrd="0" destOrd="0" presId="urn:microsoft.com/office/officeart/2005/8/layout/hierarchy4"/>
    <dgm:cxn modelId="{5D7DF6A1-7DC7-413B-BC94-D5F35EAF18D8}" type="presOf" srcId="{165A2E8E-F563-4370-93D1-1C18DE0B9585}" destId="{115C78DB-BE31-44DE-82BC-F707430F1447}" srcOrd="0" destOrd="0" presId="urn:microsoft.com/office/officeart/2005/8/layout/hierarchy4"/>
    <dgm:cxn modelId="{59D83FE6-8B2E-42F3-A2A0-093B4900A016}" srcId="{9CD72FAF-D553-4731-B92F-D164E2808DEE}" destId="{797552BE-90A5-43E8-AFDF-012F4303D236}" srcOrd="0" destOrd="0" parTransId="{E9E3B556-7908-4E5C-82BA-F889060C2A1E}" sibTransId="{FBC8F98B-94A3-4917-B8FC-3F860B7EBC57}"/>
    <dgm:cxn modelId="{9C285A48-78C1-4BC1-B9C3-91DCC4929148}" srcId="{C7DAEB4A-08F3-484D-ACBD-A890396D0F94}" destId="{AE0B37E5-B0AC-443E-BC95-716187BD9C13}" srcOrd="0" destOrd="0" parTransId="{90A5B057-62D4-47E9-9D2B-DC9638AA3022}" sibTransId="{165BDAAC-ABC5-4EFE-BEC9-5B5DC97CD269}"/>
    <dgm:cxn modelId="{3E6EC261-3638-437A-9C6C-BDE93F07A2D6}" type="presOf" srcId="{C7DAEB4A-08F3-484D-ACBD-A890396D0F94}" destId="{360F349D-2978-4AED-8CD1-C0556DF43DDD}" srcOrd="0" destOrd="0" presId="urn:microsoft.com/office/officeart/2005/8/layout/hierarchy4"/>
    <dgm:cxn modelId="{D229B4CB-E8D3-41B0-BC4E-FD2ED925FFF0}" type="presOf" srcId="{8CCB897D-3E8E-403A-ADE0-689AF221EAE5}" destId="{F53AD2C4-65B1-48E2-846D-E1E952160A5A}" srcOrd="0" destOrd="0" presId="urn:microsoft.com/office/officeart/2005/8/layout/hierarchy4"/>
    <dgm:cxn modelId="{84980F28-9CD2-4511-B581-0CF8EFF12DF1}" srcId="{AE0B37E5-B0AC-443E-BC95-716187BD9C13}" destId="{28ED7D87-0DF7-4B1D-82BF-FF59A14D7662}" srcOrd="1" destOrd="0" parTransId="{08327EDC-14B1-45A8-891B-CDD175E53B8F}" sibTransId="{DC6BFAD2-0EB1-4E89-A4BF-5B0DF9A818A7}"/>
    <dgm:cxn modelId="{D002419E-72D8-4EB5-B4AE-68E032B3C84B}" type="presOf" srcId="{4273EFD7-E0FE-40FB-B118-833EDD852907}" destId="{98C9D971-87E7-4C30-80D7-2383E6A6815D}" srcOrd="0" destOrd="0" presId="urn:microsoft.com/office/officeart/2005/8/layout/hierarchy4"/>
    <dgm:cxn modelId="{343A8A37-9014-4FB5-99A7-9E1A9AA81CB1}" srcId="{B1965AC8-72E6-4D8F-840F-2819FA1C98BE}" destId="{C40B0DDE-EB03-49C2-AA05-DCE01D4151A0}" srcOrd="0" destOrd="0" parTransId="{60BC4EA1-5709-47C1-935F-8701CCCE7F5A}" sibTransId="{3DFB25E3-992B-454A-8137-01837C735513}"/>
    <dgm:cxn modelId="{1E586F17-FB84-4762-9CEE-3900C62E9264}" srcId="{797552BE-90A5-43E8-AFDF-012F4303D236}" destId="{4F494BBB-F2C4-4406-9D7C-C930861896F6}" srcOrd="0" destOrd="0" parTransId="{3FF1E454-E610-41DF-A944-F1DF19817152}" sibTransId="{4921756B-EBCA-4266-9FC3-FCC33BFBD5D0}"/>
    <dgm:cxn modelId="{8AA2AB57-8158-482D-85E5-AFF6AC9996A0}" srcId="{165A2E8E-F563-4370-93D1-1C18DE0B9585}" destId="{1387D7F7-406F-4E30-9A5F-6CB09A4E9289}" srcOrd="0" destOrd="0" parTransId="{C5FAF760-0698-4B2A-A2C5-7E844073A8D8}" sibTransId="{507551E7-4C28-4888-A15C-A84A9B5A5A9D}"/>
    <dgm:cxn modelId="{E87BD465-644C-4D41-BBE0-11F99C35B0CE}" srcId="{AE0B37E5-B0AC-443E-BC95-716187BD9C13}" destId="{8CCB897D-3E8E-403A-ADE0-689AF221EAE5}" srcOrd="2" destOrd="0" parTransId="{E46C1E4D-83AC-43C4-A67D-94D8E57982A7}" sibTransId="{8785F3AA-BCB2-4B4F-A643-5D4A752E534B}"/>
    <dgm:cxn modelId="{799E984E-AB99-4900-BE13-926008D09BA9}" srcId="{C40B0DDE-EB03-49C2-AA05-DCE01D4151A0}" destId="{79628E72-1745-4A53-94AB-A225BEEFA82D}" srcOrd="0" destOrd="0" parTransId="{8F4DC32D-F748-4D47-A61C-4B2C1BD547EA}" sibTransId="{0A3E653D-CFB0-4615-9846-2CB4889EC759}"/>
    <dgm:cxn modelId="{4C611B86-C6CF-42B4-9143-52381BBAEBED}" srcId="{4273EFD7-E0FE-40FB-B118-833EDD852907}" destId="{789B8588-AD5D-4E47-A015-490911EDF13F}" srcOrd="0" destOrd="0" parTransId="{C943F40C-8CED-475F-9539-8FE9A6797EA3}" sibTransId="{589E0774-5CE1-41FD-A4B9-DCC6BA9E4027}"/>
    <dgm:cxn modelId="{D5AD6E42-2593-4315-ADDD-B05A2252F8A0}" type="presOf" srcId="{2317378D-B7E1-49DC-B90B-5D5FDB775454}" destId="{91D8DBBB-36A0-4DFE-91C9-F515E87EDAF2}" srcOrd="0" destOrd="0" presId="urn:microsoft.com/office/officeart/2005/8/layout/hierarchy4"/>
    <dgm:cxn modelId="{54ED86C4-B79A-435D-8BF1-27F520823D9E}" type="presOf" srcId="{4F494BBB-F2C4-4406-9D7C-C930861896F6}" destId="{8D21B93D-6001-47E5-9821-B9DC460D0736}" srcOrd="0" destOrd="0" presId="urn:microsoft.com/office/officeart/2005/8/layout/hierarchy4"/>
    <dgm:cxn modelId="{88DD1D8E-C634-40CA-B207-CEA276F4C39C}" type="presOf" srcId="{AF1AA6BE-C673-441D-B5C5-C0566588729A}" destId="{9C6D1F48-E1AB-4037-8A3B-3D897E389275}" srcOrd="0" destOrd="0" presId="urn:microsoft.com/office/officeart/2005/8/layout/hierarchy4"/>
    <dgm:cxn modelId="{A0F17D19-B1A7-4CBF-AFF7-B7FE1A9C5002}" srcId="{FF8DF09C-6348-4CCB-9135-02399576C968}" destId="{B347A85D-D3C2-42FC-A3C4-6ED3713367B5}" srcOrd="0" destOrd="0" parTransId="{844D108D-8139-41FA-9D72-20AA44EDA021}" sibTransId="{DB3F647B-400E-46F7-A164-975CAC5103FD}"/>
    <dgm:cxn modelId="{0831BAC4-D61F-46C6-96F4-FA22051BFB89}" type="presOf" srcId="{79628E72-1745-4A53-94AB-A225BEEFA82D}" destId="{6CAF1430-8D0A-4B76-B245-E4582B1ED33F}" srcOrd="0" destOrd="0" presId="urn:microsoft.com/office/officeart/2005/8/layout/hierarchy4"/>
    <dgm:cxn modelId="{058413A3-41E2-4F2A-B3F2-A10B4D6BE7BF}" type="presOf" srcId="{AE0B37E5-B0AC-443E-BC95-716187BD9C13}" destId="{38953E6E-98CA-4F62-970C-21E0391DB267}" srcOrd="0" destOrd="0" presId="urn:microsoft.com/office/officeart/2005/8/layout/hierarchy4"/>
    <dgm:cxn modelId="{B9E1854A-0798-42F4-949B-BF9050679A30}" srcId="{3FF7D7E2-F38B-4150-A2A8-E251963A3968}" destId="{052B3AFE-D2B4-4235-A342-1F4F91594ED4}" srcOrd="0" destOrd="0" parTransId="{E1291F7C-E684-4F0D-B220-D26F71A32085}" sibTransId="{DD6C40BF-618F-4C15-9EB3-A493CA55FF2A}"/>
    <dgm:cxn modelId="{BCD64BD4-F00E-4AA7-B780-0687BBBFC055}" type="presParOf" srcId="{360F349D-2978-4AED-8CD1-C0556DF43DDD}" destId="{0AD0AF25-7255-49C0-890E-458AC3A3805A}" srcOrd="0" destOrd="0" presId="urn:microsoft.com/office/officeart/2005/8/layout/hierarchy4"/>
    <dgm:cxn modelId="{7F999C0C-E5C7-4124-AEF1-83F06FC1C14B}" type="presParOf" srcId="{0AD0AF25-7255-49C0-890E-458AC3A3805A}" destId="{38953E6E-98CA-4F62-970C-21E0391DB267}" srcOrd="0" destOrd="0" presId="urn:microsoft.com/office/officeart/2005/8/layout/hierarchy4"/>
    <dgm:cxn modelId="{15411056-E82D-4C4F-A8EA-A9AA98E590CD}" type="presParOf" srcId="{0AD0AF25-7255-49C0-890E-458AC3A3805A}" destId="{800AB58C-7033-4D56-A7B4-F93240A7D506}" srcOrd="1" destOrd="0" presId="urn:microsoft.com/office/officeart/2005/8/layout/hierarchy4"/>
    <dgm:cxn modelId="{4A267B86-FF2F-41F4-A4B5-2AA0AF624758}" type="presParOf" srcId="{0AD0AF25-7255-49C0-890E-458AC3A3805A}" destId="{7E6EB5A7-E381-403D-BA09-206EBAB1B1DD}" srcOrd="2" destOrd="0" presId="urn:microsoft.com/office/officeart/2005/8/layout/hierarchy4"/>
    <dgm:cxn modelId="{981C7BF6-4ED9-4B03-B7FE-E3CBEE035B3D}" type="presParOf" srcId="{7E6EB5A7-E381-403D-BA09-206EBAB1B1DD}" destId="{DF1D4634-A9B5-43F7-8295-F0E30B6838B2}" srcOrd="0" destOrd="0" presId="urn:microsoft.com/office/officeart/2005/8/layout/hierarchy4"/>
    <dgm:cxn modelId="{9A453E85-7BCC-4A5C-A8CB-005BCB19AC5A}" type="presParOf" srcId="{DF1D4634-A9B5-43F7-8295-F0E30B6838B2}" destId="{DA432F00-104F-4D39-9A9D-6AE4C81F9271}" srcOrd="0" destOrd="0" presId="urn:microsoft.com/office/officeart/2005/8/layout/hierarchy4"/>
    <dgm:cxn modelId="{0D9A4F78-ACCF-4533-8B77-8A16198F8564}" type="presParOf" srcId="{DF1D4634-A9B5-43F7-8295-F0E30B6838B2}" destId="{24417E34-E3FA-4DC2-B95C-E88545383262}" srcOrd="1" destOrd="0" presId="urn:microsoft.com/office/officeart/2005/8/layout/hierarchy4"/>
    <dgm:cxn modelId="{16CF794A-A418-40B1-8992-C9B481299AC4}" type="presParOf" srcId="{DF1D4634-A9B5-43F7-8295-F0E30B6838B2}" destId="{7E6AE7AF-51C2-4F11-A935-044A1B0A215A}" srcOrd="2" destOrd="0" presId="urn:microsoft.com/office/officeart/2005/8/layout/hierarchy4"/>
    <dgm:cxn modelId="{B9830080-2355-412D-B6E5-A00566BF357A}" type="presParOf" srcId="{7E6AE7AF-51C2-4F11-A935-044A1B0A215A}" destId="{1EA165EE-88E1-479E-85EF-3025C106237B}" srcOrd="0" destOrd="0" presId="urn:microsoft.com/office/officeart/2005/8/layout/hierarchy4"/>
    <dgm:cxn modelId="{5998491A-3FE3-4BDE-9883-E9D519DA0B2E}" type="presParOf" srcId="{1EA165EE-88E1-479E-85EF-3025C106237B}" destId="{D286C363-D295-4A12-BA09-3134DD0D3CD2}" srcOrd="0" destOrd="0" presId="urn:microsoft.com/office/officeart/2005/8/layout/hierarchy4"/>
    <dgm:cxn modelId="{58D5FEF0-4E33-40AE-ADD6-78AF83162FAD}" type="presParOf" srcId="{1EA165EE-88E1-479E-85EF-3025C106237B}" destId="{89C63F7A-3F97-4F79-8552-60FB983AD1E8}" srcOrd="1" destOrd="0" presId="urn:microsoft.com/office/officeart/2005/8/layout/hierarchy4"/>
    <dgm:cxn modelId="{48DA0DD8-3591-42AF-952C-F69FCE01C4A1}" type="presParOf" srcId="{1EA165EE-88E1-479E-85EF-3025C106237B}" destId="{DF2201E1-6FD3-4DBE-8CDC-D3B012C2E818}" srcOrd="2" destOrd="0" presId="urn:microsoft.com/office/officeart/2005/8/layout/hierarchy4"/>
    <dgm:cxn modelId="{50F832B0-84BF-4CD1-BF0B-C582514C4A98}" type="presParOf" srcId="{DF2201E1-6FD3-4DBE-8CDC-D3B012C2E818}" destId="{FCCBFDE3-DFDD-4938-8B0D-5E817ECEABFD}" srcOrd="0" destOrd="0" presId="urn:microsoft.com/office/officeart/2005/8/layout/hierarchy4"/>
    <dgm:cxn modelId="{BA86274B-8E20-4BDB-BAEA-D0123A433697}" type="presParOf" srcId="{FCCBFDE3-DFDD-4938-8B0D-5E817ECEABFD}" destId="{E7F8FD4B-645C-4BB2-83C0-7C87AE2535B8}" srcOrd="0" destOrd="0" presId="urn:microsoft.com/office/officeart/2005/8/layout/hierarchy4"/>
    <dgm:cxn modelId="{C37FEF5E-5701-466A-B18B-EF422CBF3ABE}" type="presParOf" srcId="{FCCBFDE3-DFDD-4938-8B0D-5E817ECEABFD}" destId="{025DECF3-C1BE-4207-B505-5B1468C92FB8}" srcOrd="1" destOrd="0" presId="urn:microsoft.com/office/officeart/2005/8/layout/hierarchy4"/>
    <dgm:cxn modelId="{F87B4A89-C04A-43F9-A9C3-05B149B60EEF}" type="presParOf" srcId="{FCCBFDE3-DFDD-4938-8B0D-5E817ECEABFD}" destId="{DFDDDE3A-0D2A-49F6-A62F-921C31731D30}" srcOrd="2" destOrd="0" presId="urn:microsoft.com/office/officeart/2005/8/layout/hierarchy4"/>
    <dgm:cxn modelId="{A7A5C07D-721A-4B8A-9551-BA59DBB116EF}" type="presParOf" srcId="{DFDDDE3A-0D2A-49F6-A62F-921C31731D30}" destId="{FC1FCEA3-D150-40A0-8C3C-8165A18EDCDD}" srcOrd="0" destOrd="0" presId="urn:microsoft.com/office/officeart/2005/8/layout/hierarchy4"/>
    <dgm:cxn modelId="{3C207B95-B803-48AC-96BC-C7B1213F7380}" type="presParOf" srcId="{FC1FCEA3-D150-40A0-8C3C-8165A18EDCDD}" destId="{A7E49161-57A1-459A-BC74-AB38BA029560}" srcOrd="0" destOrd="0" presId="urn:microsoft.com/office/officeart/2005/8/layout/hierarchy4"/>
    <dgm:cxn modelId="{7DF03A18-B1CB-47A6-B577-8C48AD37DA8E}" type="presParOf" srcId="{FC1FCEA3-D150-40A0-8C3C-8165A18EDCDD}" destId="{2B90B0BF-C702-4AF6-9A6E-62CA76D809E6}" srcOrd="1" destOrd="0" presId="urn:microsoft.com/office/officeart/2005/8/layout/hierarchy4"/>
    <dgm:cxn modelId="{23491CD3-68FD-41FE-BC48-71D429B031E8}" type="presParOf" srcId="{FC1FCEA3-D150-40A0-8C3C-8165A18EDCDD}" destId="{4BFFB16C-6886-4D4E-9D80-1814CFEA4098}" srcOrd="2" destOrd="0" presId="urn:microsoft.com/office/officeart/2005/8/layout/hierarchy4"/>
    <dgm:cxn modelId="{637D3250-6D58-4047-8ACB-B4A99AA146F9}" type="presParOf" srcId="{4BFFB16C-6886-4D4E-9D80-1814CFEA4098}" destId="{9CBDE6F4-7E2B-4EE3-BAF0-1FAF8DD4BECF}" srcOrd="0" destOrd="0" presId="urn:microsoft.com/office/officeart/2005/8/layout/hierarchy4"/>
    <dgm:cxn modelId="{AF73AA40-A74B-45A7-B979-16223CED9AD2}" type="presParOf" srcId="{9CBDE6F4-7E2B-4EE3-BAF0-1FAF8DD4BECF}" destId="{52288DEC-2FF4-485A-BADE-A29900290A55}" srcOrd="0" destOrd="0" presId="urn:microsoft.com/office/officeart/2005/8/layout/hierarchy4"/>
    <dgm:cxn modelId="{BE5F501E-327E-4BF0-A47E-420BF1BDDCB6}" type="presParOf" srcId="{9CBDE6F4-7E2B-4EE3-BAF0-1FAF8DD4BECF}" destId="{580C5588-07D1-431D-90BB-77F27EEF2431}" srcOrd="1" destOrd="0" presId="urn:microsoft.com/office/officeart/2005/8/layout/hierarchy4"/>
    <dgm:cxn modelId="{1C2BFCA0-428E-4C3A-B5F9-E494253772B9}" type="presParOf" srcId="{9CBDE6F4-7E2B-4EE3-BAF0-1FAF8DD4BECF}" destId="{C8260567-E9C6-44C9-B32B-C0DB978ADE47}" srcOrd="2" destOrd="0" presId="urn:microsoft.com/office/officeart/2005/8/layout/hierarchy4"/>
    <dgm:cxn modelId="{55DA3BB0-9319-4A72-ACC1-27A74EDDFAFD}" type="presParOf" srcId="{C8260567-E9C6-44C9-B32B-C0DB978ADE47}" destId="{D8D6AA30-C2CF-4E7D-817A-13F57B768192}" srcOrd="0" destOrd="0" presId="urn:microsoft.com/office/officeart/2005/8/layout/hierarchy4"/>
    <dgm:cxn modelId="{5BA6A610-A256-4E5F-954A-049883D0F969}" type="presParOf" srcId="{D8D6AA30-C2CF-4E7D-817A-13F57B768192}" destId="{40F69F5A-1CA6-416A-BDA4-27064419CEB9}" srcOrd="0" destOrd="0" presId="urn:microsoft.com/office/officeart/2005/8/layout/hierarchy4"/>
    <dgm:cxn modelId="{8B57E0CC-D809-4C9F-99C3-8DEF8A08AE1B}" type="presParOf" srcId="{D8D6AA30-C2CF-4E7D-817A-13F57B768192}" destId="{8C3248FD-9D09-4876-B806-D496F1AC1EB9}" srcOrd="1" destOrd="0" presId="urn:microsoft.com/office/officeart/2005/8/layout/hierarchy4"/>
    <dgm:cxn modelId="{996A22C2-9F7E-4B36-93F3-7DB66B44ACD0}" type="presParOf" srcId="{7E6EB5A7-E381-403D-BA09-206EBAB1B1DD}" destId="{1F8CE964-6C17-4979-9A4F-F49DD26847DC}" srcOrd="1" destOrd="0" presId="urn:microsoft.com/office/officeart/2005/8/layout/hierarchy4"/>
    <dgm:cxn modelId="{DB12C054-915D-4C17-A354-80215EE2289F}" type="presParOf" srcId="{7E6EB5A7-E381-403D-BA09-206EBAB1B1DD}" destId="{DF5FF32E-4548-4F4F-87F9-B88AAA8078A7}" srcOrd="2" destOrd="0" presId="urn:microsoft.com/office/officeart/2005/8/layout/hierarchy4"/>
    <dgm:cxn modelId="{3A3210BD-3FE4-4F94-A930-234727D3805A}" type="presParOf" srcId="{DF5FF32E-4548-4F4F-87F9-B88AAA8078A7}" destId="{193BFA88-3679-4583-B385-2B204D399E2A}" srcOrd="0" destOrd="0" presId="urn:microsoft.com/office/officeart/2005/8/layout/hierarchy4"/>
    <dgm:cxn modelId="{A8B9E055-E215-410B-8885-927F32868AE3}" type="presParOf" srcId="{DF5FF32E-4548-4F4F-87F9-B88AAA8078A7}" destId="{681909D7-437E-483A-9D01-566683C2F02A}" srcOrd="1" destOrd="0" presId="urn:microsoft.com/office/officeart/2005/8/layout/hierarchy4"/>
    <dgm:cxn modelId="{C4B2E711-5D29-4713-A561-93D7E2104B03}" type="presParOf" srcId="{DF5FF32E-4548-4F4F-87F9-B88AAA8078A7}" destId="{A05A92C6-D2E0-46BC-A8DF-FCA3729418D9}" srcOrd="2" destOrd="0" presId="urn:microsoft.com/office/officeart/2005/8/layout/hierarchy4"/>
    <dgm:cxn modelId="{5942063B-960A-4EE2-AD1B-F4A87A7D5039}" type="presParOf" srcId="{A05A92C6-D2E0-46BC-A8DF-FCA3729418D9}" destId="{5BBB2173-4C25-45BC-BC43-95AA89F4D458}" srcOrd="0" destOrd="0" presId="urn:microsoft.com/office/officeart/2005/8/layout/hierarchy4"/>
    <dgm:cxn modelId="{75B09684-814A-4221-ACFE-561BAA11F765}" type="presParOf" srcId="{5BBB2173-4C25-45BC-BC43-95AA89F4D458}" destId="{98C9D971-87E7-4C30-80D7-2383E6A6815D}" srcOrd="0" destOrd="0" presId="urn:microsoft.com/office/officeart/2005/8/layout/hierarchy4"/>
    <dgm:cxn modelId="{82D1F1B0-E4F4-4D44-8DBA-53F9A4DBB2C2}" type="presParOf" srcId="{5BBB2173-4C25-45BC-BC43-95AA89F4D458}" destId="{2737B95C-01F0-4261-BD8A-06AD76D6E2E7}" srcOrd="1" destOrd="0" presId="urn:microsoft.com/office/officeart/2005/8/layout/hierarchy4"/>
    <dgm:cxn modelId="{78809EDB-A3E0-4A7F-8625-1A005FAEE6B8}" type="presParOf" srcId="{5BBB2173-4C25-45BC-BC43-95AA89F4D458}" destId="{4639FB76-3800-4EFD-A15B-9E96CDA2AF80}" srcOrd="2" destOrd="0" presId="urn:microsoft.com/office/officeart/2005/8/layout/hierarchy4"/>
    <dgm:cxn modelId="{2C3BDDBC-06DB-4070-BBF2-90BDABA8942D}" type="presParOf" srcId="{4639FB76-3800-4EFD-A15B-9E96CDA2AF80}" destId="{0A5CD677-DEDA-44D5-8152-45C96A07896A}" srcOrd="0" destOrd="0" presId="urn:microsoft.com/office/officeart/2005/8/layout/hierarchy4"/>
    <dgm:cxn modelId="{2A2DB937-01E7-450D-B303-88988381541F}" type="presParOf" srcId="{0A5CD677-DEDA-44D5-8152-45C96A07896A}" destId="{2A024951-5A85-447A-9258-3A14BEE12F8C}" srcOrd="0" destOrd="0" presId="urn:microsoft.com/office/officeart/2005/8/layout/hierarchy4"/>
    <dgm:cxn modelId="{3FA778AA-25BD-45BB-A7B4-BE4AF4B202E6}" type="presParOf" srcId="{0A5CD677-DEDA-44D5-8152-45C96A07896A}" destId="{8CA76A69-30AF-4A3A-A84D-FE2119842770}" srcOrd="1" destOrd="0" presId="urn:microsoft.com/office/officeart/2005/8/layout/hierarchy4"/>
    <dgm:cxn modelId="{87E934BF-D145-4605-87CB-A442913798B4}" type="presParOf" srcId="{7E6EB5A7-E381-403D-BA09-206EBAB1B1DD}" destId="{B0AAA375-687B-41DC-9E29-3970B9263655}" srcOrd="3" destOrd="0" presId="urn:microsoft.com/office/officeart/2005/8/layout/hierarchy4"/>
    <dgm:cxn modelId="{44095F2F-7F93-4F06-B789-0D730930138A}" type="presParOf" srcId="{7E6EB5A7-E381-403D-BA09-206EBAB1B1DD}" destId="{0A017F79-3EF4-4CA1-86E4-C8DD70DF2977}" srcOrd="4" destOrd="0" presId="urn:microsoft.com/office/officeart/2005/8/layout/hierarchy4"/>
    <dgm:cxn modelId="{F31F55A0-D411-4F5B-9084-DC31347D8504}" type="presParOf" srcId="{0A017F79-3EF4-4CA1-86E4-C8DD70DF2977}" destId="{F53AD2C4-65B1-48E2-846D-E1E952160A5A}" srcOrd="0" destOrd="0" presId="urn:microsoft.com/office/officeart/2005/8/layout/hierarchy4"/>
    <dgm:cxn modelId="{38E3FCAE-F0B8-4F89-B7E0-E1DE34208BD8}" type="presParOf" srcId="{0A017F79-3EF4-4CA1-86E4-C8DD70DF2977}" destId="{F34BF5EF-3C6A-4074-B401-E8A32492E9B0}" srcOrd="1" destOrd="0" presId="urn:microsoft.com/office/officeart/2005/8/layout/hierarchy4"/>
    <dgm:cxn modelId="{DA26A0D2-A986-4FF9-A5B1-50344B7E49A8}" type="presParOf" srcId="{0A017F79-3EF4-4CA1-86E4-C8DD70DF2977}" destId="{A13DE44A-A156-49E8-8A08-14A4C0217A10}" srcOrd="2" destOrd="0" presId="urn:microsoft.com/office/officeart/2005/8/layout/hierarchy4"/>
    <dgm:cxn modelId="{CA795B93-0FA3-4807-850E-EEAE5E707CBD}" type="presParOf" srcId="{A13DE44A-A156-49E8-8A08-14A4C0217A10}" destId="{A338625E-E3E9-4B2C-8C61-31C84E46A1A6}" srcOrd="0" destOrd="0" presId="urn:microsoft.com/office/officeart/2005/8/layout/hierarchy4"/>
    <dgm:cxn modelId="{E95D1EA7-95E9-49E0-9268-3BE4B5F22837}" type="presParOf" srcId="{A338625E-E3E9-4B2C-8C61-31C84E46A1A6}" destId="{BC178972-6E22-4163-ADAE-981DE2B44FA8}" srcOrd="0" destOrd="0" presId="urn:microsoft.com/office/officeart/2005/8/layout/hierarchy4"/>
    <dgm:cxn modelId="{5CBED085-5904-4110-AE25-74C3CA2A7DAE}" type="presParOf" srcId="{A338625E-E3E9-4B2C-8C61-31C84E46A1A6}" destId="{0C6AC127-C631-47B5-9230-3ABCEAEA8488}" srcOrd="1" destOrd="0" presId="urn:microsoft.com/office/officeart/2005/8/layout/hierarchy4"/>
    <dgm:cxn modelId="{01E91268-AE20-45E9-B4D0-F29C3D70D275}" type="presParOf" srcId="{A338625E-E3E9-4B2C-8C61-31C84E46A1A6}" destId="{8CACCA40-83DE-4EBF-9D5A-426374AF19E9}" srcOrd="2" destOrd="0" presId="urn:microsoft.com/office/officeart/2005/8/layout/hierarchy4"/>
    <dgm:cxn modelId="{EF23F322-9CBE-4806-BCD2-F8D25B441C9F}" type="presParOf" srcId="{8CACCA40-83DE-4EBF-9D5A-426374AF19E9}" destId="{3C4A8823-7E04-4540-AC1A-CE6489FBCF2B}" srcOrd="0" destOrd="0" presId="urn:microsoft.com/office/officeart/2005/8/layout/hierarchy4"/>
    <dgm:cxn modelId="{49635038-0171-4667-9E3E-F86F47E4DE92}" type="presParOf" srcId="{3C4A8823-7E04-4540-AC1A-CE6489FBCF2B}" destId="{85BACDF0-0042-4AEF-9FA1-2F1AD0A0F060}" srcOrd="0" destOrd="0" presId="urn:microsoft.com/office/officeart/2005/8/layout/hierarchy4"/>
    <dgm:cxn modelId="{79A4D1F8-2710-45B5-A68A-66439269BB76}" type="presParOf" srcId="{3C4A8823-7E04-4540-AC1A-CE6489FBCF2B}" destId="{0BFF7312-0D5A-421C-AF08-1D89DFDB087B}" srcOrd="1" destOrd="0" presId="urn:microsoft.com/office/officeart/2005/8/layout/hierarchy4"/>
    <dgm:cxn modelId="{A0BF4A4F-A289-414A-A2A3-8F6D4425A1A4}" type="presParOf" srcId="{3C4A8823-7E04-4540-AC1A-CE6489FBCF2B}" destId="{C189BFFC-B98C-4D00-A893-433FF24F401E}" srcOrd="2" destOrd="0" presId="urn:microsoft.com/office/officeart/2005/8/layout/hierarchy4"/>
    <dgm:cxn modelId="{EDFF16AF-D2BB-4B32-9551-B8F1D6DB45B9}" type="presParOf" srcId="{C189BFFC-B98C-4D00-A893-433FF24F401E}" destId="{5F2E1B6A-A092-4690-8C63-F29D01011D36}" srcOrd="0" destOrd="0" presId="urn:microsoft.com/office/officeart/2005/8/layout/hierarchy4"/>
    <dgm:cxn modelId="{250FB925-DC9B-4F2D-8386-D8288ED6A3AD}" type="presParOf" srcId="{5F2E1B6A-A092-4690-8C63-F29D01011D36}" destId="{E824514B-4CCC-452E-BC82-B9114864D234}" srcOrd="0" destOrd="0" presId="urn:microsoft.com/office/officeart/2005/8/layout/hierarchy4"/>
    <dgm:cxn modelId="{F74908A1-D93C-4CD3-AA7F-B7B54EFD368B}" type="presParOf" srcId="{5F2E1B6A-A092-4690-8C63-F29D01011D36}" destId="{13DFD8CB-1602-4875-8E6C-2E82759B8569}" srcOrd="1" destOrd="0" presId="urn:microsoft.com/office/officeart/2005/8/layout/hierarchy4"/>
    <dgm:cxn modelId="{869422C2-0DB7-44F1-B832-313DDC019814}" type="presParOf" srcId="{5F2E1B6A-A092-4690-8C63-F29D01011D36}" destId="{608EA767-2CE9-4F49-AA27-3ED52A434527}" srcOrd="2" destOrd="0" presId="urn:microsoft.com/office/officeart/2005/8/layout/hierarchy4"/>
    <dgm:cxn modelId="{A70A9E13-47E3-4416-AE41-EE769C3847CB}" type="presParOf" srcId="{608EA767-2CE9-4F49-AA27-3ED52A434527}" destId="{33222C4C-D53F-47C3-856E-5742A5E01056}" srcOrd="0" destOrd="0" presId="urn:microsoft.com/office/officeart/2005/8/layout/hierarchy4"/>
    <dgm:cxn modelId="{DD11F8C1-DEE2-4B30-82C5-48B64EC95AD7}" type="presParOf" srcId="{33222C4C-D53F-47C3-856E-5742A5E01056}" destId="{6CAF1430-8D0A-4B76-B245-E4582B1ED33F}" srcOrd="0" destOrd="0" presId="urn:microsoft.com/office/officeart/2005/8/layout/hierarchy4"/>
    <dgm:cxn modelId="{743CE9D5-E796-48DC-A0B3-20CD2B3522DB}" type="presParOf" srcId="{33222C4C-D53F-47C3-856E-5742A5E01056}" destId="{FDFA5EC3-C2B7-44C0-9B03-057D5ECCCFAE}" srcOrd="1" destOrd="0" presId="urn:microsoft.com/office/officeart/2005/8/layout/hierarchy4"/>
    <dgm:cxn modelId="{20C07404-1C68-4318-9FE2-0B6FA820F476}" type="presParOf" srcId="{33222C4C-D53F-47C3-856E-5742A5E01056}" destId="{FE9F0103-5232-42CC-A9C3-2C961199141C}" srcOrd="2" destOrd="0" presId="urn:microsoft.com/office/officeart/2005/8/layout/hierarchy4"/>
    <dgm:cxn modelId="{9A0FB3D5-3C0C-4386-8BED-8F9C0F76483E}" type="presParOf" srcId="{FE9F0103-5232-42CC-A9C3-2C961199141C}" destId="{A2A77F41-0DDC-46EB-A666-ED1B738BADC2}" srcOrd="0" destOrd="0" presId="urn:microsoft.com/office/officeart/2005/8/layout/hierarchy4"/>
    <dgm:cxn modelId="{122A3884-1F14-433F-9F8A-3D6C4B7C709D}" type="presParOf" srcId="{A2A77F41-0DDC-46EB-A666-ED1B738BADC2}" destId="{AF608017-0DFF-4932-9301-4531325D8C1B}" srcOrd="0" destOrd="0" presId="urn:microsoft.com/office/officeart/2005/8/layout/hierarchy4"/>
    <dgm:cxn modelId="{1991AC8B-28D7-45F7-97B5-CC908F3CBDBB}" type="presParOf" srcId="{A2A77F41-0DDC-46EB-A666-ED1B738BADC2}" destId="{A9BE7A08-ED00-4C29-84E6-036D3C7709E6}" srcOrd="1" destOrd="0" presId="urn:microsoft.com/office/officeart/2005/8/layout/hierarchy4"/>
    <dgm:cxn modelId="{7D11E6E7-B411-4B4C-B959-F0281212C50A}" type="presParOf" srcId="{A2A77F41-0DDC-46EB-A666-ED1B738BADC2}" destId="{05ED93B2-BB29-4933-B43B-44C84E929DDC}" srcOrd="2" destOrd="0" presId="urn:microsoft.com/office/officeart/2005/8/layout/hierarchy4"/>
    <dgm:cxn modelId="{6020D334-682F-460D-9F3E-B17DC6D50D1E}" type="presParOf" srcId="{05ED93B2-BB29-4933-B43B-44C84E929DDC}" destId="{5B3ADBE0-8CC9-49A7-BBDE-88E87214EAB9}" srcOrd="0" destOrd="0" presId="urn:microsoft.com/office/officeart/2005/8/layout/hierarchy4"/>
    <dgm:cxn modelId="{D20A41D0-E783-4D9A-AE6B-CABB936BC495}" type="presParOf" srcId="{5B3ADBE0-8CC9-49A7-BBDE-88E87214EAB9}" destId="{CD267116-7781-476D-9CE6-9D187A117604}" srcOrd="0" destOrd="0" presId="urn:microsoft.com/office/officeart/2005/8/layout/hierarchy4"/>
    <dgm:cxn modelId="{DC815817-27CA-4E3E-9C39-9234A1DA4452}" type="presParOf" srcId="{5B3ADBE0-8CC9-49A7-BBDE-88E87214EAB9}" destId="{8859DF99-1101-49FF-BAE0-3F1DC03D2178}" srcOrd="1" destOrd="0" presId="urn:microsoft.com/office/officeart/2005/8/layout/hierarchy4"/>
    <dgm:cxn modelId="{5CCE37E5-F01D-433B-BC0A-AC7D62580389}" type="presParOf" srcId="{5B3ADBE0-8CC9-49A7-BBDE-88E87214EAB9}" destId="{727DB326-ECFB-4D73-84FC-B290CB6A1111}" srcOrd="2" destOrd="0" presId="urn:microsoft.com/office/officeart/2005/8/layout/hierarchy4"/>
    <dgm:cxn modelId="{5DA248EE-E11F-4F13-B837-614D634FCB7D}" type="presParOf" srcId="{727DB326-ECFB-4D73-84FC-B290CB6A1111}" destId="{8CEB7AE7-DCFC-4EA0-9929-D4CD52FA3E20}" srcOrd="0" destOrd="0" presId="urn:microsoft.com/office/officeart/2005/8/layout/hierarchy4"/>
    <dgm:cxn modelId="{F13DFE3C-6AD4-472F-8A54-0C1D5D44AEF2}" type="presParOf" srcId="{8CEB7AE7-DCFC-4EA0-9929-D4CD52FA3E20}" destId="{DB98D58B-9C54-4AF2-A79C-27589B7A6E2E}" srcOrd="0" destOrd="0" presId="urn:microsoft.com/office/officeart/2005/8/layout/hierarchy4"/>
    <dgm:cxn modelId="{778D64AD-6C1A-4AEE-BF60-4EBDA88A4DD0}" type="presParOf" srcId="{8CEB7AE7-DCFC-4EA0-9929-D4CD52FA3E20}" destId="{D89C4B0D-B1A9-490D-88C9-2D8E631D4040}" srcOrd="1" destOrd="0" presId="urn:microsoft.com/office/officeart/2005/8/layout/hierarchy4"/>
    <dgm:cxn modelId="{99748CA5-6309-4451-A077-AC6FCEE541F4}" type="presParOf" srcId="{8CEB7AE7-DCFC-4EA0-9929-D4CD52FA3E20}" destId="{E702D43D-DF14-43DA-A8D4-B75BDC99E4C6}" srcOrd="2" destOrd="0" presId="urn:microsoft.com/office/officeart/2005/8/layout/hierarchy4"/>
    <dgm:cxn modelId="{4C0674F5-5CD4-4299-9BF9-BAF94B4E2D65}" type="presParOf" srcId="{E702D43D-DF14-43DA-A8D4-B75BDC99E4C6}" destId="{C0964A54-E855-47BD-B34D-8F16EE00F1FB}" srcOrd="0" destOrd="0" presId="urn:microsoft.com/office/officeart/2005/8/layout/hierarchy4"/>
    <dgm:cxn modelId="{B82ED768-A36A-4946-A3FE-0FEA67D7E796}" type="presParOf" srcId="{C0964A54-E855-47BD-B34D-8F16EE00F1FB}" destId="{8D21B93D-6001-47E5-9821-B9DC460D0736}" srcOrd="0" destOrd="0" presId="urn:microsoft.com/office/officeart/2005/8/layout/hierarchy4"/>
    <dgm:cxn modelId="{0AEDE685-F43A-4C2C-A9D4-87426D5BEB89}" type="presParOf" srcId="{C0964A54-E855-47BD-B34D-8F16EE00F1FB}" destId="{7C202064-88AF-4F13-9189-68A59672855E}" srcOrd="1" destOrd="0" presId="urn:microsoft.com/office/officeart/2005/8/layout/hierarchy4"/>
    <dgm:cxn modelId="{30AC90AC-8C73-4F11-B19F-134FC0AB3295}" type="presParOf" srcId="{7E6EB5A7-E381-403D-BA09-206EBAB1B1DD}" destId="{156F39EE-2AAD-472D-A202-D54AE408FA71}" srcOrd="5" destOrd="0" presId="urn:microsoft.com/office/officeart/2005/8/layout/hierarchy4"/>
    <dgm:cxn modelId="{988E4AAE-CC39-4705-B9AD-8569CB5B870C}" type="presParOf" srcId="{7E6EB5A7-E381-403D-BA09-206EBAB1B1DD}" destId="{7D2026EF-6CB7-4D65-B5FA-DF789111865B}" srcOrd="6" destOrd="0" presId="urn:microsoft.com/office/officeart/2005/8/layout/hierarchy4"/>
    <dgm:cxn modelId="{AAFD8406-F425-43AC-B3D1-CF64C11EB325}" type="presParOf" srcId="{7D2026EF-6CB7-4D65-B5FA-DF789111865B}" destId="{115C78DB-BE31-44DE-82BC-F707430F1447}" srcOrd="0" destOrd="0" presId="urn:microsoft.com/office/officeart/2005/8/layout/hierarchy4"/>
    <dgm:cxn modelId="{B90230D0-CF14-46F6-B956-73BEA555DFD3}" type="presParOf" srcId="{7D2026EF-6CB7-4D65-B5FA-DF789111865B}" destId="{9AFF97B0-39B1-4885-9801-C3A5A68703E8}" srcOrd="1" destOrd="0" presId="urn:microsoft.com/office/officeart/2005/8/layout/hierarchy4"/>
    <dgm:cxn modelId="{850FA719-C76F-4ACB-B2FE-01D9ED891FC0}" type="presParOf" srcId="{7D2026EF-6CB7-4D65-B5FA-DF789111865B}" destId="{D1D77B45-B73A-42FB-B02F-3DA8DD30DF07}" srcOrd="2" destOrd="0" presId="urn:microsoft.com/office/officeart/2005/8/layout/hierarchy4"/>
    <dgm:cxn modelId="{86A94BA1-EB38-4BC8-BFC3-9590DE001A3F}" type="presParOf" srcId="{D1D77B45-B73A-42FB-B02F-3DA8DD30DF07}" destId="{13862FDE-031C-493C-A85A-749058ED9C74}" srcOrd="0" destOrd="0" presId="urn:microsoft.com/office/officeart/2005/8/layout/hierarchy4"/>
    <dgm:cxn modelId="{675E4546-BA42-41D2-8573-418FB0627E48}" type="presParOf" srcId="{13862FDE-031C-493C-A85A-749058ED9C74}" destId="{4B1F53A8-B329-47B6-8A45-593AD67B0B02}" srcOrd="0" destOrd="0" presId="urn:microsoft.com/office/officeart/2005/8/layout/hierarchy4"/>
    <dgm:cxn modelId="{2188B17C-BB5F-4FE5-97AB-8E18F0700223}" type="presParOf" srcId="{13862FDE-031C-493C-A85A-749058ED9C74}" destId="{D404F981-E0E7-4183-89EE-3A74BCCAAC40}" srcOrd="1" destOrd="0" presId="urn:microsoft.com/office/officeart/2005/8/layout/hierarchy4"/>
    <dgm:cxn modelId="{27D1F6C8-34B4-4809-A81C-2BF3B39E0023}" type="presParOf" srcId="{13862FDE-031C-493C-A85A-749058ED9C74}" destId="{052B93A0-9F03-4197-AE5B-D1A4B62E4FCA}" srcOrd="2" destOrd="0" presId="urn:microsoft.com/office/officeart/2005/8/layout/hierarchy4"/>
    <dgm:cxn modelId="{88317CB4-7A56-48D3-9FA2-B5C480F36FCB}" type="presParOf" srcId="{052B93A0-9F03-4197-AE5B-D1A4B62E4FCA}" destId="{ACB96C6E-C9C1-423E-9A6A-19E82EC370C4}" srcOrd="0" destOrd="0" presId="urn:microsoft.com/office/officeart/2005/8/layout/hierarchy4"/>
    <dgm:cxn modelId="{E50B540C-1EBD-4DF2-9549-089485189249}" type="presParOf" srcId="{ACB96C6E-C9C1-423E-9A6A-19E82EC370C4}" destId="{E19D65FD-690D-4125-86C6-71D12C58911A}" srcOrd="0" destOrd="0" presId="urn:microsoft.com/office/officeart/2005/8/layout/hierarchy4"/>
    <dgm:cxn modelId="{DC8118D4-FE97-49A1-A9EF-4F783D96C8DE}" type="presParOf" srcId="{ACB96C6E-C9C1-423E-9A6A-19E82EC370C4}" destId="{48AED9AF-64B0-48F5-B993-81C63C581BC7}" srcOrd="1" destOrd="0" presId="urn:microsoft.com/office/officeart/2005/8/layout/hierarchy4"/>
    <dgm:cxn modelId="{19ABF6BE-436D-4742-9CB3-D69C513EC344}" type="presParOf" srcId="{ACB96C6E-C9C1-423E-9A6A-19E82EC370C4}" destId="{20D8CBBA-86FE-4BF3-AF9C-F47EF3C63533}" srcOrd="2" destOrd="0" presId="urn:microsoft.com/office/officeart/2005/8/layout/hierarchy4"/>
    <dgm:cxn modelId="{9BF2C8C2-290A-440F-92B5-F8C7CF38659D}" type="presParOf" srcId="{20D8CBBA-86FE-4BF3-AF9C-F47EF3C63533}" destId="{53BC8FBA-5672-47D3-8E63-29188888A1D5}" srcOrd="0" destOrd="0" presId="urn:microsoft.com/office/officeart/2005/8/layout/hierarchy4"/>
    <dgm:cxn modelId="{7B4E491A-A30D-4695-B73D-7F535F9AA19D}" type="presParOf" srcId="{53BC8FBA-5672-47D3-8E63-29188888A1D5}" destId="{F4712CD7-A43C-4D06-8BCE-C0B0D0159D52}" srcOrd="0" destOrd="0" presId="urn:microsoft.com/office/officeart/2005/8/layout/hierarchy4"/>
    <dgm:cxn modelId="{48A0E56B-743B-46DF-A053-B9E1F35314FC}" type="presParOf" srcId="{53BC8FBA-5672-47D3-8E63-29188888A1D5}" destId="{CDAB5737-72EB-4409-92B5-304C02A65CD4}" srcOrd="1" destOrd="0" presId="urn:microsoft.com/office/officeart/2005/8/layout/hierarchy4"/>
    <dgm:cxn modelId="{326465FA-01A7-472E-B0C3-E09E759284C4}" type="presParOf" srcId="{7E6EB5A7-E381-403D-BA09-206EBAB1B1DD}" destId="{8E5860C2-3173-489A-8CA7-AEC275192263}" srcOrd="7" destOrd="0" presId="urn:microsoft.com/office/officeart/2005/8/layout/hierarchy4"/>
    <dgm:cxn modelId="{F0434BDB-959D-45CF-8C77-2B0CE088B024}" type="presParOf" srcId="{7E6EB5A7-E381-403D-BA09-206EBAB1B1DD}" destId="{9007D2D1-60AC-41E3-9818-C123EF43CCA9}" srcOrd="8" destOrd="0" presId="urn:microsoft.com/office/officeart/2005/8/layout/hierarchy4"/>
    <dgm:cxn modelId="{4F59FA0A-6834-4637-AD38-0C1014F1B725}" type="presParOf" srcId="{9007D2D1-60AC-41E3-9818-C123EF43CCA9}" destId="{8B3689CE-FA2D-401C-913A-10AA95CA51A8}" srcOrd="0" destOrd="0" presId="urn:microsoft.com/office/officeart/2005/8/layout/hierarchy4"/>
    <dgm:cxn modelId="{B569CF72-D327-4759-A02B-E830754359F9}" type="presParOf" srcId="{9007D2D1-60AC-41E3-9818-C123EF43CCA9}" destId="{54B26DB0-B2A3-441B-9A24-5A410A6953F9}" srcOrd="1" destOrd="0" presId="urn:microsoft.com/office/officeart/2005/8/layout/hierarchy4"/>
    <dgm:cxn modelId="{C2192E6B-1CCF-4929-9116-715A146E78D9}" type="presParOf" srcId="{9007D2D1-60AC-41E3-9818-C123EF43CCA9}" destId="{BBD41EE6-21AA-4A49-8F4B-B65DD2E1C188}" srcOrd="2" destOrd="0" presId="urn:microsoft.com/office/officeart/2005/8/layout/hierarchy4"/>
    <dgm:cxn modelId="{D53E77DE-A7F8-4CD1-91DA-9DC3A14836E8}" type="presParOf" srcId="{BBD41EE6-21AA-4A49-8F4B-B65DD2E1C188}" destId="{4BFC42CB-DE8A-4EC7-AF77-223C85870C55}" srcOrd="0" destOrd="0" presId="urn:microsoft.com/office/officeart/2005/8/layout/hierarchy4"/>
    <dgm:cxn modelId="{BBD686D4-37C5-46F9-B7D9-4D1C075594CD}" type="presParOf" srcId="{4BFC42CB-DE8A-4EC7-AF77-223C85870C55}" destId="{9C6D1F48-E1AB-4037-8A3B-3D897E389275}" srcOrd="0" destOrd="0" presId="urn:microsoft.com/office/officeart/2005/8/layout/hierarchy4"/>
    <dgm:cxn modelId="{A280FC6D-4B3D-4FB4-B9BA-36BEFC2473E2}" type="presParOf" srcId="{4BFC42CB-DE8A-4EC7-AF77-223C85870C55}" destId="{88BB0048-7627-4A69-9D16-1B67B3E806D6}" srcOrd="1" destOrd="0" presId="urn:microsoft.com/office/officeart/2005/8/layout/hierarchy4"/>
    <dgm:cxn modelId="{C2B4E463-90FF-4695-95E0-15F982E65F95}" type="presParOf" srcId="{4BFC42CB-DE8A-4EC7-AF77-223C85870C55}" destId="{82604E8D-8BF7-4FBA-B0D5-6A150A085224}" srcOrd="2" destOrd="0" presId="urn:microsoft.com/office/officeart/2005/8/layout/hierarchy4"/>
    <dgm:cxn modelId="{BD619C94-BED4-41DD-90CD-F093BFADBC3B}" type="presParOf" srcId="{82604E8D-8BF7-4FBA-B0D5-6A150A085224}" destId="{927B2C72-8FFB-4009-9739-E928C7D1EC7A}" srcOrd="0" destOrd="0" presId="urn:microsoft.com/office/officeart/2005/8/layout/hierarchy4"/>
    <dgm:cxn modelId="{6921E296-3D2B-41E6-8E32-2C239C4DC297}" type="presParOf" srcId="{927B2C72-8FFB-4009-9739-E928C7D1EC7A}" destId="{1A8626C5-C451-47E6-BE57-5B2F3D9C8C61}" srcOrd="0" destOrd="0" presId="urn:microsoft.com/office/officeart/2005/8/layout/hierarchy4"/>
    <dgm:cxn modelId="{E889AE38-791D-4DE9-830E-1B59990C8F2B}" type="presParOf" srcId="{927B2C72-8FFB-4009-9739-E928C7D1EC7A}" destId="{32958017-C698-494C-9A7C-BBF32198E668}" srcOrd="1" destOrd="0" presId="urn:microsoft.com/office/officeart/2005/8/layout/hierarchy4"/>
    <dgm:cxn modelId="{1DE691BC-3073-43B4-8BB7-CB46D708BC5C}" type="presParOf" srcId="{927B2C72-8FFB-4009-9739-E928C7D1EC7A}" destId="{BD1B43D2-349A-43DD-AE70-5D7048552007}" srcOrd="2" destOrd="0" presId="urn:microsoft.com/office/officeart/2005/8/layout/hierarchy4"/>
    <dgm:cxn modelId="{0D5C7EC8-9A8D-4280-ABE5-2F7AA0361AF7}" type="presParOf" srcId="{BD1B43D2-349A-43DD-AE70-5D7048552007}" destId="{9AD7C0AE-4BF7-44AF-AE28-3A2FA113B2ED}" srcOrd="0" destOrd="0" presId="urn:microsoft.com/office/officeart/2005/8/layout/hierarchy4"/>
    <dgm:cxn modelId="{00E3F057-1EE5-48C9-A839-5B294642860D}" type="presParOf" srcId="{9AD7C0AE-4BF7-44AF-AE28-3A2FA113B2ED}" destId="{398C7A84-11A0-47FA-8002-56DD712E9257}" srcOrd="0" destOrd="0" presId="urn:microsoft.com/office/officeart/2005/8/layout/hierarchy4"/>
    <dgm:cxn modelId="{F0058844-5695-4D8E-A5E7-63863B85B4E3}" type="presParOf" srcId="{9AD7C0AE-4BF7-44AF-AE28-3A2FA113B2ED}" destId="{C9DD8911-B3B4-49AD-A800-B26C930B32D4}" srcOrd="1" destOrd="0" presId="urn:microsoft.com/office/officeart/2005/8/layout/hierarchy4"/>
    <dgm:cxn modelId="{7ABBC6D5-B4FF-4F3C-8D50-AB4D0B32DCE3}" type="presParOf" srcId="{7E6EB5A7-E381-403D-BA09-206EBAB1B1DD}" destId="{4C72E590-E4F5-442C-B7B3-5D6F4A7F5A45}" srcOrd="9" destOrd="0" presId="urn:microsoft.com/office/officeart/2005/8/layout/hierarchy4"/>
    <dgm:cxn modelId="{35DC089D-D1A4-479C-A1DF-637646FFE76F}" type="presParOf" srcId="{7E6EB5A7-E381-403D-BA09-206EBAB1B1DD}" destId="{13821EA8-9E33-456D-90E1-C77AC09249FB}" srcOrd="10" destOrd="0" presId="urn:microsoft.com/office/officeart/2005/8/layout/hierarchy4"/>
    <dgm:cxn modelId="{6704DDC9-A061-4082-99F5-C9A954DF1B4A}" type="presParOf" srcId="{13821EA8-9E33-456D-90E1-C77AC09249FB}" destId="{91D8DBBB-36A0-4DFE-91C9-F515E87EDAF2}" srcOrd="0" destOrd="0" presId="urn:microsoft.com/office/officeart/2005/8/layout/hierarchy4"/>
    <dgm:cxn modelId="{F00A6578-A8EF-4F7C-B310-084FFF6AF847}" type="presParOf" srcId="{13821EA8-9E33-456D-90E1-C77AC09249FB}" destId="{73174718-EE44-46FF-B823-0396B60270B1}" srcOrd="1" destOrd="0" presId="urn:microsoft.com/office/officeart/2005/8/layout/hierarchy4"/>
    <dgm:cxn modelId="{D17E5960-5C1A-4A9F-AD2F-05A6FDFB24AA}" type="presParOf" srcId="{13821EA8-9E33-456D-90E1-C77AC09249FB}" destId="{727B1A7D-46DD-458C-A73B-DFBF41EA664B}" srcOrd="2" destOrd="0" presId="urn:microsoft.com/office/officeart/2005/8/layout/hierarchy4"/>
    <dgm:cxn modelId="{4BF92CED-833B-4AB2-8B1D-71C309820EEF}" type="presParOf" srcId="{727B1A7D-46DD-458C-A73B-DFBF41EA664B}" destId="{627E355A-8FB9-4787-AB12-DD4D95890410}" srcOrd="0" destOrd="0" presId="urn:microsoft.com/office/officeart/2005/8/layout/hierarchy4"/>
    <dgm:cxn modelId="{F05B752F-CF58-42D8-A235-8F7FB0800DB2}" type="presParOf" srcId="{627E355A-8FB9-4787-AB12-DD4D95890410}" destId="{3E17113E-8588-47CF-861B-690283B39036}" srcOrd="0" destOrd="0" presId="urn:microsoft.com/office/officeart/2005/8/layout/hierarchy4"/>
    <dgm:cxn modelId="{5493EEC2-D387-45E3-85CB-3CD99A72BD08}" type="presParOf" srcId="{627E355A-8FB9-4787-AB12-DD4D95890410}" destId="{803214A6-76B7-463C-AEFF-43C3BC3EEF79}" srcOrd="1" destOrd="0" presId="urn:microsoft.com/office/officeart/2005/8/layout/hierarchy4"/>
    <dgm:cxn modelId="{E78E3B5D-2400-4F0A-B481-D72E216927FD}" type="presParOf" srcId="{627E355A-8FB9-4787-AB12-DD4D95890410}" destId="{5AD0C0FA-0FA3-4D40-BA91-9422580CE4BE}" srcOrd="2" destOrd="0" presId="urn:microsoft.com/office/officeart/2005/8/layout/hierarchy4"/>
    <dgm:cxn modelId="{B2FE5F86-152A-4232-BA5A-33FAA391B6E5}" type="presParOf" srcId="{5AD0C0FA-0FA3-4D40-BA91-9422580CE4BE}" destId="{785E5F1B-7FAE-4518-A8E5-663DA1D3A9BF}" srcOrd="0" destOrd="0" presId="urn:microsoft.com/office/officeart/2005/8/layout/hierarchy4"/>
    <dgm:cxn modelId="{C95348F4-BD5F-49B0-BF2C-AC8194B8172A}" type="presParOf" srcId="{785E5F1B-7FAE-4518-A8E5-663DA1D3A9BF}" destId="{049222A6-0981-43F5-B3B5-3BBE61CB8957}" srcOrd="0" destOrd="0" presId="urn:microsoft.com/office/officeart/2005/8/layout/hierarchy4"/>
    <dgm:cxn modelId="{0BC6FB5F-41B1-4FC9-AA20-254BA78B951E}" type="presParOf" srcId="{785E5F1B-7FAE-4518-A8E5-663DA1D3A9BF}" destId="{7722FDC8-CB77-44DC-B737-C05FDA8EE2C5}" srcOrd="1" destOrd="0" presId="urn:microsoft.com/office/officeart/2005/8/layout/hierarchy4"/>
    <dgm:cxn modelId="{70EFA284-A818-4A4F-AC9E-B5D795C3F083}" type="presParOf" srcId="{360F349D-2978-4AED-8CD1-C0556DF43DDD}" destId="{1EA802C1-9298-4CE7-9E2C-1126AA7E7F4B}" srcOrd="1" destOrd="0" presId="urn:microsoft.com/office/officeart/2005/8/layout/hierarchy4"/>
    <dgm:cxn modelId="{E717F0A2-92C3-45F7-93C9-E1E32DE33C74}" type="presParOf" srcId="{360F349D-2978-4AED-8CD1-C0556DF43DDD}" destId="{504C547F-8B8E-4731-BE43-EB2E1CA3505E}" srcOrd="2" destOrd="0" presId="urn:microsoft.com/office/officeart/2005/8/layout/hierarchy4"/>
    <dgm:cxn modelId="{ABC95C3B-F74B-49F2-8E4C-1A0D2B79EFA8}" type="presParOf" srcId="{504C547F-8B8E-4731-BE43-EB2E1CA3505E}" destId="{325A6F85-A613-477F-8D1E-CF62327560F4}" srcOrd="0" destOrd="0" presId="urn:microsoft.com/office/officeart/2005/8/layout/hierarchy4"/>
    <dgm:cxn modelId="{C3D49948-724F-49E2-93F5-BE6E877458CE}" type="presParOf" srcId="{504C547F-8B8E-4731-BE43-EB2E1CA3505E}" destId="{6FB52FB3-CF08-43F2-BF56-72EDE1AE78F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E1827-BAAF-4724-852D-0FF1D172F676}">
      <dsp:nvSpPr>
        <dsp:cNvPr id="0" name=""/>
        <dsp:cNvSpPr/>
      </dsp:nvSpPr>
      <dsp:spPr>
        <a:xfrm>
          <a:off x="0" y="323575"/>
          <a:ext cx="6432376" cy="1204875"/>
        </a:xfrm>
        <a:prstGeom prst="rect">
          <a:avLst/>
        </a:prstGeom>
        <a:solidFill>
          <a:schemeClr val="lt1">
            <a:alpha val="90000"/>
            <a:hueOff val="0"/>
            <a:satOff val="0"/>
            <a:lumOff val="0"/>
            <a:alphaOff val="0"/>
          </a:schemeClr>
        </a:solidFill>
        <a:ln w="25400" cap="flat" cmpd="sng" algn="ctr">
          <a:solidFill>
            <a:schemeClr val="accent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9224" tIns="354076" rIns="499224"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b="1" kern="1200" dirty="0" smtClean="0">
              <a:latin typeface="微软雅黑" pitchFamily="34" charset="-122"/>
              <a:ea typeface="微软雅黑" pitchFamily="34" charset="-122"/>
            </a:rPr>
            <a:t>系统概况</a:t>
          </a:r>
          <a:endParaRPr lang="zh-CN" altLang="en-US" sz="1700" b="1" kern="1200" dirty="0">
            <a:latin typeface="微软雅黑" pitchFamily="34" charset="-122"/>
            <a:ea typeface="微软雅黑" pitchFamily="34" charset="-122"/>
          </a:endParaRPr>
        </a:p>
        <a:p>
          <a:pPr marL="171450" lvl="1" indent="-171450" algn="l" defTabSz="755650">
            <a:lnSpc>
              <a:spcPct val="90000"/>
            </a:lnSpc>
            <a:spcBef>
              <a:spcPct val="0"/>
            </a:spcBef>
            <a:spcAft>
              <a:spcPct val="15000"/>
            </a:spcAft>
            <a:buChar char="••"/>
          </a:pPr>
          <a:r>
            <a:rPr lang="zh-CN" altLang="en-US" sz="1700" b="1" kern="1200" dirty="0" smtClean="0">
              <a:latin typeface="微软雅黑" pitchFamily="34" charset="-122"/>
              <a:ea typeface="微软雅黑" pitchFamily="34" charset="-122"/>
            </a:rPr>
            <a:t>项目工作内容</a:t>
          </a:r>
          <a:endParaRPr lang="zh-CN" altLang="en-US" sz="1700" b="1" kern="1200" dirty="0">
            <a:latin typeface="微软雅黑" pitchFamily="34" charset="-122"/>
            <a:ea typeface="微软雅黑" pitchFamily="34" charset="-122"/>
          </a:endParaRPr>
        </a:p>
      </dsp:txBody>
      <dsp:txXfrm>
        <a:off x="0" y="323575"/>
        <a:ext cx="6432376" cy="1204875"/>
      </dsp:txXfrm>
    </dsp:sp>
    <dsp:sp modelId="{9C4386A1-5C72-47C7-98EB-2A9C1172FAB5}">
      <dsp:nvSpPr>
        <dsp:cNvPr id="0" name=""/>
        <dsp:cNvSpPr/>
      </dsp:nvSpPr>
      <dsp:spPr>
        <a:xfrm>
          <a:off x="321618" y="72655"/>
          <a:ext cx="4502663" cy="501840"/>
        </a:xfrm>
        <a:prstGeom prst="roundRect">
          <a:avLst/>
        </a:prstGeom>
        <a:solidFill>
          <a:schemeClr val="accent2">
            <a:alpha val="90000"/>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190" tIns="0" rIns="170190" bIns="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微软雅黑" pitchFamily="34" charset="-122"/>
              <a:ea typeface="微软雅黑" pitchFamily="34" charset="-122"/>
            </a:rPr>
            <a:t>概述</a:t>
          </a:r>
          <a:endParaRPr lang="zh-CN" altLang="en-US" sz="1700" b="1" kern="1200" dirty="0">
            <a:latin typeface="微软雅黑" pitchFamily="34" charset="-122"/>
            <a:ea typeface="微软雅黑" pitchFamily="34" charset="-122"/>
          </a:endParaRPr>
        </a:p>
      </dsp:txBody>
      <dsp:txXfrm>
        <a:off x="346116" y="97153"/>
        <a:ext cx="4453667" cy="452844"/>
      </dsp:txXfrm>
    </dsp:sp>
    <dsp:sp modelId="{245140C4-262B-4953-80E8-E9798A70ED8C}">
      <dsp:nvSpPr>
        <dsp:cNvPr id="0" name=""/>
        <dsp:cNvSpPr/>
      </dsp:nvSpPr>
      <dsp:spPr>
        <a:xfrm>
          <a:off x="0" y="1871170"/>
          <a:ext cx="6432376" cy="1204875"/>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9224" tIns="354076" rIns="499224" bIns="120904" numCol="1" spcCol="1270" anchor="t" anchorCtr="0">
          <a:noAutofit/>
        </a:bodyPr>
        <a:lstStyle/>
        <a:p>
          <a:pPr marL="171450" lvl="1" indent="-171450" algn="l" defTabSz="755650">
            <a:lnSpc>
              <a:spcPct val="90000"/>
            </a:lnSpc>
            <a:spcBef>
              <a:spcPct val="0"/>
            </a:spcBef>
            <a:spcAft>
              <a:spcPct val="15000"/>
            </a:spcAft>
            <a:buChar char="••"/>
          </a:pPr>
          <a:r>
            <a:rPr lang="en-US" altLang="zh-CN" sz="1700" kern="1200" dirty="0" smtClean="0">
              <a:latin typeface="微软雅黑" pitchFamily="34" charset="-122"/>
              <a:ea typeface="微软雅黑" pitchFamily="34" charset="-122"/>
            </a:rPr>
            <a:t>2015</a:t>
          </a:r>
          <a:r>
            <a:rPr lang="zh-CN" altLang="en-US" sz="1700" kern="1200" dirty="0" smtClean="0">
              <a:latin typeface="微软雅黑" pitchFamily="34" charset="-122"/>
              <a:ea typeface="微软雅黑" pitchFamily="34" charset="-122"/>
            </a:rPr>
            <a:t>年工作总结</a:t>
          </a:r>
          <a:endParaRPr lang="zh-CN" altLang="en-US" sz="1700" kern="1200" dirty="0">
            <a:latin typeface="微软雅黑" pitchFamily="34" charset="-122"/>
            <a:ea typeface="微软雅黑" pitchFamily="34" charset="-122"/>
          </a:endParaRPr>
        </a:p>
        <a:p>
          <a:pPr marL="171450" lvl="1" indent="-171450" algn="l" defTabSz="755650">
            <a:lnSpc>
              <a:spcPct val="90000"/>
            </a:lnSpc>
            <a:spcBef>
              <a:spcPct val="0"/>
            </a:spcBef>
            <a:spcAft>
              <a:spcPct val="15000"/>
            </a:spcAft>
            <a:buChar char="••"/>
          </a:pPr>
          <a:r>
            <a:rPr lang="en-US" altLang="zh-CN" sz="1700" kern="1200" dirty="0" smtClean="0">
              <a:latin typeface="微软雅黑" pitchFamily="34" charset="-122"/>
              <a:ea typeface="微软雅黑" pitchFamily="34" charset="-122"/>
            </a:rPr>
            <a:t>2016</a:t>
          </a:r>
          <a:r>
            <a:rPr lang="zh-CN" altLang="en-US" sz="1700" kern="1200" dirty="0" smtClean="0">
              <a:latin typeface="微软雅黑" pitchFamily="34" charset="-122"/>
              <a:ea typeface="微软雅黑" pitchFamily="34" charset="-122"/>
            </a:rPr>
            <a:t>年工作计划</a:t>
          </a:r>
          <a:endParaRPr lang="zh-CN" altLang="en-US" sz="1700" kern="1200" dirty="0">
            <a:latin typeface="微软雅黑" pitchFamily="34" charset="-122"/>
            <a:ea typeface="微软雅黑" pitchFamily="34" charset="-122"/>
          </a:endParaRPr>
        </a:p>
      </dsp:txBody>
      <dsp:txXfrm>
        <a:off x="0" y="1871170"/>
        <a:ext cx="6432376" cy="1204875"/>
      </dsp:txXfrm>
    </dsp:sp>
    <dsp:sp modelId="{8454D3E0-FB30-4FE6-9C5F-7D820518941E}">
      <dsp:nvSpPr>
        <dsp:cNvPr id="0" name=""/>
        <dsp:cNvSpPr/>
      </dsp:nvSpPr>
      <dsp:spPr>
        <a:xfrm>
          <a:off x="321618" y="1620250"/>
          <a:ext cx="4502663" cy="501840"/>
        </a:xfrm>
        <a:prstGeom prst="roundRect">
          <a:avLst/>
        </a:prstGeom>
        <a:solidFill>
          <a:schemeClr val="accent2">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190" tIns="0" rIns="170190" bIns="0" numCol="1" spcCol="1270" anchor="ctr" anchorCtr="0">
          <a:noAutofit/>
        </a:bodyPr>
        <a:lstStyle/>
        <a:p>
          <a:pPr lvl="0" algn="l" defTabSz="755650">
            <a:lnSpc>
              <a:spcPct val="90000"/>
            </a:lnSpc>
            <a:spcBef>
              <a:spcPct val="0"/>
            </a:spcBef>
            <a:spcAft>
              <a:spcPct val="35000"/>
            </a:spcAft>
          </a:pPr>
          <a:r>
            <a:rPr lang="zh-CN" altLang="en-US" sz="1700" kern="1200" dirty="0" smtClean="0">
              <a:latin typeface="微软雅黑" pitchFamily="34" charset="-122"/>
              <a:ea typeface="微软雅黑" pitchFamily="34" charset="-122"/>
            </a:rPr>
            <a:t>工作总结</a:t>
          </a:r>
          <a:endParaRPr lang="zh-CN" altLang="en-US" sz="1700" kern="1200" dirty="0">
            <a:latin typeface="微软雅黑" pitchFamily="34" charset="-122"/>
            <a:ea typeface="微软雅黑" pitchFamily="34" charset="-122"/>
          </a:endParaRPr>
        </a:p>
      </dsp:txBody>
      <dsp:txXfrm>
        <a:off x="346116" y="1644748"/>
        <a:ext cx="4453667" cy="452844"/>
      </dsp:txXfrm>
    </dsp:sp>
    <dsp:sp modelId="{1BFD8759-AF26-4E44-BC38-ED17F646169A}">
      <dsp:nvSpPr>
        <dsp:cNvPr id="0" name=""/>
        <dsp:cNvSpPr/>
      </dsp:nvSpPr>
      <dsp:spPr>
        <a:xfrm>
          <a:off x="0" y="3418765"/>
          <a:ext cx="6432376" cy="1204875"/>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9224" tIns="354076" rIns="499224"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微软雅黑" pitchFamily="34" charset="-122"/>
              <a:ea typeface="微软雅黑" pitchFamily="34" charset="-122"/>
            </a:rPr>
            <a:t>运维工作资源分配</a:t>
          </a:r>
          <a:endParaRPr lang="zh-CN" altLang="en-US" sz="1700" kern="1200" dirty="0">
            <a:latin typeface="微软雅黑" pitchFamily="34" charset="-122"/>
            <a:ea typeface="微软雅黑" pitchFamily="34" charset="-122"/>
          </a:endParaRPr>
        </a:p>
        <a:p>
          <a:pPr marL="171450" lvl="1" indent="-171450" algn="l" defTabSz="755650">
            <a:lnSpc>
              <a:spcPct val="90000"/>
            </a:lnSpc>
            <a:spcBef>
              <a:spcPct val="0"/>
            </a:spcBef>
            <a:spcAft>
              <a:spcPct val="15000"/>
            </a:spcAft>
            <a:buChar char="••"/>
          </a:pPr>
          <a:r>
            <a:rPr lang="zh-CN" altLang="en-US" sz="1700" kern="1200" dirty="0" smtClean="0">
              <a:latin typeface="微软雅黑" pitchFamily="34" charset="-122"/>
              <a:ea typeface="微软雅黑" pitchFamily="34" charset="-122"/>
            </a:rPr>
            <a:t>开发工作资源分配</a:t>
          </a:r>
          <a:endParaRPr lang="zh-CN" altLang="en-US" sz="1700" kern="1200" dirty="0">
            <a:latin typeface="微软雅黑" pitchFamily="34" charset="-122"/>
            <a:ea typeface="微软雅黑" pitchFamily="34" charset="-122"/>
          </a:endParaRPr>
        </a:p>
      </dsp:txBody>
      <dsp:txXfrm>
        <a:off x="0" y="3418765"/>
        <a:ext cx="6432376" cy="1204875"/>
      </dsp:txXfrm>
    </dsp:sp>
    <dsp:sp modelId="{B22E17C0-8E5F-4703-B848-B21E809F5A6D}">
      <dsp:nvSpPr>
        <dsp:cNvPr id="0" name=""/>
        <dsp:cNvSpPr/>
      </dsp:nvSpPr>
      <dsp:spPr>
        <a:xfrm>
          <a:off x="321618" y="3167845"/>
          <a:ext cx="4502663" cy="501840"/>
        </a:xfrm>
        <a:prstGeom prst="round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190" tIns="0" rIns="170190" bIns="0" numCol="1" spcCol="1270" anchor="ctr" anchorCtr="0">
          <a:noAutofit/>
        </a:bodyPr>
        <a:lstStyle/>
        <a:p>
          <a:pPr lvl="0" algn="l" defTabSz="755650">
            <a:lnSpc>
              <a:spcPct val="90000"/>
            </a:lnSpc>
            <a:spcBef>
              <a:spcPct val="0"/>
            </a:spcBef>
            <a:spcAft>
              <a:spcPct val="35000"/>
            </a:spcAft>
          </a:pPr>
          <a:r>
            <a:rPr lang="zh-CN" altLang="en-US" sz="1700" kern="1200" dirty="0" smtClean="0">
              <a:latin typeface="微软雅黑" pitchFamily="34" charset="-122"/>
              <a:ea typeface="微软雅黑" pitchFamily="34" charset="-122"/>
            </a:rPr>
            <a:t>资源分配</a:t>
          </a:r>
          <a:endParaRPr lang="zh-CN" altLang="en-US" sz="1700" kern="1200" dirty="0">
            <a:latin typeface="微软雅黑" pitchFamily="34" charset="-122"/>
            <a:ea typeface="微软雅黑" pitchFamily="34" charset="-122"/>
          </a:endParaRPr>
        </a:p>
      </dsp:txBody>
      <dsp:txXfrm>
        <a:off x="346116" y="3192343"/>
        <a:ext cx="4453667"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6F42D-13B5-4974-A58F-4C1133D469D5}">
      <dsp:nvSpPr>
        <dsp:cNvPr id="0" name=""/>
        <dsp:cNvSpPr/>
      </dsp:nvSpPr>
      <dsp:spPr>
        <a:xfrm>
          <a:off x="1115608" y="0"/>
          <a:ext cx="6912782" cy="5289450"/>
        </a:xfrm>
        <a:prstGeom prst="quadArrow">
          <a:avLst>
            <a:gd name="adj1" fmla="val 2000"/>
            <a:gd name="adj2" fmla="val 4000"/>
            <a:gd name="adj3" fmla="val 5000"/>
          </a:avLst>
        </a:prstGeom>
        <a:solidFill>
          <a:schemeClr val="accent4">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6B9DF8C4-9199-41FC-AF84-F0010FDC111B}">
      <dsp:nvSpPr>
        <dsp:cNvPr id="0" name=""/>
        <dsp:cNvSpPr/>
      </dsp:nvSpPr>
      <dsp:spPr>
        <a:xfrm>
          <a:off x="1331630" y="343814"/>
          <a:ext cx="2979885" cy="211578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0" lang="en-US" altLang="zh-CN" sz="1800" b="1" kern="1200" dirty="0" smtClean="0">
              <a:solidFill>
                <a:srgbClr val="FF0000"/>
              </a:solidFill>
              <a:latin typeface="微软雅黑" pitchFamily="34" charset="-122"/>
              <a:ea typeface="微软雅黑" pitchFamily="34" charset="-122"/>
            </a:rPr>
            <a:t>Portal</a:t>
          </a:r>
          <a:r>
            <a:rPr kumimoji="0" lang="zh-CN" altLang="en-US" sz="1800" b="1" kern="1200" dirty="0" smtClean="0">
              <a:solidFill>
                <a:srgbClr val="FF0000"/>
              </a:solidFill>
              <a:latin typeface="微软雅黑" pitchFamily="34" charset="-122"/>
              <a:ea typeface="微软雅黑" pitchFamily="34" charset="-122"/>
            </a:rPr>
            <a:t>应用</a:t>
          </a:r>
        </a:p>
        <a:p>
          <a:pPr lvl="0" algn="ctr" defTabSz="800100">
            <a:lnSpc>
              <a:spcPct val="90000"/>
            </a:lnSpc>
            <a:spcBef>
              <a:spcPct val="0"/>
            </a:spcBef>
            <a:spcAft>
              <a:spcPct val="35000"/>
            </a:spcAft>
          </a:pPr>
          <a:r>
            <a:rPr kumimoji="0" lang="en-US" altLang="zh-CN" sz="1400" b="1" kern="1200" dirty="0" smtClean="0">
              <a:solidFill>
                <a:srgbClr val="FF0000"/>
              </a:solidFill>
              <a:latin typeface="微软雅黑" pitchFamily="34" charset="-122"/>
              <a:ea typeface="微软雅黑" pitchFamily="34" charset="-122"/>
            </a:rPr>
            <a:t>37</a:t>
          </a:r>
          <a:r>
            <a:rPr kumimoji="0" lang="en-US" altLang="zh-CN" sz="1400" b="1" kern="1200" dirty="0" smtClean="0">
              <a:solidFill>
                <a:srgbClr val="000000"/>
              </a:solidFill>
              <a:latin typeface="微软雅黑" pitchFamily="34" charset="-122"/>
              <a:ea typeface="微软雅黑" pitchFamily="34" charset="-122"/>
            </a:rPr>
            <a:t> </a:t>
          </a:r>
          <a:r>
            <a:rPr kumimoji="0" lang="zh-CN" altLang="en-US" sz="1400" b="1" kern="1200" dirty="0" smtClean="0">
              <a:solidFill>
                <a:srgbClr val="000000"/>
              </a:solidFill>
              <a:latin typeface="微软雅黑" pitchFamily="34" charset="-122"/>
              <a:ea typeface="微软雅黑" pitchFamily="34" charset="-122"/>
            </a:rPr>
            <a:t>部门、组</a:t>
          </a:r>
        </a:p>
        <a:p>
          <a:pPr lvl="0" algn="ctr" defTabSz="800100">
            <a:lnSpc>
              <a:spcPct val="90000"/>
            </a:lnSpc>
            <a:spcBef>
              <a:spcPct val="0"/>
            </a:spcBef>
            <a:spcAft>
              <a:spcPct val="35000"/>
            </a:spcAft>
          </a:pPr>
          <a:r>
            <a:rPr kumimoji="0" lang="en-US" altLang="zh-CN" sz="1400" b="1" kern="1200" dirty="0" smtClean="0">
              <a:solidFill>
                <a:srgbClr val="FF0000"/>
              </a:solidFill>
              <a:latin typeface="微软雅黑" pitchFamily="34" charset="-122"/>
              <a:ea typeface="微软雅黑" pitchFamily="34" charset="-122"/>
            </a:rPr>
            <a:t>486</a:t>
          </a:r>
          <a:r>
            <a:rPr kumimoji="0" lang="en-US" altLang="zh-CN" sz="1400" b="1" kern="1200" dirty="0" smtClean="0">
              <a:solidFill>
                <a:srgbClr val="000000"/>
              </a:solidFill>
              <a:latin typeface="微软雅黑" pitchFamily="34" charset="-122"/>
              <a:ea typeface="微软雅黑" pitchFamily="34" charset="-122"/>
            </a:rPr>
            <a:t> </a:t>
          </a:r>
          <a:r>
            <a:rPr kumimoji="0" lang="zh-CN" altLang="en-US" sz="1400" b="1" kern="1200" dirty="0" smtClean="0">
              <a:solidFill>
                <a:srgbClr val="000000"/>
              </a:solidFill>
              <a:latin typeface="微软雅黑" pitchFamily="34" charset="-122"/>
              <a:ea typeface="微软雅黑" pitchFamily="34" charset="-122"/>
            </a:rPr>
            <a:t>在线应用</a:t>
          </a:r>
          <a:r>
            <a:rPr kumimoji="0" lang="en-US" altLang="zh-CN" sz="1400" b="1" kern="1200" dirty="0" smtClean="0">
              <a:solidFill>
                <a:srgbClr val="000000"/>
              </a:solidFill>
              <a:latin typeface="微软雅黑" pitchFamily="34" charset="-122"/>
              <a:ea typeface="微软雅黑" pitchFamily="34" charset="-122"/>
            </a:rPr>
            <a:t>(</a:t>
          </a:r>
          <a:r>
            <a:rPr kumimoji="0" lang="en-US" altLang="zh-CN" sz="1400" b="1" kern="1200" dirty="0" smtClean="0">
              <a:solidFill>
                <a:srgbClr val="FF0000"/>
              </a:solidFill>
              <a:latin typeface="微软雅黑" pitchFamily="34" charset="-122"/>
              <a:ea typeface="微软雅黑" pitchFamily="34" charset="-122"/>
            </a:rPr>
            <a:t>282</a:t>
          </a:r>
          <a:r>
            <a:rPr kumimoji="0" lang="en-US" altLang="zh-CN" sz="1400" b="1" kern="1200" dirty="0" smtClean="0">
              <a:solidFill>
                <a:srgbClr val="000000"/>
              </a:solidFill>
              <a:latin typeface="微软雅黑" pitchFamily="34" charset="-122"/>
              <a:ea typeface="微软雅黑" pitchFamily="34" charset="-122"/>
            </a:rPr>
            <a:t> </a:t>
          </a:r>
          <a:r>
            <a:rPr kumimoji="0" lang="zh-CN" altLang="en-US" sz="1400" b="1" kern="1200" dirty="0" smtClean="0">
              <a:solidFill>
                <a:srgbClr val="000000"/>
              </a:solidFill>
              <a:latin typeface="微软雅黑" pitchFamily="34" charset="-122"/>
              <a:ea typeface="微软雅黑" pitchFamily="34" charset="-122"/>
            </a:rPr>
            <a:t>火热温</a:t>
          </a:r>
          <a:r>
            <a:rPr kumimoji="0" lang="en-US" altLang="zh-CN" sz="1400" b="1" kern="1200" dirty="0" smtClean="0">
              <a:solidFill>
                <a:srgbClr val="000000"/>
              </a:solidFill>
              <a:latin typeface="微软雅黑" pitchFamily="34" charset="-122"/>
              <a:ea typeface="微软雅黑" pitchFamily="34" charset="-122"/>
            </a:rPr>
            <a:t>)</a:t>
          </a:r>
          <a:endParaRPr kumimoji="0" lang="zh-CN" altLang="en-US" sz="1400" b="1" kern="1200" dirty="0" smtClean="0">
            <a:solidFill>
              <a:srgbClr val="000000"/>
            </a:solidFill>
            <a:latin typeface="微软雅黑" pitchFamily="34" charset="-122"/>
            <a:ea typeface="微软雅黑" pitchFamily="34" charset="-122"/>
          </a:endParaRPr>
        </a:p>
        <a:p>
          <a:pPr lvl="0" algn="ctr" defTabSz="800100">
            <a:lnSpc>
              <a:spcPct val="90000"/>
            </a:lnSpc>
            <a:spcBef>
              <a:spcPct val="0"/>
            </a:spcBef>
            <a:spcAft>
              <a:spcPct val="35000"/>
            </a:spcAft>
          </a:pPr>
          <a:r>
            <a:rPr kumimoji="0" lang="en-US" altLang="zh-CN" sz="1400" b="1" kern="1200" dirty="0" smtClean="0">
              <a:solidFill>
                <a:srgbClr val="FF0000"/>
              </a:solidFill>
              <a:latin typeface="微软雅黑" pitchFamily="34" charset="-122"/>
              <a:ea typeface="微软雅黑" pitchFamily="34" charset="-122"/>
            </a:rPr>
            <a:t>463</a:t>
          </a:r>
          <a:r>
            <a:rPr kumimoji="0" lang="en-US" altLang="zh-CN" sz="1400" b="1" kern="1200" dirty="0" smtClean="0">
              <a:solidFill>
                <a:srgbClr val="000000"/>
              </a:solidFill>
              <a:latin typeface="微软雅黑" pitchFamily="34" charset="-122"/>
              <a:ea typeface="微软雅黑" pitchFamily="34" charset="-122"/>
            </a:rPr>
            <a:t> </a:t>
          </a:r>
          <a:r>
            <a:rPr kumimoji="0" lang="zh-CN" altLang="en-US" sz="1400" b="1" kern="1200" dirty="0" smtClean="0">
              <a:solidFill>
                <a:srgbClr val="000000"/>
              </a:solidFill>
              <a:latin typeface="微软雅黑" pitchFamily="34" charset="-122"/>
              <a:ea typeface="微软雅黑" pitchFamily="34" charset="-122"/>
            </a:rPr>
            <a:t>有效用户</a:t>
          </a:r>
        </a:p>
        <a:p>
          <a:pPr lvl="0" algn="ctr" defTabSz="800100">
            <a:lnSpc>
              <a:spcPct val="90000"/>
            </a:lnSpc>
            <a:spcBef>
              <a:spcPct val="0"/>
            </a:spcBef>
            <a:spcAft>
              <a:spcPct val="35000"/>
            </a:spcAft>
          </a:pPr>
          <a:r>
            <a:rPr kumimoji="0" lang="en-US" altLang="zh-CN" sz="1400" b="1" kern="1200" dirty="0" smtClean="0">
              <a:solidFill>
                <a:srgbClr val="FF0000"/>
              </a:solidFill>
              <a:latin typeface="微软雅黑" pitchFamily="34" charset="-122"/>
              <a:ea typeface="微软雅黑" pitchFamily="34" charset="-122"/>
            </a:rPr>
            <a:t>4700</a:t>
          </a:r>
          <a:r>
            <a:rPr kumimoji="0" lang="en-US" altLang="zh-CN" sz="1400" b="1" kern="1200" dirty="0" smtClean="0">
              <a:solidFill>
                <a:srgbClr val="000000"/>
              </a:solidFill>
              <a:latin typeface="微软雅黑" pitchFamily="34" charset="-122"/>
              <a:ea typeface="微软雅黑" pitchFamily="34" charset="-122"/>
            </a:rPr>
            <a:t> </a:t>
          </a:r>
          <a:r>
            <a:rPr kumimoji="0" lang="zh-CN" altLang="en-US" sz="1400" b="1" kern="1200" dirty="0" smtClean="0">
              <a:solidFill>
                <a:srgbClr val="000000"/>
              </a:solidFill>
              <a:latin typeface="微软雅黑" pitchFamily="34" charset="-122"/>
              <a:ea typeface="微软雅黑" pitchFamily="34" charset="-122"/>
            </a:rPr>
            <a:t>访问次数</a:t>
          </a:r>
          <a:r>
            <a:rPr kumimoji="0" lang="en-US" altLang="zh-CN" sz="1400" b="1" kern="1200" dirty="0" smtClean="0">
              <a:solidFill>
                <a:srgbClr val="000000"/>
              </a:solidFill>
              <a:latin typeface="微软雅黑" pitchFamily="34" charset="-122"/>
              <a:ea typeface="微软雅黑" pitchFamily="34" charset="-122"/>
            </a:rPr>
            <a:t>/</a:t>
          </a:r>
          <a:r>
            <a:rPr kumimoji="0" lang="zh-CN" altLang="en-US" sz="1400" b="1" kern="1200" dirty="0" smtClean="0">
              <a:solidFill>
                <a:srgbClr val="000000"/>
              </a:solidFill>
              <a:latin typeface="微软雅黑" pitchFamily="34" charset="-122"/>
              <a:ea typeface="微软雅黑" pitchFamily="34" charset="-122"/>
            </a:rPr>
            <a:t>月</a:t>
          </a:r>
          <a:endParaRPr lang="zh-CN" altLang="en-US" sz="1400" kern="1200" dirty="0">
            <a:latin typeface="微软雅黑" pitchFamily="34" charset="-122"/>
            <a:ea typeface="微软雅黑" pitchFamily="34" charset="-122"/>
          </a:endParaRPr>
        </a:p>
      </dsp:txBody>
      <dsp:txXfrm>
        <a:off x="1434914" y="447098"/>
        <a:ext cx="2773317" cy="1909212"/>
      </dsp:txXfrm>
    </dsp:sp>
    <dsp:sp modelId="{7085930B-E743-4ADC-8B09-F2394210DB92}">
      <dsp:nvSpPr>
        <dsp:cNvPr id="0" name=""/>
        <dsp:cNvSpPr/>
      </dsp:nvSpPr>
      <dsp:spPr>
        <a:xfrm>
          <a:off x="4825798" y="320900"/>
          <a:ext cx="2986571" cy="2115780"/>
        </a:xfrm>
        <a:prstGeom prst="roundRect">
          <a:avLst/>
        </a:prstGeom>
        <a:gradFill rotWithShape="0">
          <a:gsLst>
            <a:gs pos="0">
              <a:schemeClr val="accent4">
                <a:hueOff val="2336336"/>
                <a:satOff val="2650"/>
                <a:lumOff val="0"/>
                <a:alphaOff val="0"/>
                <a:tint val="50000"/>
                <a:satMod val="300000"/>
              </a:schemeClr>
            </a:gs>
            <a:gs pos="35000">
              <a:schemeClr val="accent4">
                <a:hueOff val="2336336"/>
                <a:satOff val="2650"/>
                <a:lumOff val="0"/>
                <a:alphaOff val="0"/>
                <a:tint val="37000"/>
                <a:satMod val="300000"/>
              </a:schemeClr>
            </a:gs>
            <a:gs pos="100000">
              <a:schemeClr val="accent4">
                <a:hueOff val="2336336"/>
                <a:satOff val="265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0" lang="zh-CN" altLang="en-US" sz="1800" b="1" kern="1200" dirty="0" smtClean="0">
              <a:solidFill>
                <a:srgbClr val="FF0000"/>
              </a:solidFill>
              <a:latin typeface="微软雅黑" pitchFamily="34" charset="-122"/>
              <a:ea typeface="微软雅黑" pitchFamily="34" charset="-122"/>
            </a:rPr>
            <a:t>数据输出</a:t>
          </a:r>
        </a:p>
        <a:p>
          <a:pPr lvl="0" algn="ctr" defTabSz="800100">
            <a:lnSpc>
              <a:spcPct val="90000"/>
            </a:lnSpc>
            <a:spcBef>
              <a:spcPct val="0"/>
            </a:spcBef>
            <a:spcAft>
              <a:spcPct val="35000"/>
            </a:spcAft>
          </a:pPr>
          <a:r>
            <a:rPr kumimoji="0" lang="en-US" altLang="zh-CN" sz="1400" b="1" kern="1200" dirty="0" smtClean="0">
              <a:solidFill>
                <a:srgbClr val="FF0000"/>
              </a:solidFill>
              <a:latin typeface="微软雅黑" pitchFamily="34" charset="-122"/>
              <a:ea typeface="微软雅黑" pitchFamily="34" charset="-122"/>
            </a:rPr>
            <a:t>11</a:t>
          </a:r>
          <a:r>
            <a:rPr kumimoji="0" lang="en-US" altLang="zh-CN" sz="1400" b="1" kern="1200" dirty="0" smtClean="0">
              <a:solidFill>
                <a:srgbClr val="000000"/>
              </a:solidFill>
              <a:latin typeface="微软雅黑" pitchFamily="34" charset="-122"/>
              <a:ea typeface="微软雅黑" pitchFamily="34" charset="-122"/>
            </a:rPr>
            <a:t> </a:t>
          </a:r>
          <a:r>
            <a:rPr kumimoji="0" lang="zh-CN" altLang="en-US" sz="1400" b="1" kern="1200" dirty="0" smtClean="0">
              <a:solidFill>
                <a:srgbClr val="000000"/>
              </a:solidFill>
              <a:latin typeface="微软雅黑" pitchFamily="34" charset="-122"/>
              <a:ea typeface="微软雅黑" pitchFamily="34" charset="-122"/>
            </a:rPr>
            <a:t>部门</a:t>
          </a:r>
        </a:p>
        <a:p>
          <a:pPr lvl="0" algn="ctr" defTabSz="800100">
            <a:lnSpc>
              <a:spcPct val="90000"/>
            </a:lnSpc>
            <a:spcBef>
              <a:spcPct val="0"/>
            </a:spcBef>
            <a:spcAft>
              <a:spcPct val="35000"/>
            </a:spcAft>
          </a:pPr>
          <a:r>
            <a:rPr kumimoji="0" lang="en-US" altLang="zh-CN" sz="1400" b="1" kern="1200" dirty="0" smtClean="0">
              <a:solidFill>
                <a:srgbClr val="FF0000"/>
              </a:solidFill>
              <a:latin typeface="微软雅黑" pitchFamily="34" charset="-122"/>
              <a:ea typeface="微软雅黑" pitchFamily="34" charset="-122"/>
            </a:rPr>
            <a:t>67</a:t>
          </a:r>
          <a:r>
            <a:rPr kumimoji="0" lang="en-US" altLang="zh-CN" sz="1400" b="1" kern="1200" dirty="0" smtClean="0">
              <a:solidFill>
                <a:srgbClr val="000000"/>
              </a:solidFill>
              <a:latin typeface="微软雅黑" pitchFamily="34" charset="-122"/>
              <a:ea typeface="微软雅黑" pitchFamily="34" charset="-122"/>
            </a:rPr>
            <a:t> </a:t>
          </a:r>
          <a:r>
            <a:rPr kumimoji="0" lang="zh-CN" altLang="en-US" sz="1400" b="1" kern="1200" dirty="0" smtClean="0">
              <a:solidFill>
                <a:srgbClr val="000000"/>
              </a:solidFill>
              <a:latin typeface="微软雅黑" pitchFamily="34" charset="-122"/>
              <a:ea typeface="微软雅黑" pitchFamily="34" charset="-122"/>
            </a:rPr>
            <a:t>系统</a:t>
          </a:r>
          <a:r>
            <a:rPr kumimoji="0" lang="en-US" altLang="zh-CN" sz="1400" b="1" kern="1200" dirty="0" smtClean="0">
              <a:solidFill>
                <a:srgbClr val="000000"/>
              </a:solidFill>
              <a:latin typeface="微软雅黑" pitchFamily="34" charset="-122"/>
              <a:ea typeface="微软雅黑" pitchFamily="34" charset="-122"/>
            </a:rPr>
            <a:t>(</a:t>
          </a:r>
          <a:r>
            <a:rPr kumimoji="0" lang="zh-CN" altLang="en-US" sz="1400" b="1" kern="1200" dirty="0" smtClean="0">
              <a:solidFill>
                <a:srgbClr val="000000"/>
              </a:solidFill>
              <a:latin typeface="微软雅黑" pitchFamily="34" charset="-122"/>
              <a:ea typeface="微软雅黑" pitchFamily="34" charset="-122"/>
            </a:rPr>
            <a:t>项目组划分</a:t>
          </a:r>
          <a:r>
            <a:rPr kumimoji="0" lang="en-US" altLang="zh-CN" sz="1400" b="1" kern="1200" dirty="0" smtClean="0">
              <a:solidFill>
                <a:srgbClr val="000000"/>
              </a:solidFill>
              <a:latin typeface="微软雅黑" pitchFamily="34" charset="-122"/>
              <a:ea typeface="微软雅黑" pitchFamily="34" charset="-122"/>
            </a:rPr>
            <a:t>)</a:t>
          </a:r>
          <a:endParaRPr kumimoji="0" lang="zh-CN" altLang="en-US" sz="1400" b="1" kern="1200" dirty="0" smtClean="0">
            <a:solidFill>
              <a:srgbClr val="000000"/>
            </a:solidFill>
            <a:latin typeface="微软雅黑" pitchFamily="34" charset="-122"/>
            <a:ea typeface="微软雅黑" pitchFamily="34" charset="-122"/>
          </a:endParaRPr>
        </a:p>
        <a:p>
          <a:pPr lvl="0" algn="ctr" defTabSz="800100">
            <a:lnSpc>
              <a:spcPct val="90000"/>
            </a:lnSpc>
            <a:spcBef>
              <a:spcPct val="0"/>
            </a:spcBef>
            <a:spcAft>
              <a:spcPct val="35000"/>
            </a:spcAft>
          </a:pPr>
          <a:r>
            <a:rPr kumimoji="0" lang="en-US" altLang="zh-CN" sz="1400" b="1" kern="1200" dirty="0" smtClean="0">
              <a:solidFill>
                <a:srgbClr val="FF0000"/>
              </a:solidFill>
              <a:latin typeface="微软雅黑" pitchFamily="34" charset="-122"/>
              <a:ea typeface="微软雅黑" pitchFamily="34" charset="-122"/>
            </a:rPr>
            <a:t>12000</a:t>
          </a:r>
          <a:r>
            <a:rPr kumimoji="0" lang="en-US" altLang="zh-CN" sz="1400" b="1" kern="1200" dirty="0" smtClean="0">
              <a:solidFill>
                <a:srgbClr val="000000"/>
              </a:solidFill>
              <a:latin typeface="微软雅黑" pitchFamily="34" charset="-122"/>
              <a:ea typeface="微软雅黑" pitchFamily="34" charset="-122"/>
            </a:rPr>
            <a:t>+</a:t>
          </a:r>
          <a:r>
            <a:rPr kumimoji="0" lang="zh-CN" altLang="en-US" sz="1400" b="1" kern="1200" dirty="0" smtClean="0">
              <a:solidFill>
                <a:srgbClr val="000000"/>
              </a:solidFill>
              <a:latin typeface="微软雅黑" pitchFamily="34" charset="-122"/>
              <a:ea typeface="微软雅黑" pitchFamily="34" charset="-122"/>
            </a:rPr>
            <a:t>文件</a:t>
          </a:r>
          <a:r>
            <a:rPr kumimoji="0" lang="en-US" altLang="zh-CN" sz="1400" b="1" kern="1200" dirty="0" smtClean="0">
              <a:solidFill>
                <a:srgbClr val="000000"/>
              </a:solidFill>
              <a:latin typeface="微软雅黑" pitchFamily="34" charset="-122"/>
              <a:ea typeface="微软雅黑" pitchFamily="34" charset="-122"/>
            </a:rPr>
            <a:t>/</a:t>
          </a:r>
          <a:r>
            <a:rPr kumimoji="0" lang="zh-CN" altLang="en-US" sz="1400" b="1" kern="1200" dirty="0" smtClean="0">
              <a:solidFill>
                <a:srgbClr val="000000"/>
              </a:solidFill>
              <a:latin typeface="微软雅黑" pitchFamily="34" charset="-122"/>
              <a:ea typeface="微软雅黑" pitchFamily="34" charset="-122"/>
            </a:rPr>
            <a:t>月</a:t>
          </a:r>
          <a:endParaRPr lang="zh-CN" altLang="en-US" sz="1400" kern="1200" dirty="0">
            <a:latin typeface="微软雅黑" pitchFamily="34" charset="-122"/>
            <a:ea typeface="微软雅黑" pitchFamily="34" charset="-122"/>
          </a:endParaRPr>
        </a:p>
      </dsp:txBody>
      <dsp:txXfrm>
        <a:off x="4929082" y="424184"/>
        <a:ext cx="2780003" cy="1909212"/>
      </dsp:txXfrm>
    </dsp:sp>
    <dsp:sp modelId="{56548964-F933-4200-BF8E-F2E8C1BCA091}">
      <dsp:nvSpPr>
        <dsp:cNvPr id="0" name=""/>
        <dsp:cNvSpPr/>
      </dsp:nvSpPr>
      <dsp:spPr>
        <a:xfrm>
          <a:off x="1331630" y="2829855"/>
          <a:ext cx="2986571" cy="2115780"/>
        </a:xfrm>
        <a:prstGeom prst="roundRect">
          <a:avLst/>
        </a:prstGeom>
        <a:gradFill rotWithShape="0">
          <a:gsLst>
            <a:gs pos="0">
              <a:schemeClr val="accent4">
                <a:hueOff val="4672672"/>
                <a:satOff val="5300"/>
                <a:lumOff val="1"/>
                <a:alphaOff val="0"/>
                <a:tint val="50000"/>
                <a:satMod val="300000"/>
              </a:schemeClr>
            </a:gs>
            <a:gs pos="35000">
              <a:schemeClr val="accent4">
                <a:hueOff val="4672672"/>
                <a:satOff val="5300"/>
                <a:lumOff val="1"/>
                <a:alphaOff val="0"/>
                <a:tint val="37000"/>
                <a:satMod val="300000"/>
              </a:schemeClr>
            </a:gs>
            <a:gs pos="100000">
              <a:schemeClr val="accent4">
                <a:hueOff val="4672672"/>
                <a:satOff val="5300"/>
                <a:lumOff val="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rgbClr val="FF0000"/>
              </a:solidFill>
              <a:latin typeface="微软雅黑" pitchFamily="34" charset="-122"/>
              <a:ea typeface="微软雅黑" pitchFamily="34" charset="-122"/>
            </a:rPr>
            <a:t>直连访问</a:t>
          </a:r>
          <a:endParaRPr lang="en-US" altLang="zh-CN" sz="1800" b="1" kern="1200" dirty="0" smtClean="0">
            <a:solidFill>
              <a:srgbClr val="FF0000"/>
            </a:solidFill>
            <a:latin typeface="微软雅黑" pitchFamily="34" charset="-122"/>
            <a:ea typeface="微软雅黑" pitchFamily="34" charset="-122"/>
          </a:endParaRPr>
        </a:p>
        <a:p>
          <a:pPr lvl="0" algn="ctr" defTabSz="800100">
            <a:lnSpc>
              <a:spcPct val="90000"/>
            </a:lnSpc>
            <a:spcBef>
              <a:spcPct val="0"/>
            </a:spcBef>
            <a:spcAft>
              <a:spcPct val="35000"/>
            </a:spcAft>
          </a:pPr>
          <a:r>
            <a:rPr lang="en-US" altLang="zh-CN" sz="1400" b="1" kern="1200" dirty="0" err="1" smtClean="0">
              <a:solidFill>
                <a:srgbClr val="000000"/>
              </a:solidFill>
              <a:latin typeface="微软雅黑" pitchFamily="34" charset="-122"/>
              <a:ea typeface="微软雅黑" pitchFamily="34" charset="-122"/>
            </a:rPr>
            <a:t>Poweruser</a:t>
          </a:r>
          <a:r>
            <a:rPr lang="en-US" altLang="zh-CN" sz="1400" b="1" kern="1200" dirty="0" smtClean="0">
              <a:solidFill>
                <a:srgbClr val="000000"/>
              </a:solidFill>
              <a:latin typeface="微软雅黑" pitchFamily="34" charset="-122"/>
              <a:ea typeface="微软雅黑" pitchFamily="34" charset="-122"/>
            </a:rPr>
            <a:t>(</a:t>
          </a:r>
          <a:r>
            <a:rPr lang="zh-CN" altLang="en-US" sz="1400" b="1" kern="1200" dirty="0" smtClean="0">
              <a:solidFill>
                <a:srgbClr val="000000"/>
              </a:solidFill>
              <a:latin typeface="微软雅黑" pitchFamily="34" charset="-122"/>
              <a:ea typeface="微软雅黑" pitchFamily="34" charset="-122"/>
            </a:rPr>
            <a:t>知识用户</a:t>
          </a:r>
          <a:r>
            <a:rPr lang="en-US" altLang="zh-CN" sz="1400" b="1" kern="1200" dirty="0" smtClean="0">
              <a:solidFill>
                <a:srgbClr val="000000"/>
              </a:solidFill>
              <a:latin typeface="微软雅黑" pitchFamily="34" charset="-122"/>
              <a:ea typeface="微软雅黑" pitchFamily="34" charset="-122"/>
            </a:rPr>
            <a:t>)</a:t>
          </a:r>
        </a:p>
        <a:p>
          <a:pPr lvl="0" algn="ctr" defTabSz="800100">
            <a:lnSpc>
              <a:spcPct val="90000"/>
            </a:lnSpc>
            <a:spcBef>
              <a:spcPct val="0"/>
            </a:spcBef>
            <a:spcAft>
              <a:spcPct val="35000"/>
            </a:spcAft>
          </a:pPr>
          <a:r>
            <a:rPr kumimoji="0" lang="en-US" altLang="zh-CN" sz="1400" b="1" kern="1200" dirty="0" smtClean="0">
              <a:solidFill>
                <a:srgbClr val="FF0000"/>
              </a:solidFill>
              <a:latin typeface="微软雅黑" pitchFamily="34" charset="-122"/>
              <a:ea typeface="微软雅黑" pitchFamily="34" charset="-122"/>
            </a:rPr>
            <a:t>21</a:t>
          </a:r>
          <a:r>
            <a:rPr kumimoji="0" lang="en-US" altLang="zh-CN" sz="1400" b="1" kern="1200" dirty="0" smtClean="0">
              <a:solidFill>
                <a:srgbClr val="000000"/>
              </a:solidFill>
              <a:latin typeface="微软雅黑" pitchFamily="34" charset="-122"/>
              <a:ea typeface="微软雅黑" pitchFamily="34" charset="-122"/>
            </a:rPr>
            <a:t> </a:t>
          </a:r>
          <a:r>
            <a:rPr kumimoji="0" lang="zh-CN" altLang="en-US" sz="1400" b="1" kern="1200" dirty="0" smtClean="0">
              <a:solidFill>
                <a:srgbClr val="000000"/>
              </a:solidFill>
              <a:latin typeface="微软雅黑" pitchFamily="34" charset="-122"/>
              <a:ea typeface="微软雅黑" pitchFamily="34" charset="-122"/>
            </a:rPr>
            <a:t>用户</a:t>
          </a:r>
          <a:endParaRPr lang="en-US" altLang="zh-CN" sz="1400" b="1" kern="1200" dirty="0" smtClean="0">
            <a:solidFill>
              <a:srgbClr val="000000"/>
            </a:solidFill>
            <a:latin typeface="微软雅黑" pitchFamily="34" charset="-122"/>
            <a:ea typeface="微软雅黑" pitchFamily="34" charset="-122"/>
          </a:endParaRPr>
        </a:p>
      </dsp:txBody>
      <dsp:txXfrm>
        <a:off x="1434914" y="2933139"/>
        <a:ext cx="2780003" cy="1909212"/>
      </dsp:txXfrm>
    </dsp:sp>
    <dsp:sp modelId="{D6949B23-90B4-442B-BC7D-6515623D2F09}">
      <dsp:nvSpPr>
        <dsp:cNvPr id="0" name=""/>
        <dsp:cNvSpPr/>
      </dsp:nvSpPr>
      <dsp:spPr>
        <a:xfrm>
          <a:off x="4825798" y="2829855"/>
          <a:ext cx="2986571" cy="2115780"/>
        </a:xfrm>
        <a:prstGeom prst="roundRect">
          <a:avLst/>
        </a:prstGeom>
        <a:gradFill rotWithShape="0">
          <a:gsLst>
            <a:gs pos="0">
              <a:schemeClr val="accent4">
                <a:hueOff val="7009008"/>
                <a:satOff val="7950"/>
                <a:lumOff val="1"/>
                <a:alphaOff val="0"/>
                <a:tint val="50000"/>
                <a:satMod val="300000"/>
              </a:schemeClr>
            </a:gs>
            <a:gs pos="35000">
              <a:schemeClr val="accent4">
                <a:hueOff val="7009008"/>
                <a:satOff val="7950"/>
                <a:lumOff val="1"/>
                <a:alphaOff val="0"/>
                <a:tint val="37000"/>
                <a:satMod val="300000"/>
              </a:schemeClr>
            </a:gs>
            <a:gs pos="100000">
              <a:schemeClr val="accent4">
                <a:hueOff val="7009008"/>
                <a:satOff val="7950"/>
                <a:lumOff val="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kumimoji="0" lang="zh-CN" altLang="en-US" sz="1800" b="1" kern="1200" dirty="0" smtClean="0">
              <a:solidFill>
                <a:srgbClr val="FF0000"/>
              </a:solidFill>
              <a:latin typeface="微软雅黑" pitchFamily="34" charset="-122"/>
              <a:ea typeface="微软雅黑" pitchFamily="34" charset="-122"/>
            </a:rPr>
            <a:t>数据查询</a:t>
          </a:r>
        </a:p>
        <a:p>
          <a:pPr lvl="0" algn="ctr" defTabSz="800100">
            <a:lnSpc>
              <a:spcPct val="90000"/>
            </a:lnSpc>
            <a:spcBef>
              <a:spcPct val="0"/>
            </a:spcBef>
            <a:spcAft>
              <a:spcPct val="35000"/>
            </a:spcAft>
          </a:pPr>
          <a:r>
            <a:rPr kumimoji="0" lang="zh-CN" altLang="en-US" sz="1400" b="1" kern="1200" dirty="0" smtClean="0">
              <a:solidFill>
                <a:srgbClr val="000000"/>
              </a:solidFill>
              <a:latin typeface="微软雅黑" pitchFamily="34" charset="-122"/>
              <a:ea typeface="微软雅黑" pitchFamily="34" charset="-122"/>
            </a:rPr>
            <a:t>约</a:t>
          </a:r>
          <a:r>
            <a:rPr kumimoji="0" lang="en-US" altLang="zh-CN" sz="1400" b="1" kern="1200" dirty="0" smtClean="0">
              <a:solidFill>
                <a:srgbClr val="FF0000"/>
              </a:solidFill>
              <a:latin typeface="微软雅黑" pitchFamily="34" charset="-122"/>
              <a:ea typeface="微软雅黑" pitchFamily="34" charset="-122"/>
            </a:rPr>
            <a:t>100</a:t>
          </a:r>
          <a:r>
            <a:rPr kumimoji="0" lang="en-US" altLang="zh-CN" sz="1400" b="1" kern="1200" dirty="0" smtClean="0">
              <a:solidFill>
                <a:srgbClr val="000000"/>
              </a:solidFill>
              <a:latin typeface="微软雅黑" pitchFamily="34" charset="-122"/>
              <a:ea typeface="微软雅黑" pitchFamily="34" charset="-122"/>
            </a:rPr>
            <a:t> /</a:t>
          </a:r>
          <a:r>
            <a:rPr kumimoji="0" lang="zh-CN" altLang="en-US" sz="1400" b="1" kern="1200" dirty="0" smtClean="0">
              <a:solidFill>
                <a:srgbClr val="000000"/>
              </a:solidFill>
              <a:latin typeface="微软雅黑" pitchFamily="34" charset="-122"/>
              <a:ea typeface="微软雅黑" pitchFamily="34" charset="-122"/>
            </a:rPr>
            <a:t>年</a:t>
          </a:r>
          <a:endParaRPr lang="zh-CN" altLang="en-US" sz="1400" kern="1200" dirty="0">
            <a:latin typeface="微软雅黑" pitchFamily="34" charset="-122"/>
            <a:ea typeface="微软雅黑" pitchFamily="34" charset="-122"/>
          </a:endParaRPr>
        </a:p>
      </dsp:txBody>
      <dsp:txXfrm>
        <a:off x="4929082" y="2933139"/>
        <a:ext cx="2780003" cy="19092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CE4A7-15CD-48BB-9147-0282A499573E}">
      <dsp:nvSpPr>
        <dsp:cNvPr id="0" name=""/>
        <dsp:cNvSpPr/>
      </dsp:nvSpPr>
      <dsp:spPr>
        <a:xfrm rot="5400000">
          <a:off x="-202746" y="370721"/>
          <a:ext cx="1351641" cy="946149"/>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维护</a:t>
          </a:r>
          <a:endParaRPr lang="zh-CN" altLang="en-US" sz="1400" kern="1200" dirty="0">
            <a:latin typeface="微软雅黑" pitchFamily="34" charset="-122"/>
            <a:ea typeface="微软雅黑" pitchFamily="34" charset="-122"/>
          </a:endParaRPr>
        </a:p>
      </dsp:txBody>
      <dsp:txXfrm rot="-5400000">
        <a:off x="1" y="641050"/>
        <a:ext cx="946149" cy="405492"/>
      </dsp:txXfrm>
    </dsp:sp>
    <dsp:sp modelId="{BB1645EF-3978-48F4-ABE5-E03AF26624E0}">
      <dsp:nvSpPr>
        <dsp:cNvPr id="0" name=""/>
        <dsp:cNvSpPr/>
      </dsp:nvSpPr>
      <dsp:spPr>
        <a:xfrm rot="5400000">
          <a:off x="4127072" y="-3168138"/>
          <a:ext cx="1188947" cy="7550794"/>
        </a:xfrm>
        <a:prstGeom prst="round2SameRect">
          <a:avLst/>
        </a:prstGeom>
        <a:solidFill>
          <a:srgbClr val="FFC00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系统日常运维：</a:t>
          </a:r>
          <a:r>
            <a:rPr lang="en-US" altLang="zh-CN" sz="1400" kern="1200" dirty="0" smtClean="0">
              <a:latin typeface="微软雅黑" pitchFamily="34" charset="-122"/>
              <a:ea typeface="微软雅黑" pitchFamily="34" charset="-122"/>
            </a:rPr>
            <a:t>ETL</a:t>
          </a:r>
          <a:r>
            <a:rPr lang="zh-CN" altLang="en-US" sz="1400" kern="1200" dirty="0" smtClean="0">
              <a:latin typeface="微软雅黑" pitchFamily="34" charset="-122"/>
              <a:ea typeface="微软雅黑" pitchFamily="34" charset="-122"/>
            </a:rPr>
            <a:t>流程、备份系统日常运维，数据库系统、前端系统日常运维，服务子系统日常运维</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灾备系统运维：主从系统一致性运维</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运维项目管理：知识推广培训，应用数据答疑，项目例会，各类周月报表，工作培训</a:t>
          </a:r>
          <a:endParaRPr lang="zh-CN" altLang="en-US" sz="1400" kern="1200" dirty="0">
            <a:latin typeface="微软雅黑" pitchFamily="34" charset="-122"/>
            <a:ea typeface="微软雅黑" pitchFamily="34" charset="-122"/>
          </a:endParaRPr>
        </a:p>
      </dsp:txBody>
      <dsp:txXfrm rot="-5400000">
        <a:off x="946149" y="70825"/>
        <a:ext cx="7492754" cy="1072867"/>
      </dsp:txXfrm>
    </dsp:sp>
    <dsp:sp modelId="{51345994-9FE6-4CF4-A824-8FA705548A9F}">
      <dsp:nvSpPr>
        <dsp:cNvPr id="0" name=""/>
        <dsp:cNvSpPr/>
      </dsp:nvSpPr>
      <dsp:spPr>
        <a:xfrm rot="5400000">
          <a:off x="-202746" y="1586483"/>
          <a:ext cx="1351641" cy="946149"/>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开发工作</a:t>
          </a:r>
          <a:endParaRPr lang="en-US" altLang="zh-CN" sz="1400" kern="1200" dirty="0" smtClean="0">
            <a:latin typeface="微软雅黑" pitchFamily="34" charset="-122"/>
            <a:ea typeface="微软雅黑" pitchFamily="34" charset="-122"/>
          </a:endParaRPr>
        </a:p>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更新调整</a:t>
          </a:r>
          <a:endParaRPr lang="zh-CN" altLang="en-US" sz="1400" kern="1200" dirty="0">
            <a:latin typeface="微软雅黑" pitchFamily="34" charset="-122"/>
            <a:ea typeface="微软雅黑" pitchFamily="34" charset="-122"/>
          </a:endParaRPr>
        </a:p>
      </dsp:txBody>
      <dsp:txXfrm rot="-5400000">
        <a:off x="1" y="1856812"/>
        <a:ext cx="946149" cy="405492"/>
      </dsp:txXfrm>
    </dsp:sp>
    <dsp:sp modelId="{57CF9D75-DAEE-427F-92D2-0A595547FEC1}">
      <dsp:nvSpPr>
        <dsp:cNvPr id="0" name=""/>
        <dsp:cNvSpPr/>
      </dsp:nvSpPr>
      <dsp:spPr>
        <a:xfrm rot="5400000">
          <a:off x="4282032" y="-1952145"/>
          <a:ext cx="879029" cy="7550794"/>
        </a:xfrm>
        <a:prstGeom prst="round2SameRect">
          <a:avLst/>
        </a:prstGeom>
        <a:solidFill>
          <a:srgbClr val="92D05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系统变更调整：上游数据源接口变更调整，业务规则变更调整，模型、</a:t>
          </a:r>
          <a:r>
            <a:rPr lang="en-US" altLang="zh-CN" sz="1400" kern="1200" dirty="0" smtClean="0">
              <a:latin typeface="微软雅黑" pitchFamily="34" charset="-122"/>
              <a:ea typeface="微软雅黑" pitchFamily="34" charset="-122"/>
            </a:rPr>
            <a:t>ETL</a:t>
          </a:r>
          <a:r>
            <a:rPr lang="zh-CN" altLang="en-US" sz="1400" kern="1200" dirty="0" smtClean="0">
              <a:latin typeface="微软雅黑" pitchFamily="34" charset="-122"/>
              <a:ea typeface="微软雅黑" pitchFamily="34" charset="-122"/>
            </a:rPr>
            <a:t>、系统调整，接口维护，输出系统变更调整，新业务和原有业务变更影响调整</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数据查询服务：所内业务数据支持，战略查询</a:t>
          </a:r>
          <a:endParaRPr lang="zh-CN" altLang="en-US" sz="1400" kern="1200" dirty="0">
            <a:latin typeface="微软雅黑" pitchFamily="34" charset="-122"/>
            <a:ea typeface="微软雅黑" pitchFamily="34" charset="-122"/>
          </a:endParaRPr>
        </a:p>
      </dsp:txBody>
      <dsp:txXfrm rot="-5400000">
        <a:off x="946150" y="1426648"/>
        <a:ext cx="7507883" cy="793207"/>
      </dsp:txXfrm>
    </dsp:sp>
    <dsp:sp modelId="{D65FE1DD-D3DD-491E-A9FF-4C0F1DAD1078}">
      <dsp:nvSpPr>
        <dsp:cNvPr id="0" name=""/>
        <dsp:cNvSpPr/>
      </dsp:nvSpPr>
      <dsp:spPr>
        <a:xfrm rot="5400000">
          <a:off x="-202746" y="2802245"/>
          <a:ext cx="1351641" cy="946149"/>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开发工作</a:t>
          </a:r>
          <a:endParaRPr lang="en-US" altLang="zh-CN" sz="1400" kern="1200" dirty="0" smtClean="0">
            <a:latin typeface="微软雅黑" pitchFamily="34" charset="-122"/>
            <a:ea typeface="微软雅黑" pitchFamily="34" charset="-122"/>
          </a:endParaRPr>
        </a:p>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新增需求</a:t>
          </a:r>
          <a:endParaRPr lang="zh-CN" altLang="en-US" sz="1400" kern="1200" dirty="0">
            <a:latin typeface="微软雅黑" pitchFamily="34" charset="-122"/>
            <a:ea typeface="微软雅黑" pitchFamily="34" charset="-122"/>
          </a:endParaRPr>
        </a:p>
      </dsp:txBody>
      <dsp:txXfrm rot="-5400000">
        <a:off x="1" y="3072574"/>
        <a:ext cx="946149" cy="405492"/>
      </dsp:txXfrm>
    </dsp:sp>
    <dsp:sp modelId="{AF53F6AC-92FF-4FC7-B7AD-4EC29BC3859B}">
      <dsp:nvSpPr>
        <dsp:cNvPr id="0" name=""/>
        <dsp:cNvSpPr/>
      </dsp:nvSpPr>
      <dsp:spPr>
        <a:xfrm rot="5400000">
          <a:off x="4282263" y="-736614"/>
          <a:ext cx="878567" cy="7550794"/>
        </a:xfrm>
        <a:prstGeom prst="round2SameRect">
          <a:avLst/>
        </a:prstGeom>
        <a:solidFill>
          <a:srgbClr val="00B0F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专项工作：前端、后端系统优化、设备更新、数据仓库服务台系统</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部门新增需求：所内所有部门业务，数据需求（文件供数，应用报表等）</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开发项目管理：项目日志，需求管理跟踪，年中、年终总结汇报，资源协调，人员沟通</a:t>
          </a:r>
          <a:endParaRPr lang="zh-CN" altLang="en-US" sz="1400" kern="1200" dirty="0">
            <a:latin typeface="微软雅黑" pitchFamily="34" charset="-122"/>
            <a:ea typeface="微软雅黑" pitchFamily="34" charset="-122"/>
          </a:endParaRPr>
        </a:p>
      </dsp:txBody>
      <dsp:txXfrm rot="-5400000">
        <a:off x="946150" y="2642387"/>
        <a:ext cx="7507906" cy="792791"/>
      </dsp:txXfrm>
    </dsp:sp>
    <dsp:sp modelId="{753FA525-12D0-4DB1-AEA3-ACFFBD75729E}">
      <dsp:nvSpPr>
        <dsp:cNvPr id="0" name=""/>
        <dsp:cNvSpPr/>
      </dsp:nvSpPr>
      <dsp:spPr>
        <a:xfrm rot="5400000">
          <a:off x="-202746" y="4166911"/>
          <a:ext cx="1351641" cy="946149"/>
        </a:xfrm>
        <a:prstGeom prst="chevr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信息公司相关</a:t>
          </a:r>
          <a:endParaRPr lang="zh-CN" altLang="en-US" sz="1400" kern="1200" dirty="0">
            <a:latin typeface="微软雅黑" pitchFamily="34" charset="-122"/>
            <a:ea typeface="微软雅黑" pitchFamily="34" charset="-122"/>
          </a:endParaRPr>
        </a:p>
      </dsp:txBody>
      <dsp:txXfrm rot="-5400000">
        <a:off x="1" y="4437240"/>
        <a:ext cx="946149" cy="405492"/>
      </dsp:txXfrm>
    </dsp:sp>
    <dsp:sp modelId="{9C472D6A-752F-4FE4-BFFD-0AF3928CE952}">
      <dsp:nvSpPr>
        <dsp:cNvPr id="0" name=""/>
        <dsp:cNvSpPr/>
      </dsp:nvSpPr>
      <dsp:spPr>
        <a:xfrm rot="5400000">
          <a:off x="4133359" y="628051"/>
          <a:ext cx="1176374" cy="7550794"/>
        </a:xfrm>
        <a:prstGeom prst="round2SameRect">
          <a:avLst/>
        </a:prstGeom>
        <a:solidFill>
          <a:srgbClr val="00B05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日常运维：每日流程值班监控</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变更维护：信息产品变更调整</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新增开发：新增业务需求开发</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项目管理：业务、数据答疑</a:t>
          </a:r>
          <a:endParaRPr lang="zh-CN" altLang="en-US" sz="1400" kern="1200" dirty="0">
            <a:latin typeface="微软雅黑" pitchFamily="34" charset="-122"/>
            <a:ea typeface="微软雅黑" pitchFamily="34" charset="-122"/>
          </a:endParaRPr>
        </a:p>
      </dsp:txBody>
      <dsp:txXfrm rot="-5400000">
        <a:off x="946149" y="3872687"/>
        <a:ext cx="7493368" cy="10615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E1827-BAAF-4724-852D-0FF1D172F676}">
      <dsp:nvSpPr>
        <dsp:cNvPr id="0" name=""/>
        <dsp:cNvSpPr/>
      </dsp:nvSpPr>
      <dsp:spPr>
        <a:xfrm>
          <a:off x="0" y="323575"/>
          <a:ext cx="6432376" cy="1204875"/>
        </a:xfrm>
        <a:prstGeom prst="rect">
          <a:avLst/>
        </a:prstGeom>
        <a:solidFill>
          <a:schemeClr val="lt1">
            <a:alpha val="90000"/>
            <a:hueOff val="0"/>
            <a:satOff val="0"/>
            <a:lumOff val="0"/>
            <a:alphaOff val="0"/>
          </a:schemeClr>
        </a:solidFill>
        <a:ln w="25400" cap="flat" cmpd="sng" algn="ctr">
          <a:solidFill>
            <a:schemeClr val="tx2">
              <a:lumMod val="40000"/>
              <a:lumOff val="6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9224" tIns="354076" rIns="499224"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微软雅黑" pitchFamily="34" charset="-122"/>
              <a:ea typeface="微软雅黑" pitchFamily="34" charset="-122"/>
            </a:rPr>
            <a:t>系统概况</a:t>
          </a:r>
          <a:endParaRPr lang="zh-CN" altLang="en-US" sz="1700" kern="1200" dirty="0">
            <a:latin typeface="微软雅黑" pitchFamily="34" charset="-122"/>
            <a:ea typeface="微软雅黑" pitchFamily="34" charset="-122"/>
          </a:endParaRPr>
        </a:p>
        <a:p>
          <a:pPr marL="171450" lvl="1" indent="-171450" algn="l" defTabSz="755650">
            <a:lnSpc>
              <a:spcPct val="90000"/>
            </a:lnSpc>
            <a:spcBef>
              <a:spcPct val="0"/>
            </a:spcBef>
            <a:spcAft>
              <a:spcPct val="15000"/>
            </a:spcAft>
            <a:buChar char="••"/>
          </a:pPr>
          <a:r>
            <a:rPr lang="zh-CN" altLang="en-US" sz="1700" kern="1200" dirty="0" smtClean="0">
              <a:latin typeface="微软雅黑" pitchFamily="34" charset="-122"/>
              <a:ea typeface="微软雅黑" pitchFamily="34" charset="-122"/>
            </a:rPr>
            <a:t>项目工作内容</a:t>
          </a:r>
          <a:endParaRPr lang="zh-CN" altLang="en-US" sz="1700" kern="1200" dirty="0">
            <a:latin typeface="微软雅黑" pitchFamily="34" charset="-122"/>
            <a:ea typeface="微软雅黑" pitchFamily="34" charset="-122"/>
          </a:endParaRPr>
        </a:p>
      </dsp:txBody>
      <dsp:txXfrm>
        <a:off x="0" y="323575"/>
        <a:ext cx="6432376" cy="1204875"/>
      </dsp:txXfrm>
    </dsp:sp>
    <dsp:sp modelId="{9C4386A1-5C72-47C7-98EB-2A9C1172FAB5}">
      <dsp:nvSpPr>
        <dsp:cNvPr id="0" name=""/>
        <dsp:cNvSpPr/>
      </dsp:nvSpPr>
      <dsp:spPr>
        <a:xfrm>
          <a:off x="321618" y="72655"/>
          <a:ext cx="4502663" cy="501840"/>
        </a:xfrm>
        <a:prstGeom prst="roundRect">
          <a:avLst/>
        </a:prstGeom>
        <a:solidFill>
          <a:schemeClr val="accent2">
            <a:alpha val="90000"/>
            <a:hueOff val="0"/>
            <a:satOff val="0"/>
            <a:lumOff val="0"/>
            <a:alphaOff val="0"/>
          </a:schemeClr>
        </a:solidFill>
        <a:ln w="25400" cap="flat" cmpd="sng" algn="ctr">
          <a:solidFill>
            <a:schemeClr val="bg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190" tIns="0" rIns="170190" bIns="0" numCol="1" spcCol="1270" anchor="ctr" anchorCtr="0">
          <a:noAutofit/>
        </a:bodyPr>
        <a:lstStyle/>
        <a:p>
          <a:pPr lvl="0" algn="l" defTabSz="755650">
            <a:lnSpc>
              <a:spcPct val="90000"/>
            </a:lnSpc>
            <a:spcBef>
              <a:spcPct val="0"/>
            </a:spcBef>
            <a:spcAft>
              <a:spcPct val="35000"/>
            </a:spcAft>
          </a:pPr>
          <a:r>
            <a:rPr lang="zh-CN" altLang="en-US" sz="1700" kern="1200" dirty="0" smtClean="0">
              <a:latin typeface="微软雅黑" pitchFamily="34" charset="-122"/>
              <a:ea typeface="微软雅黑" pitchFamily="34" charset="-122"/>
            </a:rPr>
            <a:t>概述</a:t>
          </a:r>
          <a:endParaRPr lang="zh-CN" altLang="en-US" sz="1700" kern="1200" dirty="0">
            <a:latin typeface="微软雅黑" pitchFamily="34" charset="-122"/>
            <a:ea typeface="微软雅黑" pitchFamily="34" charset="-122"/>
          </a:endParaRPr>
        </a:p>
      </dsp:txBody>
      <dsp:txXfrm>
        <a:off x="346116" y="97153"/>
        <a:ext cx="4453667" cy="452844"/>
      </dsp:txXfrm>
    </dsp:sp>
    <dsp:sp modelId="{51BA5214-E047-4D56-BCD3-9BB8250D746E}">
      <dsp:nvSpPr>
        <dsp:cNvPr id="0" name=""/>
        <dsp:cNvSpPr/>
      </dsp:nvSpPr>
      <dsp:spPr>
        <a:xfrm>
          <a:off x="0" y="1871170"/>
          <a:ext cx="6432376" cy="1204875"/>
        </a:xfrm>
        <a:prstGeom prst="rect">
          <a:avLst/>
        </a:prstGeom>
        <a:solidFill>
          <a:schemeClr val="lt1">
            <a:alpha val="90000"/>
            <a:hueOff val="0"/>
            <a:satOff val="0"/>
            <a:lumOff val="0"/>
            <a:alphaOff val="0"/>
          </a:schemeClr>
        </a:solidFill>
        <a:ln w="25400" cap="flat" cmpd="sng" algn="ctr">
          <a:solidFill>
            <a:schemeClr val="accent1">
              <a:alpha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9224" tIns="354076" rIns="499224" bIns="120904" numCol="1" spcCol="1270" anchor="t" anchorCtr="0">
          <a:noAutofit/>
        </a:bodyPr>
        <a:lstStyle/>
        <a:p>
          <a:pPr marL="171450" lvl="1" indent="-171450" algn="l" defTabSz="755650">
            <a:lnSpc>
              <a:spcPct val="90000"/>
            </a:lnSpc>
            <a:spcBef>
              <a:spcPct val="0"/>
            </a:spcBef>
            <a:spcAft>
              <a:spcPct val="15000"/>
            </a:spcAft>
            <a:buChar char="••"/>
          </a:pPr>
          <a:r>
            <a:rPr lang="en-US" altLang="zh-CN" sz="1700" b="1" kern="1200" dirty="0" smtClean="0">
              <a:latin typeface="微软雅黑" pitchFamily="34" charset="-122"/>
              <a:ea typeface="微软雅黑" pitchFamily="34" charset="-122"/>
            </a:rPr>
            <a:t>2015</a:t>
          </a:r>
          <a:r>
            <a:rPr lang="zh-CN" altLang="en-US" sz="1700" b="1" kern="1200" dirty="0" smtClean="0">
              <a:latin typeface="微软雅黑" pitchFamily="34" charset="-122"/>
              <a:ea typeface="微软雅黑" pitchFamily="34" charset="-122"/>
            </a:rPr>
            <a:t>年工作总结</a:t>
          </a:r>
          <a:endParaRPr lang="zh-CN" altLang="en-US" sz="1700" b="1" kern="1200" dirty="0">
            <a:latin typeface="微软雅黑" pitchFamily="34" charset="-122"/>
            <a:ea typeface="微软雅黑" pitchFamily="34" charset="-122"/>
          </a:endParaRPr>
        </a:p>
        <a:p>
          <a:pPr marL="171450" lvl="1" indent="-171450" algn="l" defTabSz="755650">
            <a:lnSpc>
              <a:spcPct val="90000"/>
            </a:lnSpc>
            <a:spcBef>
              <a:spcPct val="0"/>
            </a:spcBef>
            <a:spcAft>
              <a:spcPct val="15000"/>
            </a:spcAft>
            <a:buChar char="••"/>
          </a:pPr>
          <a:r>
            <a:rPr lang="en-US" altLang="zh-CN" sz="1700" b="1" kern="1200" dirty="0" smtClean="0">
              <a:latin typeface="微软雅黑" pitchFamily="34" charset="-122"/>
              <a:ea typeface="微软雅黑" pitchFamily="34" charset="-122"/>
            </a:rPr>
            <a:t>2016</a:t>
          </a:r>
          <a:r>
            <a:rPr lang="zh-CN" altLang="en-US" sz="1700" b="1" kern="1200" dirty="0" smtClean="0">
              <a:latin typeface="微软雅黑" pitchFamily="34" charset="-122"/>
              <a:ea typeface="微软雅黑" pitchFamily="34" charset="-122"/>
            </a:rPr>
            <a:t>年工作计划</a:t>
          </a:r>
          <a:endParaRPr lang="zh-CN" altLang="en-US" sz="1700" b="1" kern="1200" dirty="0">
            <a:latin typeface="微软雅黑" pitchFamily="34" charset="-122"/>
            <a:ea typeface="微软雅黑" pitchFamily="34" charset="-122"/>
          </a:endParaRPr>
        </a:p>
      </dsp:txBody>
      <dsp:txXfrm>
        <a:off x="0" y="1871170"/>
        <a:ext cx="6432376" cy="1204875"/>
      </dsp:txXfrm>
    </dsp:sp>
    <dsp:sp modelId="{9117DA26-81F1-4FC3-B302-3FF40D36D4B6}">
      <dsp:nvSpPr>
        <dsp:cNvPr id="0" name=""/>
        <dsp:cNvSpPr/>
      </dsp:nvSpPr>
      <dsp:spPr>
        <a:xfrm>
          <a:off x="321618" y="1620250"/>
          <a:ext cx="4502663" cy="501840"/>
        </a:xfrm>
        <a:prstGeom prst="roundRect">
          <a:avLst/>
        </a:prstGeom>
        <a:solidFill>
          <a:schemeClr val="accent2">
            <a:alpha val="90000"/>
            <a:hueOff val="0"/>
            <a:satOff val="0"/>
            <a:lumOff val="0"/>
            <a:alphaOff val="-2000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190" tIns="0" rIns="170190" bIns="0" numCol="1" spcCol="1270" anchor="ctr" anchorCtr="0">
          <a:noAutofit/>
        </a:bodyPr>
        <a:lstStyle/>
        <a:p>
          <a:pPr lvl="0" algn="l" defTabSz="755650">
            <a:lnSpc>
              <a:spcPct val="90000"/>
            </a:lnSpc>
            <a:spcBef>
              <a:spcPct val="0"/>
            </a:spcBef>
            <a:spcAft>
              <a:spcPct val="35000"/>
            </a:spcAft>
          </a:pPr>
          <a:r>
            <a:rPr lang="zh-CN" altLang="en-US" sz="1700" b="1" kern="1200" smtClean="0">
              <a:latin typeface="微软雅黑" pitchFamily="34" charset="-122"/>
              <a:ea typeface="微软雅黑" pitchFamily="34" charset="-122"/>
            </a:rPr>
            <a:t>工作总结</a:t>
          </a:r>
          <a:endParaRPr lang="zh-CN" altLang="en-US" sz="1700" kern="1200" dirty="0">
            <a:latin typeface="微软雅黑" pitchFamily="34" charset="-122"/>
            <a:ea typeface="微软雅黑" pitchFamily="34" charset="-122"/>
          </a:endParaRPr>
        </a:p>
      </dsp:txBody>
      <dsp:txXfrm>
        <a:off x="346116" y="1644748"/>
        <a:ext cx="4453667" cy="452844"/>
      </dsp:txXfrm>
    </dsp:sp>
    <dsp:sp modelId="{9F1CBAC4-3B00-4CC0-871A-8A92A80E4C1D}">
      <dsp:nvSpPr>
        <dsp:cNvPr id="0" name=""/>
        <dsp:cNvSpPr/>
      </dsp:nvSpPr>
      <dsp:spPr>
        <a:xfrm>
          <a:off x="0" y="3418765"/>
          <a:ext cx="6432376" cy="1204875"/>
        </a:xfrm>
        <a:prstGeom prst="rect">
          <a:avLst/>
        </a:prstGeom>
        <a:solidFill>
          <a:schemeClr val="lt1">
            <a:alpha val="90000"/>
            <a:hueOff val="0"/>
            <a:satOff val="0"/>
            <a:lumOff val="0"/>
            <a:alphaOff val="0"/>
          </a:schemeClr>
        </a:solidFill>
        <a:ln w="25400" cap="flat" cmpd="sng" algn="ctr">
          <a:solidFill>
            <a:schemeClr val="tx2">
              <a:lumMod val="40000"/>
              <a:lumOff val="60000"/>
              <a:alpha val="7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9224" tIns="354076" rIns="499224"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微软雅黑" pitchFamily="34" charset="-122"/>
              <a:ea typeface="微软雅黑" pitchFamily="34" charset="-122"/>
            </a:rPr>
            <a:t>运维工作资源分配</a:t>
          </a:r>
          <a:endParaRPr lang="zh-CN" altLang="en-US" sz="1700" kern="1200" dirty="0">
            <a:latin typeface="微软雅黑" pitchFamily="34" charset="-122"/>
            <a:ea typeface="微软雅黑" pitchFamily="34" charset="-122"/>
          </a:endParaRPr>
        </a:p>
        <a:p>
          <a:pPr marL="171450" lvl="1" indent="-171450" algn="l" defTabSz="755650">
            <a:lnSpc>
              <a:spcPct val="90000"/>
            </a:lnSpc>
            <a:spcBef>
              <a:spcPct val="0"/>
            </a:spcBef>
            <a:spcAft>
              <a:spcPct val="15000"/>
            </a:spcAft>
            <a:buChar char="••"/>
          </a:pPr>
          <a:r>
            <a:rPr lang="zh-CN" altLang="en-US" sz="1700" kern="1200" dirty="0" smtClean="0">
              <a:latin typeface="微软雅黑" pitchFamily="34" charset="-122"/>
              <a:ea typeface="微软雅黑" pitchFamily="34" charset="-122"/>
            </a:rPr>
            <a:t>开发工作资源分配</a:t>
          </a:r>
          <a:endParaRPr lang="zh-CN" altLang="en-US" sz="1700" kern="1200" dirty="0">
            <a:latin typeface="微软雅黑" pitchFamily="34" charset="-122"/>
            <a:ea typeface="微软雅黑" pitchFamily="34" charset="-122"/>
          </a:endParaRPr>
        </a:p>
      </dsp:txBody>
      <dsp:txXfrm>
        <a:off x="0" y="3418765"/>
        <a:ext cx="6432376" cy="1204875"/>
      </dsp:txXfrm>
    </dsp:sp>
    <dsp:sp modelId="{D4DE59EE-84CE-4359-BF39-DC7C344564C2}">
      <dsp:nvSpPr>
        <dsp:cNvPr id="0" name=""/>
        <dsp:cNvSpPr/>
      </dsp:nvSpPr>
      <dsp:spPr>
        <a:xfrm>
          <a:off x="321618" y="3167845"/>
          <a:ext cx="4502663" cy="501840"/>
        </a:xfrm>
        <a:prstGeom prst="roundRect">
          <a:avLst/>
        </a:prstGeom>
        <a:solidFill>
          <a:schemeClr val="accent2">
            <a:alpha val="90000"/>
            <a:hueOff val="0"/>
            <a:satOff val="0"/>
            <a:lumOff val="0"/>
            <a:alphaOff val="-40000"/>
          </a:schemeClr>
        </a:solidFill>
        <a:ln w="25400" cap="flat" cmpd="sng" algn="ctr">
          <a:solidFill>
            <a:schemeClr val="tx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190" tIns="0" rIns="170190" bIns="0" numCol="1" spcCol="1270" anchor="ctr" anchorCtr="0">
          <a:noAutofit/>
        </a:bodyPr>
        <a:lstStyle/>
        <a:p>
          <a:pPr lvl="0" algn="l" defTabSz="755650">
            <a:lnSpc>
              <a:spcPct val="90000"/>
            </a:lnSpc>
            <a:spcBef>
              <a:spcPct val="0"/>
            </a:spcBef>
            <a:spcAft>
              <a:spcPct val="35000"/>
            </a:spcAft>
          </a:pPr>
          <a:r>
            <a:rPr lang="zh-CN" altLang="en-US" sz="1700" kern="1200" dirty="0" smtClean="0">
              <a:latin typeface="微软雅黑" pitchFamily="34" charset="-122"/>
              <a:ea typeface="微软雅黑" pitchFamily="34" charset="-122"/>
            </a:rPr>
            <a:t>资源分配</a:t>
          </a:r>
          <a:endParaRPr lang="zh-CN" altLang="en-US" sz="1700" kern="1200" dirty="0">
            <a:latin typeface="微软雅黑" pitchFamily="34" charset="-122"/>
            <a:ea typeface="微软雅黑" pitchFamily="34" charset="-122"/>
          </a:endParaRPr>
        </a:p>
      </dsp:txBody>
      <dsp:txXfrm>
        <a:off x="346116" y="3192343"/>
        <a:ext cx="4453667"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98572-EAAF-4522-9F2C-49E24D252434}">
      <dsp:nvSpPr>
        <dsp:cNvPr id="0" name=""/>
        <dsp:cNvSpPr/>
      </dsp:nvSpPr>
      <dsp:spPr>
        <a:xfrm>
          <a:off x="0" y="379835"/>
          <a:ext cx="8208912" cy="137655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103" tIns="479044" rIns="637103"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latin typeface="微软雅黑" pitchFamily="34" charset="-122"/>
              <a:ea typeface="微软雅黑" pitchFamily="34" charset="-122"/>
            </a:rPr>
            <a:t>服务护航系统升级，应用审批续申请</a:t>
          </a:r>
          <a:endParaRPr lang="zh-CN" altLang="en-US" sz="1200" kern="1200" dirty="0">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200" kern="1200" dirty="0" smtClean="0">
              <a:latin typeface="微软雅黑" pitchFamily="34" charset="-122"/>
              <a:ea typeface="微软雅黑" pitchFamily="34" charset="-122"/>
            </a:rPr>
            <a:t>服务台增加需求反馈推送，</a:t>
          </a:r>
          <a:r>
            <a:rPr lang="en-US" altLang="zh-CN" sz="1200" kern="1200" dirty="0" smtClean="0">
              <a:latin typeface="微软雅黑" pitchFamily="34" charset="-122"/>
              <a:ea typeface="微软雅黑" pitchFamily="34" charset="-122"/>
            </a:rPr>
            <a:t>EXCEL</a:t>
          </a:r>
          <a:r>
            <a:rPr lang="zh-CN" altLang="en-US" sz="1200" kern="1200" dirty="0" smtClean="0">
              <a:latin typeface="微软雅黑" pitchFamily="34" charset="-122"/>
              <a:ea typeface="微软雅黑" pitchFamily="34" charset="-122"/>
            </a:rPr>
            <a:t>上传优化，</a:t>
          </a:r>
          <a:r>
            <a:rPr lang="en-US" altLang="zh-CN" sz="1200" kern="1200" dirty="0" smtClean="0">
              <a:latin typeface="微软雅黑" pitchFamily="34" charset="-122"/>
              <a:ea typeface="微软雅黑" pitchFamily="34" charset="-122"/>
            </a:rPr>
            <a:t>TOMCAT</a:t>
          </a:r>
          <a:r>
            <a:rPr lang="zh-CN" altLang="en-US" sz="1200" kern="1200" dirty="0" smtClean="0">
              <a:latin typeface="微软雅黑" pitchFamily="34" charset="-122"/>
              <a:ea typeface="微软雅黑" pitchFamily="34" charset="-122"/>
            </a:rPr>
            <a:t>内存配置优化</a:t>
          </a:r>
          <a:endParaRPr lang="zh-CN" altLang="en-US" sz="1200" kern="1200" dirty="0">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en-US" altLang="zh-CN" sz="1200" kern="1200" dirty="0" smtClean="0">
              <a:latin typeface="微软雅黑" pitchFamily="34" charset="-122"/>
              <a:ea typeface="微软雅黑" pitchFamily="34" charset="-122"/>
            </a:rPr>
            <a:t>Portal</a:t>
          </a:r>
          <a:r>
            <a:rPr lang="zh-CN" altLang="en-US" sz="1200" kern="1200" dirty="0" smtClean="0">
              <a:latin typeface="微软雅黑" pitchFamily="34" charset="-122"/>
              <a:ea typeface="微软雅黑" pitchFamily="34" charset="-122"/>
            </a:rPr>
            <a:t>菜单调整优化</a:t>
          </a:r>
          <a:endParaRPr lang="zh-CN" altLang="en-US" sz="1200" kern="1200" dirty="0">
            <a:latin typeface="微软雅黑" pitchFamily="34" charset="-122"/>
            <a:ea typeface="微软雅黑" pitchFamily="34" charset="-122"/>
          </a:endParaRPr>
        </a:p>
      </dsp:txBody>
      <dsp:txXfrm>
        <a:off x="0" y="379835"/>
        <a:ext cx="8208912" cy="1376550"/>
      </dsp:txXfrm>
    </dsp:sp>
    <dsp:sp modelId="{D65C2295-61C0-492C-B437-7C5E93BBBB78}">
      <dsp:nvSpPr>
        <dsp:cNvPr id="0" name=""/>
        <dsp:cNvSpPr/>
      </dsp:nvSpPr>
      <dsp:spPr>
        <a:xfrm>
          <a:off x="410445" y="40355"/>
          <a:ext cx="5746238" cy="678960"/>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94" tIns="0" rIns="217194" bIns="0" numCol="1" spcCol="1270" anchor="ctr" anchorCtr="0">
          <a:noAutofit/>
        </a:bodyPr>
        <a:lstStyle/>
        <a:p>
          <a:pPr lvl="0" algn="l" defTabSz="800100">
            <a:lnSpc>
              <a:spcPct val="90000"/>
            </a:lnSpc>
            <a:spcBef>
              <a:spcPct val="0"/>
            </a:spcBef>
            <a:spcAft>
              <a:spcPct val="35000"/>
            </a:spcAft>
          </a:pPr>
          <a:r>
            <a:rPr lang="en-US" altLang="zh-CN" sz="1800" kern="1200" dirty="0" smtClean="0">
              <a:latin typeface="微软雅黑" pitchFamily="34" charset="-122"/>
              <a:ea typeface="微软雅黑" pitchFamily="34" charset="-122"/>
            </a:rPr>
            <a:t>PORTAL</a:t>
          </a:r>
          <a:r>
            <a:rPr lang="zh-CN" altLang="en-US" sz="1800" kern="1200" dirty="0" smtClean="0">
              <a:latin typeface="微软雅黑" pitchFamily="34" charset="-122"/>
              <a:ea typeface="微软雅黑" pitchFamily="34" charset="-122"/>
            </a:rPr>
            <a:t>功能优化</a:t>
          </a:r>
          <a:endParaRPr lang="zh-CN" altLang="en-US" sz="1800" kern="1200" dirty="0">
            <a:latin typeface="微软雅黑" pitchFamily="34" charset="-122"/>
            <a:ea typeface="微软雅黑" pitchFamily="34" charset="-122"/>
          </a:endParaRPr>
        </a:p>
      </dsp:txBody>
      <dsp:txXfrm>
        <a:off x="443589" y="73499"/>
        <a:ext cx="5679950" cy="612672"/>
      </dsp:txXfrm>
    </dsp:sp>
    <dsp:sp modelId="{D90B1297-BA2E-429C-9D44-9F1DFC4069AA}">
      <dsp:nvSpPr>
        <dsp:cNvPr id="0" name=""/>
        <dsp:cNvSpPr/>
      </dsp:nvSpPr>
      <dsp:spPr>
        <a:xfrm>
          <a:off x="0" y="2220065"/>
          <a:ext cx="8208912" cy="815062"/>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103" tIns="479044" rIns="637103"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latin typeface="微软雅黑" pitchFamily="34" charset="-122"/>
              <a:ea typeface="微软雅黑" pitchFamily="34" charset="-122"/>
            </a:rPr>
            <a:t>整体优化，如横转竖控件，表格合计开发，增加轮询请求功能</a:t>
          </a:r>
          <a:endParaRPr lang="zh-CN" altLang="en-US" sz="1200" kern="1200" dirty="0">
            <a:latin typeface="微软雅黑" pitchFamily="34" charset="-122"/>
            <a:ea typeface="微软雅黑" pitchFamily="34" charset="-122"/>
          </a:endParaRPr>
        </a:p>
      </dsp:txBody>
      <dsp:txXfrm>
        <a:off x="0" y="2220065"/>
        <a:ext cx="8208912" cy="815062"/>
      </dsp:txXfrm>
    </dsp:sp>
    <dsp:sp modelId="{47D6F244-AA8D-41EE-A9A3-B164E81E1DAB}">
      <dsp:nvSpPr>
        <dsp:cNvPr id="0" name=""/>
        <dsp:cNvSpPr/>
      </dsp:nvSpPr>
      <dsp:spPr>
        <a:xfrm>
          <a:off x="410445" y="1880585"/>
          <a:ext cx="5746238" cy="678960"/>
        </a:xfrm>
        <a:prstGeom prst="roundRect">
          <a:avLst/>
        </a:prstGeom>
        <a:solidFill>
          <a:schemeClr val="accent2">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94" tIns="0" rIns="217194" bIns="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新报表框架优化</a:t>
          </a:r>
          <a:endParaRPr lang="zh-CN" altLang="en-US" sz="1800" kern="1200" dirty="0">
            <a:latin typeface="微软雅黑" pitchFamily="34" charset="-122"/>
            <a:ea typeface="微软雅黑" pitchFamily="34" charset="-122"/>
          </a:endParaRPr>
        </a:p>
      </dsp:txBody>
      <dsp:txXfrm>
        <a:off x="443589" y="1913729"/>
        <a:ext cx="5679950" cy="612672"/>
      </dsp:txXfrm>
    </dsp:sp>
    <dsp:sp modelId="{C80B85C5-7D27-41F0-842C-25742C5312F5}">
      <dsp:nvSpPr>
        <dsp:cNvPr id="0" name=""/>
        <dsp:cNvSpPr/>
      </dsp:nvSpPr>
      <dsp:spPr>
        <a:xfrm>
          <a:off x="0" y="3498808"/>
          <a:ext cx="8208912" cy="108675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103" tIns="479044" rIns="637103" bIns="85344" numCol="1" spcCol="1270" anchor="t" anchorCtr="0">
          <a:noAutofit/>
        </a:bodyPr>
        <a:lstStyle/>
        <a:p>
          <a:pPr marL="114300" lvl="1" indent="-114300" algn="l" defTabSz="533400">
            <a:lnSpc>
              <a:spcPct val="90000"/>
            </a:lnSpc>
            <a:spcBef>
              <a:spcPct val="0"/>
            </a:spcBef>
            <a:spcAft>
              <a:spcPct val="15000"/>
            </a:spcAft>
            <a:buChar char="••"/>
          </a:pPr>
          <a:r>
            <a:rPr lang="en-US" altLang="zh-CN" sz="1200" kern="1200" dirty="0" smtClean="0">
              <a:latin typeface="微软雅黑" pitchFamily="34" charset="-122"/>
              <a:ea typeface="微软雅黑" pitchFamily="34" charset="-122"/>
            </a:rPr>
            <a:t>COGNOS</a:t>
          </a:r>
          <a:r>
            <a:rPr lang="zh-CN" altLang="en-US" sz="1200" kern="1200" dirty="0" smtClean="0">
              <a:latin typeface="微软雅黑" pitchFamily="34" charset="-122"/>
              <a:ea typeface="微软雅黑" pitchFamily="34" charset="-122"/>
            </a:rPr>
            <a:t>软件版本偏低，且无维护，开发复杂，不容易定制，界面不能与时俱进</a:t>
          </a:r>
          <a:endParaRPr lang="zh-CN" altLang="en-US" sz="1200" kern="1200" dirty="0">
            <a:latin typeface="微软雅黑" pitchFamily="34" charset="-122"/>
            <a:ea typeface="微软雅黑" pitchFamily="34" charset="-122"/>
          </a:endParaRPr>
        </a:p>
        <a:p>
          <a:pPr marL="114300" lvl="1" indent="-114300" algn="l" defTabSz="533400">
            <a:lnSpc>
              <a:spcPct val="90000"/>
            </a:lnSpc>
            <a:spcBef>
              <a:spcPct val="0"/>
            </a:spcBef>
            <a:spcAft>
              <a:spcPct val="15000"/>
            </a:spcAft>
            <a:buChar char="••"/>
          </a:pPr>
          <a:r>
            <a:rPr lang="zh-CN" altLang="en-US" sz="1200" kern="1200" dirty="0" smtClean="0">
              <a:latin typeface="微软雅黑" pitchFamily="34" charset="-122"/>
              <a:ea typeface="微软雅黑" pitchFamily="34" charset="-122"/>
            </a:rPr>
            <a:t>迁移现有</a:t>
          </a:r>
          <a:r>
            <a:rPr lang="en-US" altLang="zh-CN" sz="1200" kern="1200" dirty="0" smtClean="0">
              <a:latin typeface="微软雅黑" pitchFamily="34" charset="-122"/>
              <a:ea typeface="微软雅黑" pitchFamily="34" charset="-122"/>
            </a:rPr>
            <a:t>COGNOS</a:t>
          </a:r>
          <a:r>
            <a:rPr lang="zh-CN" altLang="en-US" sz="1200" kern="1200" dirty="0" smtClean="0">
              <a:latin typeface="微软雅黑" pitchFamily="34" charset="-122"/>
              <a:ea typeface="微软雅黑" pitchFamily="34" charset="-122"/>
            </a:rPr>
            <a:t>应用到新报表平台，已完成前</a:t>
          </a:r>
          <a:r>
            <a:rPr lang="en-US" altLang="zh-CN" sz="1200" kern="1200" dirty="0" smtClean="0">
              <a:latin typeface="微软雅黑" pitchFamily="34" charset="-122"/>
              <a:ea typeface="微软雅黑" pitchFamily="34" charset="-122"/>
            </a:rPr>
            <a:t>2</a:t>
          </a:r>
          <a:r>
            <a:rPr lang="zh-CN" altLang="en-US" sz="1200" kern="1200" dirty="0" smtClean="0">
              <a:latin typeface="微软雅黑" pitchFamily="34" charset="-122"/>
              <a:ea typeface="微软雅黑" pitchFamily="34" charset="-122"/>
            </a:rPr>
            <a:t>批共</a:t>
          </a:r>
          <a:r>
            <a:rPr lang="en-US" altLang="zh-CN" sz="1200" kern="1200" dirty="0" smtClean="0">
              <a:latin typeface="微软雅黑" pitchFamily="34" charset="-122"/>
              <a:ea typeface="微软雅黑" pitchFamily="34" charset="-122"/>
            </a:rPr>
            <a:t>31</a:t>
          </a:r>
          <a:r>
            <a:rPr lang="zh-CN" altLang="en-US" sz="1200" kern="1200" dirty="0" smtClean="0">
              <a:latin typeface="微软雅黑" pitchFamily="34" charset="-122"/>
              <a:ea typeface="微软雅黑" pitchFamily="34" charset="-122"/>
            </a:rPr>
            <a:t>个应用上线</a:t>
          </a:r>
          <a:endParaRPr lang="zh-CN" altLang="en-US" sz="1100" kern="1200" dirty="0">
            <a:latin typeface="微软雅黑" pitchFamily="34" charset="-122"/>
            <a:ea typeface="微软雅黑" pitchFamily="34" charset="-122"/>
          </a:endParaRPr>
        </a:p>
      </dsp:txBody>
      <dsp:txXfrm>
        <a:off x="0" y="3498808"/>
        <a:ext cx="8208912" cy="1086750"/>
      </dsp:txXfrm>
    </dsp:sp>
    <dsp:sp modelId="{A50945EE-2068-411F-AF03-5F84AE01A358}">
      <dsp:nvSpPr>
        <dsp:cNvPr id="0" name=""/>
        <dsp:cNvSpPr/>
      </dsp:nvSpPr>
      <dsp:spPr>
        <a:xfrm>
          <a:off x="410445" y="3159328"/>
          <a:ext cx="5746238" cy="678960"/>
        </a:xfrm>
        <a:prstGeom prst="roundRect">
          <a:avLst/>
        </a:prstGeom>
        <a:solidFill>
          <a:schemeClr val="accent2">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94" tIns="0" rIns="217194" bIns="0" numCol="1" spcCol="1270" anchor="ctr" anchorCtr="0">
          <a:noAutofit/>
        </a:bodyPr>
        <a:lstStyle/>
        <a:p>
          <a:pPr lvl="0" algn="l" defTabSz="800100">
            <a:lnSpc>
              <a:spcPct val="90000"/>
            </a:lnSpc>
            <a:spcBef>
              <a:spcPct val="0"/>
            </a:spcBef>
            <a:spcAft>
              <a:spcPct val="35000"/>
            </a:spcAft>
          </a:pPr>
          <a:r>
            <a:rPr lang="en-US" altLang="zh-CN" sz="1800" kern="1200" dirty="0" smtClean="0">
              <a:latin typeface="微软雅黑" pitchFamily="34" charset="-122"/>
              <a:ea typeface="微软雅黑" pitchFamily="34" charset="-122"/>
            </a:rPr>
            <a:t>COGNOS</a:t>
          </a:r>
          <a:r>
            <a:rPr lang="zh-CN" altLang="en-US" sz="1800" kern="1200" dirty="0" smtClean="0">
              <a:latin typeface="微软雅黑" pitchFamily="34" charset="-122"/>
              <a:ea typeface="微软雅黑" pitchFamily="34" charset="-122"/>
            </a:rPr>
            <a:t>改造</a:t>
          </a:r>
          <a:endParaRPr lang="zh-CN" altLang="en-US" sz="1200" kern="1200" dirty="0">
            <a:latin typeface="微软雅黑" pitchFamily="34" charset="-122"/>
            <a:ea typeface="微软雅黑" pitchFamily="34" charset="-122"/>
          </a:endParaRPr>
        </a:p>
      </dsp:txBody>
      <dsp:txXfrm>
        <a:off x="443589" y="3192472"/>
        <a:ext cx="5679950" cy="612672"/>
      </dsp:txXfrm>
    </dsp:sp>
    <dsp:sp modelId="{648B5201-86B2-45C7-8095-50E043134F70}">
      <dsp:nvSpPr>
        <dsp:cNvPr id="0" name=""/>
        <dsp:cNvSpPr/>
      </dsp:nvSpPr>
      <dsp:spPr>
        <a:xfrm>
          <a:off x="0" y="5049238"/>
          <a:ext cx="8208912" cy="815062"/>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103" tIns="479044" rIns="637103"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latin typeface="微软雅黑" pitchFamily="34" charset="-122"/>
              <a:ea typeface="微软雅黑" pitchFamily="34" charset="-122"/>
            </a:rPr>
            <a:t>完善数据地图底层数据以及建立数据收集和维护机制</a:t>
          </a:r>
          <a:endParaRPr lang="zh-CN" altLang="en-US" sz="1200" kern="1200" dirty="0">
            <a:latin typeface="微软雅黑" pitchFamily="34" charset="-122"/>
            <a:ea typeface="微软雅黑" pitchFamily="34" charset="-122"/>
          </a:endParaRPr>
        </a:p>
      </dsp:txBody>
      <dsp:txXfrm>
        <a:off x="0" y="5049238"/>
        <a:ext cx="8208912" cy="815062"/>
      </dsp:txXfrm>
    </dsp:sp>
    <dsp:sp modelId="{1F28A57F-B0F7-4391-8AF1-9338912A82F2}">
      <dsp:nvSpPr>
        <dsp:cNvPr id="0" name=""/>
        <dsp:cNvSpPr/>
      </dsp:nvSpPr>
      <dsp:spPr>
        <a:xfrm>
          <a:off x="410445" y="4709758"/>
          <a:ext cx="5746238" cy="678960"/>
        </a:xfrm>
        <a:prstGeom prst="round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94" tIns="0" rIns="217194" bIns="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数据地图完善</a:t>
          </a:r>
          <a:endParaRPr lang="zh-CN" altLang="en-US" sz="1800" kern="1200" dirty="0">
            <a:latin typeface="微软雅黑" pitchFamily="34" charset="-122"/>
            <a:ea typeface="微软雅黑" pitchFamily="34" charset="-122"/>
          </a:endParaRPr>
        </a:p>
      </dsp:txBody>
      <dsp:txXfrm>
        <a:off x="443589" y="4742902"/>
        <a:ext cx="5679950" cy="612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98572-EAAF-4522-9F2C-49E24D252434}">
      <dsp:nvSpPr>
        <dsp:cNvPr id="0" name=""/>
        <dsp:cNvSpPr/>
      </dsp:nvSpPr>
      <dsp:spPr>
        <a:xfrm>
          <a:off x="0" y="273332"/>
          <a:ext cx="8208912" cy="101745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103" tIns="354076" rIns="63710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由于邮件服务器不稳定，常有发送邮件失败发生，导致流程中断，调整优化为：监控报警邮件发送，成功和失败均不影响流程，但是失败的邮件会展示于巡检系统页面</a:t>
          </a:r>
          <a:endParaRPr lang="zh-CN" altLang="en-US" sz="1400" kern="1200" dirty="0">
            <a:latin typeface="微软雅黑" pitchFamily="34" charset="-122"/>
            <a:ea typeface="微软雅黑" pitchFamily="34" charset="-122"/>
          </a:endParaRPr>
        </a:p>
      </dsp:txBody>
      <dsp:txXfrm>
        <a:off x="0" y="273332"/>
        <a:ext cx="8208912" cy="1017450"/>
      </dsp:txXfrm>
    </dsp:sp>
    <dsp:sp modelId="{D65C2295-61C0-492C-B437-7C5E93BBBB78}">
      <dsp:nvSpPr>
        <dsp:cNvPr id="0" name=""/>
        <dsp:cNvSpPr/>
      </dsp:nvSpPr>
      <dsp:spPr>
        <a:xfrm>
          <a:off x="410445" y="22412"/>
          <a:ext cx="5746238" cy="501840"/>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94" tIns="0" rIns="217194"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邮件监控优化</a:t>
          </a:r>
          <a:endParaRPr lang="zh-CN" altLang="en-US" sz="2000" kern="1200" dirty="0">
            <a:latin typeface="微软雅黑" pitchFamily="34" charset="-122"/>
            <a:ea typeface="微软雅黑" pitchFamily="34" charset="-122"/>
          </a:endParaRPr>
        </a:p>
      </dsp:txBody>
      <dsp:txXfrm>
        <a:off x="434943" y="46910"/>
        <a:ext cx="5697242" cy="452844"/>
      </dsp:txXfrm>
    </dsp:sp>
    <dsp:sp modelId="{D90B1297-BA2E-429C-9D44-9F1DFC4069AA}">
      <dsp:nvSpPr>
        <dsp:cNvPr id="0" name=""/>
        <dsp:cNvSpPr/>
      </dsp:nvSpPr>
      <dsp:spPr>
        <a:xfrm>
          <a:off x="0" y="1633502"/>
          <a:ext cx="8208912" cy="101745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103" tIns="354076" rIns="63710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陆续将长耗时大作业进行分析，改进实现方式，优化流程，</a:t>
          </a:r>
          <a:r>
            <a:rPr lang="en-US" altLang="zh-CN" sz="1400" kern="1200" dirty="0" smtClean="0">
              <a:latin typeface="微软雅黑" pitchFamily="34" charset="-122"/>
              <a:ea typeface="微软雅黑" pitchFamily="34" charset="-122"/>
            </a:rPr>
            <a:t>SQL</a:t>
          </a:r>
          <a:r>
            <a:rPr lang="zh-CN" altLang="en-US" sz="1400" kern="1200" dirty="0" smtClean="0">
              <a:latin typeface="微软雅黑" pitchFamily="34" charset="-122"/>
              <a:ea typeface="微软雅黑" pitchFamily="34" charset="-122"/>
            </a:rPr>
            <a:t>调优，减少系统消耗，从而改善整体加载流程</a:t>
          </a:r>
          <a:endParaRPr lang="zh-CN" altLang="en-US" sz="1400" kern="1200" dirty="0">
            <a:latin typeface="微软雅黑" pitchFamily="34" charset="-122"/>
            <a:ea typeface="微软雅黑" pitchFamily="34" charset="-122"/>
          </a:endParaRPr>
        </a:p>
      </dsp:txBody>
      <dsp:txXfrm>
        <a:off x="0" y="1633502"/>
        <a:ext cx="8208912" cy="1017450"/>
      </dsp:txXfrm>
    </dsp:sp>
    <dsp:sp modelId="{47D6F244-AA8D-41EE-A9A3-B164E81E1DAB}">
      <dsp:nvSpPr>
        <dsp:cNvPr id="0" name=""/>
        <dsp:cNvSpPr/>
      </dsp:nvSpPr>
      <dsp:spPr>
        <a:xfrm>
          <a:off x="410445" y="1382582"/>
          <a:ext cx="5746238" cy="501840"/>
        </a:xfrm>
        <a:prstGeom prst="roundRect">
          <a:avLst/>
        </a:prstGeom>
        <a:solidFill>
          <a:schemeClr val="accent2">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94" tIns="0" rIns="217194"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耗时作业性能优化</a:t>
          </a:r>
          <a:endParaRPr lang="zh-CN" altLang="en-US" sz="2000" kern="1200" dirty="0">
            <a:latin typeface="微软雅黑" pitchFamily="34" charset="-122"/>
            <a:ea typeface="微软雅黑" pitchFamily="34" charset="-122"/>
          </a:endParaRPr>
        </a:p>
      </dsp:txBody>
      <dsp:txXfrm>
        <a:off x="434943" y="1407080"/>
        <a:ext cx="5697242" cy="452844"/>
      </dsp:txXfrm>
    </dsp:sp>
    <dsp:sp modelId="{2B94D526-C083-4A67-87C8-7FC6D3730D95}">
      <dsp:nvSpPr>
        <dsp:cNvPr id="0" name=""/>
        <dsp:cNvSpPr/>
      </dsp:nvSpPr>
      <dsp:spPr>
        <a:xfrm>
          <a:off x="0" y="2993672"/>
          <a:ext cx="8208912" cy="101745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103" tIns="354076" rIns="637103"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在天量交易量情况下，双系统性能严重不能满足要求，针对某些不重要的对外供数，可以主从分摊系统负载</a:t>
          </a:r>
          <a:endParaRPr lang="zh-CN" altLang="en-US" sz="1400" kern="1200" dirty="0">
            <a:latin typeface="微软雅黑" pitchFamily="34" charset="-122"/>
            <a:ea typeface="微软雅黑" pitchFamily="34" charset="-122"/>
          </a:endParaRPr>
        </a:p>
      </dsp:txBody>
      <dsp:txXfrm>
        <a:off x="0" y="2993672"/>
        <a:ext cx="8208912" cy="1017450"/>
      </dsp:txXfrm>
    </dsp:sp>
    <dsp:sp modelId="{56A7ABF8-CC1C-4FFB-B8DD-485FB0F2C36C}">
      <dsp:nvSpPr>
        <dsp:cNvPr id="0" name=""/>
        <dsp:cNvSpPr/>
      </dsp:nvSpPr>
      <dsp:spPr>
        <a:xfrm>
          <a:off x="410445" y="2742752"/>
          <a:ext cx="5746238" cy="501840"/>
        </a:xfrm>
        <a:prstGeom prst="roundRect">
          <a:avLst/>
        </a:prstGeom>
        <a:solidFill>
          <a:schemeClr val="accent2">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94" tIns="0" rIns="217194" bIns="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itchFamily="34" charset="-122"/>
              <a:ea typeface="微软雅黑" pitchFamily="34" charset="-122"/>
            </a:rPr>
            <a:t>双系统差异化处理</a:t>
          </a:r>
          <a:endParaRPr lang="zh-CN" altLang="en-US" sz="2000" kern="1200" dirty="0">
            <a:latin typeface="微软雅黑" pitchFamily="34" charset="-122"/>
            <a:ea typeface="微软雅黑" pitchFamily="34" charset="-122"/>
          </a:endParaRPr>
        </a:p>
      </dsp:txBody>
      <dsp:txXfrm>
        <a:off x="434943" y="2767250"/>
        <a:ext cx="5697242" cy="452844"/>
      </dsp:txXfrm>
    </dsp:sp>
    <dsp:sp modelId="{C6B08F4A-B58A-4640-9C5B-2E39A18F063D}">
      <dsp:nvSpPr>
        <dsp:cNvPr id="0" name=""/>
        <dsp:cNvSpPr/>
      </dsp:nvSpPr>
      <dsp:spPr>
        <a:xfrm>
          <a:off x="0" y="4353842"/>
          <a:ext cx="8208912" cy="736312"/>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103" tIns="354076" rIns="637103" bIns="99568" numCol="1" spcCol="1270" anchor="t" anchorCtr="0">
          <a:noAutofit/>
        </a:bodyPr>
        <a:lstStyle/>
        <a:p>
          <a:pPr marL="114300" lvl="1" indent="-114300" algn="l" defTabSz="622300">
            <a:lnSpc>
              <a:spcPct val="90000"/>
            </a:lnSpc>
            <a:spcBef>
              <a:spcPct val="0"/>
            </a:spcBef>
            <a:spcAft>
              <a:spcPct val="15000"/>
            </a:spcAft>
            <a:buChar char="••"/>
          </a:pPr>
          <a:r>
            <a:rPr lang="en-US" altLang="zh-CN" sz="1400" kern="1200" dirty="0" smtClean="0">
              <a:latin typeface="微软雅黑" pitchFamily="34" charset="-122"/>
              <a:ea typeface="微软雅黑" pitchFamily="34" charset="-122"/>
            </a:rPr>
            <a:t>FTP</a:t>
          </a:r>
          <a:r>
            <a:rPr lang="zh-CN" altLang="en-US" sz="1400" kern="1200" dirty="0" smtClean="0">
              <a:latin typeface="微软雅黑" pitchFamily="34" charset="-122"/>
              <a:ea typeface="微软雅黑" pitchFamily="34" charset="-122"/>
            </a:rPr>
            <a:t>上传和下载功能优化，长时连接确保任务成功</a:t>
          </a:r>
          <a:endParaRPr lang="zh-CN" altLang="en-US" sz="1400" kern="1200" dirty="0">
            <a:latin typeface="微软雅黑" pitchFamily="34" charset="-122"/>
            <a:ea typeface="微软雅黑" pitchFamily="34" charset="-122"/>
          </a:endParaRPr>
        </a:p>
      </dsp:txBody>
      <dsp:txXfrm>
        <a:off x="0" y="4353842"/>
        <a:ext cx="8208912" cy="736312"/>
      </dsp:txXfrm>
    </dsp:sp>
    <dsp:sp modelId="{BF100A9B-545D-43AC-B4E6-2CF85A33A6FE}">
      <dsp:nvSpPr>
        <dsp:cNvPr id="0" name=""/>
        <dsp:cNvSpPr/>
      </dsp:nvSpPr>
      <dsp:spPr>
        <a:xfrm>
          <a:off x="410445" y="4102922"/>
          <a:ext cx="5746238" cy="501840"/>
        </a:xfrm>
        <a:prstGeom prst="roundRect">
          <a:avLst/>
        </a:prstGeom>
        <a:solidFill>
          <a:schemeClr val="accent2">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94" tIns="0" rIns="217194" bIns="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itchFamily="34" charset="-122"/>
              <a:ea typeface="微软雅黑" pitchFamily="34" charset="-122"/>
            </a:rPr>
            <a:t>FTP</a:t>
          </a:r>
          <a:r>
            <a:rPr lang="zh-CN" altLang="en-US" sz="2000" kern="1200" dirty="0" smtClean="0">
              <a:latin typeface="微软雅黑" pitchFamily="34" charset="-122"/>
              <a:ea typeface="微软雅黑" pitchFamily="34" charset="-122"/>
            </a:rPr>
            <a:t>功能模块优化</a:t>
          </a:r>
          <a:endParaRPr lang="zh-CN" altLang="en-US" sz="2000" kern="1200" dirty="0">
            <a:latin typeface="微软雅黑" pitchFamily="34" charset="-122"/>
            <a:ea typeface="微软雅黑" pitchFamily="34" charset="-122"/>
          </a:endParaRPr>
        </a:p>
      </dsp:txBody>
      <dsp:txXfrm>
        <a:off x="434943" y="4127420"/>
        <a:ext cx="5697242" cy="4528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D5C5E52-0443-41D8-BE4A-110F3C26E161}" type="datetimeFigureOut">
              <a:rPr lang="zh-CN" altLang="en-US"/>
              <a:pPr>
                <a:defRPr/>
              </a:pPr>
              <a:t>2016/12/14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C406470-7E21-4382-922C-06CA46C66F0F}" type="slidenum">
              <a:rPr lang="zh-CN" altLang="en-US"/>
              <a:pPr>
                <a:defRPr/>
              </a:pPr>
              <a:t>‹#›</a:t>
            </a:fld>
            <a:endParaRPr lang="zh-CN" altLang="en-US"/>
          </a:p>
        </p:txBody>
      </p:sp>
    </p:spTree>
    <p:extLst>
      <p:ext uri="{BB962C8B-B14F-4D97-AF65-F5344CB8AC3E}">
        <p14:creationId xmlns:p14="http://schemas.microsoft.com/office/powerpoint/2010/main" val="3944478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buClrTx/>
              <a:buFontTx/>
              <a:buNone/>
              <a:defRPr kumimoji="0"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buClrTx/>
              <a:buFontTx/>
              <a:buNone/>
              <a:defRPr kumimoji="0" sz="1200">
                <a:latin typeface="+mn-lt"/>
                <a:ea typeface="+mn-ea"/>
              </a:defRPr>
            </a:lvl1pPr>
          </a:lstStyle>
          <a:p>
            <a:pPr>
              <a:defRPr/>
            </a:pPr>
            <a:fld id="{E5A0ECE6-5042-4E89-8096-FA397AD7C549}" type="datetimeFigureOut">
              <a:rPr lang="zh-CN" altLang="en-US"/>
              <a:pPr>
                <a:defRPr/>
              </a:pPr>
              <a:t>2016/12/14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buClrTx/>
              <a:buFontTx/>
              <a:buNone/>
              <a:defRPr kumimoji="0"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buClrTx/>
              <a:buFontTx/>
              <a:buNone/>
              <a:defRPr kumimoji="0" sz="1200">
                <a:latin typeface="+mn-lt"/>
                <a:ea typeface="+mn-ea"/>
              </a:defRPr>
            </a:lvl1pPr>
          </a:lstStyle>
          <a:p>
            <a:pPr>
              <a:defRPr/>
            </a:pPr>
            <a:fld id="{88242080-A4A9-40EB-8F9F-80843750091A}" type="slidenum">
              <a:rPr lang="zh-CN" altLang="en-US"/>
              <a:pPr>
                <a:defRPr/>
              </a:pPr>
              <a:t>‹#›</a:t>
            </a:fld>
            <a:endParaRPr lang="zh-CN" altLang="en-US"/>
          </a:p>
        </p:txBody>
      </p:sp>
    </p:spTree>
    <p:extLst>
      <p:ext uri="{BB962C8B-B14F-4D97-AF65-F5344CB8AC3E}">
        <p14:creationId xmlns:p14="http://schemas.microsoft.com/office/powerpoint/2010/main" val="2458291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2.xml"/><Relationship Id="rId6" Type="http://schemas.openxmlformats.org/officeDocument/2006/relationships/image" Target="../media/image7.wmf"/><Relationship Id="rId5" Type="http://schemas.openxmlformats.org/officeDocument/2006/relationships/image" Target="../media/image6.png"/><Relationship Id="rId4" Type="http://schemas.openxmlformats.org/officeDocument/2006/relationships/image" Target="../media/image5.emf"/></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F0CAC6A-33D3-494B-9B2D-AF8A3F3DC624}" type="datetimeFigureOut">
              <a:rPr lang="zh-CN" altLang="en-US"/>
              <a:pPr>
                <a:defRPr/>
              </a:pPr>
              <a:t>2016/12/14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49454EB-D07C-47EA-854A-3B6361A59008}" type="slidenum">
              <a:rPr lang="zh-CN" altLang="en-US"/>
              <a:pPr>
                <a:defRPr/>
              </a:pPr>
              <a:t>‹#›</a:t>
            </a:fld>
            <a:endParaRPr lang="zh-CN" altLang="en-US"/>
          </a:p>
        </p:txBody>
      </p:sp>
    </p:spTree>
    <p:extLst>
      <p:ext uri="{BB962C8B-B14F-4D97-AF65-F5344CB8AC3E}">
        <p14:creationId xmlns:p14="http://schemas.microsoft.com/office/powerpoint/2010/main" val="593507423"/>
      </p:ext>
    </p:extLst>
  </p:cSld>
  <p:clrMapOvr>
    <a:masterClrMapping/>
  </p:clrMapOvr>
  <p:transition>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D77DF8F-CE41-4DCC-BA93-512AB2EF8534}" type="datetimeFigureOut">
              <a:rPr lang="zh-CN" altLang="en-US"/>
              <a:pPr>
                <a:defRPr/>
              </a:pPr>
              <a:t>2016/12/14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DD4A968-FCF4-417F-A304-1991C96F0EBA}" type="slidenum">
              <a:rPr lang="zh-CN" altLang="en-US"/>
              <a:pPr>
                <a:defRPr/>
              </a:pPr>
              <a:t>‹#›</a:t>
            </a:fld>
            <a:endParaRPr lang="zh-CN" altLang="en-US"/>
          </a:p>
        </p:txBody>
      </p:sp>
    </p:spTree>
    <p:extLst>
      <p:ext uri="{BB962C8B-B14F-4D97-AF65-F5344CB8AC3E}">
        <p14:creationId xmlns:p14="http://schemas.microsoft.com/office/powerpoint/2010/main" val="4268229607"/>
      </p:ext>
    </p:extLst>
  </p:cSld>
  <p:clrMapOvr>
    <a:masterClrMapping/>
  </p:clrMapOvr>
  <p:transition>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884DA4E-E79E-41BE-88E6-8027C24A24B4}" type="datetimeFigureOut">
              <a:rPr lang="zh-CN" altLang="en-US"/>
              <a:pPr>
                <a:defRPr/>
              </a:pPr>
              <a:t>2016/12/14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98E6BD7-AA12-4E85-912E-B379BCF4C86D}" type="slidenum">
              <a:rPr lang="zh-CN" altLang="en-US"/>
              <a:pPr>
                <a:defRPr/>
              </a:pPr>
              <a:t>‹#›</a:t>
            </a:fld>
            <a:endParaRPr lang="zh-CN" altLang="en-US"/>
          </a:p>
        </p:txBody>
      </p:sp>
    </p:spTree>
    <p:extLst>
      <p:ext uri="{BB962C8B-B14F-4D97-AF65-F5344CB8AC3E}">
        <p14:creationId xmlns:p14="http://schemas.microsoft.com/office/powerpoint/2010/main" val="3016357473"/>
      </p:ext>
    </p:extLst>
  </p:cSld>
  <p:clrMapOvr>
    <a:masterClrMapping/>
  </p:clrMapOvr>
  <p:transition>
    <p:check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Alternate Title Slide">
    <p:spTree>
      <p:nvGrpSpPr>
        <p:cNvPr id="1" name=""/>
        <p:cNvGrpSpPr/>
        <p:nvPr/>
      </p:nvGrpSpPr>
      <p:grpSpPr>
        <a:xfrm>
          <a:off x="0" y="0"/>
          <a:ext cx="0" cy="0"/>
          <a:chOff x="0" y="0"/>
          <a:chExt cx="0" cy="0"/>
        </a:xfrm>
      </p:grpSpPr>
      <p:grpSp>
        <p:nvGrpSpPr>
          <p:cNvPr id="4" name="Group 20"/>
          <p:cNvGrpSpPr>
            <a:grpSpLocks/>
          </p:cNvGrpSpPr>
          <p:nvPr/>
        </p:nvGrpSpPr>
        <p:grpSpPr bwMode="auto">
          <a:xfrm>
            <a:off x="247650" y="306388"/>
            <a:ext cx="8312150" cy="6043612"/>
            <a:chOff x="247651" y="306388"/>
            <a:chExt cx="8312149" cy="6043612"/>
          </a:xfrm>
        </p:grpSpPr>
        <p:sp>
          <p:nvSpPr>
            <p:cNvPr id="5" name="Rectangle 21"/>
            <p:cNvSpPr/>
            <p:nvPr/>
          </p:nvSpPr>
          <p:spPr>
            <a:xfrm>
              <a:off x="528639" y="860425"/>
              <a:ext cx="8031161" cy="5489575"/>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6" name="Rectangle 22"/>
            <p:cNvSpPr/>
            <p:nvPr/>
          </p:nvSpPr>
          <p:spPr>
            <a:xfrm>
              <a:off x="247651" y="306388"/>
              <a:ext cx="3206750" cy="920750"/>
            </a:xfrm>
            <a:prstGeom prst="rect">
              <a:avLst/>
            </a:prstGeom>
            <a:solidFill>
              <a:srgbClr val="D56D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grpSp>
      <p:pic>
        <p:nvPicPr>
          <p:cNvPr id="7" name="Picture 23" descr="td_logo_white.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8063" y="588963"/>
            <a:ext cx="168433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6"/>
          <p:cNvGrpSpPr>
            <a:grpSpLocks/>
          </p:cNvGrpSpPr>
          <p:nvPr userDrawn="1"/>
        </p:nvGrpSpPr>
        <p:grpSpPr bwMode="auto">
          <a:xfrm>
            <a:off x="247650" y="306388"/>
            <a:ext cx="8439150" cy="6043612"/>
            <a:chOff x="247650" y="306388"/>
            <a:chExt cx="8439150" cy="6043612"/>
          </a:xfrm>
        </p:grpSpPr>
        <p:sp>
          <p:nvSpPr>
            <p:cNvPr id="9" name="Rectangle 7"/>
            <p:cNvSpPr/>
            <p:nvPr/>
          </p:nvSpPr>
          <p:spPr>
            <a:xfrm>
              <a:off x="528638" y="860425"/>
              <a:ext cx="8158162" cy="5489575"/>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ClrTx/>
                <a:buFontTx/>
                <a:buNone/>
                <a:defRPr/>
              </a:pPr>
              <a:endParaRPr kumimoji="0" lang="en-US" altLang="zh-CN" sz="2200">
                <a:solidFill>
                  <a:srgbClr val="FFFFFF"/>
                </a:solidFill>
                <a:ea typeface="宋体" pitchFamily="2" charset="-122"/>
              </a:endParaRPr>
            </a:p>
          </p:txBody>
        </p:sp>
        <p:sp>
          <p:nvSpPr>
            <p:cNvPr id="10" name="Rectangle 8"/>
            <p:cNvSpPr/>
            <p:nvPr/>
          </p:nvSpPr>
          <p:spPr>
            <a:xfrm>
              <a:off x="247650" y="306388"/>
              <a:ext cx="3408363" cy="9715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ClrTx/>
                <a:buFontTx/>
                <a:buNone/>
                <a:defRPr/>
              </a:pPr>
              <a:endParaRPr kumimoji="0" lang="en-US" altLang="zh-CN" sz="2200">
                <a:solidFill>
                  <a:srgbClr val="FFFFFF"/>
                </a:solidFill>
                <a:ea typeface="宋体" pitchFamily="2" charset="-122"/>
              </a:endParaRPr>
            </a:p>
          </p:txBody>
        </p:sp>
        <p:sp>
          <p:nvSpPr>
            <p:cNvPr id="11" name="Right Triangle 9"/>
            <p:cNvSpPr/>
            <p:nvPr/>
          </p:nvSpPr>
          <p:spPr>
            <a:xfrm flipH="1" flipV="1">
              <a:off x="247650" y="1277938"/>
              <a:ext cx="280988" cy="230187"/>
            </a:xfrm>
            <a:prstGeom prst="rtTriangle">
              <a:avLst/>
            </a:prstGeom>
            <a:solidFill>
              <a:srgbClr val="281A0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ClrTx/>
                <a:buFontTx/>
                <a:buNone/>
                <a:defRPr/>
              </a:pPr>
              <a:endParaRPr kumimoji="0" lang="en-US" altLang="zh-CN" sz="2200">
                <a:solidFill>
                  <a:srgbClr val="FFFFFF"/>
                </a:solidFill>
                <a:ea typeface="宋体" pitchFamily="2" charset="-122"/>
              </a:endParaRPr>
            </a:p>
          </p:txBody>
        </p:sp>
      </p:grpSp>
      <p:pic>
        <p:nvPicPr>
          <p:cNvPr id="12" name="Picture 13" descr="TDC_BDP_Horiz2_Reverse.pd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6750" y="452438"/>
            <a:ext cx="25812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subTitle" idx="1"/>
          </p:nvPr>
        </p:nvSpPr>
        <p:spPr bwMode="white">
          <a:xfrm>
            <a:off x="1005840" y="3557016"/>
            <a:ext cx="6428232" cy="2139696"/>
          </a:xfrm>
        </p:spPr>
        <p:txBody>
          <a:bodyPr/>
          <a:lstStyle>
            <a:lvl1pPr marL="0" indent="0">
              <a:lnSpc>
                <a:spcPct val="90000"/>
              </a:lnSpc>
              <a:spcBef>
                <a:spcPct val="30000"/>
              </a:spcBef>
              <a:buFontTx/>
              <a:buNone/>
              <a:defRPr sz="1800">
                <a:solidFill>
                  <a:srgbClr val="FFFFFF"/>
                </a:solidFill>
              </a:defRPr>
            </a:lvl1pPr>
          </a:lstStyle>
          <a:p>
            <a:r>
              <a:rPr lang="zh-CN" altLang="en-US" smtClean="0"/>
              <a:t>单击此处编辑母版副标题样式</a:t>
            </a:r>
            <a:endParaRPr lang="en-US" dirty="0"/>
          </a:p>
        </p:txBody>
      </p:sp>
      <p:sp>
        <p:nvSpPr>
          <p:cNvPr id="4102" name="Rectangle 6"/>
          <p:cNvSpPr>
            <a:spLocks noGrp="1" noChangeArrowheads="1"/>
          </p:cNvSpPr>
          <p:nvPr>
            <p:ph type="ctrTitle"/>
          </p:nvPr>
        </p:nvSpPr>
        <p:spPr bwMode="white">
          <a:xfrm>
            <a:off x="1005840" y="1920240"/>
            <a:ext cx="6428232" cy="1517904"/>
          </a:xfrm>
        </p:spPr>
        <p:txBody>
          <a:bodyPr tIns="45720" bIns="45720" anchor="b"/>
          <a:lstStyle>
            <a:lvl1pPr>
              <a:lnSpc>
                <a:spcPct val="90000"/>
              </a:lnSpc>
              <a:defRPr cap="all">
                <a:solidFill>
                  <a:srgbClr val="FFFFFF"/>
                </a:solidFill>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4209936103"/>
      </p:ext>
    </p:extLst>
  </p:cSld>
  <p:clrMapOvr>
    <a:masterClrMapping/>
  </p:clrMapOvr>
  <p:transition>
    <p:check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genda/Table Contents">
    <p:spTree>
      <p:nvGrpSpPr>
        <p:cNvPr id="1" name=""/>
        <p:cNvGrpSpPr/>
        <p:nvPr/>
      </p:nvGrpSpPr>
      <p:grpSpPr>
        <a:xfrm>
          <a:off x="0" y="0"/>
          <a:ext cx="0" cy="0"/>
          <a:chOff x="0" y="0"/>
          <a:chExt cx="0" cy="0"/>
        </a:xfrm>
      </p:grpSpPr>
      <p:sp>
        <p:nvSpPr>
          <p:cNvPr id="4" name="Rectangle 12"/>
          <p:cNvSpPr/>
          <p:nvPr/>
        </p:nvSpPr>
        <p:spPr>
          <a:xfrm>
            <a:off x="0" y="225425"/>
            <a:ext cx="9144000" cy="876300"/>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5" name="TextBox 4"/>
          <p:cNvSpPr txBox="1">
            <a:spLocks noChangeArrowheads="1"/>
          </p:cNvSpPr>
          <p:nvPr/>
        </p:nvSpPr>
        <p:spPr bwMode="gray">
          <a:xfrm>
            <a:off x="457200" y="6434138"/>
            <a:ext cx="457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eaLnBrk="1" hangingPunct="1">
              <a:defRPr/>
            </a:pPr>
            <a:fld id="{9CA211B1-1856-4996-831E-6D480EF14A10}" type="slidenum">
              <a:rPr lang="en-US" altLang="zh-CN" sz="800" smtClean="0">
                <a:solidFill>
                  <a:srgbClr val="8B8B89"/>
                </a:solidFill>
              </a:rPr>
              <a:pPr eaLnBrk="1" hangingPunct="1">
                <a:defRPr/>
              </a:pPr>
              <a:t>‹#›</a:t>
            </a:fld>
            <a:endParaRPr lang="en-US" altLang="zh-CN" sz="800" smtClean="0">
              <a:solidFill>
                <a:srgbClr val="8B8B89"/>
              </a:solidFill>
            </a:endParaRPr>
          </a:p>
        </p:txBody>
      </p:sp>
      <p:sp>
        <p:nvSpPr>
          <p:cNvPr id="6" name="TextBox 5"/>
          <p:cNvSpPr txBox="1">
            <a:spLocks noChangeArrowheads="1"/>
          </p:cNvSpPr>
          <p:nvPr/>
        </p:nvSpPr>
        <p:spPr bwMode="gray">
          <a:xfrm>
            <a:off x="1060450" y="6434138"/>
            <a:ext cx="1530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eaLnBrk="1" hangingPunct="1">
              <a:defRPr/>
            </a:pPr>
            <a:fld id="{5F756731-5267-4B9E-85C6-CF27D480398B}" type="datetime1">
              <a:rPr lang="en-US" altLang="zh-CN" sz="800" smtClean="0">
                <a:solidFill>
                  <a:srgbClr val="8B8B89"/>
                </a:solidFill>
              </a:rPr>
              <a:pPr eaLnBrk="1" hangingPunct="1">
                <a:defRPr/>
              </a:pPr>
              <a:t>12/14/2016</a:t>
            </a:fld>
            <a:endParaRPr lang="en-US" altLang="zh-CN" sz="800" smtClean="0">
              <a:solidFill>
                <a:srgbClr val="8B8B89"/>
              </a:solidFill>
            </a:endParaRPr>
          </a:p>
        </p:txBody>
      </p:sp>
      <p:sp>
        <p:nvSpPr>
          <p:cNvPr id="7" name="TextBox 6"/>
          <p:cNvSpPr txBox="1">
            <a:spLocks noChangeArrowheads="1"/>
          </p:cNvSpPr>
          <p:nvPr/>
        </p:nvSpPr>
        <p:spPr bwMode="gray">
          <a:xfrm>
            <a:off x="2663825" y="6434138"/>
            <a:ext cx="38131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eaLnBrk="1" hangingPunct="1">
              <a:defRPr/>
            </a:pPr>
            <a:r>
              <a:rPr lang="en-US" altLang="zh-CN" sz="800" smtClean="0">
                <a:solidFill>
                  <a:srgbClr val="8B8B89"/>
                </a:solidFill>
              </a:rPr>
              <a:t>Teradata Confidential</a:t>
            </a:r>
          </a:p>
        </p:txBody>
      </p:sp>
      <p:pic>
        <p:nvPicPr>
          <p:cNvPr id="8" name="Picture 11" descr="teradata_logoeps.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7526338" y="6396038"/>
            <a:ext cx="1168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subTitle" idx="1"/>
          </p:nvPr>
        </p:nvSpPr>
        <p:spPr>
          <a:xfrm>
            <a:off x="466344" y="1591056"/>
            <a:ext cx="8220456" cy="4550982"/>
          </a:xfrm>
        </p:spPr>
        <p:txBody>
          <a:bodyPr/>
          <a:lstStyle>
            <a:lvl1pPr marL="171450" indent="-171450">
              <a:spcBef>
                <a:spcPts val="900"/>
              </a:spcBef>
              <a:buFont typeface="Arial"/>
              <a:buChar char="•"/>
              <a:defRPr sz="2000">
                <a:solidFill>
                  <a:schemeClr val="tx1"/>
                </a:solidFill>
              </a:defRPr>
            </a:lvl1pPr>
            <a:lvl2pPr>
              <a:spcBef>
                <a:spcPts val="900"/>
              </a:spcBef>
              <a:defRPr>
                <a:solidFill>
                  <a:schemeClr val="tx1"/>
                </a:solidFill>
              </a:defRPr>
            </a:lvl2pPr>
            <a:lvl3pPr>
              <a:spcBef>
                <a:spcPts val="900"/>
              </a:spcBef>
              <a:defRPr>
                <a:solidFill>
                  <a:schemeClr val="tx1"/>
                </a:solidFill>
              </a:defRPr>
            </a:lvl3pPr>
            <a:lvl4pPr>
              <a:spcBef>
                <a:spcPts val="900"/>
              </a:spcBef>
              <a:defRPr>
                <a:solidFill>
                  <a:schemeClr val="tx1"/>
                </a:solidFill>
              </a:defRPr>
            </a:lvl4pPr>
            <a:lvl5pPr>
              <a:spcBef>
                <a:spcPts val="900"/>
              </a:spcBef>
              <a:defRPr>
                <a:solidFill>
                  <a:schemeClr val="tx1"/>
                </a:solidFill>
              </a:defRPr>
            </a:lvl5pPr>
          </a:lstStyle>
          <a:p>
            <a:pPr lvl="0"/>
            <a:r>
              <a:rPr lang="zh-CN" altLang="en-US" smtClean="0"/>
              <a:t>单击此处编辑母版副标题样式</a:t>
            </a:r>
            <a:endParaRPr lang="en-US" dirty="0"/>
          </a:p>
        </p:txBody>
      </p:sp>
      <p:sp>
        <p:nvSpPr>
          <p:cNvPr id="14" name="Rectangle 6"/>
          <p:cNvSpPr>
            <a:spLocks noGrp="1" noChangeArrowheads="1"/>
          </p:cNvSpPr>
          <p:nvPr>
            <p:ph type="ctrTitle"/>
          </p:nvPr>
        </p:nvSpPr>
        <p:spPr bwMode="white">
          <a:xfrm>
            <a:off x="461963" y="479415"/>
            <a:ext cx="8224837" cy="369332"/>
          </a:xfrm>
          <a:noFill/>
        </p:spPr>
        <p:txBody>
          <a:bodyPr anchor="ctr">
            <a:spAutoFit/>
          </a:bodyPr>
          <a:lstStyle>
            <a:lvl1pPr>
              <a:defRPr sz="2400" cap="all">
                <a:solidFill>
                  <a:schemeClr val="bg1"/>
                </a:solidFill>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612281484"/>
      </p:ext>
    </p:extLst>
  </p:cSld>
  <p:clrMapOvr>
    <a:masterClrMapping/>
  </p:clrMapOvr>
  <p:transition>
    <p:checker/>
  </p:transition>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9" name="Title 8"/>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2597885785"/>
      </p:ext>
    </p:extLst>
  </p:cSld>
  <p:clrMapOvr>
    <a:masterClrMapping/>
  </p:clrMapOvr>
  <p:transition>
    <p:checker/>
  </p:transition>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ubhead">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34"/>
            <a:ext cx="8229600" cy="886968"/>
          </a:xfrm>
        </p:spPr>
        <p:txBody>
          <a:bodyPr/>
          <a:lstStyle>
            <a:lvl1pPr>
              <a:spcAft>
                <a:spcPts val="0"/>
              </a:spcAft>
              <a:defRPr/>
            </a:lvl1pPr>
          </a:lstStyle>
          <a:p>
            <a:r>
              <a:rPr lang="zh-CN" altLang="en-US" smtClean="0"/>
              <a:t>单击此处编辑母版标题样式</a:t>
            </a:r>
            <a:endParaRPr lang="en-US" dirty="0"/>
          </a:p>
        </p:txBody>
      </p:sp>
      <p:sp>
        <p:nvSpPr>
          <p:cNvPr id="4" name="Content Placeholder 3"/>
          <p:cNvSpPr>
            <a:spLocks noGrp="1"/>
          </p:cNvSpPr>
          <p:nvPr>
            <p:ph sz="quarter" idx="10"/>
          </p:nvPr>
        </p:nvSpPr>
        <p:spPr>
          <a:xfrm>
            <a:off x="457200" y="1481334"/>
            <a:ext cx="8229600" cy="46607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540562974"/>
      </p:ext>
    </p:extLst>
  </p:cSld>
  <p:clrMapOvr>
    <a:masterClrMapping/>
  </p:clrMapOvr>
  <p:transition>
    <p:checker/>
  </p:transition>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143000"/>
            <a:ext cx="3886200" cy="4999038"/>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800600" y="1143000"/>
            <a:ext cx="3886200" cy="4999038"/>
          </a:xfrm>
        </p:spPr>
        <p:txBody>
          <a:bodyPr/>
          <a:lstStyle>
            <a:lvl1pPr>
              <a:defRPr sz="2000"/>
            </a:lvl1pPr>
            <a:lvl2pPr marL="452438" indent="-227013">
              <a:defRPr sz="1800"/>
            </a:lvl2pPr>
            <a:lvl3pPr marL="630238" indent="-168275">
              <a:tabLst/>
              <a:defRPr sz="1600"/>
            </a:lvl3pPr>
            <a:lvl4pPr marL="795338" indent="-115888">
              <a:defRPr sz="1600"/>
            </a:lvl4pPr>
            <a:lvl5pPr marL="1085850" indent="-173038">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4113556758"/>
      </p:ext>
    </p:extLst>
  </p:cSld>
  <p:clrMapOvr>
    <a:masterClrMapping/>
  </p:clrMapOvr>
  <p:transition>
    <p:checker/>
  </p:transition>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ubhea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33"/>
            <a:ext cx="8229600" cy="886968"/>
          </a:xfrm>
        </p:spPr>
        <p:txBody>
          <a:bodyPr/>
          <a:lstStyle>
            <a:lvl1pPr>
              <a:spcAft>
                <a:spcPts val="600"/>
              </a:spcAft>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479828"/>
            <a:ext cx="3886200" cy="4662210"/>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800600" y="1479828"/>
            <a:ext cx="3886200" cy="4662210"/>
          </a:xfrm>
        </p:spPr>
        <p:txBody>
          <a:bodyPr/>
          <a:lstStyle>
            <a:lvl1pPr>
              <a:defRPr sz="2000"/>
            </a:lvl1pPr>
            <a:lvl2pPr marL="452438" indent="-227013">
              <a:defRPr sz="1800"/>
            </a:lvl2pPr>
            <a:lvl3pPr marL="630238" indent="-168275">
              <a:tabLst/>
              <a:defRPr sz="1600"/>
            </a:lvl3pPr>
            <a:lvl4pPr marL="795338" indent="-115888">
              <a:defRPr sz="1600"/>
            </a:lvl4pPr>
            <a:lvl5pPr marL="1085850" indent="-173038">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3394051350"/>
      </p:ext>
    </p:extLst>
  </p:cSld>
  <p:clrMapOvr>
    <a:masterClrMapping/>
  </p:clrMapOvr>
  <p:transition>
    <p:checker/>
  </p:transition>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Two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33"/>
            <a:ext cx="3886200" cy="886968"/>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479828"/>
            <a:ext cx="3886200" cy="2362200"/>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Content Placeholder 2"/>
          <p:cNvSpPr>
            <a:spLocks noGrp="1"/>
          </p:cNvSpPr>
          <p:nvPr>
            <p:ph sz="half" idx="19"/>
          </p:nvPr>
        </p:nvSpPr>
        <p:spPr>
          <a:xfrm>
            <a:off x="457200" y="4029390"/>
            <a:ext cx="3886200" cy="2142810"/>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p:txBody>
      </p:sp>
      <p:sp>
        <p:nvSpPr>
          <p:cNvPr id="7" name="Content Placeholder 2"/>
          <p:cNvSpPr>
            <a:spLocks noGrp="1"/>
          </p:cNvSpPr>
          <p:nvPr>
            <p:ph sz="half" idx="20"/>
          </p:nvPr>
        </p:nvSpPr>
        <p:spPr>
          <a:xfrm>
            <a:off x="4569185" y="389712"/>
            <a:ext cx="4117616" cy="5782488"/>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p:txBody>
      </p:sp>
    </p:spTree>
    <p:extLst>
      <p:ext uri="{BB962C8B-B14F-4D97-AF65-F5344CB8AC3E}">
        <p14:creationId xmlns:p14="http://schemas.microsoft.com/office/powerpoint/2010/main" val="1497624123"/>
      </p:ext>
    </p:extLst>
  </p:cSld>
  <p:clrMapOvr>
    <a:masterClrMapping/>
  </p:clrMapOvr>
  <p:transition>
    <p:checker/>
  </p:transition>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Content Two Picture">
    <p:spTree>
      <p:nvGrpSpPr>
        <p:cNvPr id="1" name=""/>
        <p:cNvGrpSpPr/>
        <p:nvPr/>
      </p:nvGrpSpPr>
      <p:grpSpPr>
        <a:xfrm>
          <a:off x="0" y="0"/>
          <a:ext cx="0" cy="0"/>
          <a:chOff x="0" y="0"/>
          <a:chExt cx="0" cy="0"/>
        </a:xfrm>
      </p:grpSpPr>
      <p:sp>
        <p:nvSpPr>
          <p:cNvPr id="7" name="Content Placeholder 6"/>
          <p:cNvSpPr>
            <a:spLocks noGrp="1"/>
          </p:cNvSpPr>
          <p:nvPr>
            <p:ph sz="quarter" idx="23"/>
          </p:nvPr>
        </p:nvSpPr>
        <p:spPr>
          <a:xfrm>
            <a:off x="4572000" y="381000"/>
            <a:ext cx="4114800" cy="2133600"/>
          </a:xfrm>
        </p:spPr>
        <p:txBody>
          <a:bodyPr/>
          <a:lstStyle/>
          <a:p>
            <a:pPr lvl="0"/>
            <a:r>
              <a:rPr lang="zh-CN" altLang="en-US" smtClean="0"/>
              <a:t>单击此处编辑母版文本样式</a:t>
            </a:r>
          </a:p>
        </p:txBody>
      </p:sp>
      <p:sp>
        <p:nvSpPr>
          <p:cNvPr id="9" name="Content Placeholder 8"/>
          <p:cNvSpPr>
            <a:spLocks noGrp="1"/>
          </p:cNvSpPr>
          <p:nvPr>
            <p:ph sz="quarter" idx="24"/>
          </p:nvPr>
        </p:nvSpPr>
        <p:spPr>
          <a:xfrm>
            <a:off x="4572000" y="2743200"/>
            <a:ext cx="4114800" cy="3429000"/>
          </a:xfrm>
        </p:spPr>
        <p:txBody>
          <a:bodyPr/>
          <a:lstStyle/>
          <a:p>
            <a:pPr lvl="0"/>
            <a:r>
              <a:rPr lang="zh-CN" altLang="en-US" smtClean="0"/>
              <a:t>单击此处编辑母版文本样式</a:t>
            </a:r>
          </a:p>
        </p:txBody>
      </p:sp>
      <p:sp>
        <p:nvSpPr>
          <p:cNvPr id="2" name="Title 1"/>
          <p:cNvSpPr>
            <a:spLocks noGrp="1"/>
          </p:cNvSpPr>
          <p:nvPr>
            <p:ph type="title"/>
          </p:nvPr>
        </p:nvSpPr>
        <p:spPr>
          <a:xfrm>
            <a:off x="457200" y="397933"/>
            <a:ext cx="3886200" cy="886968"/>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479828"/>
            <a:ext cx="3886200" cy="4692372"/>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2314401400"/>
      </p:ext>
    </p:extLst>
  </p:cSld>
  <p:clrMapOvr>
    <a:masterClrMapping/>
  </p:clrMapOvr>
  <p:transition>
    <p:checker/>
  </p:transition>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CD3D397-6589-41D3-8B25-BA9890D2AF09}" type="datetimeFigureOut">
              <a:rPr lang="zh-CN" altLang="en-US"/>
              <a:pPr>
                <a:defRPr/>
              </a:pPr>
              <a:t>2016/12/14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4EE60B1-002E-481B-99DF-A3EFFE0172E7}" type="slidenum">
              <a:rPr lang="zh-CN" altLang="en-US"/>
              <a:pPr>
                <a:defRPr/>
              </a:pPr>
              <a:t>‹#›</a:t>
            </a:fld>
            <a:endParaRPr lang="zh-CN" altLang="en-US"/>
          </a:p>
        </p:txBody>
      </p:sp>
    </p:spTree>
    <p:extLst>
      <p:ext uri="{BB962C8B-B14F-4D97-AF65-F5344CB8AC3E}">
        <p14:creationId xmlns:p14="http://schemas.microsoft.com/office/powerpoint/2010/main" val="408376425"/>
      </p:ext>
    </p:extLst>
  </p:cSld>
  <p:clrMapOvr>
    <a:masterClrMapping/>
  </p:clrMapOvr>
  <p:transition>
    <p:checke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Content Two Picture">
    <p:spTree>
      <p:nvGrpSpPr>
        <p:cNvPr id="1" name=""/>
        <p:cNvGrpSpPr/>
        <p:nvPr/>
      </p:nvGrpSpPr>
      <p:grpSpPr>
        <a:xfrm>
          <a:off x="0" y="0"/>
          <a:ext cx="0" cy="0"/>
          <a:chOff x="0" y="0"/>
          <a:chExt cx="0" cy="0"/>
        </a:xfrm>
      </p:grpSpPr>
      <p:sp>
        <p:nvSpPr>
          <p:cNvPr id="7" name="Content Placeholder 6"/>
          <p:cNvSpPr>
            <a:spLocks noGrp="1"/>
          </p:cNvSpPr>
          <p:nvPr>
            <p:ph sz="quarter" idx="18"/>
          </p:nvPr>
        </p:nvSpPr>
        <p:spPr>
          <a:xfrm>
            <a:off x="457200" y="3657600"/>
            <a:ext cx="3962400" cy="2514600"/>
          </a:xfrm>
        </p:spPr>
        <p:txBody>
          <a:bodyPr/>
          <a:lstStyle/>
          <a:p>
            <a:pPr lvl="0"/>
            <a:r>
              <a:rPr lang="zh-CN" altLang="en-US" smtClean="0"/>
              <a:t>单击此处编辑母版文本样式</a:t>
            </a:r>
          </a:p>
        </p:txBody>
      </p:sp>
      <p:sp>
        <p:nvSpPr>
          <p:cNvPr id="12" name="Content Placeholder 11"/>
          <p:cNvSpPr>
            <a:spLocks noGrp="1"/>
          </p:cNvSpPr>
          <p:nvPr>
            <p:ph sz="quarter" idx="19"/>
          </p:nvPr>
        </p:nvSpPr>
        <p:spPr>
          <a:xfrm>
            <a:off x="4724400" y="3657600"/>
            <a:ext cx="3962400" cy="2514600"/>
          </a:xfrm>
        </p:spPr>
        <p:txBody>
          <a:bodyPr/>
          <a:lstStyle/>
          <a:p>
            <a:pPr lvl="0"/>
            <a:r>
              <a:rPr lang="zh-CN" altLang="en-US" smtClean="0"/>
              <a:t>单击此处编辑母版文本样式</a:t>
            </a:r>
          </a:p>
        </p:txBody>
      </p:sp>
      <p:sp>
        <p:nvSpPr>
          <p:cNvPr id="3" name="Content Placeholder 2"/>
          <p:cNvSpPr>
            <a:spLocks noGrp="1"/>
          </p:cNvSpPr>
          <p:nvPr>
            <p:ph idx="1"/>
          </p:nvPr>
        </p:nvSpPr>
        <p:spPr>
          <a:xfrm>
            <a:off x="457200" y="1143000"/>
            <a:ext cx="8229600" cy="2374900"/>
          </a:xfrm>
        </p:spPr>
        <p:txBody>
          <a:bodyPr/>
          <a:lstStyle>
            <a:lvl1pPr>
              <a:defRPr sz="2000"/>
            </a:lvl1pPr>
            <a:lvl2pPr>
              <a:defRPr sz="1800"/>
            </a:lvl2pPr>
            <a:lvl3pPr>
              <a:defRPr sz="16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9" name="Title 8"/>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2523689267"/>
      </p:ext>
    </p:extLst>
  </p:cSld>
  <p:clrMapOvr>
    <a:masterClrMapping/>
  </p:clrMapOvr>
  <p:transition>
    <p:checker/>
  </p:transition>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Three Picture">
    <p:spTree>
      <p:nvGrpSpPr>
        <p:cNvPr id="1" name=""/>
        <p:cNvGrpSpPr/>
        <p:nvPr/>
      </p:nvGrpSpPr>
      <p:grpSpPr>
        <a:xfrm>
          <a:off x="0" y="0"/>
          <a:ext cx="0" cy="0"/>
          <a:chOff x="0" y="0"/>
          <a:chExt cx="0" cy="0"/>
        </a:xfrm>
      </p:grpSpPr>
      <p:sp>
        <p:nvSpPr>
          <p:cNvPr id="7" name="Content Placeholder 6"/>
          <p:cNvSpPr>
            <a:spLocks noGrp="1"/>
          </p:cNvSpPr>
          <p:nvPr>
            <p:ph sz="quarter" idx="21"/>
          </p:nvPr>
        </p:nvSpPr>
        <p:spPr>
          <a:xfrm>
            <a:off x="457200" y="1143000"/>
            <a:ext cx="2667000" cy="2971800"/>
          </a:xfrm>
        </p:spPr>
        <p:txBody>
          <a:bodyPr/>
          <a:lstStyle/>
          <a:p>
            <a:pPr lvl="0"/>
            <a:r>
              <a:rPr lang="zh-CN" altLang="en-US" smtClean="0"/>
              <a:t>单击此处编辑母版文本样式</a:t>
            </a:r>
          </a:p>
        </p:txBody>
      </p:sp>
      <p:sp>
        <p:nvSpPr>
          <p:cNvPr id="8" name="Content Placeholder 11"/>
          <p:cNvSpPr>
            <a:spLocks noGrp="1"/>
          </p:cNvSpPr>
          <p:nvPr>
            <p:ph sz="quarter" idx="22"/>
          </p:nvPr>
        </p:nvSpPr>
        <p:spPr>
          <a:xfrm>
            <a:off x="3235914" y="1143000"/>
            <a:ext cx="2667000" cy="2971800"/>
          </a:xfrm>
        </p:spPr>
        <p:txBody>
          <a:bodyPr/>
          <a:lstStyle/>
          <a:p>
            <a:pPr lvl="0"/>
            <a:r>
              <a:rPr lang="zh-CN" altLang="en-US" smtClean="0"/>
              <a:t>单击此处编辑母版文本样式</a:t>
            </a:r>
          </a:p>
        </p:txBody>
      </p:sp>
      <p:sp>
        <p:nvSpPr>
          <p:cNvPr id="11" name="Content Placeholder 11"/>
          <p:cNvSpPr>
            <a:spLocks noGrp="1"/>
          </p:cNvSpPr>
          <p:nvPr>
            <p:ph sz="quarter" idx="23"/>
          </p:nvPr>
        </p:nvSpPr>
        <p:spPr>
          <a:xfrm>
            <a:off x="6014628" y="1143000"/>
            <a:ext cx="2667000" cy="2971800"/>
          </a:xfrm>
        </p:spPr>
        <p:txBody>
          <a:bodyPr/>
          <a:lstStyle/>
          <a:p>
            <a:pPr lvl="0"/>
            <a:r>
              <a:rPr lang="zh-CN" altLang="en-US" smtClean="0"/>
              <a:t>单击此处编辑母版文本样式</a:t>
            </a:r>
          </a:p>
        </p:txBody>
      </p:sp>
      <p:sp>
        <p:nvSpPr>
          <p:cNvPr id="3" name="Content Placeholder 2"/>
          <p:cNvSpPr>
            <a:spLocks noGrp="1"/>
          </p:cNvSpPr>
          <p:nvPr>
            <p:ph idx="1"/>
          </p:nvPr>
        </p:nvSpPr>
        <p:spPr>
          <a:xfrm>
            <a:off x="457200" y="4261450"/>
            <a:ext cx="8229600" cy="1880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9" name="Title 8"/>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264169824"/>
      </p:ext>
    </p:extLst>
  </p:cSld>
  <p:clrMapOvr>
    <a:masterClrMapping/>
  </p:clrMapOvr>
  <p:transition>
    <p:checker/>
  </p:transition>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icture Caption">
    <p:spTree>
      <p:nvGrpSpPr>
        <p:cNvPr id="1" name=""/>
        <p:cNvGrpSpPr/>
        <p:nvPr/>
      </p:nvGrpSpPr>
      <p:grpSpPr>
        <a:xfrm>
          <a:off x="0" y="0"/>
          <a:ext cx="0" cy="0"/>
          <a:chOff x="0" y="0"/>
          <a:chExt cx="0" cy="0"/>
        </a:xfrm>
      </p:grpSpPr>
      <p:sp>
        <p:nvSpPr>
          <p:cNvPr id="6" name="Content Placeholder 5"/>
          <p:cNvSpPr>
            <a:spLocks noGrp="1"/>
          </p:cNvSpPr>
          <p:nvPr>
            <p:ph sz="quarter" idx="19"/>
          </p:nvPr>
        </p:nvSpPr>
        <p:spPr>
          <a:xfrm>
            <a:off x="457200" y="1143000"/>
            <a:ext cx="5638800" cy="5029200"/>
          </a:xfrm>
        </p:spPr>
        <p:txBody>
          <a:bodyPr/>
          <a:lstStyle/>
          <a:p>
            <a:pPr lvl="0"/>
            <a:r>
              <a:rPr lang="zh-CN" altLang="en-US" smtClean="0"/>
              <a:t>单击此处编辑母版文本样式</a:t>
            </a:r>
          </a:p>
        </p:txBody>
      </p:sp>
      <p:sp>
        <p:nvSpPr>
          <p:cNvPr id="9" name="Title 8"/>
          <p:cNvSpPr>
            <a:spLocks noGrp="1"/>
          </p:cNvSpPr>
          <p:nvPr>
            <p:ph type="title"/>
          </p:nvPr>
        </p:nvSpPr>
        <p:spPr/>
        <p:txBody>
          <a:bodyPr/>
          <a:lstStyle/>
          <a:p>
            <a:r>
              <a:rPr lang="zh-CN" altLang="en-US" smtClean="0"/>
              <a:t>单击此处编辑母版标题样式</a:t>
            </a:r>
            <a:endParaRPr lang="en-US" dirty="0"/>
          </a:p>
        </p:txBody>
      </p:sp>
      <p:sp>
        <p:nvSpPr>
          <p:cNvPr id="8" name="Content Placeholder 2"/>
          <p:cNvSpPr>
            <a:spLocks noGrp="1"/>
          </p:cNvSpPr>
          <p:nvPr>
            <p:ph idx="17"/>
          </p:nvPr>
        </p:nvSpPr>
        <p:spPr>
          <a:xfrm>
            <a:off x="6295292" y="1143000"/>
            <a:ext cx="2391507" cy="5029200"/>
          </a:xfrm>
        </p:spPr>
        <p:txBody>
          <a:bodyPr/>
          <a:lstStyle>
            <a:lvl1pPr marL="0">
              <a:spcAft>
                <a:spcPts val="1800"/>
              </a:spcAft>
              <a:buFontTx/>
              <a:buNone/>
              <a:defRPr>
                <a:solidFill>
                  <a:schemeClr val="tx1"/>
                </a:solidFill>
                <a:latin typeface="Verdana"/>
                <a:cs typeface="Verdana"/>
              </a:defRPr>
            </a:lvl1pPr>
            <a:lvl2pPr marL="283464">
              <a:buFontTx/>
              <a:buNone/>
              <a:defRPr sz="1600">
                <a:solidFill>
                  <a:schemeClr val="tx1"/>
                </a:solidFill>
                <a:latin typeface="Verdana"/>
                <a:cs typeface="Verdana"/>
              </a:defRPr>
            </a:lvl2pPr>
            <a:lvl3pPr>
              <a:buFontTx/>
              <a:buNone/>
              <a:defRPr sz="1400">
                <a:solidFill>
                  <a:schemeClr val="tx1"/>
                </a:solidFill>
                <a:latin typeface="Verdana"/>
                <a:cs typeface="Verdana"/>
              </a:defRPr>
            </a:lvl3pPr>
            <a:lvl4pPr>
              <a:buFontTx/>
              <a:buNone/>
              <a:defRPr sz="1400">
                <a:solidFill>
                  <a:schemeClr val="tx1"/>
                </a:solidFill>
                <a:latin typeface="Verdana"/>
                <a:cs typeface="Verdana"/>
              </a:defRPr>
            </a:lvl4pPr>
            <a:lvl5pPr>
              <a:buFontTx/>
              <a:buNone/>
              <a:defRPr sz="1400">
                <a:solidFill>
                  <a:schemeClr val="tx1"/>
                </a:solidFill>
                <a:latin typeface="Verdana"/>
                <a:cs typeface="Verdana"/>
              </a:defRPr>
            </a:lvl5pPr>
          </a:lstStyle>
          <a:p>
            <a:pPr lvl="0"/>
            <a:r>
              <a:rPr lang="zh-CN" altLang="en-US" smtClean="0"/>
              <a:t>单击此处编辑母版文本样式</a:t>
            </a:r>
          </a:p>
        </p:txBody>
      </p:sp>
    </p:spTree>
    <p:extLst>
      <p:ext uri="{BB962C8B-B14F-4D97-AF65-F5344CB8AC3E}">
        <p14:creationId xmlns:p14="http://schemas.microsoft.com/office/powerpoint/2010/main" val="4147986063"/>
      </p:ext>
    </p:extLst>
  </p:cSld>
  <p:clrMapOvr>
    <a:masterClrMapping/>
  </p:clrMapOvr>
  <p:transition>
    <p:checker/>
  </p:transition>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Content Picture">
    <p:spTree>
      <p:nvGrpSpPr>
        <p:cNvPr id="1" name=""/>
        <p:cNvGrpSpPr/>
        <p:nvPr/>
      </p:nvGrpSpPr>
      <p:grpSpPr>
        <a:xfrm>
          <a:off x="0" y="0"/>
          <a:ext cx="0" cy="0"/>
          <a:chOff x="0" y="0"/>
          <a:chExt cx="0" cy="0"/>
        </a:xfrm>
      </p:grpSpPr>
      <p:sp>
        <p:nvSpPr>
          <p:cNvPr id="6" name="Content Placeholder 5"/>
          <p:cNvSpPr>
            <a:spLocks noGrp="1"/>
          </p:cNvSpPr>
          <p:nvPr>
            <p:ph sz="quarter" idx="14"/>
          </p:nvPr>
        </p:nvSpPr>
        <p:spPr>
          <a:xfrm>
            <a:off x="457200" y="2819400"/>
            <a:ext cx="8229600" cy="3352800"/>
          </a:xfrm>
        </p:spPr>
        <p:txBody>
          <a:bodyPr/>
          <a:lstStyle/>
          <a:p>
            <a:pPr lvl="0"/>
            <a:r>
              <a:rPr lang="zh-CN" altLang="en-US" smtClean="0"/>
              <a:t>单击此处编辑母版文本样式</a:t>
            </a:r>
          </a:p>
        </p:txBody>
      </p:sp>
      <p:sp>
        <p:nvSpPr>
          <p:cNvPr id="3" name="Content Placeholder 2"/>
          <p:cNvSpPr>
            <a:spLocks noGrp="1"/>
          </p:cNvSpPr>
          <p:nvPr>
            <p:ph idx="1"/>
          </p:nvPr>
        </p:nvSpPr>
        <p:spPr>
          <a:xfrm>
            <a:off x="457200" y="1143000"/>
            <a:ext cx="8229600" cy="1549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9" name="Title 8"/>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894543485"/>
      </p:ext>
    </p:extLst>
  </p:cSld>
  <p:clrMapOvr>
    <a:masterClrMapping/>
  </p:clrMapOvr>
  <p:transition>
    <p:checker/>
  </p:transition>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51949685"/>
      </p:ext>
    </p:extLst>
  </p:cSld>
  <p:clrMapOvr>
    <a:masterClrMapping/>
  </p:clrMapOvr>
  <p:transition>
    <p:checker/>
  </p:transition>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16072703"/>
      </p:ext>
    </p:extLst>
  </p:cSld>
  <p:clrMapOvr>
    <a:masterClrMapping/>
  </p:clrMapOvr>
  <p:transition>
    <p:checker/>
  </p:transition>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Rectangle 21"/>
          <p:cNvSpPr>
            <a:spLocks noChangeArrowheads="1"/>
          </p:cNvSpPr>
          <p:nvPr/>
        </p:nvSpPr>
        <p:spPr bwMode="white">
          <a:xfrm>
            <a:off x="7010400" y="6248400"/>
            <a:ext cx="1760538" cy="515938"/>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l" eaLnBrk="0" hangingPunct="0">
              <a:buClrTx/>
              <a:buFontTx/>
              <a:buNone/>
            </a:pPr>
            <a:endParaRPr kumimoji="0" lang="en-US" altLang="zh-CN" sz="2200">
              <a:latin typeface="Verdana" pitchFamily="34" charset="0"/>
            </a:endParaRPr>
          </a:p>
        </p:txBody>
      </p:sp>
      <p:pic>
        <p:nvPicPr>
          <p:cNvPr id="4" name="Picture 4" descr="teradata_logoeps.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black">
          <a:xfrm>
            <a:off x="2862263" y="3111500"/>
            <a:ext cx="36576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TERADATA-ASTER-LOGO-4C.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63925" y="4779963"/>
            <a:ext cx="25844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3" descr="TERADATA-ASTER-LOGO-4C.eps"/>
          <p:cNvPicPr>
            <a:picLocks noChangeAspect="1"/>
          </p:cNvPicPr>
          <p:nvPr userDrawn="1"/>
        </p:nvPicPr>
        <p:blipFill>
          <a:blip r:embed="rId4">
            <a:extLst>
              <a:ext uri="{28A0092B-C50C-407E-A947-70E740481C1C}">
                <a14:useLocalDpi xmlns:a14="http://schemas.microsoft.com/office/drawing/2010/main" val="0"/>
              </a:ext>
            </a:extLst>
          </a:blip>
          <a:srcRect r="38522"/>
          <a:stretch>
            <a:fillRect/>
          </a:stretch>
        </p:blipFill>
        <p:spPr bwMode="auto">
          <a:xfrm>
            <a:off x="838200" y="4724400"/>
            <a:ext cx="1839913"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5" descr="TDC_BDP_Horiz2b.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862138" y="2271713"/>
            <a:ext cx="5432425"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p:cNvSpPr>
            <a:spLocks noChangeArrowheads="1"/>
          </p:cNvSpPr>
          <p:nvPr userDrawn="1"/>
        </p:nvSpPr>
        <p:spPr bwMode="auto">
          <a:xfrm>
            <a:off x="7010400" y="6248400"/>
            <a:ext cx="1760538" cy="515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eaLnBrk="0" hangingPunct="0">
              <a:buClrTx/>
              <a:buFontTx/>
              <a:buNone/>
            </a:pPr>
            <a:endParaRPr kumimoji="0" lang="en-US" altLang="zh-CN" sz="2200">
              <a:solidFill>
                <a:srgbClr val="3C3C3B"/>
              </a:solidFill>
              <a:latin typeface="Verdana" pitchFamily="34" charset="0"/>
              <a:ea typeface="宋体" pitchFamily="2" charset="-122"/>
            </a:endParaRPr>
          </a:p>
        </p:txBody>
      </p:sp>
      <p:pic>
        <p:nvPicPr>
          <p:cNvPr id="9" name="Picture 12" descr="APRIMO-LOGO-TAG-CLR.wmf"/>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934200" y="4703763"/>
            <a:ext cx="1371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658991962"/>
      </p:ext>
    </p:extLst>
  </p:cSld>
  <p:clrMapOvr>
    <a:masterClrMapping/>
  </p:clrMapOvr>
  <p:transition>
    <p:checke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Agenda/Table Contents">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395288" y="404813"/>
            <a:ext cx="8437562" cy="1106487"/>
            <a:chOff x="409575" y="827088"/>
            <a:chExt cx="8437563" cy="1106487"/>
          </a:xfrm>
        </p:grpSpPr>
        <p:sp>
          <p:nvSpPr>
            <p:cNvPr id="5" name="Rectangle 13"/>
            <p:cNvSpPr/>
            <p:nvPr userDrawn="1"/>
          </p:nvSpPr>
          <p:spPr>
            <a:xfrm>
              <a:off x="6383338" y="1127125"/>
              <a:ext cx="2463800" cy="806450"/>
            </a:xfrm>
            <a:prstGeom prst="rect">
              <a:avLst/>
            </a:prstGeom>
            <a:gradFill>
              <a:gsLst>
                <a:gs pos="1000">
                  <a:schemeClr val="accent1">
                    <a:lumMod val="50000"/>
                  </a:schemeClr>
                </a:gs>
                <a:gs pos="18000">
                  <a:schemeClr val="accent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buClrTx/>
                <a:buFontTx/>
                <a:buNone/>
                <a:defRPr/>
              </a:pPr>
              <a:endParaRPr kumimoji="0" lang="en-US" sz="1800">
                <a:solidFill>
                  <a:prstClr val="white"/>
                </a:solidFill>
              </a:endParaRPr>
            </a:p>
          </p:txBody>
        </p:sp>
        <p:sp>
          <p:nvSpPr>
            <p:cNvPr id="6" name="Right Triangle 14"/>
            <p:cNvSpPr>
              <a:spLocks noChangeArrowheads="1"/>
            </p:cNvSpPr>
            <p:nvPr userDrawn="1"/>
          </p:nvSpPr>
          <p:spPr bwMode="auto">
            <a:xfrm flipV="1">
              <a:off x="6383338" y="1703388"/>
              <a:ext cx="304800" cy="230187"/>
            </a:xfrm>
            <a:prstGeom prst="rtTriangle">
              <a:avLst/>
            </a:prstGeom>
            <a:solidFill>
              <a:srgbClr val="281A0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anchor="ctr"/>
            <a:lstStyle/>
            <a:p>
              <a:pPr>
                <a:buClrTx/>
                <a:buFontTx/>
                <a:buNone/>
              </a:pPr>
              <a:endParaRPr kumimoji="0" lang="en-US" altLang="zh-CN" sz="1800">
                <a:solidFill>
                  <a:srgbClr val="FFFFFF"/>
                </a:solidFill>
                <a:latin typeface="Verdana" pitchFamily="34" charset="0"/>
              </a:endParaRPr>
            </a:p>
          </p:txBody>
        </p:sp>
        <p:sp>
          <p:nvSpPr>
            <p:cNvPr id="7" name="Rectangle 15"/>
            <p:cNvSpPr/>
            <p:nvPr userDrawn="1"/>
          </p:nvSpPr>
          <p:spPr>
            <a:xfrm>
              <a:off x="409575" y="827088"/>
              <a:ext cx="6278563" cy="876300"/>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buClrTx/>
                <a:buFontTx/>
                <a:buNone/>
                <a:defRPr/>
              </a:pPr>
              <a:endParaRPr kumimoji="0" lang="en-US" sz="1800">
                <a:solidFill>
                  <a:prstClr val="white"/>
                </a:solidFill>
              </a:endParaRPr>
            </a:p>
          </p:txBody>
        </p:sp>
      </p:grpSp>
      <p:pic>
        <p:nvPicPr>
          <p:cNvPr id="8" name="Picture 13" descr="TDC_BDP_Horiz2_Reverse.pd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24675" y="5154613"/>
            <a:ext cx="17113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descr="TDC_BDP_Horiz2_Reverse.pd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24675" y="857250"/>
            <a:ext cx="17113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subTitle" idx="1"/>
          </p:nvPr>
        </p:nvSpPr>
        <p:spPr>
          <a:xfrm>
            <a:off x="702734" y="1825626"/>
            <a:ext cx="5404104" cy="1499616"/>
          </a:xfrm>
        </p:spPr>
        <p:txBody>
          <a:bodyPr/>
          <a:lstStyle>
            <a:lvl1pPr marL="0" indent="0">
              <a:spcBef>
                <a:spcPts val="0"/>
              </a:spcBef>
              <a:buFontTx/>
              <a:buNone/>
              <a:defRPr sz="1800">
                <a:solidFill>
                  <a:schemeClr val="accent6"/>
                </a:solidFill>
              </a:defRPr>
            </a:lvl1pPr>
          </a:lstStyle>
          <a:p>
            <a:r>
              <a:rPr lang="en-US" altLang="zh-CN" dirty="0"/>
              <a:t>Click to edit Master subtitle style</a:t>
            </a:r>
            <a:endParaRPr lang="en-US" dirty="0"/>
          </a:p>
        </p:txBody>
      </p:sp>
      <p:sp>
        <p:nvSpPr>
          <p:cNvPr id="4102" name="Rectangle 6"/>
          <p:cNvSpPr>
            <a:spLocks noGrp="1" noChangeArrowheads="1"/>
          </p:cNvSpPr>
          <p:nvPr>
            <p:ph type="ctrTitle"/>
          </p:nvPr>
        </p:nvSpPr>
        <p:spPr>
          <a:xfrm>
            <a:off x="700700" y="827088"/>
            <a:ext cx="5742432" cy="877824"/>
          </a:xfrm>
          <a:noFill/>
        </p:spPr>
        <p:txBody>
          <a:bodyPr/>
          <a:lstStyle>
            <a:lvl1pPr>
              <a:defRPr sz="2400" cap="all">
                <a:solidFill>
                  <a:schemeClr val="bg1"/>
                </a:solidFill>
              </a:defRPr>
            </a:lvl1pPr>
          </a:lstStyle>
          <a:p>
            <a:endParaRPr lang="en-US" dirty="0"/>
          </a:p>
        </p:txBody>
      </p:sp>
    </p:spTree>
    <p:extLst>
      <p:ext uri="{BB962C8B-B14F-4D97-AF65-F5344CB8AC3E}">
        <p14:creationId xmlns:p14="http://schemas.microsoft.com/office/powerpoint/2010/main" val="545401118"/>
      </p:ext>
    </p:extLst>
  </p:cSld>
  <p:clrMapOvr>
    <a:masterClrMapping/>
  </p:clrMapOvr>
  <p:transition>
    <p:checke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1065213" cy="365125"/>
          </a:xfrm>
          <a:prstGeom prst="rect">
            <a:avLst/>
          </a:prstGeom>
        </p:spPr>
        <p:txBody>
          <a:bodyPr/>
          <a:lstStyle>
            <a:lvl1pPr>
              <a:defRPr/>
            </a:lvl1pPr>
          </a:lstStyle>
          <a:p>
            <a:pPr>
              <a:defRPr/>
            </a:pPr>
            <a:fld id="{E41C0D80-9A77-4DEF-BD7D-B6E7DA2725C1}" type="datetime1">
              <a:rPr lang="en-US" altLang="zh-CN"/>
              <a:pPr>
                <a:defRPr/>
              </a:pPr>
              <a:t>12/14/2016</a:t>
            </a:fld>
            <a:endParaRPr lang="en-US" altLang="zh-CN"/>
          </a:p>
        </p:txBody>
      </p:sp>
      <p:sp>
        <p:nvSpPr>
          <p:cNvPr id="4" name="页脚占位符 3"/>
          <p:cNvSpPr>
            <a:spLocks noGrp="1"/>
          </p:cNvSpPr>
          <p:nvPr>
            <p:ph type="ftr" sz="quarter" idx="11"/>
          </p:nvPr>
        </p:nvSpPr>
        <p:spPr>
          <a:xfrm>
            <a:off x="1676400" y="6356350"/>
            <a:ext cx="2895600" cy="365125"/>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4756150" y="6356350"/>
            <a:ext cx="1368425" cy="365125"/>
          </a:xfrm>
          <a:prstGeom prst="rect">
            <a:avLst/>
          </a:prstGeom>
        </p:spPr>
        <p:txBody>
          <a:bodyPr/>
          <a:lstStyle>
            <a:lvl1pPr>
              <a:defRPr/>
            </a:lvl1pPr>
          </a:lstStyle>
          <a:p>
            <a:pPr>
              <a:defRPr/>
            </a:pPr>
            <a:fld id="{131244B0-3747-4DEC-BDF4-BC2DA622A698}" type="slidenum">
              <a:rPr lang="en-US" altLang="zh-CN"/>
              <a:pPr>
                <a:defRPr/>
              </a:pPr>
              <a:t>‹#›</a:t>
            </a:fld>
            <a:endParaRPr lang="en-US" altLang="zh-CN"/>
          </a:p>
        </p:txBody>
      </p:sp>
    </p:spTree>
    <p:extLst>
      <p:ext uri="{BB962C8B-B14F-4D97-AF65-F5344CB8AC3E}">
        <p14:creationId xmlns:p14="http://schemas.microsoft.com/office/powerpoint/2010/main" val="325756443"/>
      </p:ext>
    </p:extLst>
  </p:cSld>
  <p:clrMapOvr>
    <a:masterClrMapping/>
  </p:clrMapOvr>
  <p:transition>
    <p:checke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Alternate Title Slide">
    <p:spTree>
      <p:nvGrpSpPr>
        <p:cNvPr id="1" name=""/>
        <p:cNvGrpSpPr/>
        <p:nvPr/>
      </p:nvGrpSpPr>
      <p:grpSpPr>
        <a:xfrm>
          <a:off x="0" y="0"/>
          <a:ext cx="0" cy="0"/>
          <a:chOff x="0" y="0"/>
          <a:chExt cx="0" cy="0"/>
        </a:xfrm>
      </p:grpSpPr>
      <p:grpSp>
        <p:nvGrpSpPr>
          <p:cNvPr id="4" name="Group 20"/>
          <p:cNvGrpSpPr>
            <a:grpSpLocks/>
          </p:cNvGrpSpPr>
          <p:nvPr userDrawn="1"/>
        </p:nvGrpSpPr>
        <p:grpSpPr bwMode="auto">
          <a:xfrm>
            <a:off x="247650" y="306388"/>
            <a:ext cx="8312150" cy="6043612"/>
            <a:chOff x="247651" y="306388"/>
            <a:chExt cx="8312149" cy="6043612"/>
          </a:xfrm>
        </p:grpSpPr>
        <p:sp>
          <p:nvSpPr>
            <p:cNvPr id="5" name="Rectangle 21"/>
            <p:cNvSpPr/>
            <p:nvPr/>
          </p:nvSpPr>
          <p:spPr>
            <a:xfrm>
              <a:off x="528639" y="860425"/>
              <a:ext cx="8031161" cy="5489575"/>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ClrTx/>
                <a:buFontTx/>
                <a:buNone/>
                <a:defRPr/>
              </a:pPr>
              <a:endParaRPr kumimoji="0" lang="en-US" sz="2200" dirty="0">
                <a:solidFill>
                  <a:prstClr val="white"/>
                </a:solidFill>
              </a:endParaRPr>
            </a:p>
          </p:txBody>
        </p:sp>
        <p:sp>
          <p:nvSpPr>
            <p:cNvPr id="6" name="Rectangle 22"/>
            <p:cNvSpPr/>
            <p:nvPr/>
          </p:nvSpPr>
          <p:spPr>
            <a:xfrm>
              <a:off x="247651" y="306388"/>
              <a:ext cx="3206750" cy="920750"/>
            </a:xfrm>
            <a:prstGeom prst="rect">
              <a:avLst/>
            </a:prstGeom>
            <a:solidFill>
              <a:srgbClr val="D56D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ClrTx/>
                <a:buFontTx/>
                <a:buNone/>
                <a:defRPr/>
              </a:pPr>
              <a:endParaRPr kumimoji="0" lang="en-US" sz="2200" dirty="0">
                <a:solidFill>
                  <a:prstClr val="white"/>
                </a:solidFill>
              </a:endParaRPr>
            </a:p>
          </p:txBody>
        </p:sp>
      </p:grpSp>
      <p:pic>
        <p:nvPicPr>
          <p:cNvPr id="7" name="Picture 23" descr="td_logo_white.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8063" y="588963"/>
            <a:ext cx="168433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subTitle" idx="1"/>
          </p:nvPr>
        </p:nvSpPr>
        <p:spPr bwMode="white">
          <a:xfrm>
            <a:off x="1005840" y="3557016"/>
            <a:ext cx="6428232" cy="2139696"/>
          </a:xfrm>
        </p:spPr>
        <p:txBody>
          <a:bodyPr/>
          <a:lstStyle>
            <a:lvl1pPr marL="0" indent="0">
              <a:lnSpc>
                <a:spcPct val="90000"/>
              </a:lnSpc>
              <a:spcBef>
                <a:spcPct val="30000"/>
              </a:spcBef>
              <a:buFontTx/>
              <a:buNone/>
              <a:defRPr sz="1800">
                <a:solidFill>
                  <a:srgbClr val="FFFFFF"/>
                </a:solidFill>
              </a:defRPr>
            </a:lvl1pPr>
          </a:lstStyle>
          <a:p>
            <a:r>
              <a:rPr lang="zh-CN" altLang="en-US" smtClean="0"/>
              <a:t>单击此处编辑母版副标题样式</a:t>
            </a:r>
            <a:endParaRPr lang="en-US" dirty="0"/>
          </a:p>
        </p:txBody>
      </p:sp>
      <p:sp>
        <p:nvSpPr>
          <p:cNvPr id="4102" name="Rectangle 6"/>
          <p:cNvSpPr>
            <a:spLocks noGrp="1" noChangeArrowheads="1"/>
          </p:cNvSpPr>
          <p:nvPr>
            <p:ph type="ctrTitle"/>
          </p:nvPr>
        </p:nvSpPr>
        <p:spPr bwMode="white">
          <a:xfrm>
            <a:off x="1005840" y="1920240"/>
            <a:ext cx="6428232" cy="1517904"/>
          </a:xfrm>
        </p:spPr>
        <p:txBody>
          <a:bodyPr tIns="45720" bIns="45720" anchor="b"/>
          <a:lstStyle>
            <a:lvl1pPr>
              <a:lnSpc>
                <a:spcPct val="90000"/>
              </a:lnSpc>
              <a:defRPr cap="all">
                <a:solidFill>
                  <a:srgbClr val="FFFFFF"/>
                </a:solidFill>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3269741609"/>
      </p:ext>
    </p:extLst>
  </p:cSld>
  <p:clrMapOvr>
    <a:masterClrMapping/>
  </p:clrMapOvr>
  <p:transition>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1D71F49-00B1-4F58-9238-74EE80DB98A1}" type="datetimeFigureOut">
              <a:rPr lang="zh-CN" altLang="en-US"/>
              <a:pPr>
                <a:defRPr/>
              </a:pPr>
              <a:t>2016/12/14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C810795-F721-4C48-A3EF-D054D09F487B}" type="slidenum">
              <a:rPr lang="zh-CN" altLang="en-US"/>
              <a:pPr>
                <a:defRPr/>
              </a:pPr>
              <a:t>‹#›</a:t>
            </a:fld>
            <a:endParaRPr lang="zh-CN" altLang="en-US"/>
          </a:p>
        </p:txBody>
      </p:sp>
    </p:spTree>
    <p:extLst>
      <p:ext uri="{BB962C8B-B14F-4D97-AF65-F5344CB8AC3E}">
        <p14:creationId xmlns:p14="http://schemas.microsoft.com/office/powerpoint/2010/main" val="1760807926"/>
      </p:ext>
    </p:extLst>
  </p:cSld>
  <p:clrMapOvr>
    <a:masterClrMapping/>
  </p:clrMapOvr>
  <p:transition>
    <p:checke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Agenda/Table Contents">
    <p:spTree>
      <p:nvGrpSpPr>
        <p:cNvPr id="1" name=""/>
        <p:cNvGrpSpPr/>
        <p:nvPr/>
      </p:nvGrpSpPr>
      <p:grpSpPr>
        <a:xfrm>
          <a:off x="0" y="0"/>
          <a:ext cx="0" cy="0"/>
          <a:chOff x="0" y="0"/>
          <a:chExt cx="0" cy="0"/>
        </a:xfrm>
      </p:grpSpPr>
      <p:sp>
        <p:nvSpPr>
          <p:cNvPr id="4" name="Rectangle 12"/>
          <p:cNvSpPr/>
          <p:nvPr userDrawn="1"/>
        </p:nvSpPr>
        <p:spPr>
          <a:xfrm>
            <a:off x="0" y="225425"/>
            <a:ext cx="9144000" cy="876300"/>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ClrTx/>
              <a:buFontTx/>
              <a:buNone/>
              <a:defRPr/>
            </a:pPr>
            <a:endParaRPr kumimoji="0" lang="en-US" sz="2200" dirty="0">
              <a:solidFill>
                <a:prstClr val="white"/>
              </a:solidFill>
            </a:endParaRPr>
          </a:p>
        </p:txBody>
      </p:sp>
      <p:sp>
        <p:nvSpPr>
          <p:cNvPr id="5" name="TextBox 4"/>
          <p:cNvSpPr txBox="1">
            <a:spLocks noChangeArrowheads="1"/>
          </p:cNvSpPr>
          <p:nvPr userDrawn="1"/>
        </p:nvSpPr>
        <p:spPr bwMode="gray">
          <a:xfrm>
            <a:off x="457200" y="6434138"/>
            <a:ext cx="457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a:buClrTx/>
              <a:buFontTx/>
              <a:buNone/>
              <a:defRPr/>
            </a:pPr>
            <a:fld id="{EF793415-7F6F-404F-9348-B79B2014F290}" type="slidenum">
              <a:rPr kumimoji="0" lang="en-US" altLang="zh-CN" sz="800" smtClean="0">
                <a:solidFill>
                  <a:srgbClr val="8B8B89"/>
                </a:solidFill>
                <a:latin typeface="Verdana" pitchFamily="34" charset="0"/>
              </a:rPr>
              <a:pPr algn="l">
                <a:buClrTx/>
                <a:buFontTx/>
                <a:buNone/>
                <a:defRPr/>
              </a:pPr>
              <a:t>‹#›</a:t>
            </a:fld>
            <a:endParaRPr kumimoji="0" lang="en-US" altLang="zh-CN" sz="800" smtClean="0">
              <a:solidFill>
                <a:srgbClr val="8B8B89"/>
              </a:solidFill>
              <a:latin typeface="Verdana" pitchFamily="34" charset="0"/>
            </a:endParaRPr>
          </a:p>
        </p:txBody>
      </p:sp>
      <p:sp>
        <p:nvSpPr>
          <p:cNvPr id="6" name="TextBox 5"/>
          <p:cNvSpPr txBox="1">
            <a:spLocks noChangeArrowheads="1"/>
          </p:cNvSpPr>
          <p:nvPr userDrawn="1"/>
        </p:nvSpPr>
        <p:spPr bwMode="gray">
          <a:xfrm>
            <a:off x="1060450" y="6434138"/>
            <a:ext cx="1530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a:buClrTx/>
              <a:buFontTx/>
              <a:buNone/>
              <a:defRPr/>
            </a:pPr>
            <a:fld id="{5FAA8692-F15A-4A93-8E61-C11091A118FB}" type="datetime1">
              <a:rPr kumimoji="0" lang="en-US" altLang="zh-CN" sz="800" smtClean="0">
                <a:solidFill>
                  <a:srgbClr val="8B8B89"/>
                </a:solidFill>
                <a:latin typeface="Verdana" pitchFamily="34" charset="0"/>
              </a:rPr>
              <a:pPr algn="l">
                <a:buClrTx/>
                <a:buFontTx/>
                <a:buNone/>
                <a:defRPr/>
              </a:pPr>
              <a:t>12/14/2016</a:t>
            </a:fld>
            <a:endParaRPr kumimoji="0" lang="en-US" altLang="zh-CN" sz="800" smtClean="0">
              <a:solidFill>
                <a:srgbClr val="8B8B89"/>
              </a:solidFill>
              <a:latin typeface="Verdana" pitchFamily="34" charset="0"/>
            </a:endParaRPr>
          </a:p>
        </p:txBody>
      </p:sp>
      <p:sp>
        <p:nvSpPr>
          <p:cNvPr id="7" name="TextBox 6"/>
          <p:cNvSpPr txBox="1">
            <a:spLocks noChangeArrowheads="1"/>
          </p:cNvSpPr>
          <p:nvPr userDrawn="1"/>
        </p:nvSpPr>
        <p:spPr bwMode="gray">
          <a:xfrm>
            <a:off x="2663825" y="6434138"/>
            <a:ext cx="38131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buClrTx/>
              <a:buFontTx/>
              <a:buNone/>
              <a:defRPr/>
            </a:pPr>
            <a:r>
              <a:rPr kumimoji="0" lang="en-US" altLang="zh-CN" sz="800" smtClean="0">
                <a:solidFill>
                  <a:srgbClr val="8B8B89"/>
                </a:solidFill>
                <a:latin typeface="Verdana" pitchFamily="34" charset="0"/>
              </a:rPr>
              <a:t>Teradata Confidential</a:t>
            </a:r>
          </a:p>
        </p:txBody>
      </p:sp>
      <p:pic>
        <p:nvPicPr>
          <p:cNvPr id="8" name="Picture 11" descr="teradata_logoeps.eps"/>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7526338" y="6396038"/>
            <a:ext cx="1168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subTitle" idx="1"/>
          </p:nvPr>
        </p:nvSpPr>
        <p:spPr>
          <a:xfrm>
            <a:off x="466344" y="1591056"/>
            <a:ext cx="8220456" cy="4550982"/>
          </a:xfrm>
        </p:spPr>
        <p:txBody>
          <a:bodyPr/>
          <a:lstStyle>
            <a:lvl1pPr marL="171450" indent="-171450">
              <a:spcBef>
                <a:spcPts val="900"/>
              </a:spcBef>
              <a:buFont typeface="Arial"/>
              <a:buChar char="•"/>
              <a:defRPr sz="2000">
                <a:solidFill>
                  <a:schemeClr val="tx1"/>
                </a:solidFill>
              </a:defRPr>
            </a:lvl1pPr>
            <a:lvl2pPr>
              <a:spcBef>
                <a:spcPts val="900"/>
              </a:spcBef>
              <a:defRPr>
                <a:solidFill>
                  <a:schemeClr val="tx1"/>
                </a:solidFill>
              </a:defRPr>
            </a:lvl2pPr>
            <a:lvl3pPr>
              <a:spcBef>
                <a:spcPts val="900"/>
              </a:spcBef>
              <a:defRPr>
                <a:solidFill>
                  <a:schemeClr val="tx1"/>
                </a:solidFill>
              </a:defRPr>
            </a:lvl3pPr>
            <a:lvl4pPr>
              <a:spcBef>
                <a:spcPts val="900"/>
              </a:spcBef>
              <a:defRPr>
                <a:solidFill>
                  <a:schemeClr val="tx1"/>
                </a:solidFill>
              </a:defRPr>
            </a:lvl4pPr>
            <a:lvl5pPr>
              <a:spcBef>
                <a:spcPts val="900"/>
              </a:spcBef>
              <a:defRPr>
                <a:solidFill>
                  <a:schemeClr val="tx1"/>
                </a:solidFill>
              </a:defRPr>
            </a:lvl5pPr>
          </a:lstStyle>
          <a:p>
            <a:pPr lvl="0"/>
            <a:r>
              <a:rPr lang="zh-CN" altLang="en-US" smtClean="0"/>
              <a:t>单击此处编辑母版副标题样式</a:t>
            </a:r>
            <a:endParaRPr lang="en-US" dirty="0"/>
          </a:p>
        </p:txBody>
      </p:sp>
      <p:sp>
        <p:nvSpPr>
          <p:cNvPr id="14" name="Rectangle 6"/>
          <p:cNvSpPr>
            <a:spLocks noGrp="1" noChangeArrowheads="1"/>
          </p:cNvSpPr>
          <p:nvPr>
            <p:ph type="ctrTitle"/>
          </p:nvPr>
        </p:nvSpPr>
        <p:spPr bwMode="white">
          <a:xfrm>
            <a:off x="461963" y="479415"/>
            <a:ext cx="8224837" cy="369332"/>
          </a:xfrm>
          <a:noFill/>
        </p:spPr>
        <p:txBody>
          <a:bodyPr anchor="ctr">
            <a:spAutoFit/>
          </a:bodyPr>
          <a:lstStyle>
            <a:lvl1pPr>
              <a:defRPr sz="2400" cap="all">
                <a:solidFill>
                  <a:schemeClr val="bg1"/>
                </a:solidFill>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958779262"/>
      </p:ext>
    </p:extLst>
  </p:cSld>
  <p:clrMapOvr>
    <a:masterClrMapping/>
  </p:clrMapOvr>
  <p:transition>
    <p:checke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9" name="Title 8"/>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3362621368"/>
      </p:ext>
    </p:extLst>
  </p:cSld>
  <p:clrMapOvr>
    <a:masterClrMapping/>
  </p:clrMapOvr>
  <p:transition>
    <p:checke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ubhead">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34"/>
            <a:ext cx="8229600" cy="886968"/>
          </a:xfrm>
        </p:spPr>
        <p:txBody>
          <a:bodyPr/>
          <a:lstStyle>
            <a:lvl1pPr>
              <a:spcAft>
                <a:spcPts val="0"/>
              </a:spcAft>
              <a:defRPr/>
            </a:lvl1pPr>
          </a:lstStyle>
          <a:p>
            <a:r>
              <a:rPr lang="zh-CN" altLang="en-US" smtClean="0"/>
              <a:t>单击此处编辑母版标题样式</a:t>
            </a:r>
            <a:endParaRPr lang="en-US" dirty="0"/>
          </a:p>
        </p:txBody>
      </p:sp>
      <p:sp>
        <p:nvSpPr>
          <p:cNvPr id="4" name="Content Placeholder 3"/>
          <p:cNvSpPr>
            <a:spLocks noGrp="1"/>
          </p:cNvSpPr>
          <p:nvPr>
            <p:ph sz="quarter" idx="10"/>
          </p:nvPr>
        </p:nvSpPr>
        <p:spPr>
          <a:xfrm>
            <a:off x="457200" y="1481334"/>
            <a:ext cx="8229600" cy="46607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1276828315"/>
      </p:ext>
    </p:extLst>
  </p:cSld>
  <p:clrMapOvr>
    <a:masterClrMapping/>
  </p:clrMapOvr>
  <p:transition>
    <p:checke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143000"/>
            <a:ext cx="3886200" cy="4999038"/>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800600" y="1143000"/>
            <a:ext cx="3886200" cy="4999038"/>
          </a:xfrm>
        </p:spPr>
        <p:txBody>
          <a:bodyPr/>
          <a:lstStyle>
            <a:lvl1pPr>
              <a:defRPr sz="2000"/>
            </a:lvl1pPr>
            <a:lvl2pPr marL="452438" indent="-227013">
              <a:defRPr sz="1800"/>
            </a:lvl2pPr>
            <a:lvl3pPr marL="630238" indent="-168275">
              <a:tabLst/>
              <a:defRPr sz="1600"/>
            </a:lvl3pPr>
            <a:lvl4pPr marL="795338" indent="-115888">
              <a:defRPr sz="1600"/>
            </a:lvl4pPr>
            <a:lvl5pPr marL="1085850" indent="-173038">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1497453457"/>
      </p:ext>
    </p:extLst>
  </p:cSld>
  <p:clrMapOvr>
    <a:masterClrMapping/>
  </p:clrMapOvr>
  <p:transition>
    <p:checke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ubhea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33"/>
            <a:ext cx="8229600" cy="886968"/>
          </a:xfrm>
        </p:spPr>
        <p:txBody>
          <a:bodyPr/>
          <a:lstStyle>
            <a:lvl1pPr>
              <a:spcAft>
                <a:spcPts val="600"/>
              </a:spcAft>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479828"/>
            <a:ext cx="3886200" cy="4662210"/>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800600" y="1479828"/>
            <a:ext cx="3886200" cy="4662210"/>
          </a:xfrm>
        </p:spPr>
        <p:txBody>
          <a:bodyPr/>
          <a:lstStyle>
            <a:lvl1pPr>
              <a:defRPr sz="2000"/>
            </a:lvl1pPr>
            <a:lvl2pPr marL="452438" indent="-227013">
              <a:defRPr sz="1800"/>
            </a:lvl2pPr>
            <a:lvl3pPr marL="630238" indent="-168275">
              <a:tabLst/>
              <a:defRPr sz="1600"/>
            </a:lvl3pPr>
            <a:lvl4pPr marL="795338" indent="-115888">
              <a:defRPr sz="1600"/>
            </a:lvl4pPr>
            <a:lvl5pPr marL="1085850" indent="-173038">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3046741417"/>
      </p:ext>
    </p:extLst>
  </p:cSld>
  <p:clrMapOvr>
    <a:masterClrMapping/>
  </p:clrMapOvr>
  <p:transition>
    <p:checke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Two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33"/>
            <a:ext cx="3886200" cy="886968"/>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479828"/>
            <a:ext cx="3886200" cy="2362200"/>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Content Placeholder 2"/>
          <p:cNvSpPr>
            <a:spLocks noGrp="1"/>
          </p:cNvSpPr>
          <p:nvPr>
            <p:ph sz="half" idx="19"/>
          </p:nvPr>
        </p:nvSpPr>
        <p:spPr>
          <a:xfrm>
            <a:off x="457200" y="4029390"/>
            <a:ext cx="3886200" cy="2142810"/>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p:txBody>
      </p:sp>
      <p:sp>
        <p:nvSpPr>
          <p:cNvPr id="7" name="Content Placeholder 2"/>
          <p:cNvSpPr>
            <a:spLocks noGrp="1"/>
          </p:cNvSpPr>
          <p:nvPr>
            <p:ph sz="half" idx="20"/>
          </p:nvPr>
        </p:nvSpPr>
        <p:spPr>
          <a:xfrm>
            <a:off x="4569185" y="389712"/>
            <a:ext cx="4117616" cy="5782488"/>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p:txBody>
      </p:sp>
    </p:spTree>
    <p:extLst>
      <p:ext uri="{BB962C8B-B14F-4D97-AF65-F5344CB8AC3E}">
        <p14:creationId xmlns:p14="http://schemas.microsoft.com/office/powerpoint/2010/main" val="1470388321"/>
      </p:ext>
    </p:extLst>
  </p:cSld>
  <p:clrMapOvr>
    <a:masterClrMapping/>
  </p:clrMapOvr>
  <p:transition>
    <p:checke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ontent Two Picture">
    <p:spTree>
      <p:nvGrpSpPr>
        <p:cNvPr id="1" name=""/>
        <p:cNvGrpSpPr/>
        <p:nvPr/>
      </p:nvGrpSpPr>
      <p:grpSpPr>
        <a:xfrm>
          <a:off x="0" y="0"/>
          <a:ext cx="0" cy="0"/>
          <a:chOff x="0" y="0"/>
          <a:chExt cx="0" cy="0"/>
        </a:xfrm>
      </p:grpSpPr>
      <p:sp>
        <p:nvSpPr>
          <p:cNvPr id="7" name="Content Placeholder 6"/>
          <p:cNvSpPr>
            <a:spLocks noGrp="1"/>
          </p:cNvSpPr>
          <p:nvPr>
            <p:ph sz="quarter" idx="23"/>
          </p:nvPr>
        </p:nvSpPr>
        <p:spPr>
          <a:xfrm>
            <a:off x="4572000" y="381000"/>
            <a:ext cx="4114800" cy="2133600"/>
          </a:xfrm>
        </p:spPr>
        <p:txBody>
          <a:bodyPr/>
          <a:lstStyle/>
          <a:p>
            <a:pPr lvl="0"/>
            <a:r>
              <a:rPr lang="zh-CN" altLang="en-US" smtClean="0"/>
              <a:t>单击此处编辑母版文本样式</a:t>
            </a:r>
          </a:p>
        </p:txBody>
      </p:sp>
      <p:sp>
        <p:nvSpPr>
          <p:cNvPr id="9" name="Content Placeholder 8"/>
          <p:cNvSpPr>
            <a:spLocks noGrp="1"/>
          </p:cNvSpPr>
          <p:nvPr>
            <p:ph sz="quarter" idx="24"/>
          </p:nvPr>
        </p:nvSpPr>
        <p:spPr>
          <a:xfrm>
            <a:off x="4572000" y="2743200"/>
            <a:ext cx="4114800" cy="3429000"/>
          </a:xfrm>
        </p:spPr>
        <p:txBody>
          <a:bodyPr/>
          <a:lstStyle/>
          <a:p>
            <a:pPr lvl="0"/>
            <a:r>
              <a:rPr lang="zh-CN" altLang="en-US" smtClean="0"/>
              <a:t>单击此处编辑母版文本样式</a:t>
            </a:r>
          </a:p>
        </p:txBody>
      </p:sp>
      <p:sp>
        <p:nvSpPr>
          <p:cNvPr id="2" name="Title 1"/>
          <p:cNvSpPr>
            <a:spLocks noGrp="1"/>
          </p:cNvSpPr>
          <p:nvPr>
            <p:ph type="title"/>
          </p:nvPr>
        </p:nvSpPr>
        <p:spPr>
          <a:xfrm>
            <a:off x="457200" y="397933"/>
            <a:ext cx="3886200" cy="886968"/>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479828"/>
            <a:ext cx="3886200" cy="4692372"/>
          </a:xfrm>
        </p:spPr>
        <p:txBody>
          <a:bodyPr/>
          <a:lstStyle>
            <a:lvl1pPr>
              <a:defRPr sz="2000"/>
            </a:lvl1pPr>
            <a:lvl2pPr marL="452438" indent="-227013">
              <a:defRPr sz="1800"/>
            </a:lvl2pPr>
            <a:lvl3pPr marL="630238" indent="-169863">
              <a:tabLst/>
              <a:defRPr sz="1600"/>
            </a:lvl3pPr>
            <a:lvl4pPr marL="801688" indent="-119063">
              <a:tabLst/>
              <a:defRPr sz="1600"/>
            </a:lvl4pPr>
            <a:lvl5pPr marL="1082675" indent="-169863">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3345240273"/>
      </p:ext>
    </p:extLst>
  </p:cSld>
  <p:clrMapOvr>
    <a:masterClrMapping/>
  </p:clrMapOvr>
  <p:transition>
    <p:checke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ontent Two Picture">
    <p:spTree>
      <p:nvGrpSpPr>
        <p:cNvPr id="1" name=""/>
        <p:cNvGrpSpPr/>
        <p:nvPr/>
      </p:nvGrpSpPr>
      <p:grpSpPr>
        <a:xfrm>
          <a:off x="0" y="0"/>
          <a:ext cx="0" cy="0"/>
          <a:chOff x="0" y="0"/>
          <a:chExt cx="0" cy="0"/>
        </a:xfrm>
      </p:grpSpPr>
      <p:sp>
        <p:nvSpPr>
          <p:cNvPr id="7" name="Content Placeholder 6"/>
          <p:cNvSpPr>
            <a:spLocks noGrp="1"/>
          </p:cNvSpPr>
          <p:nvPr>
            <p:ph sz="quarter" idx="18"/>
          </p:nvPr>
        </p:nvSpPr>
        <p:spPr>
          <a:xfrm>
            <a:off x="457200" y="3657600"/>
            <a:ext cx="3962400" cy="2514600"/>
          </a:xfrm>
        </p:spPr>
        <p:txBody>
          <a:bodyPr/>
          <a:lstStyle/>
          <a:p>
            <a:pPr lvl="0"/>
            <a:r>
              <a:rPr lang="zh-CN" altLang="en-US" smtClean="0"/>
              <a:t>单击此处编辑母版文本样式</a:t>
            </a:r>
          </a:p>
        </p:txBody>
      </p:sp>
      <p:sp>
        <p:nvSpPr>
          <p:cNvPr id="12" name="Content Placeholder 11"/>
          <p:cNvSpPr>
            <a:spLocks noGrp="1"/>
          </p:cNvSpPr>
          <p:nvPr>
            <p:ph sz="quarter" idx="19"/>
          </p:nvPr>
        </p:nvSpPr>
        <p:spPr>
          <a:xfrm>
            <a:off x="4724400" y="3657600"/>
            <a:ext cx="3962400" cy="2514600"/>
          </a:xfrm>
        </p:spPr>
        <p:txBody>
          <a:bodyPr/>
          <a:lstStyle/>
          <a:p>
            <a:pPr lvl="0"/>
            <a:r>
              <a:rPr lang="zh-CN" altLang="en-US" smtClean="0"/>
              <a:t>单击此处编辑母版文本样式</a:t>
            </a:r>
          </a:p>
        </p:txBody>
      </p:sp>
      <p:sp>
        <p:nvSpPr>
          <p:cNvPr id="3" name="Content Placeholder 2"/>
          <p:cNvSpPr>
            <a:spLocks noGrp="1"/>
          </p:cNvSpPr>
          <p:nvPr>
            <p:ph idx="1"/>
          </p:nvPr>
        </p:nvSpPr>
        <p:spPr>
          <a:xfrm>
            <a:off x="457200" y="1143000"/>
            <a:ext cx="8229600" cy="2374900"/>
          </a:xfrm>
        </p:spPr>
        <p:txBody>
          <a:bodyPr/>
          <a:lstStyle>
            <a:lvl1pPr>
              <a:defRPr sz="2000"/>
            </a:lvl1pPr>
            <a:lvl2pPr>
              <a:defRPr sz="1800"/>
            </a:lvl2pPr>
            <a:lvl3pPr>
              <a:defRPr sz="16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9" name="Title 8"/>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1939723845"/>
      </p:ext>
    </p:extLst>
  </p:cSld>
  <p:clrMapOvr>
    <a:masterClrMapping/>
  </p:clrMapOvr>
  <p:transition>
    <p:checke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Three Picture">
    <p:spTree>
      <p:nvGrpSpPr>
        <p:cNvPr id="1" name=""/>
        <p:cNvGrpSpPr/>
        <p:nvPr/>
      </p:nvGrpSpPr>
      <p:grpSpPr>
        <a:xfrm>
          <a:off x="0" y="0"/>
          <a:ext cx="0" cy="0"/>
          <a:chOff x="0" y="0"/>
          <a:chExt cx="0" cy="0"/>
        </a:xfrm>
      </p:grpSpPr>
      <p:sp>
        <p:nvSpPr>
          <p:cNvPr id="7" name="Content Placeholder 6"/>
          <p:cNvSpPr>
            <a:spLocks noGrp="1"/>
          </p:cNvSpPr>
          <p:nvPr>
            <p:ph sz="quarter" idx="21"/>
          </p:nvPr>
        </p:nvSpPr>
        <p:spPr>
          <a:xfrm>
            <a:off x="457200" y="1143000"/>
            <a:ext cx="2667000" cy="2971800"/>
          </a:xfrm>
        </p:spPr>
        <p:txBody>
          <a:bodyPr/>
          <a:lstStyle/>
          <a:p>
            <a:pPr lvl="0"/>
            <a:r>
              <a:rPr lang="zh-CN" altLang="en-US" smtClean="0"/>
              <a:t>单击此处编辑母版文本样式</a:t>
            </a:r>
          </a:p>
        </p:txBody>
      </p:sp>
      <p:sp>
        <p:nvSpPr>
          <p:cNvPr id="8" name="Content Placeholder 11"/>
          <p:cNvSpPr>
            <a:spLocks noGrp="1"/>
          </p:cNvSpPr>
          <p:nvPr>
            <p:ph sz="quarter" idx="22"/>
          </p:nvPr>
        </p:nvSpPr>
        <p:spPr>
          <a:xfrm>
            <a:off x="3235914" y="1143000"/>
            <a:ext cx="2667000" cy="2971800"/>
          </a:xfrm>
        </p:spPr>
        <p:txBody>
          <a:bodyPr/>
          <a:lstStyle/>
          <a:p>
            <a:pPr lvl="0"/>
            <a:r>
              <a:rPr lang="zh-CN" altLang="en-US" smtClean="0"/>
              <a:t>单击此处编辑母版文本样式</a:t>
            </a:r>
          </a:p>
        </p:txBody>
      </p:sp>
      <p:sp>
        <p:nvSpPr>
          <p:cNvPr id="11" name="Content Placeholder 11"/>
          <p:cNvSpPr>
            <a:spLocks noGrp="1"/>
          </p:cNvSpPr>
          <p:nvPr>
            <p:ph sz="quarter" idx="23"/>
          </p:nvPr>
        </p:nvSpPr>
        <p:spPr>
          <a:xfrm>
            <a:off x="6014628" y="1143000"/>
            <a:ext cx="2667000" cy="2971800"/>
          </a:xfrm>
        </p:spPr>
        <p:txBody>
          <a:bodyPr/>
          <a:lstStyle/>
          <a:p>
            <a:pPr lvl="0"/>
            <a:r>
              <a:rPr lang="zh-CN" altLang="en-US" smtClean="0"/>
              <a:t>单击此处编辑母版文本样式</a:t>
            </a:r>
          </a:p>
        </p:txBody>
      </p:sp>
      <p:sp>
        <p:nvSpPr>
          <p:cNvPr id="3" name="Content Placeholder 2"/>
          <p:cNvSpPr>
            <a:spLocks noGrp="1"/>
          </p:cNvSpPr>
          <p:nvPr>
            <p:ph idx="1"/>
          </p:nvPr>
        </p:nvSpPr>
        <p:spPr>
          <a:xfrm>
            <a:off x="457200" y="4261450"/>
            <a:ext cx="8229600" cy="1880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9" name="Title 8"/>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1024839381"/>
      </p:ext>
    </p:extLst>
  </p:cSld>
  <p:clrMapOvr>
    <a:masterClrMapping/>
  </p:clrMapOvr>
  <p:transition>
    <p:checke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Caption">
    <p:spTree>
      <p:nvGrpSpPr>
        <p:cNvPr id="1" name=""/>
        <p:cNvGrpSpPr/>
        <p:nvPr/>
      </p:nvGrpSpPr>
      <p:grpSpPr>
        <a:xfrm>
          <a:off x="0" y="0"/>
          <a:ext cx="0" cy="0"/>
          <a:chOff x="0" y="0"/>
          <a:chExt cx="0" cy="0"/>
        </a:xfrm>
      </p:grpSpPr>
      <p:sp>
        <p:nvSpPr>
          <p:cNvPr id="6" name="Content Placeholder 5"/>
          <p:cNvSpPr>
            <a:spLocks noGrp="1"/>
          </p:cNvSpPr>
          <p:nvPr>
            <p:ph sz="quarter" idx="19"/>
          </p:nvPr>
        </p:nvSpPr>
        <p:spPr>
          <a:xfrm>
            <a:off x="457200" y="1143000"/>
            <a:ext cx="5638800" cy="5029200"/>
          </a:xfrm>
        </p:spPr>
        <p:txBody>
          <a:bodyPr/>
          <a:lstStyle/>
          <a:p>
            <a:pPr lvl="0"/>
            <a:r>
              <a:rPr lang="zh-CN" altLang="en-US" smtClean="0"/>
              <a:t>单击此处编辑母版文本样式</a:t>
            </a:r>
          </a:p>
        </p:txBody>
      </p:sp>
      <p:sp>
        <p:nvSpPr>
          <p:cNvPr id="9" name="Title 8"/>
          <p:cNvSpPr>
            <a:spLocks noGrp="1"/>
          </p:cNvSpPr>
          <p:nvPr>
            <p:ph type="title"/>
          </p:nvPr>
        </p:nvSpPr>
        <p:spPr/>
        <p:txBody>
          <a:bodyPr/>
          <a:lstStyle/>
          <a:p>
            <a:r>
              <a:rPr lang="zh-CN" altLang="en-US" smtClean="0"/>
              <a:t>单击此处编辑母版标题样式</a:t>
            </a:r>
            <a:endParaRPr lang="en-US" dirty="0"/>
          </a:p>
        </p:txBody>
      </p:sp>
      <p:sp>
        <p:nvSpPr>
          <p:cNvPr id="8" name="Content Placeholder 2"/>
          <p:cNvSpPr>
            <a:spLocks noGrp="1"/>
          </p:cNvSpPr>
          <p:nvPr>
            <p:ph idx="17"/>
          </p:nvPr>
        </p:nvSpPr>
        <p:spPr>
          <a:xfrm>
            <a:off x="6295292" y="1143000"/>
            <a:ext cx="2391507" cy="5029200"/>
          </a:xfrm>
        </p:spPr>
        <p:txBody>
          <a:bodyPr/>
          <a:lstStyle>
            <a:lvl1pPr marL="0">
              <a:spcAft>
                <a:spcPts val="1800"/>
              </a:spcAft>
              <a:buFontTx/>
              <a:buNone/>
              <a:defRPr>
                <a:solidFill>
                  <a:schemeClr val="tx1"/>
                </a:solidFill>
                <a:latin typeface="Verdana"/>
                <a:cs typeface="Verdana"/>
              </a:defRPr>
            </a:lvl1pPr>
            <a:lvl2pPr marL="283464">
              <a:buFontTx/>
              <a:buNone/>
              <a:defRPr sz="1600">
                <a:solidFill>
                  <a:schemeClr val="tx1"/>
                </a:solidFill>
                <a:latin typeface="Verdana"/>
                <a:cs typeface="Verdana"/>
              </a:defRPr>
            </a:lvl2pPr>
            <a:lvl3pPr>
              <a:buFontTx/>
              <a:buNone/>
              <a:defRPr sz="1400">
                <a:solidFill>
                  <a:schemeClr val="tx1"/>
                </a:solidFill>
                <a:latin typeface="Verdana"/>
                <a:cs typeface="Verdana"/>
              </a:defRPr>
            </a:lvl3pPr>
            <a:lvl4pPr>
              <a:buFontTx/>
              <a:buNone/>
              <a:defRPr sz="1400">
                <a:solidFill>
                  <a:schemeClr val="tx1"/>
                </a:solidFill>
                <a:latin typeface="Verdana"/>
                <a:cs typeface="Verdana"/>
              </a:defRPr>
            </a:lvl4pPr>
            <a:lvl5pPr>
              <a:buFontTx/>
              <a:buNone/>
              <a:defRPr sz="1400">
                <a:solidFill>
                  <a:schemeClr val="tx1"/>
                </a:solidFill>
                <a:latin typeface="Verdana"/>
                <a:cs typeface="Verdana"/>
              </a:defRPr>
            </a:lvl5pPr>
          </a:lstStyle>
          <a:p>
            <a:pPr lvl="0"/>
            <a:r>
              <a:rPr lang="zh-CN" altLang="en-US" smtClean="0"/>
              <a:t>单击此处编辑母版文本样式</a:t>
            </a:r>
          </a:p>
        </p:txBody>
      </p:sp>
    </p:spTree>
    <p:extLst>
      <p:ext uri="{BB962C8B-B14F-4D97-AF65-F5344CB8AC3E}">
        <p14:creationId xmlns:p14="http://schemas.microsoft.com/office/powerpoint/2010/main" val="2830078345"/>
      </p:ext>
    </p:extLst>
  </p:cSld>
  <p:clrMapOvr>
    <a:masterClrMapping/>
  </p:clrMapOvr>
  <p:transition>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DC840628-813A-4B3E-98F7-E5E0CC6ED73F}" type="datetimeFigureOut">
              <a:rPr lang="zh-CN" altLang="en-US"/>
              <a:pPr>
                <a:defRPr/>
              </a:pPr>
              <a:t>2016/12/14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22BAD00-D960-476E-A37C-407E5685B541}" type="slidenum">
              <a:rPr lang="zh-CN" altLang="en-US"/>
              <a:pPr>
                <a:defRPr/>
              </a:pPr>
              <a:t>‹#›</a:t>
            </a:fld>
            <a:endParaRPr lang="zh-CN" altLang="en-US"/>
          </a:p>
        </p:txBody>
      </p:sp>
    </p:spTree>
    <p:extLst>
      <p:ext uri="{BB962C8B-B14F-4D97-AF65-F5344CB8AC3E}">
        <p14:creationId xmlns:p14="http://schemas.microsoft.com/office/powerpoint/2010/main" val="2083427667"/>
      </p:ext>
    </p:extLst>
  </p:cSld>
  <p:clrMapOvr>
    <a:masterClrMapping/>
  </p:clrMapOvr>
  <p:transition>
    <p:checke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ntent Picture">
    <p:spTree>
      <p:nvGrpSpPr>
        <p:cNvPr id="1" name=""/>
        <p:cNvGrpSpPr/>
        <p:nvPr/>
      </p:nvGrpSpPr>
      <p:grpSpPr>
        <a:xfrm>
          <a:off x="0" y="0"/>
          <a:ext cx="0" cy="0"/>
          <a:chOff x="0" y="0"/>
          <a:chExt cx="0" cy="0"/>
        </a:xfrm>
      </p:grpSpPr>
      <p:sp>
        <p:nvSpPr>
          <p:cNvPr id="6" name="Content Placeholder 5"/>
          <p:cNvSpPr>
            <a:spLocks noGrp="1"/>
          </p:cNvSpPr>
          <p:nvPr>
            <p:ph sz="quarter" idx="14"/>
          </p:nvPr>
        </p:nvSpPr>
        <p:spPr>
          <a:xfrm>
            <a:off x="457200" y="2819400"/>
            <a:ext cx="8229600" cy="3352800"/>
          </a:xfrm>
        </p:spPr>
        <p:txBody>
          <a:bodyPr/>
          <a:lstStyle/>
          <a:p>
            <a:pPr lvl="0"/>
            <a:r>
              <a:rPr lang="zh-CN" altLang="en-US" smtClean="0"/>
              <a:t>单击此处编辑母版文本样式</a:t>
            </a:r>
          </a:p>
        </p:txBody>
      </p:sp>
      <p:sp>
        <p:nvSpPr>
          <p:cNvPr id="3" name="Content Placeholder 2"/>
          <p:cNvSpPr>
            <a:spLocks noGrp="1"/>
          </p:cNvSpPr>
          <p:nvPr>
            <p:ph idx="1"/>
          </p:nvPr>
        </p:nvSpPr>
        <p:spPr>
          <a:xfrm>
            <a:off x="457200" y="1143000"/>
            <a:ext cx="8229600" cy="1549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9" name="Title 8"/>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2969193352"/>
      </p:ext>
    </p:extLst>
  </p:cSld>
  <p:clrMapOvr>
    <a:masterClrMapping/>
  </p:clrMapOvr>
  <p:transition>
    <p:checke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71843982"/>
      </p:ext>
    </p:extLst>
  </p:cSld>
  <p:clrMapOvr>
    <a:masterClrMapping/>
  </p:clrMapOvr>
  <p:transition>
    <p:checke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877597"/>
      </p:ext>
    </p:extLst>
  </p:cSld>
  <p:clrMapOvr>
    <a:masterClrMapping/>
  </p:clrMapOvr>
  <p:transition>
    <p:checke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Rectangle 21"/>
          <p:cNvSpPr>
            <a:spLocks noChangeArrowheads="1"/>
          </p:cNvSpPr>
          <p:nvPr userDrawn="1"/>
        </p:nvSpPr>
        <p:spPr bwMode="white">
          <a:xfrm>
            <a:off x="7010400" y="6248400"/>
            <a:ext cx="1760538" cy="515938"/>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l" eaLnBrk="0" hangingPunct="0">
              <a:buClrTx/>
              <a:buFontTx/>
              <a:buNone/>
            </a:pPr>
            <a:endParaRPr kumimoji="0" lang="en-US" altLang="zh-CN" sz="2200">
              <a:solidFill>
                <a:srgbClr val="3C3C3B"/>
              </a:solidFill>
              <a:latin typeface="Verdana" pitchFamily="34" charset="0"/>
            </a:endParaRPr>
          </a:p>
        </p:txBody>
      </p:sp>
      <p:pic>
        <p:nvPicPr>
          <p:cNvPr id="4" name="Picture 4" descr="teradata_logoeps.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black">
          <a:xfrm>
            <a:off x="2862263" y="3111500"/>
            <a:ext cx="36576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895907145"/>
      </p:ext>
    </p:extLst>
  </p:cSld>
  <p:clrMapOvr>
    <a:masterClrMapping/>
  </p:clrMapOvr>
  <p:transition>
    <p:checke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0"/>
            <a:ext cx="8534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81000" y="1371600"/>
            <a:ext cx="8534400" cy="4800600"/>
          </a:xfrm>
        </p:spPr>
        <p:txBody>
          <a:bodyPr/>
          <a:lstStyle/>
          <a:p>
            <a:pPr lvl="0"/>
            <a:endParaRPr lang="zh-CN" altLang="en-US" noProof="0" smtClean="0"/>
          </a:p>
        </p:txBody>
      </p:sp>
    </p:spTree>
    <p:extLst>
      <p:ext uri="{BB962C8B-B14F-4D97-AF65-F5344CB8AC3E}">
        <p14:creationId xmlns:p14="http://schemas.microsoft.com/office/powerpoint/2010/main" val="21841314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0"/>
            <a:ext cx="8534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371600"/>
            <a:ext cx="41910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4400" y="1371600"/>
            <a:ext cx="41910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888839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1_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2625705"/>
            <a:ext cx="9144000" cy="1606594"/>
          </a:xfrm>
          <a:solidFill>
            <a:schemeClr val="accent1">
              <a:alpha val="9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userDrawn="1"/>
        </p:nvGrpSpPr>
        <p:grpSpPr bwMode="auto">
          <a:xfrm>
            <a:off x="994117" y="305466"/>
            <a:ext cx="1362335" cy="30500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09910676"/>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FE7FA72-B6F0-4346-9AD2-D02F5599C2F9}" type="datetimeFigureOut">
              <a:rPr lang="zh-CN" altLang="en-US"/>
              <a:pPr>
                <a:defRPr/>
              </a:pPr>
              <a:t>2016/12/14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71B2FEC-61D3-439B-BB0B-1605F4347BEF}" type="slidenum">
              <a:rPr lang="zh-CN" altLang="en-US"/>
              <a:pPr>
                <a:defRPr/>
              </a:pPr>
              <a:t>‹#›</a:t>
            </a:fld>
            <a:endParaRPr lang="zh-CN" altLang="en-US"/>
          </a:p>
        </p:txBody>
      </p:sp>
    </p:spTree>
    <p:extLst>
      <p:ext uri="{BB962C8B-B14F-4D97-AF65-F5344CB8AC3E}">
        <p14:creationId xmlns:p14="http://schemas.microsoft.com/office/powerpoint/2010/main" val="1786723073"/>
      </p:ext>
    </p:extLst>
  </p:cSld>
  <p:clrMapOvr>
    <a:masterClrMapping/>
  </p:clrMapOvr>
  <p:transition>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257BF99-4D9A-455A-AE67-7A66F270B9B4}" type="datetimeFigureOut">
              <a:rPr lang="zh-CN" altLang="en-US"/>
              <a:pPr>
                <a:defRPr/>
              </a:pPr>
              <a:t>2016/12/14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E0E7139-DA2B-4363-AA0E-5AE282E7D860}" type="slidenum">
              <a:rPr lang="zh-CN" altLang="en-US"/>
              <a:pPr>
                <a:defRPr/>
              </a:pPr>
              <a:t>‹#›</a:t>
            </a:fld>
            <a:endParaRPr lang="zh-CN" altLang="en-US"/>
          </a:p>
        </p:txBody>
      </p:sp>
    </p:spTree>
    <p:extLst>
      <p:ext uri="{BB962C8B-B14F-4D97-AF65-F5344CB8AC3E}">
        <p14:creationId xmlns:p14="http://schemas.microsoft.com/office/powerpoint/2010/main" val="3189032689"/>
      </p:ext>
    </p:extLst>
  </p:cSld>
  <p:clrMapOvr>
    <a:masterClrMapping/>
  </p:clrMapOvr>
  <p:transition>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DA58E91-991C-4ADB-A454-869BE2643BB4}" type="datetimeFigureOut">
              <a:rPr lang="zh-CN" altLang="en-US"/>
              <a:pPr>
                <a:defRPr/>
              </a:pPr>
              <a:t>2016/12/14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3A1005B-E0C2-402A-8B2B-24C6CFB80BCF}" type="slidenum">
              <a:rPr lang="zh-CN" altLang="en-US"/>
              <a:pPr>
                <a:defRPr/>
              </a:pPr>
              <a:t>‹#›</a:t>
            </a:fld>
            <a:endParaRPr lang="zh-CN" altLang="en-US"/>
          </a:p>
        </p:txBody>
      </p:sp>
    </p:spTree>
    <p:extLst>
      <p:ext uri="{BB962C8B-B14F-4D97-AF65-F5344CB8AC3E}">
        <p14:creationId xmlns:p14="http://schemas.microsoft.com/office/powerpoint/2010/main" val="893797495"/>
      </p:ext>
    </p:extLst>
  </p:cSld>
  <p:clrMapOvr>
    <a:masterClrMapping/>
  </p:clrMapOvr>
  <p:transition>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9CD7298-15E5-422E-841E-B129B76D01CF}" type="datetimeFigureOut">
              <a:rPr lang="zh-CN" altLang="en-US"/>
              <a:pPr>
                <a:defRPr/>
              </a:pPr>
              <a:t>2016/12/14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7E0CD9-0266-4A97-B9DA-49608875C2D3}" type="slidenum">
              <a:rPr lang="zh-CN" altLang="en-US"/>
              <a:pPr>
                <a:defRPr/>
              </a:pPr>
              <a:t>‹#›</a:t>
            </a:fld>
            <a:endParaRPr lang="zh-CN" altLang="en-US"/>
          </a:p>
        </p:txBody>
      </p:sp>
    </p:spTree>
    <p:extLst>
      <p:ext uri="{BB962C8B-B14F-4D97-AF65-F5344CB8AC3E}">
        <p14:creationId xmlns:p14="http://schemas.microsoft.com/office/powerpoint/2010/main" val="2413149393"/>
      </p:ext>
    </p:extLst>
  </p:cSld>
  <p:clrMapOvr>
    <a:masterClrMapping/>
  </p:clrMapOvr>
  <p:transition>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080A8BA-F060-4B67-81E9-600FCAAE393D}" type="datetimeFigureOut">
              <a:rPr lang="zh-CN" altLang="en-US"/>
              <a:pPr>
                <a:defRPr/>
              </a:pPr>
              <a:t>2016/12/14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A3F972-F3A4-4F20-89FA-E01745DEC907}" type="slidenum">
              <a:rPr lang="zh-CN" altLang="en-US"/>
              <a:pPr>
                <a:defRPr/>
              </a:pPr>
              <a:t>‹#›</a:t>
            </a:fld>
            <a:endParaRPr lang="zh-CN" altLang="en-US"/>
          </a:p>
        </p:txBody>
      </p:sp>
    </p:spTree>
    <p:extLst>
      <p:ext uri="{BB962C8B-B14F-4D97-AF65-F5344CB8AC3E}">
        <p14:creationId xmlns:p14="http://schemas.microsoft.com/office/powerpoint/2010/main" val="1432943783"/>
      </p:ext>
    </p:extLst>
  </p:cSld>
  <p:clrMapOvr>
    <a:masterClrMapping/>
  </p:clrMapOvr>
  <p:transition>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emf"/><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image" Target="../media/image1.emf"/><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theme" Target="../theme/theme3.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E159113-C87C-4EA1-90B1-44C2C34BC802}" type="datetimeFigureOut">
              <a:rPr lang="zh-CN" altLang="en-US"/>
              <a:pPr>
                <a:defRPr/>
              </a:pPr>
              <a:t>2016/12/14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6333700-40F9-4FF0-A3C4-AD4ECFE131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341" r:id="rId1"/>
    <p:sldLayoutId id="2147484342" r:id="rId2"/>
    <p:sldLayoutId id="2147484343" r:id="rId3"/>
    <p:sldLayoutId id="2147484344" r:id="rId4"/>
    <p:sldLayoutId id="2147484345" r:id="rId5"/>
    <p:sldLayoutId id="2147484346" r:id="rId6"/>
    <p:sldLayoutId id="2147484347" r:id="rId7"/>
    <p:sldLayoutId id="2147484348" r:id="rId8"/>
    <p:sldLayoutId id="2147484349" r:id="rId9"/>
    <p:sldLayoutId id="2147484350" r:id="rId10"/>
    <p:sldLayoutId id="2147484351" r:id="rId11"/>
  </p:sldLayoutIdLst>
  <p:transition>
    <p:checker/>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457200" y="398463"/>
            <a:ext cx="82296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lvl="0"/>
            <a:r>
              <a:rPr lang="zh-CN" altLang="en-US" smtClean="0"/>
              <a:t>单击此处编辑母版标题样式</a:t>
            </a:r>
            <a:endParaRPr lang="en-US" smtClean="0"/>
          </a:p>
        </p:txBody>
      </p:sp>
      <p:sp>
        <p:nvSpPr>
          <p:cNvPr id="2051" name="Rectangle 4"/>
          <p:cNvSpPr>
            <a:spLocks noGrp="1" noChangeArrowheads="1"/>
          </p:cNvSpPr>
          <p:nvPr>
            <p:ph type="body" idx="1"/>
          </p:nvPr>
        </p:nvSpPr>
        <p:spPr bwMode="auto">
          <a:xfrm>
            <a:off x="457200" y="1143000"/>
            <a:ext cx="8229600" cy="499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2052" name="TextBox 15"/>
          <p:cNvSpPr txBox="1">
            <a:spLocks noChangeArrowheads="1"/>
          </p:cNvSpPr>
          <p:nvPr/>
        </p:nvSpPr>
        <p:spPr bwMode="auto">
          <a:xfrm>
            <a:off x="457200" y="6434138"/>
            <a:ext cx="457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eaLnBrk="1" hangingPunct="1">
              <a:defRPr/>
            </a:pPr>
            <a:fld id="{CDE71E62-7F79-41AD-A766-D415E01D2E4C}" type="slidenum">
              <a:rPr lang="en-US" altLang="zh-CN" sz="800" smtClean="0">
                <a:solidFill>
                  <a:srgbClr val="8B8B89"/>
                </a:solidFill>
              </a:rPr>
              <a:pPr eaLnBrk="1" hangingPunct="1">
                <a:defRPr/>
              </a:pPr>
              <a:t>‹#›</a:t>
            </a:fld>
            <a:endParaRPr lang="en-US" altLang="zh-CN" sz="800" smtClean="0">
              <a:solidFill>
                <a:srgbClr val="8B8B89"/>
              </a:solidFill>
            </a:endParaRPr>
          </a:p>
        </p:txBody>
      </p:sp>
      <p:sp>
        <p:nvSpPr>
          <p:cNvPr id="2053" name="TextBox 16"/>
          <p:cNvSpPr txBox="1">
            <a:spLocks noChangeArrowheads="1"/>
          </p:cNvSpPr>
          <p:nvPr/>
        </p:nvSpPr>
        <p:spPr bwMode="gray">
          <a:xfrm>
            <a:off x="1060450" y="6434138"/>
            <a:ext cx="1530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eaLnBrk="1" hangingPunct="1">
              <a:defRPr/>
            </a:pPr>
            <a:fld id="{AE135346-F107-4B75-9B24-BE4371562E80}" type="datetime1">
              <a:rPr lang="en-US" altLang="zh-CN" sz="800" smtClean="0">
                <a:solidFill>
                  <a:srgbClr val="8B8B89"/>
                </a:solidFill>
              </a:rPr>
              <a:pPr eaLnBrk="1" hangingPunct="1">
                <a:defRPr/>
              </a:pPr>
              <a:t>12/14/2016</a:t>
            </a:fld>
            <a:endParaRPr lang="en-US" altLang="zh-CN" sz="800" smtClean="0">
              <a:solidFill>
                <a:srgbClr val="8B8B89"/>
              </a:solidFill>
            </a:endParaRPr>
          </a:p>
        </p:txBody>
      </p:sp>
      <p:sp>
        <p:nvSpPr>
          <p:cNvPr id="2054" name="TextBox 17"/>
          <p:cNvSpPr txBox="1">
            <a:spLocks noChangeArrowheads="1"/>
          </p:cNvSpPr>
          <p:nvPr/>
        </p:nvSpPr>
        <p:spPr bwMode="gray">
          <a:xfrm>
            <a:off x="2663825" y="6434138"/>
            <a:ext cx="38131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eaLnBrk="1" hangingPunct="1">
              <a:defRPr/>
            </a:pPr>
            <a:r>
              <a:rPr lang="en-US" altLang="zh-CN" sz="800" smtClean="0">
                <a:solidFill>
                  <a:srgbClr val="8B8B89"/>
                </a:solidFill>
              </a:rPr>
              <a:t>Teradata Confidential</a:t>
            </a:r>
          </a:p>
        </p:txBody>
      </p:sp>
      <p:sp>
        <p:nvSpPr>
          <p:cNvPr id="19" name="Rectangle 18"/>
          <p:cNvSpPr/>
          <p:nvPr/>
        </p:nvSpPr>
        <p:spPr>
          <a:xfrm>
            <a:off x="0" y="0"/>
            <a:ext cx="184150" cy="6865938"/>
          </a:xfrm>
          <a:prstGeom prst="rect">
            <a:avLst/>
          </a:prstGeom>
          <a:gradFill flip="none" rotWithShape="1">
            <a:gsLst>
              <a:gs pos="0">
                <a:srgbClr val="0C1627"/>
              </a:gs>
              <a:gs pos="100000">
                <a:schemeClr val="tx2"/>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pic>
        <p:nvPicPr>
          <p:cNvPr id="2056" name="Picture 19" descr="teradata_logoeps.eps"/>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black">
          <a:xfrm>
            <a:off x="7526338" y="6396038"/>
            <a:ext cx="1168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78" r:id="rId1"/>
    <p:sldLayoutId id="2147484379" r:id="rId2"/>
    <p:sldLayoutId id="2147484352" r:id="rId3"/>
    <p:sldLayoutId id="2147484353" r:id="rId4"/>
    <p:sldLayoutId id="2147484354" r:id="rId5"/>
    <p:sldLayoutId id="2147484355" r:id="rId6"/>
    <p:sldLayoutId id="2147484356" r:id="rId7"/>
    <p:sldLayoutId id="2147484357" r:id="rId8"/>
    <p:sldLayoutId id="2147484358" r:id="rId9"/>
    <p:sldLayoutId id="2147484359" r:id="rId10"/>
    <p:sldLayoutId id="2147484360" r:id="rId11"/>
    <p:sldLayoutId id="2147484361" r:id="rId12"/>
    <p:sldLayoutId id="2147484362" r:id="rId13"/>
    <p:sldLayoutId id="2147484363" r:id="rId14"/>
    <p:sldLayoutId id="2147484380" r:id="rId15"/>
    <p:sldLayoutId id="2147484381" r:id="rId16"/>
    <p:sldLayoutId id="2147484382" r:id="rId17"/>
  </p:sldLayoutIdLst>
  <p:transition>
    <p:checker/>
  </p:transition>
  <p:hf hdr="0" ftr="0"/>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Verdana" charset="0"/>
        </a:defRPr>
      </a:lvl2pPr>
      <a:lvl3pPr algn="l" rtl="0" eaLnBrk="0" fontAlgn="base" hangingPunct="0">
        <a:spcBef>
          <a:spcPct val="0"/>
        </a:spcBef>
        <a:spcAft>
          <a:spcPct val="0"/>
        </a:spcAft>
        <a:defRPr sz="2800">
          <a:solidFill>
            <a:schemeClr val="tx2"/>
          </a:solidFill>
          <a:latin typeface="Verdana" charset="0"/>
        </a:defRPr>
      </a:lvl3pPr>
      <a:lvl4pPr algn="l" rtl="0" eaLnBrk="0" fontAlgn="base" hangingPunct="0">
        <a:spcBef>
          <a:spcPct val="0"/>
        </a:spcBef>
        <a:spcAft>
          <a:spcPct val="0"/>
        </a:spcAft>
        <a:defRPr sz="2800">
          <a:solidFill>
            <a:schemeClr val="tx2"/>
          </a:solidFill>
          <a:latin typeface="Verdana" charset="0"/>
        </a:defRPr>
      </a:lvl4pPr>
      <a:lvl5pPr algn="l" rtl="0" eaLnBrk="0" fontAlgn="base" hangingPunct="0">
        <a:spcBef>
          <a:spcPct val="0"/>
        </a:spcBef>
        <a:spcAft>
          <a:spcPct val="0"/>
        </a:spcAft>
        <a:defRPr sz="2800">
          <a:solidFill>
            <a:schemeClr val="tx2"/>
          </a:solidFill>
          <a:latin typeface="Verdana" charset="0"/>
        </a:defRPr>
      </a:lvl5pPr>
      <a:lvl6pPr marL="457200" algn="l" rtl="0" eaLnBrk="1" fontAlgn="base" hangingPunct="1">
        <a:lnSpc>
          <a:spcPct val="85000"/>
        </a:lnSpc>
        <a:spcBef>
          <a:spcPct val="0"/>
        </a:spcBef>
        <a:spcAft>
          <a:spcPct val="0"/>
        </a:spcAft>
        <a:defRPr sz="2800">
          <a:solidFill>
            <a:schemeClr val="tx2"/>
          </a:solidFill>
          <a:latin typeface="Verdana" charset="0"/>
        </a:defRPr>
      </a:lvl6pPr>
      <a:lvl7pPr marL="914400" algn="l" rtl="0" eaLnBrk="1" fontAlgn="base" hangingPunct="1">
        <a:lnSpc>
          <a:spcPct val="85000"/>
        </a:lnSpc>
        <a:spcBef>
          <a:spcPct val="0"/>
        </a:spcBef>
        <a:spcAft>
          <a:spcPct val="0"/>
        </a:spcAft>
        <a:defRPr sz="2800">
          <a:solidFill>
            <a:schemeClr val="tx2"/>
          </a:solidFill>
          <a:latin typeface="Verdana" charset="0"/>
        </a:defRPr>
      </a:lvl7pPr>
      <a:lvl8pPr marL="1371600" algn="l" rtl="0" eaLnBrk="1" fontAlgn="base" hangingPunct="1">
        <a:lnSpc>
          <a:spcPct val="85000"/>
        </a:lnSpc>
        <a:spcBef>
          <a:spcPct val="0"/>
        </a:spcBef>
        <a:spcAft>
          <a:spcPct val="0"/>
        </a:spcAft>
        <a:defRPr sz="2800">
          <a:solidFill>
            <a:schemeClr val="tx2"/>
          </a:solidFill>
          <a:latin typeface="Verdana" charset="0"/>
        </a:defRPr>
      </a:lvl8pPr>
      <a:lvl9pPr marL="1828800" algn="l" rtl="0" eaLnBrk="1" fontAlgn="base" hangingPunct="1">
        <a:lnSpc>
          <a:spcPct val="85000"/>
        </a:lnSpc>
        <a:spcBef>
          <a:spcPct val="0"/>
        </a:spcBef>
        <a:spcAft>
          <a:spcPct val="0"/>
        </a:spcAft>
        <a:defRPr sz="2800">
          <a:solidFill>
            <a:schemeClr val="tx2"/>
          </a:solidFill>
          <a:latin typeface="Verdana" charset="0"/>
        </a:defRPr>
      </a:lvl9pPr>
    </p:titleStyle>
    <p:bodyStyle>
      <a:lvl1pPr marL="176213" indent="-176213"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SzPct val="90000"/>
        <a:buFont typeface="Lucida Grande"/>
        <a:buChar char="&gt;"/>
        <a:defRPr>
          <a:solidFill>
            <a:schemeClr val="tx1"/>
          </a:solidFill>
          <a:latin typeface="+mn-lt"/>
          <a:ea typeface="ヒラギノ角ゴ Pro W3" charset="-128"/>
          <a:cs typeface="ヒラギノ角ゴ Pro W3"/>
        </a:defRPr>
      </a:lvl2pPr>
      <a:lvl3pPr marL="73977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3pPr>
      <a:lvl4pPr marL="915988" indent="-109538" algn="l" rtl="0" eaLnBrk="0" fontAlgn="base" hangingPunct="0">
        <a:spcBef>
          <a:spcPct val="20000"/>
        </a:spcBef>
        <a:spcAft>
          <a:spcPct val="0"/>
        </a:spcAft>
        <a:buFont typeface="Arial" pitchFamily="34" charset="0"/>
        <a:buChar char="•"/>
        <a:defRPr sz="1600">
          <a:solidFill>
            <a:schemeClr val="tx1"/>
          </a:solidFill>
          <a:latin typeface="+mn-lt"/>
          <a:ea typeface="ヒラギノ角ゴ Pro W3" charset="-128"/>
          <a:cs typeface="ヒラギノ角ゴ Pro W3"/>
        </a:defRPr>
      </a:lvl4pPr>
      <a:lvl5pPr marL="120332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title"/>
          </p:nvPr>
        </p:nvSpPr>
        <p:spPr bwMode="auto">
          <a:xfrm>
            <a:off x="457200" y="398463"/>
            <a:ext cx="82296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t" anchorCtr="0" compatLnSpc="1">
            <a:prstTxWarp prst="textNoShape">
              <a:avLst/>
            </a:prstTxWarp>
          </a:bodyPr>
          <a:lstStyle/>
          <a:p>
            <a:pPr lvl="0"/>
            <a:r>
              <a:rPr lang="zh-CN" altLang="en-US" smtClean="0"/>
              <a:t>单击此处编辑母版标题样式</a:t>
            </a:r>
            <a:endParaRPr lang="en-US" smtClean="0"/>
          </a:p>
        </p:txBody>
      </p:sp>
      <p:sp>
        <p:nvSpPr>
          <p:cNvPr id="3075" name="Rectangle 4"/>
          <p:cNvSpPr>
            <a:spLocks noGrp="1" noChangeArrowheads="1"/>
          </p:cNvSpPr>
          <p:nvPr>
            <p:ph type="body" idx="1"/>
          </p:nvPr>
        </p:nvSpPr>
        <p:spPr bwMode="auto">
          <a:xfrm>
            <a:off x="457200" y="1143000"/>
            <a:ext cx="8229600" cy="499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3076" name="TextBox 15"/>
          <p:cNvSpPr txBox="1">
            <a:spLocks noChangeArrowheads="1"/>
          </p:cNvSpPr>
          <p:nvPr/>
        </p:nvSpPr>
        <p:spPr bwMode="auto">
          <a:xfrm>
            <a:off x="457200" y="6434138"/>
            <a:ext cx="457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a:buClrTx/>
              <a:buFontTx/>
              <a:buNone/>
              <a:defRPr/>
            </a:pPr>
            <a:fld id="{F7D87E53-3417-45E5-B226-1DD375CF67C9}" type="slidenum">
              <a:rPr kumimoji="0" lang="en-US" altLang="zh-CN" sz="800" smtClean="0">
                <a:solidFill>
                  <a:srgbClr val="8B8B89"/>
                </a:solidFill>
                <a:latin typeface="Verdana" pitchFamily="34" charset="0"/>
              </a:rPr>
              <a:pPr algn="l">
                <a:buClrTx/>
                <a:buFontTx/>
                <a:buNone/>
                <a:defRPr/>
              </a:pPr>
              <a:t>‹#›</a:t>
            </a:fld>
            <a:endParaRPr kumimoji="0" lang="en-US" altLang="zh-CN" sz="800" smtClean="0">
              <a:solidFill>
                <a:srgbClr val="8B8B89"/>
              </a:solidFill>
              <a:latin typeface="Verdana" pitchFamily="34" charset="0"/>
            </a:endParaRPr>
          </a:p>
        </p:txBody>
      </p:sp>
      <p:sp>
        <p:nvSpPr>
          <p:cNvPr id="3077" name="TextBox 16"/>
          <p:cNvSpPr txBox="1">
            <a:spLocks noChangeArrowheads="1"/>
          </p:cNvSpPr>
          <p:nvPr/>
        </p:nvSpPr>
        <p:spPr bwMode="gray">
          <a:xfrm>
            <a:off x="1060450" y="6434138"/>
            <a:ext cx="1530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a:buClrTx/>
              <a:buFontTx/>
              <a:buNone/>
              <a:defRPr/>
            </a:pPr>
            <a:fld id="{AFED49A9-51E2-491C-AF0E-BAF4646DCFF4}" type="datetime1">
              <a:rPr kumimoji="0" lang="en-US" altLang="zh-CN" sz="800" smtClean="0">
                <a:solidFill>
                  <a:srgbClr val="8B8B89"/>
                </a:solidFill>
                <a:latin typeface="Verdana" pitchFamily="34" charset="0"/>
              </a:rPr>
              <a:pPr algn="l">
                <a:buClrTx/>
                <a:buFontTx/>
                <a:buNone/>
                <a:defRPr/>
              </a:pPr>
              <a:t>12/14/2016</a:t>
            </a:fld>
            <a:endParaRPr kumimoji="0" lang="en-US" altLang="zh-CN" sz="800" smtClean="0">
              <a:solidFill>
                <a:srgbClr val="8B8B89"/>
              </a:solidFill>
              <a:latin typeface="Verdana" pitchFamily="34" charset="0"/>
            </a:endParaRPr>
          </a:p>
        </p:txBody>
      </p:sp>
      <p:sp>
        <p:nvSpPr>
          <p:cNvPr id="3078" name="TextBox 17"/>
          <p:cNvSpPr txBox="1">
            <a:spLocks noChangeArrowheads="1"/>
          </p:cNvSpPr>
          <p:nvPr/>
        </p:nvSpPr>
        <p:spPr bwMode="gray">
          <a:xfrm>
            <a:off x="2663825" y="6434138"/>
            <a:ext cx="38131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buClrTx/>
              <a:buFontTx/>
              <a:buNone/>
              <a:defRPr/>
            </a:pPr>
            <a:r>
              <a:rPr kumimoji="0" lang="en-US" altLang="zh-CN" sz="800" smtClean="0">
                <a:solidFill>
                  <a:srgbClr val="8B8B89"/>
                </a:solidFill>
                <a:latin typeface="Verdana" pitchFamily="34" charset="0"/>
              </a:rPr>
              <a:t>Teradata Confidential</a:t>
            </a:r>
          </a:p>
        </p:txBody>
      </p:sp>
      <p:sp>
        <p:nvSpPr>
          <p:cNvPr id="19" name="Rectangle 18"/>
          <p:cNvSpPr/>
          <p:nvPr/>
        </p:nvSpPr>
        <p:spPr>
          <a:xfrm>
            <a:off x="0" y="0"/>
            <a:ext cx="184150" cy="6865938"/>
          </a:xfrm>
          <a:prstGeom prst="rect">
            <a:avLst/>
          </a:prstGeom>
          <a:gradFill flip="none" rotWithShape="1">
            <a:gsLst>
              <a:gs pos="0">
                <a:srgbClr val="0C1627"/>
              </a:gs>
              <a:gs pos="100000">
                <a:schemeClr val="tx2"/>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ClrTx/>
              <a:buFontTx/>
              <a:buNone/>
              <a:defRPr/>
            </a:pPr>
            <a:endParaRPr kumimoji="0" lang="en-US" sz="2200" dirty="0">
              <a:solidFill>
                <a:prstClr val="white"/>
              </a:solidFill>
            </a:endParaRPr>
          </a:p>
        </p:txBody>
      </p:sp>
      <p:pic>
        <p:nvPicPr>
          <p:cNvPr id="3080" name="Picture 19" descr="teradata_logoeps.eps"/>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black">
          <a:xfrm>
            <a:off x="7526338" y="6396038"/>
            <a:ext cx="1168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83" r:id="rId1"/>
    <p:sldLayoutId id="2147484384" r:id="rId2"/>
    <p:sldLayoutId id="2147484364" r:id="rId3"/>
    <p:sldLayoutId id="2147484365" r:id="rId4"/>
    <p:sldLayoutId id="2147484366" r:id="rId5"/>
    <p:sldLayoutId id="2147484367" r:id="rId6"/>
    <p:sldLayoutId id="2147484368" r:id="rId7"/>
    <p:sldLayoutId id="2147484369" r:id="rId8"/>
    <p:sldLayoutId id="2147484370" r:id="rId9"/>
    <p:sldLayoutId id="2147484371" r:id="rId10"/>
    <p:sldLayoutId id="2147484372" r:id="rId11"/>
    <p:sldLayoutId id="2147484373" r:id="rId12"/>
    <p:sldLayoutId id="2147484374" r:id="rId13"/>
    <p:sldLayoutId id="2147484375" r:id="rId14"/>
    <p:sldLayoutId id="2147484385" r:id="rId15"/>
    <p:sldLayoutId id="2147484376" r:id="rId16"/>
    <p:sldLayoutId id="2147484377" r:id="rId17"/>
    <p:sldLayoutId id="2147484386" r:id="rId18"/>
  </p:sldLayoutIdLst>
  <p:transition>
    <p:checker/>
  </p:transition>
  <p:hf hdr="0" ftr="0"/>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Verdana" charset="0"/>
        </a:defRPr>
      </a:lvl2pPr>
      <a:lvl3pPr algn="l" rtl="0" eaLnBrk="0" fontAlgn="base" hangingPunct="0">
        <a:spcBef>
          <a:spcPct val="0"/>
        </a:spcBef>
        <a:spcAft>
          <a:spcPct val="0"/>
        </a:spcAft>
        <a:defRPr sz="2800">
          <a:solidFill>
            <a:schemeClr val="tx2"/>
          </a:solidFill>
          <a:latin typeface="Verdana" charset="0"/>
        </a:defRPr>
      </a:lvl3pPr>
      <a:lvl4pPr algn="l" rtl="0" eaLnBrk="0" fontAlgn="base" hangingPunct="0">
        <a:spcBef>
          <a:spcPct val="0"/>
        </a:spcBef>
        <a:spcAft>
          <a:spcPct val="0"/>
        </a:spcAft>
        <a:defRPr sz="2800">
          <a:solidFill>
            <a:schemeClr val="tx2"/>
          </a:solidFill>
          <a:latin typeface="Verdana" charset="0"/>
        </a:defRPr>
      </a:lvl4pPr>
      <a:lvl5pPr algn="l" rtl="0" eaLnBrk="0" fontAlgn="base" hangingPunct="0">
        <a:spcBef>
          <a:spcPct val="0"/>
        </a:spcBef>
        <a:spcAft>
          <a:spcPct val="0"/>
        </a:spcAft>
        <a:defRPr sz="2800">
          <a:solidFill>
            <a:schemeClr val="tx2"/>
          </a:solidFill>
          <a:latin typeface="Verdana" charset="0"/>
        </a:defRPr>
      </a:lvl5pPr>
      <a:lvl6pPr marL="457200" algn="l" rtl="0" eaLnBrk="1" fontAlgn="base" hangingPunct="1">
        <a:lnSpc>
          <a:spcPct val="85000"/>
        </a:lnSpc>
        <a:spcBef>
          <a:spcPct val="0"/>
        </a:spcBef>
        <a:spcAft>
          <a:spcPct val="0"/>
        </a:spcAft>
        <a:defRPr sz="2800">
          <a:solidFill>
            <a:schemeClr val="tx2"/>
          </a:solidFill>
          <a:latin typeface="Verdana" charset="0"/>
        </a:defRPr>
      </a:lvl6pPr>
      <a:lvl7pPr marL="914400" algn="l" rtl="0" eaLnBrk="1" fontAlgn="base" hangingPunct="1">
        <a:lnSpc>
          <a:spcPct val="85000"/>
        </a:lnSpc>
        <a:spcBef>
          <a:spcPct val="0"/>
        </a:spcBef>
        <a:spcAft>
          <a:spcPct val="0"/>
        </a:spcAft>
        <a:defRPr sz="2800">
          <a:solidFill>
            <a:schemeClr val="tx2"/>
          </a:solidFill>
          <a:latin typeface="Verdana" charset="0"/>
        </a:defRPr>
      </a:lvl7pPr>
      <a:lvl8pPr marL="1371600" algn="l" rtl="0" eaLnBrk="1" fontAlgn="base" hangingPunct="1">
        <a:lnSpc>
          <a:spcPct val="85000"/>
        </a:lnSpc>
        <a:spcBef>
          <a:spcPct val="0"/>
        </a:spcBef>
        <a:spcAft>
          <a:spcPct val="0"/>
        </a:spcAft>
        <a:defRPr sz="2800">
          <a:solidFill>
            <a:schemeClr val="tx2"/>
          </a:solidFill>
          <a:latin typeface="Verdana" charset="0"/>
        </a:defRPr>
      </a:lvl8pPr>
      <a:lvl9pPr marL="1828800" algn="l" rtl="0" eaLnBrk="1" fontAlgn="base" hangingPunct="1">
        <a:lnSpc>
          <a:spcPct val="85000"/>
        </a:lnSpc>
        <a:spcBef>
          <a:spcPct val="0"/>
        </a:spcBef>
        <a:spcAft>
          <a:spcPct val="0"/>
        </a:spcAft>
        <a:defRPr sz="2800">
          <a:solidFill>
            <a:schemeClr val="tx2"/>
          </a:solidFill>
          <a:latin typeface="Verdana" charset="0"/>
        </a:defRPr>
      </a:lvl9pPr>
    </p:titleStyle>
    <p:bodyStyle>
      <a:lvl1pPr marL="176213" indent="-176213"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SzPct val="90000"/>
        <a:buFont typeface="Lucida Grande"/>
        <a:buChar char="&gt;"/>
        <a:defRPr>
          <a:solidFill>
            <a:schemeClr val="tx1"/>
          </a:solidFill>
          <a:latin typeface="+mn-lt"/>
          <a:ea typeface="ヒラギノ角ゴ Pro W3" charset="-128"/>
          <a:cs typeface="ヒラギノ角ゴ Pro W3"/>
        </a:defRPr>
      </a:lvl2pPr>
      <a:lvl3pPr marL="73977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3pPr>
      <a:lvl4pPr marL="915988" indent="-109538" algn="l" rtl="0" eaLnBrk="0" fontAlgn="base" hangingPunct="0">
        <a:spcBef>
          <a:spcPct val="20000"/>
        </a:spcBef>
        <a:spcAft>
          <a:spcPct val="0"/>
        </a:spcAft>
        <a:buFont typeface="Arial" pitchFamily="34" charset="0"/>
        <a:buChar char="•"/>
        <a:defRPr sz="1600">
          <a:solidFill>
            <a:schemeClr val="tx1"/>
          </a:solidFill>
          <a:latin typeface="+mn-lt"/>
          <a:ea typeface="ヒラギノ角ゴ Pro W3" charset="-128"/>
          <a:cs typeface="ヒラギノ角ゴ Pro W3"/>
        </a:defRPr>
      </a:lvl4pPr>
      <a:lvl5pPr marL="1203325" indent="-163513" algn="l" rtl="0" eaLnBrk="0" fontAlgn="base" hangingPunct="0">
        <a:spcBef>
          <a:spcPct val="20000"/>
        </a:spcBef>
        <a:spcAft>
          <a:spcPct val="0"/>
        </a:spcAft>
        <a:buFont typeface="Lucida Grande"/>
        <a:buChar char="–"/>
        <a:defRPr sz="1600">
          <a:solidFill>
            <a:schemeClr val="tx1"/>
          </a:solidFill>
          <a:latin typeface="+mn-lt"/>
          <a:ea typeface="ヒラギノ角ゴ Pro W3" charset="-128"/>
          <a:cs typeface="ヒラギノ角ゴ Pro W3"/>
        </a:defRPr>
      </a:lvl5pPr>
      <a:lvl6pPr marL="25146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1" fontAlgn="base" hangingPunct="1">
        <a:spcBef>
          <a:spcPct val="20000"/>
        </a:spcBef>
        <a:spcAft>
          <a:spcPct val="0"/>
        </a:spcAft>
        <a:buClr>
          <a:schemeClr val="accent1"/>
        </a:buClr>
        <a:buChar char="»"/>
        <a:defRPr sz="1200">
          <a:solidFill>
            <a:schemeClr val="tx1"/>
          </a:solidFill>
          <a:latin typeface="+mn-lt"/>
          <a:ea typeface="ヒラギノ角ゴ Pro W3"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5.xml"/></Relationships>
</file>

<file path=ppt/slides/_rels/slide2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5.xml"/></Relationships>
</file>

<file path=ppt/slides/_rels/slide2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5.xml"/></Relationships>
</file>

<file path=ppt/slides/_rels/slide2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5.xml"/></Relationships>
</file>

<file path=ppt/slides/_rels/slide3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45.xml"/></Relationships>
</file>

<file path=ppt/slides/_rels/slide3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45.xml"/></Relationships>
</file>

<file path=ppt/slides/_rels/slide3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45.xml"/></Relationships>
</file>

<file path=ppt/slides/_rels/slide3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45.xml"/></Relationships>
</file>

<file path=ppt/slides/_rels/slide3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45.xml"/></Relationships>
</file>

<file path=ppt/slides/_rels/slide3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4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5.xml"/></Relationships>
</file>

<file path=ppt/slides/_rels/slide41.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45.xml"/></Relationships>
</file>

<file path=ppt/slides/_rels/slide4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45.xml"/></Relationships>
</file>

<file path=ppt/slides/_rels/slide43.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7.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44.xml"/></Relationships>
</file>

<file path=ppt/slides/_rels/slide49.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png"/><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31.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2.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HLS-1011_4-3_PPT-title.jpg"/>
          <p:cNvPicPr>
            <a:picLocks noChangeAspect="1"/>
          </p:cNvPicPr>
          <p:nvPr/>
        </p:nvPicPr>
        <p:blipFill>
          <a:blip r:embed="rId2"/>
          <a:stretch>
            <a:fillRect/>
          </a:stretch>
        </p:blipFill>
        <p:spPr>
          <a:xfrm>
            <a:off x="0" y="0"/>
            <a:ext cx="9143999" cy="6858000"/>
          </a:xfrm>
          <a:prstGeom prst="rect">
            <a:avLst/>
          </a:prstGeom>
        </p:spPr>
      </p:pic>
      <p:sp>
        <p:nvSpPr>
          <p:cNvPr id="5" name="Text Placeholder 4"/>
          <p:cNvSpPr>
            <a:spLocks noGrp="1"/>
          </p:cNvSpPr>
          <p:nvPr>
            <p:ph type="body" sz="quarter" idx="10"/>
          </p:nvPr>
        </p:nvSpPr>
        <p:spPr>
          <a:xfrm>
            <a:off x="0" y="2676745"/>
            <a:ext cx="9144000" cy="1504514"/>
          </a:xfrm>
        </p:spPr>
        <p:txBody>
          <a:bodyPr/>
          <a:lstStyle/>
          <a:p>
            <a:r>
              <a:rPr lang="en-US" altLang="zh-CN" sz="3200" dirty="0">
                <a:latin typeface="微软雅黑" pitchFamily="34" charset="-122"/>
                <a:ea typeface="微软雅黑" pitchFamily="34" charset="-122"/>
                <a:cs typeface="Verdana" pitchFamily="34" charset="0"/>
              </a:rPr>
              <a:t>2015</a:t>
            </a:r>
            <a:r>
              <a:rPr lang="zh-CN" altLang="en-US" sz="3200" dirty="0">
                <a:latin typeface="微软雅黑" pitchFamily="34" charset="-122"/>
                <a:ea typeface="微软雅黑" pitchFamily="34" charset="-122"/>
                <a:cs typeface="Verdana" pitchFamily="34" charset="0"/>
              </a:rPr>
              <a:t>年度项目终期</a:t>
            </a:r>
            <a:r>
              <a:rPr lang="zh-CN" altLang="en-US" sz="3200" dirty="0" smtClean="0">
                <a:latin typeface="微软雅黑" pitchFamily="34" charset="-122"/>
                <a:ea typeface="微软雅黑" pitchFamily="34" charset="-122"/>
                <a:cs typeface="Verdana" pitchFamily="34" charset="0"/>
              </a:rPr>
              <a:t>工作总结</a:t>
            </a:r>
            <a:endParaRPr lang="en-US" altLang="zh-CN" sz="3200" dirty="0" smtClean="0">
              <a:latin typeface="微软雅黑" pitchFamily="34" charset="-122"/>
              <a:ea typeface="微软雅黑" pitchFamily="34" charset="-122"/>
              <a:cs typeface="Verdana" pitchFamily="34" charset="0"/>
            </a:endParaRPr>
          </a:p>
          <a:p>
            <a:r>
              <a:rPr lang="en-US" altLang="zh-CN" sz="2000" dirty="0" smtClean="0">
                <a:latin typeface="微软雅黑" pitchFamily="34" charset="-122"/>
                <a:ea typeface="微软雅黑" pitchFamily="34" charset="-122"/>
              </a:rPr>
              <a:t>-</a:t>
            </a:r>
            <a:r>
              <a:rPr lang="zh-CN" altLang="en-US" sz="2000" dirty="0">
                <a:latin typeface="微软雅黑" pitchFamily="34" charset="-122"/>
                <a:ea typeface="微软雅黑" pitchFamily="34" charset="-122"/>
                <a:cs typeface="Verdana" pitchFamily="34" charset="0"/>
              </a:rPr>
              <a:t>上海证券交易所数据仓库</a:t>
            </a:r>
            <a:r>
              <a:rPr lang="en-US" altLang="zh-CN" sz="2000" dirty="0">
                <a:latin typeface="微软雅黑" pitchFamily="34" charset="-122"/>
                <a:ea typeface="微软雅黑" pitchFamily="34" charset="-122"/>
                <a:cs typeface="Verdana" pitchFamily="34" charset="0"/>
              </a:rPr>
              <a:t/>
            </a:r>
            <a:br>
              <a:rPr lang="en-US" altLang="zh-CN" sz="2000" dirty="0">
                <a:latin typeface="微软雅黑" pitchFamily="34" charset="-122"/>
                <a:ea typeface="微软雅黑" pitchFamily="34" charset="-122"/>
                <a:cs typeface="Verdana" pitchFamily="34" charset="0"/>
              </a:rPr>
            </a:br>
            <a:r>
              <a:rPr lang="zh-CN" altLang="en-US" sz="2000" dirty="0" smtClean="0">
                <a:latin typeface="微软雅黑" pitchFamily="34" charset="-122"/>
                <a:ea typeface="微软雅黑" pitchFamily="34" charset="-122"/>
                <a:cs typeface="Verdana" pitchFamily="34" charset="0"/>
              </a:rPr>
              <a:t>肖 东</a:t>
            </a:r>
            <a:endParaRPr lang="en-US" altLang="zh-CN" sz="1800" dirty="0">
              <a:latin typeface="微软雅黑" pitchFamily="34" charset="-122"/>
              <a:ea typeface="微软雅黑" pitchFamily="34" charset="-122"/>
            </a:endParaRPr>
          </a:p>
          <a:p>
            <a:pPr lvl="3"/>
            <a:r>
              <a:rPr lang="en-US" altLang="zh-CN" dirty="0">
                <a:latin typeface="微软雅黑" pitchFamily="34" charset="-122"/>
                <a:ea typeface="微软雅黑" pitchFamily="34" charset="-122"/>
              </a:rPr>
              <a:t>2015.12</a:t>
            </a:r>
          </a:p>
        </p:txBody>
      </p:sp>
      <p:grpSp>
        <p:nvGrpSpPr>
          <p:cNvPr id="11" name="Group 10"/>
          <p:cNvGrpSpPr/>
          <p:nvPr/>
        </p:nvGrpSpPr>
        <p:grpSpPr>
          <a:xfrm>
            <a:off x="457200" y="0"/>
            <a:ext cx="2438400" cy="914400"/>
            <a:chOff x="609600" y="152400"/>
            <a:chExt cx="2438400" cy="914400"/>
          </a:xfrm>
        </p:grpSpPr>
        <p:sp>
          <p:nvSpPr>
            <p:cNvPr id="12" name="Rectangle 11"/>
            <p:cNvSpPr/>
            <p:nvPr/>
          </p:nvSpPr>
          <p:spPr bwMode="gray">
            <a:xfrm>
              <a:off x="609600" y="15240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4"/>
            <p:cNvGrpSpPr>
              <a:grpSpLocks noChangeAspect="1"/>
            </p:cNvGrpSpPr>
            <p:nvPr/>
          </p:nvGrpSpPr>
          <p:grpSpPr bwMode="auto">
            <a:xfrm>
              <a:off x="1146517" y="457866"/>
              <a:ext cx="1362335" cy="305001"/>
              <a:chOff x="5137" y="4139"/>
              <a:chExt cx="335" cy="75"/>
            </a:xfrm>
            <a:solidFill>
              <a:schemeClr val="bg1"/>
            </a:solidFill>
          </p:grpSpPr>
          <p:sp>
            <p:nvSpPr>
              <p:cNvPr id="14" name="Freeform 5"/>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89647793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250825" y="1268413"/>
            <a:ext cx="8924925" cy="1728787"/>
          </a:xfrm>
        </p:spPr>
        <p:txBody>
          <a:bodyPr lIns="0" rIns="0"/>
          <a:lstStyle/>
          <a:p>
            <a:pPr>
              <a:lnSpc>
                <a:spcPct val="150000"/>
              </a:lnSpc>
              <a:buClr>
                <a:schemeClr val="accent1"/>
              </a:buClr>
              <a:buFont typeface="Wingdings" pitchFamily="2" charset="2"/>
              <a:buChar char="Ø"/>
            </a:pPr>
            <a:r>
              <a:rPr lang="zh-CN" altLang="en-US" dirty="0" smtClean="0">
                <a:latin typeface="微软雅黑" pitchFamily="34" charset="-122"/>
                <a:ea typeface="微软雅黑" pitchFamily="34" charset="-122"/>
              </a:rPr>
              <a:t>根据监管及临时数据分析需要手工在线查询、统计相关信息工作</a:t>
            </a:r>
            <a:endParaRPr lang="en-US" altLang="zh-CN" dirty="0" smtClean="0">
              <a:latin typeface="微软雅黑" pitchFamily="34" charset="-122"/>
              <a:ea typeface="微软雅黑" pitchFamily="34" charset="-122"/>
            </a:endParaRPr>
          </a:p>
          <a:p>
            <a:pPr>
              <a:lnSpc>
                <a:spcPct val="150000"/>
              </a:lnSpc>
              <a:buClr>
                <a:schemeClr val="accent1"/>
              </a:buClr>
              <a:buFont typeface="Wingdings" pitchFamily="2" charset="2"/>
              <a:buChar char="Ø"/>
            </a:pPr>
            <a:r>
              <a:rPr lang="zh-CN" altLang="en-US" dirty="0">
                <a:latin typeface="微软雅黑" pitchFamily="34" charset="-122"/>
                <a:ea typeface="微软雅黑" pitchFamily="34" charset="-122"/>
              </a:rPr>
              <a:t>这些“定制数据查询”根据实际情况分别由</a:t>
            </a:r>
            <a:r>
              <a:rPr lang="en-US" altLang="zh-CN" dirty="0">
                <a:latin typeface="微软雅黑" pitchFamily="34" charset="-122"/>
                <a:ea typeface="微软雅黑" pitchFamily="34" charset="-122"/>
              </a:rPr>
              <a:t>SSE</a:t>
            </a:r>
            <a:r>
              <a:rPr lang="zh-CN" altLang="en-US" dirty="0">
                <a:latin typeface="微软雅黑" pitchFamily="34" charset="-122"/>
                <a:ea typeface="微软雅黑" pitchFamily="34" charset="-122"/>
              </a:rPr>
              <a:t>信息中心团队和</a:t>
            </a:r>
            <a:r>
              <a:rPr lang="en-US" altLang="zh-CN" dirty="0">
                <a:latin typeface="微软雅黑" pitchFamily="34" charset="-122"/>
                <a:ea typeface="微软雅黑" pitchFamily="34" charset="-122"/>
              </a:rPr>
              <a:t>TD</a:t>
            </a:r>
            <a:r>
              <a:rPr lang="zh-CN" altLang="en-US" dirty="0">
                <a:latin typeface="微软雅黑" pitchFamily="34" charset="-122"/>
                <a:ea typeface="微软雅黑" pitchFamily="34" charset="-122"/>
              </a:rPr>
              <a:t>团队执行</a:t>
            </a:r>
            <a:endParaRPr lang="en-US" altLang="zh-CN" dirty="0" smtClean="0">
              <a:latin typeface="微软雅黑" pitchFamily="34" charset="-122"/>
              <a:ea typeface="微软雅黑" pitchFamily="34" charset="-122"/>
            </a:endParaRPr>
          </a:p>
        </p:txBody>
      </p:sp>
      <p:sp>
        <p:nvSpPr>
          <p:cNvPr id="21507" name="Title 1"/>
          <p:cNvSpPr>
            <a:spLocks noGrp="1"/>
          </p:cNvSpPr>
          <p:nvPr>
            <p:ph type="title"/>
          </p:nvPr>
        </p:nvSpPr>
        <p:spPr>
          <a:xfrm>
            <a:off x="381000" y="0"/>
            <a:ext cx="6638925" cy="1143000"/>
          </a:xfrm>
        </p:spPr>
        <p:txBody>
          <a:bodyPr/>
          <a:lstStyle/>
          <a:p>
            <a:r>
              <a:rPr lang="zh-CN" altLang="en-US" dirty="0" smtClean="0">
                <a:latin typeface="微软雅黑" pitchFamily="34" charset="-122"/>
                <a:ea typeface="微软雅黑" pitchFamily="34" charset="-122"/>
              </a:rPr>
              <a:t>系统概况</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数据仓库对外服务情况</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定制数据查询</a:t>
            </a:r>
            <a:endParaRPr lang="en-US" dirty="0" smtClean="0">
              <a:latin typeface="微软雅黑" pitchFamily="34" charset="-122"/>
              <a:ea typeface="微软雅黑" pitchFamily="34" charset="-122"/>
            </a:endParaRPr>
          </a:p>
        </p:txBody>
      </p:sp>
      <p:sp>
        <p:nvSpPr>
          <p:cNvPr id="16" name="Content Placeholder 2"/>
          <p:cNvSpPr txBox="1">
            <a:spLocks/>
          </p:cNvSpPr>
          <p:nvPr/>
        </p:nvSpPr>
        <p:spPr bwMode="auto">
          <a:xfrm>
            <a:off x="971600" y="3141662"/>
            <a:ext cx="7272807" cy="2447577"/>
          </a:xfrm>
          <a:prstGeom prst="roundRect">
            <a:avLst>
              <a:gd name="adj" fmla="val 7161"/>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lIns="0" rIns="0"/>
          <a:lstStyle>
            <a:defPPr>
              <a:defRPr lang="en-US"/>
            </a:defPPr>
            <a:lvl1pPr marL="228600" indent="-228600">
              <a:defRPr sz="24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marL="342900" indent="-342900" algn="l">
              <a:buFont typeface="Wingdings" pitchFamily="2" charset="2"/>
              <a:buChar char="Ø"/>
              <a:defRPr/>
            </a:pPr>
            <a:r>
              <a:rPr lang="zh-CN" altLang="en-US" dirty="0">
                <a:latin typeface="微软雅黑" pitchFamily="34" charset="-122"/>
                <a:ea typeface="微软雅黑" pitchFamily="34" charset="-122"/>
              </a:rPr>
              <a:t>由</a:t>
            </a:r>
            <a:r>
              <a:rPr lang="en-US" altLang="zh-CN" dirty="0">
                <a:latin typeface="微软雅黑" pitchFamily="34" charset="-122"/>
                <a:ea typeface="微软雅黑" pitchFamily="34" charset="-122"/>
              </a:rPr>
              <a:t>TD</a:t>
            </a:r>
            <a:r>
              <a:rPr lang="zh-CN" altLang="en-US" dirty="0" smtClean="0">
                <a:latin typeface="微软雅黑" pitchFamily="34" charset="-122"/>
                <a:ea typeface="微软雅黑" pitchFamily="34" charset="-122"/>
              </a:rPr>
              <a:t>团队协助和承担</a:t>
            </a:r>
            <a:r>
              <a:rPr lang="zh-CN" altLang="en-US" dirty="0">
                <a:latin typeface="微软雅黑" pitchFamily="34" charset="-122"/>
                <a:ea typeface="微软雅黑" pitchFamily="34" charset="-122"/>
              </a:rPr>
              <a:t>的</a:t>
            </a:r>
            <a:r>
              <a:rPr lang="en-US" altLang="zh-CN" dirty="0">
                <a:latin typeface="微软雅黑" pitchFamily="34" charset="-122"/>
                <a:ea typeface="微软雅黑" pitchFamily="34" charset="-122"/>
              </a:rPr>
              <a:t>Ad-Hoc</a:t>
            </a:r>
            <a:r>
              <a:rPr lang="zh-CN" altLang="en-US" dirty="0">
                <a:latin typeface="微软雅黑" pitchFamily="34" charset="-122"/>
                <a:ea typeface="微软雅黑" pitchFamily="34" charset="-122"/>
              </a:rPr>
              <a:t>工作：</a:t>
            </a:r>
            <a:endParaRPr lang="en-US" altLang="zh-CN" dirty="0">
              <a:latin typeface="微软雅黑" pitchFamily="34" charset="-122"/>
              <a:ea typeface="微软雅黑" pitchFamily="34" charset="-122"/>
            </a:endParaRPr>
          </a:p>
          <a:p>
            <a:pPr marL="628650" lvl="1" indent="-171450" algn="l">
              <a:buFont typeface="Wingdings" pitchFamily="2" charset="2"/>
              <a:buChar char="Ø"/>
              <a:defRPr/>
            </a:pPr>
            <a:r>
              <a:rPr lang="en-US" altLang="zh-CN" sz="1600" dirty="0">
                <a:latin typeface="微软雅黑" pitchFamily="34" charset="-122"/>
                <a:ea typeface="微软雅黑" pitchFamily="34" charset="-122"/>
              </a:rPr>
              <a:t>2011</a:t>
            </a:r>
            <a:r>
              <a:rPr lang="zh-CN" altLang="en-US" sz="1600" dirty="0">
                <a:latin typeface="微软雅黑" pitchFamily="34" charset="-122"/>
                <a:ea typeface="微软雅黑" pitchFamily="34" charset="-122"/>
              </a:rPr>
              <a:t>年：</a:t>
            </a:r>
            <a:r>
              <a:rPr lang="en-US" altLang="zh-CN" sz="2000" b="1" dirty="0">
                <a:solidFill>
                  <a:srgbClr val="FF0000"/>
                </a:solidFill>
                <a:latin typeface="微软雅黑" pitchFamily="34" charset="-122"/>
                <a:ea typeface="微软雅黑" pitchFamily="34" charset="-122"/>
              </a:rPr>
              <a:t>111</a:t>
            </a:r>
            <a:r>
              <a:rPr lang="zh-CN" altLang="en-US" sz="1600" dirty="0">
                <a:latin typeface="微软雅黑" pitchFamily="34" charset="-122"/>
                <a:ea typeface="微软雅黑" pitchFamily="34" charset="-122"/>
              </a:rPr>
              <a:t>次</a:t>
            </a:r>
            <a:endParaRPr lang="en-US" altLang="zh-CN" sz="1600" dirty="0">
              <a:latin typeface="微软雅黑" pitchFamily="34" charset="-122"/>
              <a:ea typeface="微软雅黑" pitchFamily="34" charset="-122"/>
            </a:endParaRPr>
          </a:p>
          <a:p>
            <a:pPr marL="628650" lvl="1" indent="-171450" algn="l">
              <a:buFont typeface="Wingdings" pitchFamily="2" charset="2"/>
              <a:buChar char="Ø"/>
              <a:defRPr/>
            </a:pPr>
            <a:r>
              <a:rPr lang="en-US" altLang="zh-CN" sz="1600" dirty="0">
                <a:latin typeface="微软雅黑" pitchFamily="34" charset="-122"/>
                <a:ea typeface="微软雅黑" pitchFamily="34" charset="-122"/>
              </a:rPr>
              <a:t>2012</a:t>
            </a:r>
            <a:r>
              <a:rPr lang="zh-CN" altLang="en-US" sz="1600" dirty="0">
                <a:latin typeface="微软雅黑" pitchFamily="34" charset="-122"/>
                <a:ea typeface="微软雅黑" pitchFamily="34" charset="-122"/>
              </a:rPr>
              <a:t>年：</a:t>
            </a:r>
            <a:r>
              <a:rPr lang="en-US" altLang="zh-CN" sz="2000" b="1" dirty="0">
                <a:solidFill>
                  <a:srgbClr val="FF0000"/>
                </a:solidFill>
                <a:latin typeface="微软雅黑" pitchFamily="34" charset="-122"/>
                <a:ea typeface="微软雅黑" pitchFamily="34" charset="-122"/>
              </a:rPr>
              <a:t>107</a:t>
            </a:r>
            <a:r>
              <a:rPr lang="zh-CN" altLang="en-US" sz="1600" dirty="0">
                <a:latin typeface="微软雅黑" pitchFamily="34" charset="-122"/>
                <a:ea typeface="微软雅黑" pitchFamily="34" charset="-122"/>
              </a:rPr>
              <a:t>次</a:t>
            </a:r>
            <a:endParaRPr lang="en-US" altLang="zh-CN" sz="1600" dirty="0">
              <a:latin typeface="微软雅黑" pitchFamily="34" charset="-122"/>
              <a:ea typeface="微软雅黑" pitchFamily="34" charset="-122"/>
            </a:endParaRPr>
          </a:p>
          <a:p>
            <a:pPr marL="628650" lvl="1" indent="-171450" algn="l">
              <a:buFont typeface="Wingdings" pitchFamily="2" charset="2"/>
              <a:buChar char="Ø"/>
              <a:defRPr/>
            </a:pPr>
            <a:r>
              <a:rPr lang="en-US" altLang="zh-CN" sz="1600" dirty="0">
                <a:latin typeface="微软雅黑" pitchFamily="34" charset="-122"/>
                <a:ea typeface="微软雅黑" pitchFamily="34" charset="-122"/>
              </a:rPr>
              <a:t>2013</a:t>
            </a:r>
            <a:r>
              <a:rPr lang="zh-CN" altLang="en-US" sz="1600" dirty="0">
                <a:latin typeface="微软雅黑" pitchFamily="34" charset="-122"/>
                <a:ea typeface="微软雅黑" pitchFamily="34" charset="-122"/>
              </a:rPr>
              <a:t>年：</a:t>
            </a:r>
            <a:r>
              <a:rPr lang="en-US" altLang="zh-CN" sz="2000" b="1" dirty="0">
                <a:solidFill>
                  <a:srgbClr val="FF0000"/>
                </a:solidFill>
                <a:latin typeface="微软雅黑" pitchFamily="34" charset="-122"/>
                <a:ea typeface="微软雅黑" pitchFamily="34" charset="-122"/>
              </a:rPr>
              <a:t>94</a:t>
            </a:r>
            <a:r>
              <a:rPr lang="zh-CN" altLang="en-US" sz="1600" dirty="0" smtClean="0">
                <a:latin typeface="微软雅黑" pitchFamily="34" charset="-122"/>
                <a:ea typeface="微软雅黑" pitchFamily="34" charset="-122"/>
              </a:rPr>
              <a:t>次</a:t>
            </a:r>
            <a:endParaRPr lang="en-US" altLang="zh-CN" sz="1600" dirty="0">
              <a:latin typeface="微软雅黑" pitchFamily="34" charset="-122"/>
              <a:ea typeface="微软雅黑" pitchFamily="34" charset="-122"/>
            </a:endParaRPr>
          </a:p>
          <a:p>
            <a:pPr marL="628650" lvl="1" indent="-171450" algn="l">
              <a:buFont typeface="Wingdings" pitchFamily="2" charset="2"/>
              <a:buChar char="Ø"/>
              <a:defRPr/>
            </a:pPr>
            <a:r>
              <a:rPr lang="en-US" altLang="zh-CN" sz="1600" dirty="0" smtClean="0">
                <a:latin typeface="微软雅黑" pitchFamily="34" charset="-122"/>
                <a:ea typeface="微软雅黑" pitchFamily="34" charset="-122"/>
              </a:rPr>
              <a:t>2014</a:t>
            </a:r>
            <a:r>
              <a:rPr lang="zh-CN" altLang="en-US" sz="1600" dirty="0" smtClean="0">
                <a:latin typeface="微软雅黑" pitchFamily="34" charset="-122"/>
                <a:ea typeface="微软雅黑" pitchFamily="34" charset="-122"/>
              </a:rPr>
              <a:t>年：</a:t>
            </a:r>
            <a:r>
              <a:rPr lang="en-US" altLang="zh-CN" sz="2000" b="1" dirty="0" smtClean="0">
                <a:solidFill>
                  <a:srgbClr val="FF0000"/>
                </a:solidFill>
                <a:latin typeface="微软雅黑" pitchFamily="34" charset="-122"/>
                <a:ea typeface="微软雅黑" pitchFamily="34" charset="-122"/>
              </a:rPr>
              <a:t>91</a:t>
            </a:r>
            <a:r>
              <a:rPr lang="zh-CN" altLang="en-US" sz="1600" dirty="0" smtClean="0">
                <a:latin typeface="微软雅黑" pitchFamily="34" charset="-122"/>
                <a:ea typeface="微软雅黑" pitchFamily="34" charset="-122"/>
              </a:rPr>
              <a:t>次</a:t>
            </a:r>
            <a:endParaRPr lang="en-US" altLang="zh-CN" sz="1600" dirty="0" smtClean="0">
              <a:latin typeface="微软雅黑" pitchFamily="34" charset="-122"/>
              <a:ea typeface="微软雅黑" pitchFamily="34" charset="-122"/>
            </a:endParaRPr>
          </a:p>
          <a:p>
            <a:pPr marL="628650" lvl="1" indent="-171450" algn="l">
              <a:buFont typeface="Wingdings" pitchFamily="2" charset="2"/>
              <a:buChar char="Ø"/>
              <a:defRPr/>
            </a:pPr>
            <a:r>
              <a:rPr lang="en-US" sz="1600" dirty="0" smtClean="0">
                <a:latin typeface="微软雅黑" pitchFamily="34" charset="-122"/>
                <a:ea typeface="微软雅黑" pitchFamily="34" charset="-122"/>
              </a:rPr>
              <a:t>2015</a:t>
            </a:r>
            <a:r>
              <a:rPr lang="zh-CN" altLang="en-US" sz="1600" dirty="0" smtClean="0">
                <a:latin typeface="微软雅黑" pitchFamily="34" charset="-122"/>
                <a:ea typeface="微软雅黑" pitchFamily="34" charset="-122"/>
              </a:rPr>
              <a:t>年：</a:t>
            </a:r>
            <a:r>
              <a:rPr lang="en-US" altLang="zh-CN" sz="3200" b="1" u="sng" dirty="0">
                <a:solidFill>
                  <a:srgbClr val="FF0000"/>
                </a:solidFill>
                <a:latin typeface="微软雅黑" pitchFamily="34" charset="-122"/>
                <a:ea typeface="微软雅黑" pitchFamily="34" charset="-122"/>
              </a:rPr>
              <a:t>140</a:t>
            </a:r>
            <a:r>
              <a:rPr lang="en-US" altLang="zh-CN" sz="1600" b="1" dirty="0" smtClean="0">
                <a:solidFill>
                  <a:srgbClr val="FF0000"/>
                </a:solidFill>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次，其中</a:t>
            </a:r>
            <a:r>
              <a:rPr lang="en-US" altLang="zh-CN" sz="2000" b="1" dirty="0">
                <a:solidFill>
                  <a:srgbClr val="FF0000"/>
                </a:solidFill>
                <a:latin typeface="微软雅黑" pitchFamily="34" charset="-122"/>
                <a:ea typeface="微软雅黑" pitchFamily="34" charset="-122"/>
              </a:rPr>
              <a:t>7</a:t>
            </a:r>
            <a:r>
              <a:rPr lang="zh-CN" altLang="en-US" sz="2000" b="1" dirty="0">
                <a:solidFill>
                  <a:srgbClr val="FF0000"/>
                </a:solidFill>
                <a:latin typeface="微软雅黑" pitchFamily="34" charset="-122"/>
                <a:ea typeface="微软雅黑" pitchFamily="34" charset="-122"/>
              </a:rPr>
              <a:t>，</a:t>
            </a:r>
            <a:r>
              <a:rPr lang="en-US" altLang="zh-CN" sz="2000" b="1" dirty="0">
                <a:solidFill>
                  <a:srgbClr val="FF0000"/>
                </a:solidFill>
                <a:latin typeface="微软雅黑" pitchFamily="34" charset="-122"/>
                <a:ea typeface="微软雅黑" pitchFamily="34" charset="-122"/>
              </a:rPr>
              <a:t>8</a:t>
            </a:r>
            <a:r>
              <a:rPr lang="zh-CN" altLang="en-US" sz="2000" b="1" dirty="0">
                <a:solidFill>
                  <a:srgbClr val="FF0000"/>
                </a:solidFill>
                <a:latin typeface="微软雅黑" pitchFamily="34" charset="-122"/>
                <a:ea typeface="微软雅黑" pitchFamily="34" charset="-122"/>
              </a:rPr>
              <a:t>，</a:t>
            </a:r>
            <a:r>
              <a:rPr lang="en-US" altLang="zh-CN" sz="2000" b="1" dirty="0">
                <a:solidFill>
                  <a:srgbClr val="FF0000"/>
                </a:solidFill>
                <a:latin typeface="微软雅黑" pitchFamily="34" charset="-122"/>
                <a:ea typeface="微软雅黑" pitchFamily="34" charset="-122"/>
              </a:rPr>
              <a:t>9</a:t>
            </a:r>
            <a:r>
              <a:rPr lang="zh-CN" altLang="en-US" sz="1600" dirty="0" smtClean="0">
                <a:latin typeface="微软雅黑" pitchFamily="34" charset="-122"/>
                <a:ea typeface="微软雅黑" pitchFamily="34" charset="-122"/>
              </a:rPr>
              <a:t>三个月合计</a:t>
            </a:r>
            <a:r>
              <a:rPr lang="en-US" altLang="zh-CN" sz="2000" b="1" dirty="0">
                <a:solidFill>
                  <a:srgbClr val="FF0000"/>
                </a:solidFill>
                <a:latin typeface="微软雅黑" pitchFamily="34" charset="-122"/>
                <a:ea typeface="微软雅黑" pitchFamily="34" charset="-122"/>
              </a:rPr>
              <a:t>82</a:t>
            </a:r>
            <a:r>
              <a:rPr lang="zh-CN" altLang="en-US" sz="1600" dirty="0" smtClean="0">
                <a:latin typeface="微软雅黑" pitchFamily="34" charset="-122"/>
                <a:ea typeface="微软雅黑" pitchFamily="34" charset="-122"/>
              </a:rPr>
              <a:t>次</a:t>
            </a:r>
            <a:endParaRPr lang="en-US" sz="1600" dirty="0">
              <a:latin typeface="微软雅黑" pitchFamily="34" charset="-122"/>
              <a:ea typeface="微软雅黑" pitchFamily="34" charset="-122"/>
            </a:endParaRPr>
          </a:p>
        </p:txBody>
      </p:sp>
      <p:pic>
        <p:nvPicPr>
          <p:cNvPr id="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944" t="4815" r="13460" b="6322"/>
          <a:stretch/>
        </p:blipFill>
        <p:spPr bwMode="auto">
          <a:xfrm>
            <a:off x="7715064" y="-27383"/>
            <a:ext cx="1400583"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11"/>
          <p:cNvSpPr>
            <a:spLocks noChangeArrowheads="1"/>
          </p:cNvSpPr>
          <p:nvPr/>
        </p:nvSpPr>
        <p:spPr bwMode="auto">
          <a:xfrm>
            <a:off x="8415354" y="476672"/>
            <a:ext cx="693149" cy="454448"/>
          </a:xfrm>
          <a:prstGeom prst="roundRect">
            <a:avLst>
              <a:gd name="adj" fmla="val 16667"/>
            </a:avLst>
          </a:prstGeom>
          <a:noFill/>
          <a:ln w="38100">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marL="342900" indent="-342900" algn="l" eaLnBrk="0" hangingPunct="0">
              <a:spcBef>
                <a:spcPct val="20000"/>
              </a:spcBef>
              <a:buFont typeface="Times" pitchFamily="18" charset="0"/>
              <a:buChar char="•"/>
            </a:pPr>
            <a:endParaRPr kumimoji="0" lang="en-US" altLang="zh-CN" sz="2000"/>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381000" y="1371600"/>
            <a:ext cx="8534400" cy="1265312"/>
          </a:xfrm>
        </p:spPr>
        <p:txBody>
          <a:bodyPr/>
          <a:lstStyle/>
          <a:p>
            <a:pPr>
              <a:buClr>
                <a:schemeClr val="accent1"/>
              </a:buClr>
              <a:buFont typeface="Wingdings" pitchFamily="2" charset="2"/>
              <a:buChar char="Ø"/>
            </a:pPr>
            <a:r>
              <a:rPr lang="en-US" altLang="zh-CN" sz="1800" dirty="0" smtClean="0">
                <a:latin typeface="微软雅黑" pitchFamily="34" charset="-122"/>
                <a:ea typeface="微软雅黑" pitchFamily="34" charset="-122"/>
              </a:rPr>
              <a:t>Power user </a:t>
            </a:r>
            <a:r>
              <a:rPr lang="zh-CN" altLang="en-US" sz="1800" dirty="0" smtClean="0">
                <a:latin typeface="微软雅黑" pitchFamily="34" charset="-122"/>
                <a:ea typeface="微软雅黑" pitchFamily="34" charset="-122"/>
              </a:rPr>
              <a:t>开放部门 </a:t>
            </a:r>
            <a:r>
              <a:rPr lang="en-US" altLang="zh-CN" sz="2400" b="1" dirty="0" smtClean="0">
                <a:solidFill>
                  <a:srgbClr val="FF0000"/>
                </a:solidFill>
                <a:latin typeface="微软雅黑" pitchFamily="34" charset="-122"/>
                <a:ea typeface="微软雅黑" pitchFamily="34" charset="-122"/>
              </a:rPr>
              <a:t>3</a:t>
            </a:r>
            <a:r>
              <a:rPr lang="zh-CN" altLang="en-US" sz="1800" dirty="0" smtClean="0">
                <a:latin typeface="微软雅黑" pitchFamily="34" charset="-122"/>
                <a:ea typeface="微软雅黑" pitchFamily="34" charset="-122"/>
              </a:rPr>
              <a:t>个 </a:t>
            </a:r>
            <a:r>
              <a:rPr lang="zh-CN" altLang="en-US" sz="1800" dirty="0">
                <a:latin typeface="微软雅黑" pitchFamily="34" charset="-122"/>
                <a:ea typeface="微软雅黑" pitchFamily="34" charset="-122"/>
              </a:rPr>
              <a:t>（监察部，信息中心，研究中心</a:t>
            </a:r>
            <a:r>
              <a:rPr lang="zh-CN" altLang="en-US" sz="1800" dirty="0" smtClean="0">
                <a:latin typeface="微软雅黑" pitchFamily="34" charset="-122"/>
                <a:ea typeface="微软雅黑" pitchFamily="34" charset="-122"/>
              </a:rPr>
              <a:t>），用户数</a:t>
            </a:r>
            <a:r>
              <a:rPr lang="en-US" altLang="zh-CN" sz="2400" b="1" dirty="0" smtClean="0">
                <a:solidFill>
                  <a:srgbClr val="FF0000"/>
                </a:solidFill>
                <a:latin typeface="微软雅黑" pitchFamily="34" charset="-122"/>
                <a:ea typeface="微软雅黑" pitchFamily="34" charset="-122"/>
              </a:rPr>
              <a:t>21</a:t>
            </a:r>
            <a:r>
              <a:rPr lang="zh-CN" altLang="en-US" sz="1800" dirty="0" smtClean="0">
                <a:latin typeface="微软雅黑" pitchFamily="34" charset="-122"/>
                <a:ea typeface="微软雅黑" pitchFamily="34" charset="-122"/>
              </a:rPr>
              <a:t>个（监察部新增了许多用户）</a:t>
            </a:r>
            <a:endParaRPr lang="en-US" altLang="zh-CN" sz="1800" dirty="0" smtClean="0">
              <a:latin typeface="微软雅黑" pitchFamily="34" charset="-122"/>
              <a:ea typeface="微软雅黑" pitchFamily="34" charset="-122"/>
            </a:endParaRPr>
          </a:p>
          <a:p>
            <a:pPr lvl="1">
              <a:buClr>
                <a:schemeClr val="accent1"/>
              </a:buClr>
              <a:buFont typeface="Wingdings" pitchFamily="2" charset="2"/>
              <a:buChar char="Ø"/>
            </a:pPr>
            <a:r>
              <a:rPr lang="zh-CN" altLang="en-US" sz="1600" dirty="0" smtClean="0">
                <a:latin typeface="微软雅黑" pitchFamily="34" charset="-122"/>
                <a:ea typeface="微软雅黑" pitchFamily="34" charset="-122"/>
              </a:rPr>
              <a:t>用户可用客户端软件通过网关直接访问</a:t>
            </a:r>
            <a:r>
              <a:rPr lang="en-US" altLang="zh-CN" sz="1600" dirty="0" smtClean="0">
                <a:latin typeface="微软雅黑" pitchFamily="34" charset="-122"/>
                <a:ea typeface="微软雅黑" pitchFamily="34" charset="-122"/>
              </a:rPr>
              <a:t>Teradata</a:t>
            </a:r>
            <a:r>
              <a:rPr lang="zh-CN" altLang="en-US" sz="1600" dirty="0" smtClean="0">
                <a:latin typeface="微软雅黑" pitchFamily="34" charset="-122"/>
                <a:ea typeface="微软雅黑" pitchFamily="34" charset="-122"/>
              </a:rPr>
              <a:t>数据库为其开放的视图接口中的数据。</a:t>
            </a:r>
            <a:endParaRPr lang="en-US" sz="1600" dirty="0" smtClean="0">
              <a:latin typeface="微软雅黑" pitchFamily="34" charset="-122"/>
              <a:ea typeface="微软雅黑" pitchFamily="34" charset="-122"/>
            </a:endParaRPr>
          </a:p>
        </p:txBody>
      </p:sp>
      <p:sp>
        <p:nvSpPr>
          <p:cNvPr id="22531" name="Title 1"/>
          <p:cNvSpPr>
            <a:spLocks noGrp="1"/>
          </p:cNvSpPr>
          <p:nvPr>
            <p:ph type="title"/>
          </p:nvPr>
        </p:nvSpPr>
        <p:spPr>
          <a:xfrm>
            <a:off x="381000" y="0"/>
            <a:ext cx="6638925" cy="1143000"/>
          </a:xfrm>
        </p:spPr>
        <p:txBody>
          <a:bodyPr/>
          <a:lstStyle/>
          <a:p>
            <a:r>
              <a:rPr lang="zh-CN" altLang="en-US" smtClean="0">
                <a:latin typeface="微软雅黑" pitchFamily="34" charset="-122"/>
                <a:ea typeface="微软雅黑" pitchFamily="34" charset="-122"/>
              </a:rPr>
              <a:t>系统概况</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数据仓库对外服务情况</a:t>
            </a:r>
            <a:r>
              <a:rPr lang="en-US" altLang="zh-CN" smtClean="0">
                <a:latin typeface="微软雅黑" pitchFamily="34" charset="-122"/>
                <a:ea typeface="微软雅黑" pitchFamily="34" charset="-122"/>
              </a:rPr>
              <a:t/>
            </a:r>
            <a:br>
              <a:rPr lang="en-US" altLang="zh-CN" smtClean="0">
                <a:latin typeface="微软雅黑" pitchFamily="34" charset="-122"/>
                <a:ea typeface="微软雅黑" pitchFamily="34" charset="-122"/>
              </a:rPr>
            </a:b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入库访问服务</a:t>
            </a:r>
            <a:endParaRPr lang="en-US" smtClean="0">
              <a:latin typeface="微软雅黑" pitchFamily="34" charset="-122"/>
              <a:ea typeface="微软雅黑" pitchFamily="34" charset="-122"/>
            </a:endParaRPr>
          </a:p>
        </p:txBody>
      </p:sp>
      <p:sp>
        <p:nvSpPr>
          <p:cNvPr id="12" name="Content Placeholder 2"/>
          <p:cNvSpPr txBox="1">
            <a:spLocks/>
          </p:cNvSpPr>
          <p:nvPr/>
        </p:nvSpPr>
        <p:spPr bwMode="auto">
          <a:xfrm>
            <a:off x="381000" y="3212976"/>
            <a:ext cx="5775325" cy="2808412"/>
          </a:xfrm>
          <a:prstGeom prst="roundRect">
            <a:avLst>
              <a:gd name="adj" fmla="val 7282"/>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accent1"/>
              </a:buClr>
              <a:buFont typeface="Times" pitchFamily="18"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gt;"/>
              <a:defRPr>
                <a:solidFill>
                  <a:schemeClr val="tx1"/>
                </a:solidFill>
                <a:latin typeface="+mn-lt"/>
              </a:defRPr>
            </a:lvl2pPr>
            <a:lvl3pPr marL="1143000" indent="-228600" algn="l" rtl="0" eaLnBrk="0" fontAlgn="base" hangingPunct="0">
              <a:spcBef>
                <a:spcPct val="20000"/>
              </a:spcBef>
              <a:spcAft>
                <a:spcPct val="0"/>
              </a:spcAft>
              <a:buClr>
                <a:schemeClr val="accent1"/>
              </a:buClr>
              <a:buFont typeface="Times" pitchFamily="18" charset="0"/>
              <a:buChar char="•"/>
              <a:defRPr sz="14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12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12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sz="12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sz="12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sz="12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sz="1200">
                <a:solidFill>
                  <a:schemeClr val="tx1"/>
                </a:solidFill>
                <a:latin typeface="+mn-lt"/>
              </a:defRPr>
            </a:lvl9pPr>
          </a:lstStyle>
          <a:p>
            <a:pPr>
              <a:lnSpc>
                <a:spcPct val="150000"/>
              </a:lnSpc>
              <a:buFont typeface="Wingdings" pitchFamily="2" charset="2"/>
              <a:buChar char="Ø"/>
              <a:defRPr/>
            </a:pPr>
            <a:r>
              <a:rPr lang="zh-CN" altLang="en-US" kern="0" dirty="0" smtClean="0">
                <a:latin typeface="微软雅黑" pitchFamily="34" charset="-122"/>
                <a:ea typeface="微软雅黑" pitchFamily="34" charset="-122"/>
              </a:rPr>
              <a:t>数据库向所内相关系统开放连接用户，提供轻量级的汇总数据为这些分析系统提供数据支持</a:t>
            </a:r>
            <a:endParaRPr lang="en-US" altLang="zh-CN" kern="0" dirty="0" smtClean="0">
              <a:latin typeface="微软雅黑" pitchFamily="34" charset="-122"/>
              <a:ea typeface="微软雅黑" pitchFamily="34" charset="-122"/>
            </a:endParaRPr>
          </a:p>
          <a:p>
            <a:pPr>
              <a:lnSpc>
                <a:spcPct val="150000"/>
              </a:lnSpc>
              <a:buFont typeface="Wingdings" pitchFamily="2" charset="2"/>
              <a:buChar char="Ø"/>
              <a:defRPr/>
            </a:pPr>
            <a:r>
              <a:rPr lang="zh-CN" altLang="en-US" kern="0" dirty="0" smtClean="0">
                <a:latin typeface="微软雅黑" pitchFamily="34" charset="-122"/>
                <a:ea typeface="微软雅黑" pitchFamily="34" charset="-122"/>
              </a:rPr>
              <a:t>目前支持的分析系统包括：</a:t>
            </a:r>
            <a:endParaRPr lang="en-US" altLang="zh-CN" kern="0" dirty="0" smtClean="0">
              <a:latin typeface="微软雅黑" pitchFamily="34" charset="-122"/>
              <a:ea typeface="微软雅黑" pitchFamily="34" charset="-122"/>
            </a:endParaRPr>
          </a:p>
          <a:p>
            <a:pPr lvl="1">
              <a:lnSpc>
                <a:spcPct val="150000"/>
              </a:lnSpc>
              <a:buFont typeface="Wingdings" pitchFamily="2" charset="2"/>
              <a:buChar char="Ø"/>
              <a:defRPr/>
            </a:pPr>
            <a:r>
              <a:rPr lang="zh-CN" altLang="en-US" sz="1600" kern="0" dirty="0">
                <a:latin typeface="微软雅黑" pitchFamily="34" charset="-122"/>
              </a:rPr>
              <a:t>监察</a:t>
            </a:r>
            <a:r>
              <a:rPr lang="en-US" altLang="zh-CN" sz="1600" kern="0" dirty="0">
                <a:latin typeface="微软雅黑" pitchFamily="34" charset="-122"/>
              </a:rPr>
              <a:t>SAS</a:t>
            </a:r>
            <a:r>
              <a:rPr lang="zh-CN" altLang="en-US" sz="1600" kern="0" dirty="0">
                <a:latin typeface="微软雅黑" pitchFamily="34" charset="-122"/>
              </a:rPr>
              <a:t>历史数据分析系统</a:t>
            </a:r>
          </a:p>
          <a:p>
            <a:pPr lvl="1">
              <a:lnSpc>
                <a:spcPct val="150000"/>
              </a:lnSpc>
              <a:buFont typeface="Wingdings" pitchFamily="2" charset="2"/>
              <a:buChar char="Ø"/>
              <a:defRPr/>
            </a:pPr>
            <a:r>
              <a:rPr lang="zh-CN" altLang="en-US" sz="1600" kern="0" dirty="0">
                <a:latin typeface="微软雅黑" pitchFamily="34" charset="-122"/>
              </a:rPr>
              <a:t>信息中心决策支持系统</a:t>
            </a:r>
            <a:endParaRPr lang="en-US" altLang="zh-CN" sz="1600" kern="0" dirty="0">
              <a:latin typeface="微软雅黑" pitchFamily="34" charset="-122"/>
            </a:endParaRPr>
          </a:p>
          <a:p>
            <a:pPr lvl="1">
              <a:lnSpc>
                <a:spcPct val="150000"/>
              </a:lnSpc>
              <a:buFont typeface="Wingdings" pitchFamily="2" charset="2"/>
              <a:buChar char="Ø"/>
              <a:defRPr/>
            </a:pPr>
            <a:r>
              <a:rPr lang="zh-CN" altLang="en-US" sz="1600" kern="0" dirty="0">
                <a:latin typeface="微软雅黑" pitchFamily="34" charset="-122"/>
              </a:rPr>
              <a:t>创新实验室平台</a:t>
            </a:r>
            <a:endParaRPr lang="en-US" altLang="zh-CN" sz="1600" kern="0" dirty="0">
              <a:latin typeface="微软雅黑" pitchFamily="34" charset="-122"/>
            </a:endParaRPr>
          </a:p>
          <a:p>
            <a:pPr>
              <a:lnSpc>
                <a:spcPct val="150000"/>
              </a:lnSpc>
              <a:defRPr/>
            </a:pPr>
            <a:endParaRPr lang="en-US" kern="0" dirty="0">
              <a:latin typeface="微软雅黑" pitchFamily="34" charset="-122"/>
              <a:ea typeface="微软雅黑" pitchFamily="34" charset="-122"/>
            </a:endParaRPr>
          </a:p>
        </p:txBody>
      </p:sp>
      <p:pic>
        <p:nvPicPr>
          <p:cNvPr id="11"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944" t="4815" r="13460" b="6322"/>
          <a:stretch/>
        </p:blipFill>
        <p:spPr bwMode="auto">
          <a:xfrm>
            <a:off x="7715064" y="-27383"/>
            <a:ext cx="1400583"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1"/>
          <p:cNvSpPr>
            <a:spLocks noChangeArrowheads="1"/>
          </p:cNvSpPr>
          <p:nvPr/>
        </p:nvSpPr>
        <p:spPr bwMode="auto">
          <a:xfrm>
            <a:off x="7668344" y="476672"/>
            <a:ext cx="693149" cy="454448"/>
          </a:xfrm>
          <a:prstGeom prst="roundRect">
            <a:avLst>
              <a:gd name="adj" fmla="val 16667"/>
            </a:avLst>
          </a:prstGeom>
          <a:noFill/>
          <a:ln w="38100">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marL="342900" indent="-342900" algn="l" eaLnBrk="0" hangingPunct="0">
              <a:spcBef>
                <a:spcPct val="20000"/>
              </a:spcBef>
              <a:buFont typeface="Times" pitchFamily="18" charset="0"/>
              <a:buChar char="•"/>
            </a:pPr>
            <a:endParaRPr kumimoji="0" lang="en-US" altLang="zh-CN" sz="2000"/>
          </a:p>
        </p:txBody>
      </p:sp>
      <p:sp>
        <p:nvSpPr>
          <p:cNvPr id="15" name="AutoShape 454"/>
          <p:cNvSpPr>
            <a:spLocks noChangeArrowheads="1"/>
          </p:cNvSpPr>
          <p:nvPr/>
        </p:nvSpPr>
        <p:spPr bwMode="auto">
          <a:xfrm>
            <a:off x="6780826" y="4483385"/>
            <a:ext cx="1512391" cy="1151483"/>
          </a:xfrm>
          <a:prstGeom prst="can">
            <a:avLst>
              <a:gd name="adj" fmla="val 19349"/>
            </a:avLst>
          </a:prstGeom>
          <a:gradFill rotWithShape="1">
            <a:gsLst>
              <a:gs pos="0">
                <a:srgbClr val="765E2F"/>
              </a:gs>
              <a:gs pos="50000">
                <a:srgbClr val="FFCC66"/>
              </a:gs>
              <a:gs pos="100000">
                <a:srgbClr val="765E2F"/>
              </a:gs>
            </a:gsLst>
            <a:lin ang="0" scaled="1"/>
          </a:gradFill>
          <a:ln w="19050">
            <a:solidFill>
              <a:srgbClr val="000000"/>
            </a:solidFill>
            <a:round/>
            <a:headEnd/>
            <a:tailEnd/>
          </a:ln>
        </p:spPr>
        <p:txBody>
          <a:bodyPr wrap="none" anchor="ctr"/>
          <a:lstStyle/>
          <a:p>
            <a:r>
              <a:rPr lang="en-US" altLang="zh-CN" dirty="0">
                <a:solidFill>
                  <a:srgbClr val="000000"/>
                </a:solidFill>
              </a:rPr>
              <a:t>Teradata</a:t>
            </a:r>
          </a:p>
          <a:p>
            <a:endParaRPr lang="en-US" altLang="zh-CN" dirty="0">
              <a:solidFill>
                <a:srgbClr val="000000"/>
              </a:solidFill>
            </a:endParaRPr>
          </a:p>
          <a:p>
            <a:r>
              <a:rPr lang="en-US" altLang="zh-CN" dirty="0">
                <a:solidFill>
                  <a:srgbClr val="000000"/>
                </a:solidFill>
              </a:rPr>
              <a:t>SSE-EDW</a:t>
            </a:r>
            <a:endParaRPr lang="en-US" altLang="zh-CN" sz="1400" dirty="0">
              <a:solidFill>
                <a:srgbClr val="000000"/>
              </a:solidFill>
            </a:endParaRPr>
          </a:p>
        </p:txBody>
      </p:sp>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214" y="3258604"/>
            <a:ext cx="1725613" cy="43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AutoShape 6"/>
          <p:cNvSpPr>
            <a:spLocks noChangeArrowheads="1"/>
          </p:cNvSpPr>
          <p:nvPr/>
        </p:nvSpPr>
        <p:spPr bwMode="auto">
          <a:xfrm>
            <a:off x="7321121" y="3762660"/>
            <a:ext cx="431800" cy="720725"/>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mtClean="0">
                <a:latin typeface="微软雅黑" pitchFamily="34" charset="-122"/>
                <a:ea typeface="微软雅黑" pitchFamily="34" charset="-122"/>
              </a:rPr>
              <a:t>项目工作内容</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工作分类</a:t>
            </a:r>
          </a:p>
        </p:txBody>
      </p:sp>
      <p:graphicFrame>
        <p:nvGraphicFramePr>
          <p:cNvPr id="3" name="图示 2"/>
          <p:cNvGraphicFramePr/>
          <p:nvPr/>
        </p:nvGraphicFramePr>
        <p:xfrm>
          <a:off x="395536" y="1196752"/>
          <a:ext cx="8496944"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115888"/>
            <a:ext cx="5486400" cy="1027112"/>
          </a:xfrm>
        </p:spPr>
        <p:txBody>
          <a:bodyPr/>
          <a:lstStyle/>
          <a:p>
            <a:r>
              <a:rPr lang="zh-CN" altLang="en-US" smtClean="0">
                <a:latin typeface="微软雅黑" pitchFamily="34" charset="-122"/>
                <a:ea typeface="微软雅黑" pitchFamily="34" charset="-122"/>
              </a:rPr>
              <a:t>项目工作内容</a:t>
            </a:r>
            <a:r>
              <a:rPr lang="en-US" altLang="zh-CN" sz="2000" smtClean="0">
                <a:latin typeface="微软雅黑" pitchFamily="34" charset="-122"/>
                <a:ea typeface="微软雅黑" pitchFamily="34" charset="-122"/>
              </a:rPr>
              <a:t>—</a:t>
            </a:r>
            <a:r>
              <a:rPr lang="zh-CN" altLang="en-US" smtClean="0">
                <a:latin typeface="微软雅黑" pitchFamily="34" charset="-122"/>
                <a:ea typeface="微软雅黑" pitchFamily="34" charset="-122"/>
              </a:rPr>
              <a:t>运维工作</a:t>
            </a:r>
            <a:r>
              <a:rPr lang="en-US" altLang="zh-CN" smtClean="0">
                <a:latin typeface="微软雅黑" pitchFamily="34" charset="-122"/>
                <a:ea typeface="微软雅黑" pitchFamily="34" charset="-122"/>
              </a:rPr>
              <a:t/>
            </a:r>
            <a:br>
              <a:rPr lang="en-US" altLang="zh-CN" smtClean="0">
                <a:latin typeface="微软雅黑" pitchFamily="34" charset="-122"/>
                <a:ea typeface="微软雅黑" pitchFamily="34" charset="-122"/>
              </a:rPr>
            </a:b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系统日常运维</a:t>
            </a:r>
            <a:endParaRPr lang="zh-CN" altLang="en-US" smtClean="0">
              <a:latin typeface="微软雅黑" pitchFamily="34" charset="-122"/>
              <a:ea typeface="微软雅黑" pitchFamily="34" charset="-122"/>
            </a:endParaRPr>
          </a:p>
        </p:txBody>
      </p:sp>
      <p:sp>
        <p:nvSpPr>
          <p:cNvPr id="6" name="圆角矩形 94"/>
          <p:cNvSpPr/>
          <p:nvPr/>
        </p:nvSpPr>
        <p:spPr bwMode="auto">
          <a:xfrm>
            <a:off x="4652963" y="3911600"/>
            <a:ext cx="4267200" cy="2660650"/>
          </a:xfrm>
          <a:prstGeom prst="roundRect">
            <a:avLst>
              <a:gd name="adj" fmla="val 7414"/>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Ins="0"/>
          <a:lstStyle/>
          <a:p>
            <a:pPr marL="342900" indent="-342900" algn="l">
              <a:lnSpc>
                <a:spcPct val="125000"/>
              </a:lnSpc>
              <a:buClr>
                <a:srgbClr val="FF9900"/>
              </a:buClr>
              <a:buFont typeface="Wingdings" pitchFamily="2" charset="2"/>
              <a:buChar char="Ø"/>
              <a:defRPr/>
            </a:pPr>
            <a:r>
              <a:rPr lang="zh-CN" altLang="en-US" sz="2000" kern="0" dirty="0">
                <a:solidFill>
                  <a:srgbClr val="000000"/>
                </a:solidFill>
                <a:latin typeface="微软雅黑" pitchFamily="34" charset="-122"/>
                <a:ea typeface="微软雅黑" pitchFamily="34" charset="-122"/>
              </a:rPr>
              <a:t>数据备份恢复日常操作</a:t>
            </a:r>
            <a:endParaRPr lang="en-US" altLang="zh-CN" sz="20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备份监控和检查</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en-US" altLang="zh-CN" sz="1600" kern="0" dirty="0">
                <a:solidFill>
                  <a:srgbClr val="000000"/>
                </a:solidFill>
                <a:latin typeface="微软雅黑" pitchFamily="34" charset="-122"/>
                <a:ea typeface="微软雅黑" pitchFamily="34" charset="-122"/>
              </a:rPr>
              <a:t>PPI</a:t>
            </a:r>
            <a:r>
              <a:rPr lang="zh-CN" altLang="en-US" sz="1600" kern="0" dirty="0">
                <a:solidFill>
                  <a:srgbClr val="000000"/>
                </a:solidFill>
                <a:latin typeface="微软雅黑" pitchFamily="34" charset="-122"/>
                <a:ea typeface="微软雅黑" pitchFamily="34" charset="-122"/>
              </a:rPr>
              <a:t>分区调整和备份</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备份异常处理</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不定期数据备份和恢复工作，报告，介质管理</a:t>
            </a:r>
          </a:p>
        </p:txBody>
      </p:sp>
      <p:sp>
        <p:nvSpPr>
          <p:cNvPr id="7" name="圆角矩形 93"/>
          <p:cNvSpPr/>
          <p:nvPr/>
        </p:nvSpPr>
        <p:spPr bwMode="auto">
          <a:xfrm>
            <a:off x="323850" y="3916363"/>
            <a:ext cx="4267200" cy="2667000"/>
          </a:xfrm>
          <a:prstGeom prst="roundRect">
            <a:avLst>
              <a:gd name="adj" fmla="val 8755"/>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Ins="0"/>
          <a:lstStyle/>
          <a:p>
            <a:pPr marL="342900" indent="-342900" algn="l">
              <a:lnSpc>
                <a:spcPct val="125000"/>
              </a:lnSpc>
              <a:buClr>
                <a:srgbClr val="FF9900"/>
              </a:buClr>
              <a:buFont typeface="Wingdings" pitchFamily="2" charset="2"/>
              <a:buChar char="Ø"/>
              <a:defRPr/>
            </a:pPr>
            <a:r>
              <a:rPr lang="en-US" altLang="zh-CN" sz="2000" kern="0" dirty="0">
                <a:solidFill>
                  <a:srgbClr val="000000"/>
                </a:solidFill>
                <a:latin typeface="微软雅黑" pitchFamily="34" charset="-122"/>
                <a:ea typeface="微软雅黑" pitchFamily="34" charset="-122"/>
              </a:rPr>
              <a:t>Portal</a:t>
            </a:r>
            <a:r>
              <a:rPr lang="zh-CN" altLang="en-US" sz="2000" kern="0" dirty="0">
                <a:solidFill>
                  <a:srgbClr val="000000"/>
                </a:solidFill>
                <a:latin typeface="微软雅黑" pitchFamily="34" charset="-122"/>
                <a:ea typeface="微软雅黑" pitchFamily="34" charset="-122"/>
              </a:rPr>
              <a:t>、非结构化数据加载</a:t>
            </a:r>
            <a:endParaRPr lang="en-US" altLang="zh-CN" sz="20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环境和配置管理</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en-US" altLang="zh-CN" sz="1600" kern="0" dirty="0">
                <a:solidFill>
                  <a:srgbClr val="000000"/>
                </a:solidFill>
                <a:latin typeface="微软雅黑" pitchFamily="34" charset="-122"/>
                <a:ea typeface="微软雅黑" pitchFamily="34" charset="-122"/>
              </a:rPr>
              <a:t>Portal</a:t>
            </a:r>
            <a:r>
              <a:rPr lang="zh-CN" altLang="en-US" sz="1600" kern="0" dirty="0">
                <a:solidFill>
                  <a:srgbClr val="000000"/>
                </a:solidFill>
                <a:latin typeface="微软雅黑" pitchFamily="34" charset="-122"/>
                <a:ea typeface="微软雅黑" pitchFamily="34" charset="-122"/>
              </a:rPr>
              <a:t>页面调整</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非结构化数据 ，电子文档加载</a:t>
            </a:r>
            <a:endParaRPr lang="en-US" altLang="zh-CN" sz="1600" kern="0" dirty="0">
              <a:solidFill>
                <a:srgbClr val="000000"/>
              </a:solidFill>
              <a:latin typeface="微软雅黑" pitchFamily="34" charset="-122"/>
              <a:ea typeface="微软雅黑" pitchFamily="34" charset="-122"/>
            </a:endParaRPr>
          </a:p>
        </p:txBody>
      </p:sp>
      <p:sp>
        <p:nvSpPr>
          <p:cNvPr id="8" name="圆角矩形 92"/>
          <p:cNvSpPr/>
          <p:nvPr/>
        </p:nvSpPr>
        <p:spPr bwMode="auto">
          <a:xfrm>
            <a:off x="4652963" y="1185863"/>
            <a:ext cx="4267200" cy="2667000"/>
          </a:xfrm>
          <a:prstGeom prst="roundRect">
            <a:avLst>
              <a:gd name="adj" fmla="val 10513"/>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Ins="0"/>
          <a:lstStyle/>
          <a:p>
            <a:pPr marL="342900" indent="-342900" algn="l">
              <a:lnSpc>
                <a:spcPct val="125000"/>
              </a:lnSpc>
              <a:buClr>
                <a:srgbClr val="FF9900"/>
              </a:buClr>
              <a:buFont typeface="Wingdings" pitchFamily="2" charset="2"/>
              <a:buChar char="Ø"/>
              <a:defRPr/>
            </a:pPr>
            <a:r>
              <a:rPr lang="zh-CN" altLang="en-US" sz="2000" kern="0" dirty="0">
                <a:solidFill>
                  <a:srgbClr val="000000"/>
                </a:solidFill>
                <a:latin typeface="微软雅黑" pitchFamily="34" charset="-122"/>
                <a:ea typeface="微软雅黑" pitchFamily="34" charset="-122"/>
              </a:rPr>
              <a:t>数据仓库服务子系统日常运维</a:t>
            </a:r>
            <a:endParaRPr lang="en-US" altLang="zh-CN" sz="20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前端应用服务管理，日常安全检查</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应用统计报告</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业务测试和通关测试工作</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各输出子系统调整和处理</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输出子系统数据提供和答疑工作</a:t>
            </a:r>
          </a:p>
        </p:txBody>
      </p:sp>
      <p:sp>
        <p:nvSpPr>
          <p:cNvPr id="9" name="圆角矩形 76"/>
          <p:cNvSpPr/>
          <p:nvPr/>
        </p:nvSpPr>
        <p:spPr bwMode="auto">
          <a:xfrm>
            <a:off x="323850" y="1185863"/>
            <a:ext cx="4267200" cy="2667000"/>
          </a:xfrm>
          <a:prstGeom prst="roundRect">
            <a:avLst>
              <a:gd name="adj" fmla="val 9634"/>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Ins="0"/>
          <a:lstStyle/>
          <a:p>
            <a:pPr marL="342900" indent="-342900" algn="l">
              <a:lnSpc>
                <a:spcPct val="125000"/>
              </a:lnSpc>
              <a:buClr>
                <a:srgbClr val="FF9900"/>
              </a:buClr>
              <a:buFont typeface="Wingdings" pitchFamily="2" charset="2"/>
              <a:buChar char="Ø"/>
              <a:defRPr/>
            </a:pPr>
            <a:r>
              <a:rPr lang="zh-CN" altLang="en-US" sz="2000" kern="0" dirty="0">
                <a:solidFill>
                  <a:srgbClr val="000000"/>
                </a:solidFill>
                <a:latin typeface="微软雅黑" pitchFamily="34" charset="-122"/>
                <a:ea typeface="微软雅黑" pitchFamily="34" charset="-122"/>
              </a:rPr>
              <a:t>系统巡检、</a:t>
            </a:r>
            <a:r>
              <a:rPr lang="en-US" altLang="zh-CN" sz="2000" kern="0" dirty="0">
                <a:solidFill>
                  <a:srgbClr val="000000"/>
                </a:solidFill>
                <a:latin typeface="微软雅黑" pitchFamily="34" charset="-122"/>
                <a:ea typeface="微软雅黑" pitchFamily="34" charset="-122"/>
              </a:rPr>
              <a:t>ETL</a:t>
            </a:r>
            <a:r>
              <a:rPr lang="zh-CN" altLang="en-US" sz="2000" kern="0" dirty="0">
                <a:solidFill>
                  <a:srgbClr val="000000"/>
                </a:solidFill>
                <a:latin typeface="微软雅黑" pitchFamily="34" charset="-122"/>
                <a:ea typeface="微软雅黑" pitchFamily="34" charset="-122"/>
              </a:rPr>
              <a:t>、数据库管理</a:t>
            </a:r>
            <a:endParaRPr lang="en-US" altLang="zh-CN" sz="20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每日系统巡检工作</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每日故障处理工作</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zh-CN" altLang="en-US" sz="1600" kern="0" dirty="0">
                <a:solidFill>
                  <a:srgbClr val="000000"/>
                </a:solidFill>
                <a:latin typeface="微软雅黑" pitchFamily="34" charset="-122"/>
                <a:ea typeface="微软雅黑" pitchFamily="34" charset="-122"/>
              </a:rPr>
              <a:t>数据库服务维护工作</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en-US" altLang="zh-CN" sz="1600" kern="0" dirty="0">
                <a:solidFill>
                  <a:srgbClr val="000000"/>
                </a:solidFill>
                <a:latin typeface="微软雅黑" pitchFamily="34" charset="-122"/>
                <a:ea typeface="微软雅黑" pitchFamily="34" charset="-122"/>
              </a:rPr>
              <a:t>DBA</a:t>
            </a:r>
            <a:r>
              <a:rPr lang="zh-CN" altLang="en-US" sz="1600" kern="0" dirty="0">
                <a:solidFill>
                  <a:srgbClr val="000000"/>
                </a:solidFill>
                <a:latin typeface="微软雅黑" pitchFamily="34" charset="-122"/>
                <a:ea typeface="微软雅黑" pitchFamily="34" charset="-122"/>
              </a:rPr>
              <a:t>管理</a:t>
            </a:r>
            <a:endParaRPr lang="en-US" altLang="zh-CN" sz="1600" kern="0" dirty="0">
              <a:solidFill>
                <a:srgbClr val="000000"/>
              </a:solidFill>
              <a:latin typeface="微软雅黑" pitchFamily="34" charset="-122"/>
              <a:ea typeface="微软雅黑" pitchFamily="34" charset="-122"/>
            </a:endParaRPr>
          </a:p>
          <a:p>
            <a:pPr marL="565150" lvl="1" indent="-285750" algn="l">
              <a:lnSpc>
                <a:spcPct val="125000"/>
              </a:lnSpc>
              <a:buClr>
                <a:srgbClr val="FF9900"/>
              </a:buClr>
              <a:buFont typeface="Wingdings" pitchFamily="2" charset="2"/>
              <a:buChar char="Ø"/>
              <a:defRPr/>
            </a:pPr>
            <a:r>
              <a:rPr lang="en-US" altLang="zh-CN" sz="1600" kern="0" dirty="0">
                <a:solidFill>
                  <a:srgbClr val="000000"/>
                </a:solidFill>
                <a:latin typeface="微软雅黑" pitchFamily="34" charset="-122"/>
                <a:ea typeface="微软雅黑" pitchFamily="34" charset="-122"/>
              </a:rPr>
              <a:t>AUTOMATION</a:t>
            </a:r>
            <a:r>
              <a:rPr lang="zh-CN" altLang="en-US" sz="1600" kern="0" dirty="0">
                <a:solidFill>
                  <a:srgbClr val="000000"/>
                </a:solidFill>
                <a:latin typeface="微软雅黑" pitchFamily="34" charset="-122"/>
                <a:ea typeface="微软雅黑" pitchFamily="34" charset="-122"/>
              </a:rPr>
              <a:t>配置维护</a:t>
            </a:r>
            <a:endParaRPr lang="zh-CN" altLang="en-US" sz="1600" dirty="0">
              <a:solidFill>
                <a:srgbClr val="1B447D">
                  <a:lumMod val="75000"/>
                </a:srgbClr>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0"/>
            <a:ext cx="5486400" cy="1143000"/>
          </a:xfrm>
        </p:spPr>
        <p:txBody>
          <a:bodyPr/>
          <a:lstStyle/>
          <a:p>
            <a:r>
              <a:rPr lang="zh-CN" altLang="en-US" smtClean="0">
                <a:latin typeface="微软雅黑" pitchFamily="34" charset="-122"/>
                <a:ea typeface="微软雅黑" pitchFamily="34" charset="-122"/>
              </a:rPr>
              <a:t>项目工作内容</a:t>
            </a:r>
            <a:r>
              <a:rPr lang="en-US" altLang="zh-CN" sz="2000" smtClean="0">
                <a:latin typeface="微软雅黑" pitchFamily="34" charset="-122"/>
                <a:ea typeface="微软雅黑" pitchFamily="34" charset="-122"/>
              </a:rPr>
              <a:t>—</a:t>
            </a:r>
            <a:r>
              <a:rPr lang="zh-CN" altLang="en-US" smtClean="0">
                <a:latin typeface="微软雅黑" pitchFamily="34" charset="-122"/>
                <a:ea typeface="微软雅黑" pitchFamily="34" charset="-122"/>
              </a:rPr>
              <a:t>运维工作</a:t>
            </a:r>
            <a:r>
              <a:rPr lang="en-US" altLang="zh-CN" smtClean="0">
                <a:latin typeface="微软雅黑" pitchFamily="34" charset="-122"/>
                <a:ea typeface="微软雅黑" pitchFamily="34" charset="-122"/>
              </a:rPr>
              <a:t/>
            </a:r>
            <a:br>
              <a:rPr lang="en-US" altLang="zh-CN" smtClean="0">
                <a:latin typeface="微软雅黑" pitchFamily="34" charset="-122"/>
                <a:ea typeface="微软雅黑" pitchFamily="34" charset="-122"/>
              </a:rPr>
            </a:b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灾备系统维护工作</a:t>
            </a:r>
            <a:endParaRPr lang="zh-CN" altLang="en-US" smtClean="0">
              <a:latin typeface="微软雅黑" pitchFamily="34" charset="-122"/>
              <a:ea typeface="微软雅黑" pitchFamily="34" charset="-122"/>
            </a:endParaRPr>
          </a:p>
        </p:txBody>
      </p:sp>
      <p:sp>
        <p:nvSpPr>
          <p:cNvPr id="9" name="Content Placeholder 2"/>
          <p:cNvSpPr>
            <a:spLocks noGrp="1"/>
          </p:cNvSpPr>
          <p:nvPr>
            <p:ph idx="1"/>
          </p:nvPr>
        </p:nvSpPr>
        <p:spPr>
          <a:xfrm>
            <a:off x="292100" y="1303338"/>
            <a:ext cx="4191000" cy="4502150"/>
          </a:xfrm>
          <a:prstGeom prst="roundRect">
            <a:avLst>
              <a:gd name="adj" fmla="val 8975"/>
            </a:avLst>
          </a:prstGeom>
          <a:solidFill>
            <a:srgbClr val="92D050"/>
          </a:solidFill>
          <a:ln cap="flat" algn="ctr">
            <a:solidFill>
              <a:schemeClr val="tx2"/>
            </a:solidFill>
            <a:round/>
            <a:headEnd type="none" w="med" len="med"/>
            <a:tailEnd type="none" w="med" len="med"/>
          </a:ln>
          <a:effectLst>
            <a:outerShdw blurRad="50800" dist="38100" dir="2700000" algn="tl" rotWithShape="0">
              <a:prstClr val="black">
                <a:alpha val="40000"/>
              </a:prstClr>
            </a:outerShdw>
          </a:effectLst>
        </p:spPr>
        <p:txBody>
          <a:bodyPr rIns="0" rtlCol="0"/>
          <a:lstStyle/>
          <a:p>
            <a:pPr>
              <a:lnSpc>
                <a:spcPct val="150000"/>
              </a:lnSpc>
              <a:buClr>
                <a:srgbClr val="FF9900"/>
              </a:buClr>
              <a:buFont typeface="Wingdings" pitchFamily="2" charset="2"/>
              <a:buChar char="Ø"/>
              <a:defRPr/>
            </a:pPr>
            <a:r>
              <a:rPr lang="zh-CN" altLang="en-US" sz="2400" dirty="0">
                <a:solidFill>
                  <a:srgbClr val="000000"/>
                </a:solidFill>
                <a:latin typeface="微软雅黑" pitchFamily="34" charset="-122"/>
                <a:ea typeface="微软雅黑" pitchFamily="34" charset="-122"/>
              </a:rPr>
              <a:t>双系统运维</a:t>
            </a:r>
            <a:endParaRPr lang="en-US" altLang="zh-CN" sz="2400" dirty="0">
              <a:solidFill>
                <a:srgbClr val="000000"/>
              </a:solidFill>
              <a:latin typeface="微软雅黑" pitchFamily="34" charset="-122"/>
              <a:ea typeface="微软雅黑" pitchFamily="34" charset="-122"/>
            </a:endParaRPr>
          </a:p>
          <a:p>
            <a:pPr marL="666750" lvl="1" indent="-342900">
              <a:lnSpc>
                <a:spcPct val="150000"/>
              </a:lnSpc>
              <a:buClr>
                <a:srgbClr val="FF9900"/>
              </a:buClr>
              <a:buFont typeface="Wingdings" pitchFamily="2" charset="2"/>
              <a:buChar char="Ø"/>
              <a:defRPr/>
            </a:pPr>
            <a:r>
              <a:rPr lang="zh-CN" altLang="en-US" sz="2000" dirty="0">
                <a:solidFill>
                  <a:srgbClr val="000000"/>
                </a:solidFill>
                <a:latin typeface="微软雅黑" pitchFamily="34" charset="-122"/>
                <a:ea typeface="微软雅黑" pitchFamily="34" charset="-122"/>
                <a:cs typeface="+mn-cs"/>
              </a:rPr>
              <a:t>双系统上线部署额外工作</a:t>
            </a:r>
            <a:endParaRPr lang="en-US" altLang="zh-CN" sz="2000" dirty="0">
              <a:solidFill>
                <a:srgbClr val="000000"/>
              </a:solidFill>
              <a:latin typeface="微软雅黑" pitchFamily="34" charset="-122"/>
              <a:ea typeface="微软雅黑" pitchFamily="34" charset="-122"/>
              <a:cs typeface="+mn-cs"/>
            </a:endParaRPr>
          </a:p>
          <a:p>
            <a:pPr marL="666750" lvl="1" indent="-342900">
              <a:lnSpc>
                <a:spcPct val="150000"/>
              </a:lnSpc>
              <a:buClr>
                <a:srgbClr val="FF9900"/>
              </a:buClr>
              <a:buFont typeface="Wingdings" pitchFamily="2" charset="2"/>
              <a:buChar char="Ø"/>
              <a:defRPr/>
            </a:pPr>
            <a:r>
              <a:rPr lang="zh-CN" altLang="en-US" sz="2000" dirty="0">
                <a:solidFill>
                  <a:srgbClr val="000000"/>
                </a:solidFill>
                <a:latin typeface="微软雅黑" pitchFamily="34" charset="-122"/>
                <a:ea typeface="微软雅黑" pitchFamily="34" charset="-122"/>
                <a:cs typeface="+mn-cs"/>
              </a:rPr>
              <a:t>每日</a:t>
            </a:r>
            <a:r>
              <a:rPr lang="en-US" altLang="zh-CN" sz="2000" dirty="0">
                <a:solidFill>
                  <a:srgbClr val="000000"/>
                </a:solidFill>
                <a:latin typeface="微软雅黑" pitchFamily="34" charset="-122"/>
                <a:ea typeface="微软雅黑" pitchFamily="34" charset="-122"/>
                <a:cs typeface="+mn-cs"/>
              </a:rPr>
              <a:t>3</a:t>
            </a:r>
            <a:r>
              <a:rPr lang="zh-CN" altLang="en-US" sz="2000" dirty="0">
                <a:solidFill>
                  <a:srgbClr val="000000"/>
                </a:solidFill>
                <a:latin typeface="微软雅黑" pitchFamily="34" charset="-122"/>
                <a:ea typeface="微软雅黑" pitchFamily="34" charset="-122"/>
                <a:cs typeface="+mn-cs"/>
              </a:rPr>
              <a:t>次数据一致性常规检查</a:t>
            </a:r>
            <a:endParaRPr lang="en-US" altLang="zh-CN" sz="2000" dirty="0">
              <a:solidFill>
                <a:srgbClr val="000000"/>
              </a:solidFill>
              <a:latin typeface="微软雅黑" pitchFamily="34" charset="-122"/>
              <a:ea typeface="微软雅黑" pitchFamily="34" charset="-122"/>
              <a:cs typeface="+mn-cs"/>
            </a:endParaRPr>
          </a:p>
          <a:p>
            <a:pPr marL="666750" lvl="1" indent="-342900">
              <a:lnSpc>
                <a:spcPct val="150000"/>
              </a:lnSpc>
              <a:buClr>
                <a:srgbClr val="FF9900"/>
              </a:buClr>
              <a:buFont typeface="Wingdings" pitchFamily="2" charset="2"/>
              <a:buChar char="Ø"/>
              <a:defRPr/>
            </a:pPr>
            <a:r>
              <a:rPr lang="zh-CN" altLang="en-US" sz="2000" dirty="0">
                <a:solidFill>
                  <a:srgbClr val="000000"/>
                </a:solidFill>
                <a:latin typeface="微软雅黑" pitchFamily="34" charset="-122"/>
                <a:ea typeface="微软雅黑" pitchFamily="34" charset="-122"/>
                <a:cs typeface="+mn-cs"/>
              </a:rPr>
              <a:t>主从不一致故障处理，数据同步工作</a:t>
            </a:r>
            <a:endParaRPr lang="en-US" altLang="zh-CN" sz="2000" dirty="0">
              <a:solidFill>
                <a:srgbClr val="000000"/>
              </a:solidFill>
              <a:latin typeface="微软雅黑" pitchFamily="34" charset="-122"/>
              <a:ea typeface="微软雅黑" pitchFamily="34" charset="-122"/>
              <a:cs typeface="+mn-cs"/>
            </a:endParaRPr>
          </a:p>
          <a:p>
            <a:pPr marL="666750" lvl="1" indent="-342900">
              <a:lnSpc>
                <a:spcPct val="150000"/>
              </a:lnSpc>
              <a:buClr>
                <a:srgbClr val="FF9900"/>
              </a:buClr>
              <a:buFont typeface="Wingdings" pitchFamily="2" charset="2"/>
              <a:buChar char="Ø"/>
              <a:defRPr/>
            </a:pPr>
            <a:r>
              <a:rPr lang="en-US" sz="2000" dirty="0">
                <a:solidFill>
                  <a:srgbClr val="000000"/>
                </a:solidFill>
                <a:latin typeface="微软雅黑" pitchFamily="34" charset="-122"/>
                <a:ea typeface="微软雅黑" pitchFamily="34" charset="-122"/>
                <a:cs typeface="+mn-cs"/>
              </a:rPr>
              <a:t>HCK</a:t>
            </a:r>
            <a:r>
              <a:rPr lang="zh-CN" altLang="en-US" sz="2000" dirty="0">
                <a:solidFill>
                  <a:srgbClr val="000000"/>
                </a:solidFill>
                <a:latin typeface="微软雅黑" pitchFamily="34" charset="-122"/>
                <a:ea typeface="微软雅黑" pitchFamily="34" charset="-122"/>
                <a:cs typeface="+mn-cs"/>
              </a:rPr>
              <a:t>规则维护</a:t>
            </a:r>
            <a:endParaRPr lang="en-US" altLang="zh-CN" sz="2000" dirty="0">
              <a:solidFill>
                <a:srgbClr val="000000"/>
              </a:solidFill>
              <a:latin typeface="微软雅黑" pitchFamily="34" charset="-122"/>
              <a:ea typeface="微软雅黑" pitchFamily="34" charset="-122"/>
              <a:cs typeface="+mn-cs"/>
            </a:endParaRPr>
          </a:p>
          <a:p>
            <a:pPr marL="666750" lvl="1" indent="-342900">
              <a:lnSpc>
                <a:spcPct val="150000"/>
              </a:lnSpc>
              <a:buClr>
                <a:srgbClr val="FF9900"/>
              </a:buClr>
              <a:buFont typeface="Wingdings" pitchFamily="2" charset="2"/>
              <a:buChar char="Ø"/>
              <a:defRPr/>
            </a:pPr>
            <a:r>
              <a:rPr lang="zh-CN" altLang="en-US" sz="2000" dirty="0">
                <a:solidFill>
                  <a:srgbClr val="000000"/>
                </a:solidFill>
                <a:latin typeface="微软雅黑" pitchFamily="34" charset="-122"/>
                <a:ea typeface="微软雅黑" pitchFamily="34" charset="-122"/>
                <a:cs typeface="+mn-cs"/>
              </a:rPr>
              <a:t>夜间值班保障工作</a:t>
            </a:r>
            <a:endParaRPr lang="en-US" sz="2000" dirty="0">
              <a:solidFill>
                <a:srgbClr val="000000"/>
              </a:solidFill>
              <a:latin typeface="微软雅黑" pitchFamily="34" charset="-122"/>
              <a:ea typeface="微软雅黑" pitchFamily="34" charset="-122"/>
              <a:cs typeface="+mn-cs"/>
            </a:endParaRPr>
          </a:p>
        </p:txBody>
      </p:sp>
      <p:sp>
        <p:nvSpPr>
          <p:cNvPr id="10" name="Content Placeholder 2"/>
          <p:cNvSpPr txBox="1">
            <a:spLocks/>
          </p:cNvSpPr>
          <p:nvPr/>
        </p:nvSpPr>
        <p:spPr bwMode="auto">
          <a:xfrm>
            <a:off x="4627563" y="1303338"/>
            <a:ext cx="4283075" cy="4502150"/>
          </a:xfrm>
          <a:prstGeom prst="roundRect">
            <a:avLst>
              <a:gd name="adj" fmla="val 4836"/>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rIns="0"/>
          <a:lstStyle>
            <a:defPPr>
              <a:defRPr lang="en-US"/>
            </a:defPPr>
            <a:lvl1pPr marL="342900" lvl="0" indent="-342900">
              <a:lnSpc>
                <a:spcPct val="125000"/>
              </a:lnSpc>
              <a:buClr>
                <a:srgbClr val="FF9900"/>
              </a:buClr>
              <a:defRPr kern="0">
                <a:solidFill>
                  <a:srgbClr val="000000"/>
                </a:solidFill>
                <a:latin typeface="微软雅黑" pitchFamily="34" charset="-122"/>
              </a:defRPr>
            </a:lvl1pPr>
            <a:lvl2pPr marL="565150" lvl="1" indent="-285750">
              <a:lnSpc>
                <a:spcPct val="125000"/>
              </a:lnSpc>
              <a:buClr>
                <a:srgbClr val="FF9900"/>
              </a:buClr>
              <a:buFontTx/>
              <a:buChar char="&gt;"/>
              <a:defRPr sz="1800" kern="0">
                <a:solidFill>
                  <a:srgbClr val="000000"/>
                </a:solidFill>
                <a:latin typeface="微软雅黑" pitchFamily="34" charset="-122"/>
              </a:defRPr>
            </a:lvl2pPr>
          </a:lstStyle>
          <a:p>
            <a:pPr algn="l">
              <a:lnSpc>
                <a:spcPct val="150000"/>
              </a:lnSpc>
              <a:buFont typeface="Wingdings" pitchFamily="2" charset="2"/>
              <a:buChar char="Ø"/>
              <a:defRPr/>
            </a:pPr>
            <a:r>
              <a:rPr lang="zh-CN" altLang="en-US" sz="2400" dirty="0"/>
              <a:t>运维项目管理</a:t>
            </a:r>
            <a:endParaRPr lang="en-US" altLang="zh-CN" sz="2400" dirty="0"/>
          </a:p>
          <a:p>
            <a:pPr lvl="1" algn="l">
              <a:lnSpc>
                <a:spcPct val="150000"/>
              </a:lnSpc>
              <a:buFont typeface="Wingdings" pitchFamily="2" charset="2"/>
              <a:buChar char="Ø"/>
              <a:defRPr/>
            </a:pPr>
            <a:r>
              <a:rPr lang="zh-CN" altLang="en-US" sz="2000" dirty="0"/>
              <a:t>项目内部知识交流</a:t>
            </a:r>
            <a:endParaRPr lang="en-US" altLang="zh-CN" sz="2000" dirty="0"/>
          </a:p>
          <a:p>
            <a:pPr lvl="1" algn="l">
              <a:lnSpc>
                <a:spcPct val="150000"/>
              </a:lnSpc>
              <a:buFont typeface="Wingdings" pitchFamily="2" charset="2"/>
              <a:buChar char="Ø"/>
              <a:defRPr/>
            </a:pPr>
            <a:r>
              <a:rPr lang="en-US" sz="2000" dirty="0"/>
              <a:t>POWERUSER</a:t>
            </a:r>
            <a:r>
              <a:rPr lang="zh-CN" altLang="en-US" sz="2000" dirty="0"/>
              <a:t>推广培训</a:t>
            </a:r>
            <a:endParaRPr lang="en-US" altLang="zh-CN" sz="2000" dirty="0"/>
          </a:p>
          <a:p>
            <a:pPr lvl="1" algn="l">
              <a:lnSpc>
                <a:spcPct val="150000"/>
              </a:lnSpc>
              <a:buFont typeface="Wingdings" pitchFamily="2" charset="2"/>
              <a:buChar char="Ø"/>
              <a:defRPr/>
            </a:pPr>
            <a:r>
              <a:rPr lang="zh-CN" altLang="en-US" sz="2000" dirty="0"/>
              <a:t>业务和数据答疑</a:t>
            </a:r>
            <a:endParaRPr lang="en-US" altLang="zh-CN" sz="2000" dirty="0"/>
          </a:p>
          <a:p>
            <a:pPr lvl="1" algn="l">
              <a:lnSpc>
                <a:spcPct val="150000"/>
              </a:lnSpc>
              <a:buFont typeface="Wingdings" pitchFamily="2" charset="2"/>
              <a:buChar char="Ø"/>
              <a:defRPr/>
            </a:pPr>
            <a:r>
              <a:rPr lang="zh-CN" altLang="en-US" sz="2000" dirty="0"/>
              <a:t>项目管理</a:t>
            </a:r>
            <a:r>
              <a:rPr lang="en-US" altLang="zh-CN" sz="2000" dirty="0"/>
              <a:t>:</a:t>
            </a:r>
            <a:r>
              <a:rPr lang="zh-CN" altLang="en-US" sz="2000" dirty="0"/>
              <a:t>周例会，周月报，数据管理月报，数据质量月报</a:t>
            </a:r>
            <a:r>
              <a:rPr lang="zh-CN" altLang="en-US" sz="2000" dirty="0" smtClean="0"/>
              <a:t>，人员变更工作</a:t>
            </a:r>
            <a:r>
              <a:rPr lang="zh-CN" altLang="en-US" sz="2000" dirty="0"/>
              <a:t>交接</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0"/>
            <a:ext cx="5486400" cy="1143000"/>
          </a:xfrm>
        </p:spPr>
        <p:txBody>
          <a:bodyPr/>
          <a:lstStyle/>
          <a:p>
            <a:r>
              <a:rPr lang="zh-CN" altLang="en-US" smtClean="0">
                <a:latin typeface="微软雅黑" pitchFamily="34" charset="-122"/>
                <a:ea typeface="微软雅黑" pitchFamily="34" charset="-122"/>
              </a:rPr>
              <a:t>项目工作内容</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开发工作</a:t>
            </a:r>
            <a:r>
              <a:rPr lang="en-US" altLang="zh-CN" smtClean="0">
                <a:latin typeface="微软雅黑" pitchFamily="34" charset="-122"/>
                <a:ea typeface="微软雅黑" pitchFamily="34" charset="-122"/>
              </a:rPr>
              <a:t/>
            </a:r>
            <a:br>
              <a:rPr lang="en-US" altLang="zh-CN" smtClean="0">
                <a:latin typeface="微软雅黑" pitchFamily="34" charset="-122"/>
                <a:ea typeface="微软雅黑" pitchFamily="34" charset="-122"/>
              </a:rPr>
            </a:b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更新开发调整</a:t>
            </a:r>
          </a:p>
        </p:txBody>
      </p:sp>
      <p:sp>
        <p:nvSpPr>
          <p:cNvPr id="5" name="Content Placeholder 2"/>
          <p:cNvSpPr txBox="1">
            <a:spLocks/>
          </p:cNvSpPr>
          <p:nvPr/>
        </p:nvSpPr>
        <p:spPr bwMode="auto">
          <a:xfrm>
            <a:off x="61913" y="1268413"/>
            <a:ext cx="2854325" cy="4257675"/>
          </a:xfrm>
          <a:prstGeom prst="roundRect">
            <a:avLst>
              <a:gd name="adj" fmla="val 8975"/>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lIns="0" tIns="0" rIns="0" bIns="0"/>
          <a:lstStyle>
            <a:lvl1pPr marL="342900" indent="-342900" algn="l" rtl="0" eaLnBrk="0" fontAlgn="base" hangingPunct="0">
              <a:spcBef>
                <a:spcPct val="20000"/>
              </a:spcBef>
              <a:spcAft>
                <a:spcPct val="0"/>
              </a:spcAft>
              <a:buClr>
                <a:schemeClr val="accent1"/>
              </a:buClr>
              <a:buFont typeface="Times" pitchFamily="18"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gt;"/>
              <a:defRPr>
                <a:solidFill>
                  <a:schemeClr val="tx1"/>
                </a:solidFill>
                <a:latin typeface="+mn-lt"/>
              </a:defRPr>
            </a:lvl2pPr>
            <a:lvl3pPr marL="1143000" indent="-228600" algn="l" rtl="0" eaLnBrk="0" fontAlgn="base" hangingPunct="0">
              <a:spcBef>
                <a:spcPct val="20000"/>
              </a:spcBef>
              <a:spcAft>
                <a:spcPct val="0"/>
              </a:spcAft>
              <a:buClr>
                <a:schemeClr val="accent1"/>
              </a:buClr>
              <a:buFont typeface="Times" pitchFamily="18" charset="0"/>
              <a:buChar char="•"/>
              <a:defRPr sz="14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12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12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sz="12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sz="12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sz="12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sz="1200">
                <a:solidFill>
                  <a:schemeClr val="tx1"/>
                </a:solidFill>
                <a:latin typeface="+mn-lt"/>
              </a:defRPr>
            </a:lvl9pPr>
          </a:lstStyle>
          <a:p>
            <a:pPr>
              <a:buFont typeface="Wingdings" pitchFamily="2" charset="2"/>
              <a:buChar char="Ø"/>
              <a:defRPr/>
            </a:pPr>
            <a:r>
              <a:rPr lang="zh-CN" altLang="en-US" sz="2400" dirty="0">
                <a:latin typeface="微软雅黑" pitchFamily="34" charset="-122"/>
                <a:ea typeface="微软雅黑" pitchFamily="34" charset="-122"/>
              </a:rPr>
              <a:t>系统后端加载的变更调整工作</a:t>
            </a:r>
            <a:endParaRPr lang="en-US" altLang="zh-CN" sz="2400" dirty="0">
              <a:latin typeface="微软雅黑" pitchFamily="34" charset="-122"/>
              <a:ea typeface="微软雅黑" pitchFamily="34" charset="-122"/>
            </a:endParaRPr>
          </a:p>
          <a:p>
            <a:pPr lvl="1">
              <a:buFont typeface="Wingdings" pitchFamily="2" charset="2"/>
              <a:buChar char="Ø"/>
              <a:defRPr/>
            </a:pPr>
            <a:r>
              <a:rPr lang="zh-CN" altLang="en-US" sz="1800" dirty="0">
                <a:latin typeface="微软雅黑" pitchFamily="34" charset="-122"/>
              </a:rPr>
              <a:t>数据源接口变更导致的分析和调整工作</a:t>
            </a:r>
            <a:r>
              <a:rPr lang="zh-CN" altLang="en-US" sz="1800" dirty="0" smtClean="0">
                <a:latin typeface="微软雅黑" pitchFamily="34" charset="-122"/>
              </a:rPr>
              <a:t>（变更分</a:t>
            </a:r>
            <a:r>
              <a:rPr lang="zh-CN" altLang="en-US" sz="1800" dirty="0">
                <a:latin typeface="微软雅黑" pitchFamily="34" charset="-122"/>
              </a:rPr>
              <a:t>析</a:t>
            </a:r>
            <a:r>
              <a:rPr lang="zh-CN" altLang="en-US" sz="1800" dirty="0" smtClean="0">
                <a:latin typeface="微软雅黑" pitchFamily="34" charset="-122"/>
              </a:rPr>
              <a:t>，影响分析、模型、</a:t>
            </a:r>
            <a:r>
              <a:rPr lang="en-US" altLang="zh-CN" sz="1800" dirty="0" smtClean="0">
                <a:latin typeface="微软雅黑" pitchFamily="34" charset="-122"/>
              </a:rPr>
              <a:t>ETL</a:t>
            </a:r>
            <a:r>
              <a:rPr lang="zh-CN" altLang="en-US" sz="1800" dirty="0" smtClean="0">
                <a:latin typeface="微软雅黑" pitchFamily="34" charset="-122"/>
              </a:rPr>
              <a:t>、前端调整 </a:t>
            </a:r>
            <a:endParaRPr lang="en-US" altLang="zh-CN" sz="1800" dirty="0">
              <a:latin typeface="微软雅黑" pitchFamily="34" charset="-122"/>
            </a:endParaRPr>
          </a:p>
          <a:p>
            <a:pPr lvl="2">
              <a:buFont typeface="Wingdings" pitchFamily="2" charset="2"/>
              <a:buChar char="Ø"/>
              <a:defRPr/>
            </a:pPr>
            <a:r>
              <a:rPr lang="en-US" altLang="zh-CN" sz="1600" dirty="0">
                <a:latin typeface="微软雅黑" pitchFamily="34" charset="-122"/>
              </a:rPr>
              <a:t>IIIS</a:t>
            </a:r>
            <a:r>
              <a:rPr lang="zh-CN" altLang="en-US" sz="1600" dirty="0">
                <a:latin typeface="微软雅黑" pitchFamily="34" charset="-122"/>
              </a:rPr>
              <a:t>模型增加，删除，修改</a:t>
            </a:r>
            <a:endParaRPr lang="en-US" altLang="zh-CN" sz="1600" dirty="0">
              <a:latin typeface="微软雅黑" pitchFamily="34" charset="-122"/>
            </a:endParaRPr>
          </a:p>
          <a:p>
            <a:pPr lvl="2">
              <a:buFont typeface="Wingdings" pitchFamily="2" charset="2"/>
              <a:buChar char="Ø"/>
              <a:defRPr/>
            </a:pPr>
            <a:r>
              <a:rPr lang="zh-CN" altLang="en-US" sz="1600" dirty="0">
                <a:latin typeface="微软雅黑" pitchFamily="34" charset="-122"/>
              </a:rPr>
              <a:t>文件接口增加，删除，修改</a:t>
            </a:r>
            <a:endParaRPr lang="en-US" altLang="zh-CN" sz="1600" dirty="0">
              <a:latin typeface="微软雅黑" pitchFamily="34" charset="-122"/>
            </a:endParaRPr>
          </a:p>
          <a:p>
            <a:pPr lvl="2">
              <a:buFont typeface="Wingdings" pitchFamily="2" charset="2"/>
              <a:buChar char="Ø"/>
              <a:defRPr/>
            </a:pPr>
            <a:r>
              <a:rPr lang="en-US" altLang="zh-CN" sz="1600" dirty="0" smtClean="0">
                <a:latin typeface="微软雅黑" pitchFamily="34" charset="-122"/>
              </a:rPr>
              <a:t>IIIS</a:t>
            </a:r>
            <a:r>
              <a:rPr lang="zh-CN" altLang="en-US" sz="1600" dirty="0" smtClean="0">
                <a:latin typeface="微软雅黑" pitchFamily="34" charset="-122"/>
              </a:rPr>
              <a:t>改</a:t>
            </a:r>
            <a:r>
              <a:rPr lang="zh-CN" altLang="en-US" sz="1600" dirty="0">
                <a:latin typeface="微软雅黑" pitchFamily="34" charset="-122"/>
              </a:rPr>
              <a:t>文件接口</a:t>
            </a:r>
            <a:endParaRPr lang="en-US" altLang="zh-CN" sz="1600" dirty="0">
              <a:latin typeface="微软雅黑" pitchFamily="34" charset="-122"/>
            </a:endParaRPr>
          </a:p>
        </p:txBody>
      </p:sp>
      <p:sp>
        <p:nvSpPr>
          <p:cNvPr id="6" name="Content Placeholder 2"/>
          <p:cNvSpPr txBox="1">
            <a:spLocks/>
          </p:cNvSpPr>
          <p:nvPr/>
        </p:nvSpPr>
        <p:spPr bwMode="auto">
          <a:xfrm>
            <a:off x="3132138" y="1268413"/>
            <a:ext cx="3049587" cy="4257675"/>
          </a:xfrm>
          <a:prstGeom prst="roundRect">
            <a:avLst>
              <a:gd name="adj" fmla="val 4836"/>
            </a:avLst>
          </a:prstGeom>
          <a:ln>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lIns="0" tIns="0" rIns="0" bIns="0"/>
          <a:lstStyle>
            <a:defPPr>
              <a:defRPr lang="en-US"/>
            </a:defPPr>
            <a:lvl1pPr marL="342900" lvl="0" indent="-342900">
              <a:lnSpc>
                <a:spcPct val="125000"/>
              </a:lnSpc>
              <a:buClr>
                <a:srgbClr val="FF9900"/>
              </a:buClr>
              <a:defRPr kern="0">
                <a:solidFill>
                  <a:srgbClr val="000000"/>
                </a:solidFill>
                <a:latin typeface="微软雅黑" pitchFamily="34" charset="-122"/>
              </a:defRPr>
            </a:lvl1pPr>
            <a:lvl2pPr marL="565150" lvl="1" indent="-285750">
              <a:lnSpc>
                <a:spcPct val="125000"/>
              </a:lnSpc>
              <a:buClr>
                <a:srgbClr val="FF9900"/>
              </a:buClr>
              <a:buFontTx/>
              <a:buChar char="&gt;"/>
              <a:defRPr sz="1800" kern="0">
                <a:solidFill>
                  <a:srgbClr val="000000"/>
                </a:solidFill>
                <a:latin typeface="微软雅黑" pitchFamily="34" charset="-122"/>
              </a:defRPr>
            </a:lvl2pPr>
          </a:lstStyle>
          <a:p>
            <a:pPr algn="l">
              <a:buFont typeface="Wingdings" pitchFamily="2" charset="2"/>
              <a:buChar char="Ø"/>
              <a:defRPr/>
            </a:pPr>
            <a:r>
              <a:rPr lang="zh-CN" altLang="en-US" sz="2400" dirty="0"/>
              <a:t>数据输出系统的变更调整工作</a:t>
            </a:r>
            <a:endParaRPr lang="en-US" altLang="zh-CN" sz="2400" dirty="0"/>
          </a:p>
          <a:p>
            <a:pPr lvl="1" algn="l">
              <a:buFont typeface="Wingdings" pitchFamily="2" charset="2"/>
              <a:buChar char="Ø"/>
              <a:defRPr/>
            </a:pPr>
            <a:r>
              <a:rPr lang="zh-CN" altLang="en-US" dirty="0"/>
              <a:t>输出子系统接口变更调整</a:t>
            </a:r>
            <a:endParaRPr lang="en-US" altLang="zh-CN" dirty="0"/>
          </a:p>
          <a:p>
            <a:pPr lvl="1" algn="l">
              <a:buFont typeface="Wingdings" pitchFamily="2" charset="2"/>
              <a:buChar char="Ø"/>
              <a:defRPr/>
            </a:pPr>
            <a:r>
              <a:rPr lang="zh-CN" altLang="en-US" dirty="0"/>
              <a:t>业务规则变更分析和影响调整</a:t>
            </a:r>
            <a:endParaRPr lang="en-US" altLang="zh-CN" dirty="0"/>
          </a:p>
          <a:p>
            <a:pPr lvl="1" algn="l">
              <a:buFont typeface="Wingdings" pitchFamily="2" charset="2"/>
              <a:buChar char="Ø"/>
              <a:defRPr/>
            </a:pPr>
            <a:r>
              <a:rPr lang="zh-CN" altLang="en-US" dirty="0"/>
              <a:t>新增业务分析和影响调整</a:t>
            </a:r>
            <a:endParaRPr lang="en-US" altLang="zh-CN" dirty="0"/>
          </a:p>
        </p:txBody>
      </p:sp>
      <p:sp>
        <p:nvSpPr>
          <p:cNvPr id="7" name="Content Placeholder 2"/>
          <p:cNvSpPr txBox="1">
            <a:spLocks/>
          </p:cNvSpPr>
          <p:nvPr/>
        </p:nvSpPr>
        <p:spPr bwMode="auto">
          <a:xfrm>
            <a:off x="6372225" y="1268413"/>
            <a:ext cx="2701925" cy="4257675"/>
          </a:xfrm>
          <a:prstGeom prst="roundRect">
            <a:avLst>
              <a:gd name="adj" fmla="val 4836"/>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lIns="0" tIns="0" rIns="0" bIns="0"/>
          <a:lstStyle>
            <a:defPPr>
              <a:defRPr lang="en-US"/>
            </a:defPPr>
            <a:lvl1pPr marL="342900" lvl="0" indent="-342900">
              <a:lnSpc>
                <a:spcPct val="125000"/>
              </a:lnSpc>
              <a:buClr>
                <a:srgbClr val="FF9900"/>
              </a:buClr>
              <a:defRPr kern="0">
                <a:solidFill>
                  <a:srgbClr val="000000"/>
                </a:solidFill>
                <a:latin typeface="微软雅黑" pitchFamily="34" charset="-122"/>
              </a:defRPr>
            </a:lvl1pPr>
            <a:lvl2pPr marL="565150" lvl="1" indent="-285750">
              <a:lnSpc>
                <a:spcPct val="125000"/>
              </a:lnSpc>
              <a:buClr>
                <a:srgbClr val="FF9900"/>
              </a:buClr>
              <a:buFontTx/>
              <a:buChar char="&gt;"/>
              <a:defRPr sz="1800" kern="0">
                <a:solidFill>
                  <a:srgbClr val="000000"/>
                </a:solidFill>
                <a:latin typeface="微软雅黑" pitchFamily="34" charset="-122"/>
              </a:defRPr>
            </a:lvl2pPr>
          </a:lstStyle>
          <a:p>
            <a:pPr algn="l">
              <a:buFont typeface="Wingdings" pitchFamily="2" charset="2"/>
              <a:buChar char="Ø"/>
              <a:defRPr/>
            </a:pPr>
            <a:r>
              <a:rPr lang="en-US" sz="2400" dirty="0" smtClean="0"/>
              <a:t>Ad-Hoc</a:t>
            </a:r>
            <a:r>
              <a:rPr lang="zh-CN" altLang="en-US" sz="2400" dirty="0" smtClean="0"/>
              <a:t>数</a:t>
            </a:r>
            <a:r>
              <a:rPr lang="zh-CN" altLang="en-US" sz="2400" dirty="0"/>
              <a:t>据查询服务工作</a:t>
            </a:r>
            <a:endParaRPr lang="en-US" altLang="zh-CN" sz="2400" dirty="0"/>
          </a:p>
          <a:p>
            <a:pPr lvl="1" algn="l">
              <a:buFont typeface="Wingdings" pitchFamily="2" charset="2"/>
              <a:buChar char="Ø"/>
              <a:defRPr/>
            </a:pPr>
            <a:r>
              <a:rPr lang="zh-CN" altLang="zh-CN" dirty="0"/>
              <a:t>由所内业务人员发起的由数据仓库提供临时的数据查询</a:t>
            </a:r>
            <a:r>
              <a:rPr lang="en-US" altLang="zh-CN" dirty="0"/>
              <a:t>(AD-Hoc)</a:t>
            </a:r>
            <a:r>
              <a:rPr lang="zh-CN" altLang="zh-CN" dirty="0"/>
              <a:t>需求，数据仓库项目组在了解需求的基础上独立或协助完成临时的数据查询</a:t>
            </a:r>
            <a:endParaRPr lang="en-US" dirty="0"/>
          </a:p>
        </p:txBody>
      </p:sp>
      <p:sp>
        <p:nvSpPr>
          <p:cNvPr id="2" name="Round Diagonal Corner Rectangle 1"/>
          <p:cNvSpPr/>
          <p:nvPr/>
        </p:nvSpPr>
        <p:spPr bwMode="auto">
          <a:xfrm>
            <a:off x="401638" y="5699125"/>
            <a:ext cx="8607425" cy="936625"/>
          </a:xfrm>
          <a:prstGeom prst="round2Diag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lIns="0" tIns="0" rIns="0" bIns="0"/>
          <a:lstStyle/>
          <a:p>
            <a:pPr>
              <a:lnSpc>
                <a:spcPct val="125000"/>
              </a:lnSpc>
              <a:buClr>
                <a:srgbClr val="FF9900"/>
              </a:buClr>
              <a:defRPr/>
            </a:pPr>
            <a:r>
              <a:rPr lang="zh-CN" altLang="en-US" sz="2400" kern="0" dirty="0">
                <a:solidFill>
                  <a:srgbClr val="000000"/>
                </a:solidFill>
                <a:latin typeface="微软雅黑" pitchFamily="34" charset="-122"/>
              </a:rPr>
              <a:t>及时对变更的处理以确保系统数据处理、数据加工、应用服务正常运行和正确对外提供服务</a:t>
            </a:r>
            <a:endParaRPr lang="en-US" sz="2400" kern="0" dirty="0">
              <a:solidFill>
                <a:srgbClr val="000000"/>
              </a:solidFill>
              <a:latin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0"/>
            <a:ext cx="5486400" cy="1143000"/>
          </a:xfrm>
        </p:spPr>
        <p:txBody>
          <a:bodyPr/>
          <a:lstStyle/>
          <a:p>
            <a:r>
              <a:rPr lang="zh-CN" altLang="en-US" smtClean="0">
                <a:latin typeface="微软雅黑" pitchFamily="34" charset="-122"/>
                <a:ea typeface="微软雅黑" pitchFamily="34" charset="-122"/>
              </a:rPr>
              <a:t>项目工作内容</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开发工作</a:t>
            </a:r>
            <a:r>
              <a:rPr lang="en-US" altLang="zh-CN" smtClean="0">
                <a:latin typeface="微软雅黑" pitchFamily="34" charset="-122"/>
                <a:ea typeface="微软雅黑" pitchFamily="34" charset="-122"/>
              </a:rPr>
              <a:t/>
            </a:r>
            <a:br>
              <a:rPr lang="en-US" altLang="zh-CN" smtClean="0">
                <a:latin typeface="微软雅黑" pitchFamily="34" charset="-122"/>
                <a:ea typeface="微软雅黑" pitchFamily="34" charset="-122"/>
              </a:rPr>
            </a:b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新增需求开发</a:t>
            </a:r>
          </a:p>
        </p:txBody>
      </p:sp>
      <p:sp>
        <p:nvSpPr>
          <p:cNvPr id="5" name="Content Placeholder 2"/>
          <p:cNvSpPr txBox="1">
            <a:spLocks/>
          </p:cNvSpPr>
          <p:nvPr/>
        </p:nvSpPr>
        <p:spPr bwMode="auto">
          <a:xfrm>
            <a:off x="61913" y="1195388"/>
            <a:ext cx="2752725" cy="4681537"/>
          </a:xfrm>
          <a:prstGeom prst="roundRect">
            <a:avLst>
              <a:gd name="adj" fmla="val 8975"/>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lIns="0" tIns="0" rIns="0" bIns="0"/>
          <a:lstStyle>
            <a:lvl1pPr marL="342900" indent="-342900" algn="l" rtl="0" eaLnBrk="0" fontAlgn="base" hangingPunct="0">
              <a:spcBef>
                <a:spcPct val="20000"/>
              </a:spcBef>
              <a:spcAft>
                <a:spcPct val="0"/>
              </a:spcAft>
              <a:buClr>
                <a:schemeClr val="accent1"/>
              </a:buClr>
              <a:buFont typeface="Times" pitchFamily="18"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gt;"/>
              <a:defRPr>
                <a:solidFill>
                  <a:schemeClr val="tx1"/>
                </a:solidFill>
                <a:latin typeface="+mn-lt"/>
              </a:defRPr>
            </a:lvl2pPr>
            <a:lvl3pPr marL="1143000" indent="-228600" algn="l" rtl="0" eaLnBrk="0" fontAlgn="base" hangingPunct="0">
              <a:spcBef>
                <a:spcPct val="20000"/>
              </a:spcBef>
              <a:spcAft>
                <a:spcPct val="0"/>
              </a:spcAft>
              <a:buClr>
                <a:schemeClr val="accent1"/>
              </a:buClr>
              <a:buFont typeface="Times" pitchFamily="18" charset="0"/>
              <a:buChar char="•"/>
              <a:defRPr sz="14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12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12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sz="12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sz="12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sz="12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sz="1200">
                <a:solidFill>
                  <a:schemeClr val="tx1"/>
                </a:solidFill>
                <a:latin typeface="+mn-lt"/>
              </a:defRPr>
            </a:lvl9pPr>
          </a:lstStyle>
          <a:p>
            <a:pPr>
              <a:lnSpc>
                <a:spcPct val="150000"/>
              </a:lnSpc>
              <a:buFont typeface="Wingdings" pitchFamily="2" charset="2"/>
              <a:buChar char="Ø"/>
              <a:defRPr/>
            </a:pPr>
            <a:r>
              <a:rPr lang="zh-CN" altLang="en-US" sz="2400" dirty="0">
                <a:latin typeface="微软雅黑" pitchFamily="34" charset="-122"/>
                <a:ea typeface="微软雅黑" pitchFamily="34" charset="-122"/>
              </a:rPr>
              <a:t>专项工作</a:t>
            </a:r>
            <a:endParaRPr lang="en-US" altLang="zh-CN" sz="2400" dirty="0">
              <a:latin typeface="微软雅黑" pitchFamily="34" charset="-122"/>
              <a:ea typeface="微软雅黑" pitchFamily="34" charset="-122"/>
            </a:endParaRPr>
          </a:p>
          <a:p>
            <a:pPr lvl="1">
              <a:lnSpc>
                <a:spcPct val="150000"/>
              </a:lnSpc>
              <a:buFont typeface="Wingdings" pitchFamily="2" charset="2"/>
              <a:buChar char="Ø"/>
              <a:defRPr/>
            </a:pPr>
            <a:r>
              <a:rPr lang="zh-CN" altLang="en-US" sz="1800" dirty="0">
                <a:latin typeface="微软雅黑" pitchFamily="34" charset="-122"/>
              </a:rPr>
              <a:t>前端系统优化</a:t>
            </a:r>
            <a:endParaRPr lang="en-US" altLang="zh-CN" sz="1800" dirty="0">
              <a:latin typeface="微软雅黑" pitchFamily="34" charset="-122"/>
            </a:endParaRPr>
          </a:p>
          <a:p>
            <a:pPr lvl="1">
              <a:lnSpc>
                <a:spcPct val="150000"/>
              </a:lnSpc>
              <a:buFont typeface="Wingdings" pitchFamily="2" charset="2"/>
              <a:buChar char="Ø"/>
              <a:defRPr/>
            </a:pPr>
            <a:r>
              <a:rPr lang="zh-CN" altLang="en-US" sz="1800" dirty="0">
                <a:latin typeface="微软雅黑" pitchFamily="34" charset="-122"/>
              </a:rPr>
              <a:t>后端系统优化</a:t>
            </a:r>
            <a:endParaRPr lang="en-US" altLang="zh-CN" sz="1800" dirty="0">
              <a:latin typeface="微软雅黑" pitchFamily="34" charset="-122"/>
            </a:endParaRPr>
          </a:p>
          <a:p>
            <a:pPr lvl="1">
              <a:lnSpc>
                <a:spcPct val="150000"/>
              </a:lnSpc>
              <a:buFont typeface="Wingdings" pitchFamily="2" charset="2"/>
              <a:buChar char="Ø"/>
              <a:defRPr/>
            </a:pPr>
            <a:r>
              <a:rPr lang="zh-CN" altLang="en-US" sz="1800" dirty="0" smtClean="0">
                <a:latin typeface="微软雅黑" pitchFamily="34" charset="-122"/>
              </a:rPr>
              <a:t>磁带翻新</a:t>
            </a:r>
            <a:endParaRPr lang="en-US" altLang="zh-CN" sz="1800" dirty="0" smtClean="0">
              <a:latin typeface="微软雅黑" pitchFamily="34" charset="-122"/>
            </a:endParaRPr>
          </a:p>
          <a:p>
            <a:pPr lvl="1">
              <a:lnSpc>
                <a:spcPct val="150000"/>
              </a:lnSpc>
              <a:buFont typeface="Wingdings" pitchFamily="2" charset="2"/>
              <a:buChar char="Ø"/>
              <a:defRPr/>
            </a:pPr>
            <a:r>
              <a:rPr lang="zh-CN" altLang="en-US" sz="1800" dirty="0" smtClean="0">
                <a:latin typeface="微软雅黑" pitchFamily="34" charset="-122"/>
              </a:rPr>
              <a:t>升级扩容支持</a:t>
            </a:r>
            <a:endParaRPr lang="en-US" altLang="zh-CN" sz="1800" dirty="0" smtClean="0">
              <a:latin typeface="微软雅黑" pitchFamily="34" charset="-122"/>
            </a:endParaRPr>
          </a:p>
          <a:p>
            <a:pPr lvl="1">
              <a:lnSpc>
                <a:spcPct val="150000"/>
              </a:lnSpc>
              <a:buFont typeface="Wingdings" pitchFamily="2" charset="2"/>
              <a:buChar char="Ø"/>
              <a:defRPr/>
            </a:pPr>
            <a:r>
              <a:rPr lang="zh-CN" altLang="en-US" sz="1800" dirty="0">
                <a:latin typeface="微软雅黑" pitchFamily="34" charset="-122"/>
              </a:rPr>
              <a:t>复</a:t>
            </a:r>
            <a:r>
              <a:rPr lang="zh-CN" altLang="en-US" sz="1800" dirty="0" smtClean="0">
                <a:latin typeface="微软雅黑" pitchFamily="34" charset="-122"/>
              </a:rPr>
              <a:t>盘项目支持</a:t>
            </a:r>
            <a:endParaRPr lang="en-US" altLang="zh-CN" sz="1800" dirty="0">
              <a:latin typeface="微软雅黑" pitchFamily="34" charset="-122"/>
            </a:endParaRPr>
          </a:p>
          <a:p>
            <a:pPr lvl="1">
              <a:lnSpc>
                <a:spcPct val="150000"/>
              </a:lnSpc>
              <a:buFont typeface="Wingdings" pitchFamily="2" charset="2"/>
              <a:buChar char="Ø"/>
              <a:defRPr/>
            </a:pPr>
            <a:endParaRPr lang="en-US" altLang="zh-CN" sz="1800" dirty="0">
              <a:latin typeface="微软雅黑" pitchFamily="34" charset="-122"/>
            </a:endParaRPr>
          </a:p>
        </p:txBody>
      </p:sp>
      <p:sp>
        <p:nvSpPr>
          <p:cNvPr id="6" name="Content Placeholder 2"/>
          <p:cNvSpPr txBox="1">
            <a:spLocks/>
          </p:cNvSpPr>
          <p:nvPr/>
        </p:nvSpPr>
        <p:spPr bwMode="auto">
          <a:xfrm>
            <a:off x="2881313" y="1195388"/>
            <a:ext cx="3024187" cy="4681537"/>
          </a:xfrm>
          <a:prstGeom prst="roundRect">
            <a:avLst>
              <a:gd name="adj" fmla="val 4836"/>
            </a:avLst>
          </a:prstGeom>
          <a:ln>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lIns="0" tIns="0" rIns="0" bIns="0"/>
          <a:lstStyle>
            <a:defPPr>
              <a:defRPr lang="en-US"/>
            </a:defPPr>
            <a:lvl1pPr marL="342900" lvl="0" indent="-342900">
              <a:lnSpc>
                <a:spcPct val="125000"/>
              </a:lnSpc>
              <a:buClr>
                <a:srgbClr val="FF9900"/>
              </a:buClr>
              <a:defRPr kern="0">
                <a:solidFill>
                  <a:srgbClr val="000000"/>
                </a:solidFill>
                <a:latin typeface="微软雅黑" pitchFamily="34" charset="-122"/>
              </a:defRPr>
            </a:lvl1pPr>
            <a:lvl2pPr marL="565150" lvl="1" indent="-285750">
              <a:lnSpc>
                <a:spcPct val="125000"/>
              </a:lnSpc>
              <a:buClr>
                <a:srgbClr val="FF9900"/>
              </a:buClr>
              <a:buFontTx/>
              <a:buChar char="&gt;"/>
              <a:defRPr sz="1800" kern="0">
                <a:solidFill>
                  <a:srgbClr val="000000"/>
                </a:solidFill>
                <a:latin typeface="微软雅黑" pitchFamily="34" charset="-122"/>
              </a:defRPr>
            </a:lvl2pPr>
          </a:lstStyle>
          <a:p>
            <a:pPr marL="457200" indent="-457200" algn="l">
              <a:lnSpc>
                <a:spcPct val="150000"/>
              </a:lnSpc>
              <a:buFont typeface="Wingdings" pitchFamily="2" charset="2"/>
              <a:buChar char="Ø"/>
              <a:defRPr/>
            </a:pPr>
            <a:r>
              <a:rPr lang="zh-CN" altLang="en-US" sz="2400" dirty="0" smtClean="0"/>
              <a:t>部门</a:t>
            </a:r>
            <a:r>
              <a:rPr lang="zh-CN" altLang="en-US" sz="2400" dirty="0"/>
              <a:t>新增业务需求</a:t>
            </a:r>
            <a:endParaRPr lang="en-US" altLang="zh-CN" sz="2400" dirty="0"/>
          </a:p>
          <a:p>
            <a:pPr lvl="1" algn="l">
              <a:lnSpc>
                <a:spcPct val="150000"/>
              </a:lnSpc>
              <a:buFont typeface="Wingdings" pitchFamily="2" charset="2"/>
              <a:buChar char="Ø"/>
              <a:defRPr/>
            </a:pPr>
            <a:r>
              <a:rPr lang="zh-CN" altLang="en-US" dirty="0"/>
              <a:t>所内各业务部门向信息中心数据仓库的提出的业务需求，数据提供或者</a:t>
            </a:r>
            <a:r>
              <a:rPr lang="en-US" altLang="zh-CN" dirty="0"/>
              <a:t>PORTAL</a:t>
            </a:r>
            <a:r>
              <a:rPr lang="zh-CN" altLang="en-US" dirty="0"/>
              <a:t>应用服务，涉及业务统计，数据分析等</a:t>
            </a:r>
            <a:endParaRPr lang="en-US" altLang="zh-CN" sz="2000" dirty="0"/>
          </a:p>
        </p:txBody>
      </p:sp>
      <p:sp>
        <p:nvSpPr>
          <p:cNvPr id="7" name="Content Placeholder 2"/>
          <p:cNvSpPr txBox="1">
            <a:spLocks/>
          </p:cNvSpPr>
          <p:nvPr/>
        </p:nvSpPr>
        <p:spPr bwMode="auto">
          <a:xfrm>
            <a:off x="5978525" y="1195388"/>
            <a:ext cx="3095625" cy="4681537"/>
          </a:xfrm>
          <a:prstGeom prst="roundRect">
            <a:avLst>
              <a:gd name="adj" fmla="val 4836"/>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lIns="0" tIns="0" rIns="0" bIns="0"/>
          <a:lstStyle>
            <a:defPPr>
              <a:defRPr lang="en-US"/>
            </a:defPPr>
            <a:lvl1pPr marL="342900" lvl="0" indent="-342900">
              <a:lnSpc>
                <a:spcPct val="125000"/>
              </a:lnSpc>
              <a:buClr>
                <a:srgbClr val="FF9900"/>
              </a:buClr>
              <a:defRPr kern="0">
                <a:solidFill>
                  <a:srgbClr val="000000"/>
                </a:solidFill>
                <a:latin typeface="微软雅黑" pitchFamily="34" charset="-122"/>
              </a:defRPr>
            </a:lvl1pPr>
            <a:lvl2pPr marL="565150" lvl="1" indent="-285750">
              <a:lnSpc>
                <a:spcPct val="125000"/>
              </a:lnSpc>
              <a:buClr>
                <a:srgbClr val="FF9900"/>
              </a:buClr>
              <a:buFontTx/>
              <a:buChar char="&gt;"/>
              <a:defRPr sz="1800" kern="0">
                <a:solidFill>
                  <a:srgbClr val="000000"/>
                </a:solidFill>
                <a:latin typeface="微软雅黑" pitchFamily="34" charset="-122"/>
              </a:defRPr>
            </a:lvl2pPr>
          </a:lstStyle>
          <a:p>
            <a:pPr marL="457200" indent="-457200" algn="l">
              <a:lnSpc>
                <a:spcPct val="150000"/>
              </a:lnSpc>
              <a:buFont typeface="Wingdings" pitchFamily="2" charset="2"/>
              <a:buChar char="Ø"/>
              <a:defRPr/>
            </a:pPr>
            <a:r>
              <a:rPr lang="zh-CN" altLang="en-US" sz="2400" dirty="0" smtClean="0"/>
              <a:t>开</a:t>
            </a:r>
            <a:r>
              <a:rPr lang="zh-CN" altLang="en-US" sz="2400" dirty="0"/>
              <a:t>发项目管理</a:t>
            </a:r>
            <a:endParaRPr lang="en-US" altLang="zh-CN" sz="2400" dirty="0"/>
          </a:p>
          <a:p>
            <a:pPr lvl="1" algn="l">
              <a:lnSpc>
                <a:spcPct val="150000"/>
              </a:lnSpc>
              <a:buFont typeface="Wingdings" pitchFamily="2" charset="2"/>
              <a:buChar char="Ø"/>
              <a:defRPr/>
            </a:pPr>
            <a:r>
              <a:rPr lang="zh-CN" altLang="en-US" dirty="0"/>
              <a:t>需求管理，过程管理</a:t>
            </a:r>
            <a:endParaRPr lang="en-US" altLang="zh-CN" dirty="0"/>
          </a:p>
          <a:p>
            <a:pPr lvl="1" algn="l">
              <a:lnSpc>
                <a:spcPct val="150000"/>
              </a:lnSpc>
              <a:buFont typeface="Wingdings" pitchFamily="2" charset="2"/>
              <a:buChar char="Ø"/>
              <a:defRPr/>
            </a:pPr>
            <a:r>
              <a:rPr lang="en-US" altLang="zh-CN" dirty="0"/>
              <a:t>SOW</a:t>
            </a:r>
            <a:r>
              <a:rPr lang="zh-CN" altLang="en-US" dirty="0"/>
              <a:t>，年中，年终工作总结，节点汇报</a:t>
            </a:r>
            <a:endParaRPr lang="en-US" altLang="zh-CN" dirty="0"/>
          </a:p>
          <a:p>
            <a:pPr lvl="1" algn="l">
              <a:lnSpc>
                <a:spcPct val="150000"/>
              </a:lnSpc>
              <a:buFont typeface="Wingdings" pitchFamily="2" charset="2"/>
              <a:buChar char="Ø"/>
              <a:defRPr/>
            </a:pPr>
            <a:r>
              <a:rPr lang="zh-CN" altLang="en-US" dirty="0"/>
              <a:t>项目成员日志填写统计</a:t>
            </a:r>
            <a:endParaRPr lang="en-US" altLang="zh-CN" dirty="0"/>
          </a:p>
          <a:p>
            <a:pPr lvl="1" algn="l">
              <a:lnSpc>
                <a:spcPct val="150000"/>
              </a:lnSpc>
              <a:buFont typeface="Wingdings" pitchFamily="2" charset="2"/>
              <a:buChar char="Ø"/>
              <a:defRPr/>
            </a:pPr>
            <a:r>
              <a:rPr lang="zh-CN" altLang="en-US" dirty="0"/>
              <a:t>资源协调，人员沟通</a:t>
            </a:r>
            <a:endParaRPr lang="en-US" altLang="zh-CN" dirty="0"/>
          </a:p>
          <a:p>
            <a:pPr lvl="1" algn="l">
              <a:lnSpc>
                <a:spcPct val="150000"/>
              </a:lnSpc>
              <a:defRPr/>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mtClean="0">
                <a:latin typeface="微软雅黑" pitchFamily="34" charset="-122"/>
                <a:ea typeface="微软雅黑" pitchFamily="34" charset="-122"/>
              </a:rPr>
              <a:t>汇报内容</a:t>
            </a:r>
          </a:p>
        </p:txBody>
      </p:sp>
      <p:graphicFrame>
        <p:nvGraphicFramePr>
          <p:cNvPr id="2" name="图示 1"/>
          <p:cNvGraphicFramePr/>
          <p:nvPr>
            <p:extLst>
              <p:ext uri="{D42A27DB-BD31-4B8C-83A1-F6EECF244321}">
                <p14:modId xmlns:p14="http://schemas.microsoft.com/office/powerpoint/2010/main" val="3968990423"/>
              </p:ext>
            </p:extLst>
          </p:nvPr>
        </p:nvGraphicFramePr>
        <p:xfrm>
          <a:off x="1524000" y="1397000"/>
          <a:ext cx="6432376" cy="4696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dirty="0" smtClean="0">
                <a:latin typeface="微软雅黑" pitchFamily="34" charset="-122"/>
                <a:ea typeface="微软雅黑" pitchFamily="34" charset="-122"/>
              </a:rPr>
              <a:t>工作总结</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圆满完成全年工作计划</a:t>
            </a:r>
          </a:p>
        </p:txBody>
      </p:sp>
      <p:sp>
        <p:nvSpPr>
          <p:cNvPr id="29699" name="矩形 1"/>
          <p:cNvSpPr>
            <a:spLocks noChangeArrowheads="1"/>
          </p:cNvSpPr>
          <p:nvPr/>
        </p:nvSpPr>
        <p:spPr bwMode="auto">
          <a:xfrm>
            <a:off x="755576" y="1106308"/>
            <a:ext cx="79208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
              <a:buClrTx/>
              <a:buFont typeface="Times" pitchFamily="18" charset="0"/>
              <a:buNone/>
            </a:pPr>
            <a:r>
              <a:rPr lang="en-US" altLang="zh-CN" sz="1600" dirty="0" smtClean="0"/>
              <a:t>(</a:t>
            </a:r>
            <a:r>
              <a:rPr lang="zh-CN" altLang="en-US" sz="1600" dirty="0" smtClean="0"/>
              <a:t>全年工作日</a:t>
            </a:r>
            <a:r>
              <a:rPr lang="en-US" altLang="zh-CN" sz="2000" b="1" dirty="0" smtClean="0">
                <a:solidFill>
                  <a:srgbClr val="FF0000"/>
                </a:solidFill>
              </a:rPr>
              <a:t>245</a:t>
            </a:r>
            <a:r>
              <a:rPr lang="zh-CN" altLang="en-US" sz="1600" dirty="0" smtClean="0"/>
              <a:t>天，项目常驻人数</a:t>
            </a:r>
            <a:r>
              <a:rPr lang="en-US" altLang="zh-CN" sz="2000" b="1" dirty="0">
                <a:solidFill>
                  <a:srgbClr val="FF0000"/>
                </a:solidFill>
              </a:rPr>
              <a:t>11-12</a:t>
            </a:r>
            <a:r>
              <a:rPr lang="zh-CN" altLang="en-US" sz="1600" dirty="0" smtClean="0"/>
              <a:t>人，</a:t>
            </a:r>
            <a:r>
              <a:rPr lang="en-US" altLang="zh-CN" sz="1600" dirty="0" smtClean="0"/>
              <a:t>SOW</a:t>
            </a:r>
            <a:r>
              <a:rPr lang="zh-CN" altLang="en-US" sz="1600" dirty="0" smtClean="0"/>
              <a:t>人天</a:t>
            </a:r>
            <a:r>
              <a:rPr lang="en-US" altLang="zh-CN" sz="2000" b="1" dirty="0" smtClean="0">
                <a:solidFill>
                  <a:srgbClr val="FF0000"/>
                </a:solidFill>
              </a:rPr>
              <a:t>2770</a:t>
            </a:r>
            <a:r>
              <a:rPr lang="zh-CN" altLang="en-US" sz="1600" dirty="0" smtClean="0"/>
              <a:t>，实际人天</a:t>
            </a:r>
            <a:r>
              <a:rPr lang="en-US" altLang="zh-CN" sz="2000" b="1" dirty="0" smtClean="0">
                <a:solidFill>
                  <a:srgbClr val="FF0000"/>
                </a:solidFill>
              </a:rPr>
              <a:t>2773</a:t>
            </a:r>
            <a:r>
              <a:rPr lang="en-US" altLang="zh-CN" sz="1600" dirty="0" smtClean="0"/>
              <a:t>)</a:t>
            </a:r>
            <a:endParaRPr lang="en-US" altLang="zh-CN" sz="3600" dirty="0"/>
          </a:p>
        </p:txBody>
      </p:sp>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104" y="1844823"/>
            <a:ext cx="7111304" cy="4484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latin typeface="微软雅黑" pitchFamily="34" charset="-122"/>
                <a:ea typeface="微软雅黑" pitchFamily="34" charset="-122"/>
              </a:rPr>
              <a:t>工作总结</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明细工作量</a:t>
            </a:r>
            <a:r>
              <a:rPr lang="en-US" altLang="zh-CN" smtClean="0">
                <a:latin typeface="微软雅黑" pitchFamily="34" charset="-122"/>
                <a:ea typeface="微软雅黑" pitchFamily="34" charset="-122"/>
              </a:rPr>
              <a:t>1</a:t>
            </a:r>
            <a:endParaRPr lang="zh-CN" altLang="en-US" smtClean="0">
              <a:latin typeface="微软雅黑" pitchFamily="34" charset="-122"/>
              <a:ea typeface="微软雅黑" pitchFamily="34" charset="-122"/>
            </a:endParaRPr>
          </a:p>
        </p:txBody>
      </p:sp>
      <p:pic>
        <p:nvPicPr>
          <p:cNvPr id="921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80728"/>
            <a:ext cx="8235097"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smtClean="0">
                <a:latin typeface="微软雅黑" pitchFamily="34" charset="-122"/>
                <a:ea typeface="微软雅黑" pitchFamily="34" charset="-122"/>
              </a:rPr>
              <a:t>汇报内容</a:t>
            </a:r>
          </a:p>
        </p:txBody>
      </p:sp>
      <p:graphicFrame>
        <p:nvGraphicFramePr>
          <p:cNvPr id="2" name="图示 1"/>
          <p:cNvGraphicFramePr/>
          <p:nvPr>
            <p:extLst>
              <p:ext uri="{D42A27DB-BD31-4B8C-83A1-F6EECF244321}">
                <p14:modId xmlns:p14="http://schemas.microsoft.com/office/powerpoint/2010/main" val="3564881389"/>
              </p:ext>
            </p:extLst>
          </p:nvPr>
        </p:nvGraphicFramePr>
        <p:xfrm>
          <a:off x="1524000" y="1397000"/>
          <a:ext cx="6432376" cy="4696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latin typeface="微软雅黑" pitchFamily="34" charset="-122"/>
                <a:ea typeface="微软雅黑" pitchFamily="34" charset="-122"/>
              </a:rPr>
              <a:t>工作总结</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明细工作量</a:t>
            </a:r>
            <a:r>
              <a:rPr lang="en-US" altLang="zh-CN" smtClean="0">
                <a:latin typeface="微软雅黑" pitchFamily="34" charset="-122"/>
                <a:ea typeface="微软雅黑" pitchFamily="34" charset="-122"/>
              </a:rPr>
              <a:t>2</a:t>
            </a:r>
            <a:endParaRPr lang="zh-CN" altLang="en-US" smtClean="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52736"/>
            <a:ext cx="8064896"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1124744"/>
            <a:ext cx="7693971" cy="4683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0" name="Rectangle 2"/>
          <p:cNvSpPr>
            <a:spLocks noGrp="1" noChangeArrowheads="1"/>
          </p:cNvSpPr>
          <p:nvPr>
            <p:ph type="title"/>
          </p:nvPr>
        </p:nvSpPr>
        <p:spPr/>
        <p:txBody>
          <a:bodyPr/>
          <a:lstStyle/>
          <a:p>
            <a:r>
              <a:rPr lang="en-US" altLang="zh-CN" smtClean="0">
                <a:latin typeface="微软雅黑" pitchFamily="34" charset="-122"/>
                <a:ea typeface="微软雅黑" pitchFamily="34" charset="-122"/>
              </a:rPr>
              <a:t>1</a:t>
            </a:r>
            <a:r>
              <a:rPr lang="zh-CN" altLang="en-US" smtClean="0">
                <a:latin typeface="微软雅黑" pitchFamily="34" charset="-122"/>
                <a:ea typeface="微软雅黑" pitchFamily="34" charset="-122"/>
              </a:rPr>
              <a:t>，运行维护</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工作量统计</a:t>
            </a:r>
          </a:p>
        </p:txBody>
      </p:sp>
      <p:sp>
        <p:nvSpPr>
          <p:cNvPr id="3" name="Rectangle 2"/>
          <p:cNvSpPr/>
          <p:nvPr/>
        </p:nvSpPr>
        <p:spPr>
          <a:xfrm>
            <a:off x="6225606" y="5328892"/>
            <a:ext cx="2367956"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zh-CN" altLang="en-US" sz="1800" b="1" dirty="0">
                <a:latin typeface="微软雅黑" pitchFamily="34" charset="-122"/>
              </a:rPr>
              <a:t>合计已</a:t>
            </a:r>
            <a:r>
              <a:rPr lang="zh-CN" altLang="en-US" sz="1800" b="1" dirty="0" smtClean="0">
                <a:latin typeface="微软雅黑" pitchFamily="34" charset="-122"/>
              </a:rPr>
              <a:t>投入</a:t>
            </a:r>
            <a:r>
              <a:rPr lang="en-US" altLang="zh-CN" sz="2400" b="1" dirty="0" smtClean="0">
                <a:solidFill>
                  <a:srgbClr val="FF0000"/>
                </a:solidFill>
                <a:latin typeface="微软雅黑" pitchFamily="34" charset="-122"/>
              </a:rPr>
              <a:t>573</a:t>
            </a:r>
            <a:r>
              <a:rPr lang="zh-CN" altLang="en-US" sz="1800" b="1" dirty="0" smtClean="0">
                <a:latin typeface="微软雅黑" pitchFamily="34" charset="-122"/>
              </a:rPr>
              <a:t>人天</a:t>
            </a:r>
            <a:endParaRPr lang="en-US" sz="1800" b="1" dirty="0"/>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smtClean="0">
                <a:latin typeface="微软雅黑" pitchFamily="34" charset="-122"/>
                <a:ea typeface="微软雅黑" pitchFamily="34" charset="-122"/>
              </a:rPr>
              <a:t>1</a:t>
            </a:r>
            <a:r>
              <a:rPr lang="zh-CN" altLang="en-US" smtClean="0">
                <a:latin typeface="微软雅黑" pitchFamily="34" charset="-122"/>
                <a:ea typeface="微软雅黑" pitchFamily="34" charset="-122"/>
              </a:rPr>
              <a:t>，运行维护</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稳定、分享、改良</a:t>
            </a:r>
          </a:p>
        </p:txBody>
      </p:sp>
      <p:sp>
        <p:nvSpPr>
          <p:cNvPr id="7" name="矩形 80"/>
          <p:cNvSpPr/>
          <p:nvPr/>
        </p:nvSpPr>
        <p:spPr bwMode="auto">
          <a:xfrm>
            <a:off x="374056" y="1218791"/>
            <a:ext cx="531960" cy="5170489"/>
          </a:xfrm>
          <a:prstGeom prst="rect">
            <a:avLst/>
          </a:prstGeom>
          <a:solidFill>
            <a:srgbClr val="4066B2"/>
          </a:solidFill>
          <a:ln w="6350" algn="ctr">
            <a:noFill/>
            <a:miter lim="800000"/>
            <a:headEnd/>
            <a:tailEnd/>
          </a:ln>
          <a:effectLst>
            <a:outerShdw dist="19050" dir="2700000" algn="ctr" rotWithShape="0">
              <a:srgbClr val="000000">
                <a:alpha val="43137"/>
              </a:srgbClr>
            </a:outerShdw>
          </a:effectLst>
        </p:spPr>
        <p:txBody>
          <a:bodyPr vert="wordArtVert" lIns="36000" tIns="91440" rIns="36000" bIns="91440" anchor="ctr" anchorCtr="1"/>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93663" indent="-93663" algn="ctr" fontAlgn="auto">
              <a:lnSpc>
                <a:spcPct val="150000"/>
              </a:lnSpc>
              <a:spcBef>
                <a:spcPts val="0"/>
              </a:spcBef>
              <a:spcAft>
                <a:spcPts val="0"/>
              </a:spcAft>
              <a:buClr>
                <a:srgbClr val="009999"/>
              </a:buClr>
              <a:buSzPct val="70000"/>
              <a:defRPr/>
            </a:pPr>
            <a:r>
              <a:rPr lang="zh-CN" altLang="en-US" sz="2000" kern="0" dirty="0">
                <a:solidFill>
                  <a:srgbClr val="FFFFFF"/>
                </a:solidFill>
                <a:latin typeface="微软雅黑" pitchFamily="34" charset="-122"/>
                <a:ea typeface="微软雅黑" pitchFamily="34" charset="-122"/>
                <a:cs typeface="宋体"/>
              </a:rPr>
              <a:t>保</a:t>
            </a:r>
            <a:r>
              <a:rPr lang="zh-CN" altLang="en-US" sz="2000" kern="0" dirty="0" smtClean="0">
                <a:solidFill>
                  <a:srgbClr val="FFFFFF"/>
                </a:solidFill>
                <a:latin typeface="微软雅黑" pitchFamily="34" charset="-122"/>
                <a:ea typeface="微软雅黑" pitchFamily="34" charset="-122"/>
                <a:cs typeface="宋体"/>
              </a:rPr>
              <a:t>障了</a:t>
            </a:r>
            <a:r>
              <a:rPr lang="zh-CN" altLang="en-US" sz="2000" kern="0" dirty="0">
                <a:solidFill>
                  <a:srgbClr val="FFFFFF"/>
                </a:solidFill>
                <a:latin typeface="微软雅黑" pitchFamily="34" charset="-122"/>
                <a:ea typeface="微软雅黑" pitchFamily="34" charset="-122"/>
                <a:cs typeface="宋体"/>
              </a:rPr>
              <a:t>系</a:t>
            </a:r>
            <a:r>
              <a:rPr lang="zh-CN" altLang="en-US" sz="2000" kern="0" dirty="0" smtClean="0">
                <a:solidFill>
                  <a:srgbClr val="FFFFFF"/>
                </a:solidFill>
                <a:latin typeface="微软雅黑" pitchFamily="34" charset="-122"/>
                <a:ea typeface="微软雅黑" pitchFamily="34" charset="-122"/>
                <a:cs typeface="宋体"/>
              </a:rPr>
              <a:t>统平稳</a:t>
            </a:r>
            <a:r>
              <a:rPr lang="zh-CN" altLang="en-US" sz="2000" kern="0" dirty="0">
                <a:solidFill>
                  <a:srgbClr val="FFFFFF"/>
                </a:solidFill>
                <a:latin typeface="微软雅黑" pitchFamily="34" charset="-122"/>
                <a:ea typeface="微软雅黑" pitchFamily="34" charset="-122"/>
                <a:cs typeface="宋体"/>
              </a:rPr>
              <a:t>运行</a:t>
            </a:r>
            <a:endParaRPr lang="en-US" altLang="en-US" sz="2000" kern="0" dirty="0">
              <a:solidFill>
                <a:srgbClr val="FFFFFF"/>
              </a:solidFill>
              <a:latin typeface="微软雅黑" pitchFamily="34" charset="-122"/>
              <a:ea typeface="微软雅黑" pitchFamily="34" charset="-122"/>
              <a:cs typeface="宋体"/>
            </a:endParaRPr>
          </a:p>
        </p:txBody>
      </p:sp>
      <p:sp>
        <p:nvSpPr>
          <p:cNvPr id="8" name="Rectangle 7"/>
          <p:cNvSpPr>
            <a:spLocks noChangeArrowheads="1"/>
          </p:cNvSpPr>
          <p:nvPr/>
        </p:nvSpPr>
        <p:spPr bwMode="auto">
          <a:xfrm>
            <a:off x="1003300" y="1219200"/>
            <a:ext cx="7745413" cy="2930525"/>
          </a:xfrm>
          <a:prstGeom prst="rect">
            <a:avLst/>
          </a:prstGeom>
          <a:solidFill>
            <a:schemeClr val="accent4">
              <a:lumMod val="20000"/>
              <a:lumOff val="80000"/>
            </a:schemeClr>
          </a:solidFill>
          <a:ln>
            <a:noFill/>
          </a:ln>
          <a:effectLst>
            <a:outerShdw blurRad="63500" dist="19049" dir="2700000" algn="tl" rotWithShape="0">
              <a:srgbClr val="000000">
                <a:alpha val="39999"/>
              </a:srgbClr>
            </a:outerShdw>
          </a:effectLst>
          <a:extLst/>
        </p:spPr>
        <p:txBody>
          <a:bodyPr lIns="0" tIns="0" rIns="0" bIns="0"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defRPr/>
            </a:pPr>
            <a:r>
              <a:rPr lang="zh-CN" altLang="en-US" sz="2400" dirty="0">
                <a:latin typeface="微软雅黑" pitchFamily="34" charset="-122"/>
                <a:ea typeface="微软雅黑" pitchFamily="34" charset="-122"/>
              </a:rPr>
              <a:t>双系统运行稳定，提供服务</a:t>
            </a:r>
            <a:r>
              <a:rPr lang="zh-CN" altLang="en-US" sz="2400" dirty="0" smtClean="0">
                <a:latin typeface="微软雅黑" pitchFamily="34" charset="-122"/>
                <a:ea typeface="微软雅黑" pitchFamily="34" charset="-122"/>
              </a:rPr>
              <a:t>可靠</a:t>
            </a:r>
            <a:endParaRPr lang="en-US" altLang="zh-CN" sz="2400" dirty="0" smtClean="0">
              <a:latin typeface="微软雅黑" pitchFamily="34" charset="-122"/>
              <a:ea typeface="微软雅黑" pitchFamily="34" charset="-122"/>
            </a:endParaRPr>
          </a:p>
          <a:p>
            <a:pPr>
              <a:defRPr/>
            </a:pPr>
            <a:endParaRPr lang="zh-CN" altLang="en-US" sz="2400" dirty="0">
              <a:latin typeface="微软雅黑" pitchFamily="34" charset="-122"/>
              <a:ea typeface="微软雅黑" pitchFamily="34" charset="-122"/>
            </a:endParaRPr>
          </a:p>
          <a:p>
            <a:pPr lvl="1">
              <a:buFont typeface="Wingdings" pitchFamily="2" charset="2"/>
              <a:buChar char="Ø"/>
              <a:defRPr/>
            </a:pPr>
            <a:r>
              <a:rPr lang="en-US" altLang="zh-CN" sz="1600" b="1" dirty="0" smtClean="0">
                <a:solidFill>
                  <a:srgbClr val="FF0000"/>
                </a:solidFill>
                <a:latin typeface="微软雅黑" pitchFamily="34" charset="-122"/>
                <a:ea typeface="微软雅黑" pitchFamily="34" charset="-122"/>
              </a:rPr>
              <a:t>245</a:t>
            </a:r>
            <a:r>
              <a:rPr lang="zh-CN" altLang="en-US" sz="1600" dirty="0" smtClean="0">
                <a:latin typeface="微软雅黑" pitchFamily="34" charset="-122"/>
                <a:ea typeface="微软雅黑" pitchFamily="34" charset="-122"/>
              </a:rPr>
              <a:t>天稳定运行，仅出现</a:t>
            </a:r>
            <a:r>
              <a:rPr lang="en-US" altLang="zh-CN" sz="1600" b="1" dirty="0" smtClean="0">
                <a:solidFill>
                  <a:srgbClr val="FF0000"/>
                </a:solidFill>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次故障</a:t>
            </a:r>
            <a:endParaRPr lang="en-US" altLang="zh-CN" sz="1600" dirty="0" smtClean="0">
              <a:latin typeface="微软雅黑" pitchFamily="34" charset="-122"/>
              <a:ea typeface="微软雅黑" pitchFamily="34" charset="-122"/>
            </a:endParaRPr>
          </a:p>
          <a:p>
            <a:pPr lvl="2">
              <a:buFont typeface="Wingdings" pitchFamily="2" charset="2"/>
              <a:buChar char="Ø"/>
              <a:defRPr/>
            </a:pPr>
            <a:r>
              <a:rPr lang="en-US" altLang="zh-CN" sz="1400" dirty="0">
                <a:latin typeface="微软雅黑" pitchFamily="34" charset="-122"/>
                <a:ea typeface="微软雅黑" pitchFamily="34" charset="-122"/>
              </a:rPr>
              <a:t>20150114 </a:t>
            </a:r>
            <a:r>
              <a:rPr lang="zh-CN" altLang="en-US" sz="1400" dirty="0">
                <a:latin typeface="微软雅黑" pitchFamily="34" charset="-122"/>
                <a:ea typeface="微软雅黑" pitchFamily="34" charset="-122"/>
              </a:rPr>
              <a:t>监察部</a:t>
            </a:r>
            <a:r>
              <a:rPr lang="en-US" altLang="zh-CN" sz="1400" dirty="0">
                <a:latin typeface="微软雅黑" pitchFamily="34" charset="-122"/>
                <a:ea typeface="微软雅黑" pitchFamily="34" charset="-122"/>
              </a:rPr>
              <a:t>3GSS</a:t>
            </a:r>
            <a:r>
              <a:rPr lang="zh-CN" altLang="en-US" sz="1400" dirty="0">
                <a:latin typeface="微软雅黑" pitchFamily="34" charset="-122"/>
                <a:ea typeface="微软雅黑" pitchFamily="34" charset="-122"/>
              </a:rPr>
              <a:t>数据晚于接口时间提供</a:t>
            </a:r>
            <a:endParaRPr lang="en-US" altLang="zh-CN" sz="1600" dirty="0">
              <a:latin typeface="微软雅黑" pitchFamily="34" charset="-122"/>
              <a:ea typeface="微软雅黑" pitchFamily="34" charset="-122"/>
            </a:endParaRPr>
          </a:p>
          <a:p>
            <a:pPr lvl="1">
              <a:buFont typeface="Wingdings" pitchFamily="2" charset="2"/>
              <a:buChar char="Ø"/>
              <a:defRPr/>
            </a:pPr>
            <a:r>
              <a:rPr lang="zh-CN" altLang="en-US" sz="1600" dirty="0" smtClean="0">
                <a:latin typeface="微软雅黑" pitchFamily="34" charset="-122"/>
                <a:ea typeface="微软雅黑" pitchFamily="34" charset="-122"/>
              </a:rPr>
              <a:t>数据源</a:t>
            </a:r>
            <a:r>
              <a:rPr lang="zh-CN" altLang="en-US" sz="1600" dirty="0">
                <a:latin typeface="微软雅黑" pitchFamily="34" charset="-122"/>
                <a:ea typeface="微软雅黑" pitchFamily="34" charset="-122"/>
              </a:rPr>
              <a:t>（交易核心、交易相关）加载可靠，无异常。</a:t>
            </a:r>
          </a:p>
          <a:p>
            <a:pPr lvl="1">
              <a:buFont typeface="Wingdings" pitchFamily="2" charset="2"/>
              <a:buChar char="Ø"/>
              <a:defRPr/>
            </a:pPr>
            <a:r>
              <a:rPr lang="en-US" altLang="zh-CN" sz="1600" dirty="0">
                <a:latin typeface="微软雅黑" pitchFamily="34" charset="-122"/>
                <a:ea typeface="微软雅黑" pitchFamily="34" charset="-122"/>
              </a:rPr>
              <a:t>ETL</a:t>
            </a:r>
            <a:r>
              <a:rPr lang="zh-CN" altLang="en-US" sz="1600" dirty="0">
                <a:latin typeface="微软雅黑" pitchFamily="34" charset="-122"/>
                <a:ea typeface="微软雅黑" pitchFamily="34" charset="-122"/>
              </a:rPr>
              <a:t>脚本、数据库表数据、输出文件校验运行正常有效，主从不一致均在</a:t>
            </a:r>
            <a:r>
              <a:rPr lang="en-US" altLang="zh-CN" sz="1600" dirty="0">
                <a:latin typeface="微软雅黑" pitchFamily="34" charset="-122"/>
                <a:ea typeface="微软雅黑" pitchFamily="34" charset="-122"/>
              </a:rPr>
              <a:t>3</a:t>
            </a:r>
            <a:r>
              <a:rPr lang="zh-CN" altLang="en-US" sz="1600" dirty="0">
                <a:latin typeface="微软雅黑" pitchFamily="34" charset="-122"/>
                <a:ea typeface="微软雅黑" pitchFamily="34" charset="-122"/>
              </a:rPr>
              <a:t>小时内完成处理，一致性得到保障。</a:t>
            </a:r>
          </a:p>
          <a:p>
            <a:pPr lvl="1">
              <a:buFont typeface="Wingdings" pitchFamily="2" charset="2"/>
              <a:buChar char="Ø"/>
              <a:defRPr/>
            </a:pPr>
            <a:r>
              <a:rPr lang="zh-CN" altLang="en-US" sz="1600" dirty="0">
                <a:latin typeface="微软雅黑" pitchFamily="34" charset="-122"/>
                <a:ea typeface="微软雅黑" pitchFamily="34" charset="-122"/>
              </a:rPr>
              <a:t>上游</a:t>
            </a:r>
            <a:r>
              <a:rPr lang="zh-CN" altLang="en-US" sz="1600" dirty="0" smtClean="0">
                <a:latin typeface="微软雅黑" pitchFamily="34" charset="-122"/>
                <a:ea typeface="微软雅黑" pitchFamily="34" charset="-122"/>
              </a:rPr>
              <a:t>数据问题</a:t>
            </a:r>
            <a:r>
              <a:rPr lang="en-US" altLang="zh-CN" sz="1600" b="1" dirty="0" smtClean="0">
                <a:solidFill>
                  <a:srgbClr val="FF0000"/>
                </a:solidFill>
                <a:latin typeface="微软雅黑" pitchFamily="34" charset="-122"/>
                <a:ea typeface="微软雅黑" pitchFamily="34" charset="-122"/>
              </a:rPr>
              <a:t>370</a:t>
            </a:r>
            <a:r>
              <a:rPr lang="zh-CN" altLang="en-US" sz="1600" dirty="0" smtClean="0">
                <a:solidFill>
                  <a:schemeClr val="accent5">
                    <a:lumMod val="50000"/>
                  </a:schemeClr>
                </a:solidFill>
                <a:latin typeface="微软雅黑" pitchFamily="34" charset="-122"/>
                <a:ea typeface="微软雅黑" pitchFamily="34" charset="-122"/>
              </a:rPr>
              <a:t>次</a:t>
            </a:r>
            <a:r>
              <a:rPr lang="en-US" altLang="zh-CN" sz="1600" dirty="0" smtClean="0">
                <a:solidFill>
                  <a:schemeClr val="accent5">
                    <a:lumMod val="50000"/>
                  </a:schemeClr>
                </a:solidFill>
                <a:latin typeface="微软雅黑" pitchFamily="34" charset="-122"/>
                <a:ea typeface="微软雅黑" pitchFamily="34" charset="-122"/>
              </a:rPr>
              <a:t>(</a:t>
            </a:r>
            <a:r>
              <a:rPr lang="zh-CN" altLang="en-US" sz="1600" dirty="0" smtClean="0">
                <a:solidFill>
                  <a:schemeClr val="accent5">
                    <a:lumMod val="50000"/>
                  </a:schemeClr>
                </a:solidFill>
                <a:latin typeface="微软雅黑" pitchFamily="34" charset="-122"/>
                <a:ea typeface="微软雅黑" pitchFamily="34" charset="-122"/>
              </a:rPr>
              <a:t>重传，数据错误，标志错误等</a:t>
            </a:r>
            <a:r>
              <a:rPr lang="en-US" altLang="zh-CN" sz="1600" dirty="0" smtClean="0">
                <a:solidFill>
                  <a:schemeClr val="accent5">
                    <a:lumMod val="50000"/>
                  </a:schemeClr>
                </a:solidFill>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a:t>
            </a:r>
            <a:r>
              <a:rPr lang="zh-CN" altLang="en-US" sz="1600" dirty="0">
                <a:latin typeface="微软雅黑" pitchFamily="34" charset="-122"/>
                <a:ea typeface="微软雅黑" pitchFamily="34" charset="-122"/>
              </a:rPr>
              <a:t>及时响应和处理</a:t>
            </a:r>
            <a:endParaRPr lang="en-US" altLang="zh-CN" sz="1600" dirty="0">
              <a:latin typeface="微软雅黑" pitchFamily="34" charset="-122"/>
              <a:ea typeface="微软雅黑" pitchFamily="34" charset="-122"/>
            </a:endParaRPr>
          </a:p>
          <a:p>
            <a:pPr lvl="1">
              <a:buFont typeface="Wingdings" pitchFamily="2" charset="2"/>
              <a:buChar char="Ø"/>
              <a:defRPr/>
            </a:pPr>
            <a:r>
              <a:rPr lang="zh-CN" altLang="en-US" sz="1600" dirty="0" smtClean="0">
                <a:latin typeface="微软雅黑" pitchFamily="34" charset="-122"/>
                <a:ea typeface="微软雅黑" pitchFamily="34" charset="-122"/>
              </a:rPr>
              <a:t>值班</a:t>
            </a:r>
            <a:r>
              <a:rPr lang="en-US" altLang="zh-CN" sz="1600" b="1" dirty="0" smtClean="0">
                <a:solidFill>
                  <a:srgbClr val="FF0000"/>
                </a:solidFill>
                <a:latin typeface="微软雅黑" pitchFamily="34" charset="-122"/>
                <a:ea typeface="微软雅黑" pitchFamily="34" charset="-122"/>
              </a:rPr>
              <a:t>123</a:t>
            </a:r>
            <a:r>
              <a:rPr lang="zh-CN" altLang="en-US" sz="1600" dirty="0" smtClean="0">
                <a:latin typeface="微软雅黑" pitchFamily="34" charset="-122"/>
                <a:ea typeface="微软雅黑" pitchFamily="34" charset="-122"/>
              </a:rPr>
              <a:t>天</a:t>
            </a:r>
            <a:r>
              <a:rPr lang="zh-CN" altLang="en-US" sz="1600" dirty="0">
                <a:latin typeface="微软雅黑" pitchFamily="34" charset="-122"/>
                <a:ea typeface="微软雅黑" pitchFamily="34" charset="-122"/>
              </a:rPr>
              <a:t>次</a:t>
            </a:r>
            <a:r>
              <a:rPr lang="zh-CN" altLang="en-US" sz="1600" dirty="0" smtClean="0">
                <a:latin typeface="微软雅黑" pitchFamily="34" charset="-122"/>
                <a:ea typeface="微软雅黑" pitchFamily="34" charset="-122"/>
              </a:rPr>
              <a:t>，</a:t>
            </a:r>
            <a:r>
              <a:rPr lang="en-US" altLang="zh-CN" sz="1600" b="1" dirty="0" smtClean="0">
                <a:solidFill>
                  <a:srgbClr val="FF0000"/>
                </a:solidFill>
                <a:latin typeface="微软雅黑" pitchFamily="34" charset="-122"/>
                <a:ea typeface="微软雅黑" pitchFamily="34" charset="-122"/>
              </a:rPr>
              <a:t>5</a:t>
            </a:r>
            <a:r>
              <a:rPr lang="zh-CN" altLang="en-US" sz="1600" b="1" dirty="0" smtClean="0">
                <a:solidFill>
                  <a:srgbClr val="FF0000"/>
                </a:solidFill>
                <a:latin typeface="微软雅黑" pitchFamily="34" charset="-122"/>
                <a:ea typeface="微软雅黑" pitchFamily="34" charset="-122"/>
              </a:rPr>
              <a:t>人</a:t>
            </a:r>
            <a:r>
              <a:rPr lang="zh-CN" altLang="en-US" sz="1600" dirty="0">
                <a:latin typeface="微软雅黑" pitchFamily="34" charset="-122"/>
                <a:ea typeface="微软雅黑" pitchFamily="34" charset="-122"/>
              </a:rPr>
              <a:t>参与，合计</a:t>
            </a:r>
            <a:r>
              <a:rPr lang="zh-CN" altLang="en-US" sz="1600" dirty="0" smtClean="0">
                <a:latin typeface="微软雅黑" pitchFamily="34" charset="-122"/>
                <a:ea typeface="微软雅黑" pitchFamily="34" charset="-122"/>
              </a:rPr>
              <a:t>投入</a:t>
            </a:r>
            <a:r>
              <a:rPr lang="en-US" altLang="zh-CN" sz="1600" b="1" dirty="0">
                <a:solidFill>
                  <a:srgbClr val="FF0000"/>
                </a:solidFill>
                <a:latin typeface="微软雅黑" pitchFamily="34" charset="-122"/>
                <a:ea typeface="微软雅黑" pitchFamily="34" charset="-122"/>
              </a:rPr>
              <a:t>4</a:t>
            </a:r>
            <a:r>
              <a:rPr lang="en-US" altLang="zh-CN" sz="1600" b="1" dirty="0" smtClean="0">
                <a:solidFill>
                  <a:srgbClr val="FF0000"/>
                </a:solidFill>
                <a:latin typeface="微软雅黑" pitchFamily="34" charset="-122"/>
                <a:ea typeface="微软雅黑" pitchFamily="34" charset="-122"/>
              </a:rPr>
              <a:t>1</a:t>
            </a:r>
            <a:r>
              <a:rPr lang="zh-CN" altLang="en-US" sz="1600" dirty="0">
                <a:latin typeface="微软雅黑" pitchFamily="34" charset="-122"/>
                <a:ea typeface="微软雅黑" pitchFamily="34" charset="-122"/>
              </a:rPr>
              <a:t>人天</a:t>
            </a:r>
            <a:r>
              <a:rPr lang="zh-CN" altLang="en-US" sz="1600" dirty="0" smtClean="0">
                <a:latin typeface="微软雅黑" pitchFamily="34" charset="-122"/>
                <a:ea typeface="微软雅黑" pitchFamily="34" charset="-122"/>
              </a:rPr>
              <a:t>（</a:t>
            </a:r>
            <a:r>
              <a:rPr lang="en-US" altLang="zh-CN" sz="1600" b="1" dirty="0">
                <a:solidFill>
                  <a:srgbClr val="FF0000"/>
                </a:solidFill>
                <a:latin typeface="微软雅黑" pitchFamily="34" charset="-122"/>
                <a:ea typeface="微软雅黑" pitchFamily="34" charset="-122"/>
              </a:rPr>
              <a:t>6.1-11.30</a:t>
            </a:r>
            <a:r>
              <a:rPr lang="zh-CN" altLang="en-US" sz="1600" dirty="0" smtClean="0">
                <a:latin typeface="微软雅黑" pitchFamily="34" charset="-122"/>
                <a:ea typeface="微软雅黑" pitchFamily="34" charset="-122"/>
              </a:rPr>
              <a:t>期间系统保障）</a:t>
            </a:r>
            <a:endParaRPr kumimoji="0" lang="zh-CN" altLang="en-US" sz="1600" dirty="0">
              <a:solidFill>
                <a:srgbClr val="3C3C3B"/>
              </a:solidFill>
              <a:latin typeface="微软雅黑" pitchFamily="34" charset="-122"/>
              <a:ea typeface="微软雅黑" pitchFamily="34" charset="-122"/>
            </a:endParaRPr>
          </a:p>
        </p:txBody>
      </p:sp>
      <p:sp>
        <p:nvSpPr>
          <p:cNvPr id="9" name="Rectangle 8"/>
          <p:cNvSpPr>
            <a:spLocks noChangeArrowheads="1"/>
          </p:cNvSpPr>
          <p:nvPr/>
        </p:nvSpPr>
        <p:spPr bwMode="auto">
          <a:xfrm>
            <a:off x="1003300" y="4149725"/>
            <a:ext cx="7745413" cy="2239963"/>
          </a:xfrm>
          <a:prstGeom prst="rect">
            <a:avLst/>
          </a:prstGeom>
          <a:solidFill>
            <a:schemeClr val="accent1">
              <a:lumMod val="20000"/>
              <a:lumOff val="80000"/>
            </a:schemeClr>
          </a:solidFill>
          <a:ln>
            <a:noFill/>
          </a:ln>
          <a:effectLst>
            <a:outerShdw blurRad="63500" dist="19049" dir="2700000" algn="tl" rotWithShape="0">
              <a:srgbClr val="000000">
                <a:alpha val="39999"/>
              </a:srgbClr>
            </a:outerShdw>
          </a:effectLst>
          <a:extLst/>
        </p:spPr>
        <p:txBody>
          <a:bodyPr lIns="0" tIns="0" rIns="0" bIns="0" anchor="ctr"/>
          <a:lstStyle/>
          <a:p>
            <a:pPr algn="l">
              <a:defRPr/>
            </a:pPr>
            <a:r>
              <a:rPr lang="zh-CN" altLang="en-US" sz="2400" dirty="0"/>
              <a:t>经验分享</a:t>
            </a:r>
          </a:p>
          <a:p>
            <a:pPr lvl="1" algn="l">
              <a:buFont typeface="Wingdings" pitchFamily="2" charset="2"/>
              <a:buChar char="Ø"/>
              <a:defRPr/>
            </a:pPr>
            <a:r>
              <a:rPr lang="zh-CN" altLang="en-US" sz="1600" dirty="0"/>
              <a:t>本年度人员调整较多，通过内部培训，均能迅速进入运维</a:t>
            </a:r>
          </a:p>
          <a:p>
            <a:pPr lvl="1" algn="l">
              <a:buFont typeface="Wingdings" pitchFamily="2" charset="2"/>
              <a:buChar char="Ø"/>
              <a:defRPr/>
            </a:pPr>
            <a:endParaRPr lang="zh-CN" altLang="en-US" sz="1800" dirty="0"/>
          </a:p>
          <a:p>
            <a:pPr algn="l">
              <a:defRPr/>
            </a:pPr>
            <a:r>
              <a:rPr lang="zh-CN" altLang="en-US" sz="2400" dirty="0"/>
              <a:t>工作改良</a:t>
            </a:r>
          </a:p>
          <a:p>
            <a:pPr lvl="1" algn="l">
              <a:buFont typeface="Wingdings" pitchFamily="2" charset="2"/>
              <a:buChar char="Ø"/>
              <a:defRPr/>
            </a:pPr>
            <a:r>
              <a:rPr lang="zh-CN" altLang="en-US" sz="1600" dirty="0" smtClean="0"/>
              <a:t>调优报警监控，输出文件信息入库</a:t>
            </a:r>
            <a:endParaRPr lang="en-US" altLang="zh-CN" sz="1600" dirty="0" smtClean="0"/>
          </a:p>
          <a:p>
            <a:pPr lvl="1" algn="l">
              <a:buFont typeface="Wingdings" pitchFamily="2" charset="2"/>
              <a:buChar char="Ø"/>
              <a:defRPr/>
            </a:pPr>
            <a:r>
              <a:rPr lang="zh-CN" altLang="en-US" sz="1600" dirty="0" smtClean="0">
                <a:solidFill>
                  <a:srgbClr val="3C3C3B"/>
                </a:solidFill>
              </a:rPr>
              <a:t>完善测试要求，上线审批增加代码</a:t>
            </a:r>
            <a:r>
              <a:rPr lang="en-US" altLang="zh-CN" sz="1600" dirty="0" smtClean="0">
                <a:solidFill>
                  <a:srgbClr val="3C3C3B"/>
                </a:solidFill>
              </a:rPr>
              <a:t>REVIEW</a:t>
            </a:r>
            <a:r>
              <a:rPr lang="zh-CN" altLang="en-US" sz="1600" dirty="0" smtClean="0">
                <a:solidFill>
                  <a:srgbClr val="3C3C3B"/>
                </a:solidFill>
              </a:rPr>
              <a:t>人员</a:t>
            </a:r>
            <a:endParaRPr lang="en-US" altLang="zh-CN" sz="1600" dirty="0">
              <a:solidFill>
                <a:srgbClr val="3C3C3B"/>
              </a:solidFill>
            </a:endParaRPr>
          </a:p>
          <a:p>
            <a:pPr lvl="1" algn="l">
              <a:buFont typeface="Wingdings" pitchFamily="2" charset="2"/>
              <a:buChar char="Ø"/>
              <a:defRPr/>
            </a:pPr>
            <a:r>
              <a:rPr lang="zh-CN" altLang="en-US" sz="1600" dirty="0" smtClean="0">
                <a:solidFill>
                  <a:srgbClr val="3C3C3B"/>
                </a:solidFill>
              </a:rPr>
              <a:t>增加</a:t>
            </a:r>
            <a:r>
              <a:rPr lang="en-US" altLang="zh-CN" sz="1600" dirty="0" smtClean="0">
                <a:solidFill>
                  <a:srgbClr val="3C3C3B"/>
                </a:solidFill>
              </a:rPr>
              <a:t>ETL</a:t>
            </a:r>
            <a:r>
              <a:rPr lang="zh-CN" altLang="en-US" sz="1600" dirty="0" smtClean="0">
                <a:solidFill>
                  <a:srgbClr val="3C3C3B"/>
                </a:solidFill>
              </a:rPr>
              <a:t>管理人员，对</a:t>
            </a:r>
            <a:r>
              <a:rPr lang="en-US" altLang="zh-CN" sz="1600" dirty="0" smtClean="0">
                <a:solidFill>
                  <a:srgbClr val="3C3C3B"/>
                </a:solidFill>
              </a:rPr>
              <a:t>EA</a:t>
            </a:r>
            <a:r>
              <a:rPr lang="zh-CN" altLang="en-US" sz="1600" dirty="0" smtClean="0">
                <a:solidFill>
                  <a:srgbClr val="3C3C3B"/>
                </a:solidFill>
              </a:rPr>
              <a:t>流程负责</a:t>
            </a:r>
            <a:endParaRPr lang="en-US" altLang="zh-CN" sz="1600" dirty="0">
              <a:solidFill>
                <a:srgbClr val="3C3C3B"/>
              </a:solidFill>
            </a:endParaRP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mtClean="0">
                <a:latin typeface="微软雅黑" pitchFamily="34" charset="-122"/>
                <a:ea typeface="微软雅黑" pitchFamily="34" charset="-122"/>
              </a:rPr>
              <a:t>2</a:t>
            </a:r>
            <a:r>
              <a:rPr lang="zh-CN" altLang="en-US" smtClean="0">
                <a:latin typeface="微软雅黑" pitchFamily="34" charset="-122"/>
                <a:ea typeface="微软雅黑" pitchFamily="34" charset="-122"/>
              </a:rPr>
              <a:t>，新增开发</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圆满完成计划</a:t>
            </a:r>
            <a:endParaRPr lang="en-US" altLang="zh-CN" smtClean="0">
              <a:latin typeface="微软雅黑" pitchFamily="34" charset="-122"/>
              <a:ea typeface="微软雅黑" pitchFamily="34" charset="-122"/>
            </a:endParaRPr>
          </a:p>
        </p:txBody>
      </p:sp>
      <p:sp>
        <p:nvSpPr>
          <p:cNvPr id="34819" name="Freeform 3"/>
          <p:cNvSpPr>
            <a:spLocks/>
          </p:cNvSpPr>
          <p:nvPr/>
        </p:nvSpPr>
        <p:spPr bwMode="auto">
          <a:xfrm rot="5400000">
            <a:off x="6774656" y="2110582"/>
            <a:ext cx="1317625" cy="2773362"/>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34820" name="Freeform 4"/>
          <p:cNvSpPr>
            <a:spLocks/>
          </p:cNvSpPr>
          <p:nvPr/>
        </p:nvSpPr>
        <p:spPr bwMode="auto">
          <a:xfrm flipH="1" flipV="1">
            <a:off x="3489325" y="4298950"/>
            <a:ext cx="2552700" cy="1420813"/>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34821" name="Rectangle 6"/>
          <p:cNvSpPr>
            <a:spLocks noChangeArrowheads="1"/>
          </p:cNvSpPr>
          <p:nvPr/>
        </p:nvSpPr>
        <p:spPr bwMode="auto">
          <a:xfrm>
            <a:off x="3187700" y="3068638"/>
            <a:ext cx="2520950" cy="1008062"/>
          </a:xfrm>
          <a:prstGeom prst="rect">
            <a:avLst/>
          </a:prstGeom>
          <a:solidFill>
            <a:schemeClr val="accent2"/>
          </a:solidFill>
          <a:ln w="6350">
            <a:solidFill>
              <a:schemeClr val="hlink"/>
            </a:solidFill>
            <a:miter lim="800000"/>
            <a:headEnd/>
            <a:tailEnd/>
          </a:ln>
        </p:spPr>
        <p:txBody>
          <a:bodyPr lIns="0" tIns="0" rIns="0" bIns="0" anchor="ctr"/>
          <a:lstStyle/>
          <a:p>
            <a:pPr>
              <a:buClrTx/>
              <a:buFontTx/>
              <a:buNone/>
            </a:pPr>
            <a:r>
              <a:rPr lang="zh-CN" altLang="en-US" sz="2800">
                <a:solidFill>
                  <a:schemeClr val="bg1"/>
                </a:solidFill>
              </a:rPr>
              <a:t>新增开发</a:t>
            </a:r>
          </a:p>
        </p:txBody>
      </p:sp>
      <p:sp>
        <p:nvSpPr>
          <p:cNvPr id="34822" name="Rectangle 8"/>
          <p:cNvSpPr>
            <a:spLocks noChangeArrowheads="1"/>
          </p:cNvSpPr>
          <p:nvPr/>
        </p:nvSpPr>
        <p:spPr bwMode="auto">
          <a:xfrm>
            <a:off x="8548688" y="2914650"/>
            <a:ext cx="271462" cy="271463"/>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buClrTx/>
              <a:buFontTx/>
              <a:buNone/>
            </a:pPr>
            <a:r>
              <a:rPr lang="en-US" altLang="zh-CN">
                <a:solidFill>
                  <a:schemeClr val="bg1"/>
                </a:solidFill>
              </a:rPr>
              <a:t>2</a:t>
            </a:r>
          </a:p>
        </p:txBody>
      </p:sp>
      <p:sp>
        <p:nvSpPr>
          <p:cNvPr id="34823" name="Rectangle 9"/>
          <p:cNvSpPr>
            <a:spLocks noChangeArrowheads="1"/>
          </p:cNvSpPr>
          <p:nvPr/>
        </p:nvSpPr>
        <p:spPr bwMode="auto">
          <a:xfrm>
            <a:off x="5688013" y="5448300"/>
            <a:ext cx="271462" cy="271463"/>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buClrTx/>
              <a:buFontTx/>
              <a:buNone/>
            </a:pPr>
            <a:r>
              <a:rPr lang="en-US" altLang="zh-CN">
                <a:solidFill>
                  <a:schemeClr val="bg1"/>
                </a:solidFill>
              </a:rPr>
              <a:t>3</a:t>
            </a:r>
          </a:p>
        </p:txBody>
      </p:sp>
      <p:sp>
        <p:nvSpPr>
          <p:cNvPr id="34824" name="Text Box 12"/>
          <p:cNvSpPr txBox="1">
            <a:spLocks noChangeArrowheads="1"/>
          </p:cNvSpPr>
          <p:nvPr/>
        </p:nvSpPr>
        <p:spPr bwMode="auto">
          <a:xfrm>
            <a:off x="752475" y="2863850"/>
            <a:ext cx="2090738"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buClrTx/>
              <a:buFontTx/>
              <a:buNone/>
            </a:pPr>
            <a:r>
              <a:rPr lang="zh-CN" altLang="en-US" sz="2000" b="1" dirty="0"/>
              <a:t>项目管理和其他</a:t>
            </a:r>
          </a:p>
          <a:p>
            <a:pPr algn="l" eaLnBrk="1" hangingPunct="1">
              <a:buClrTx/>
              <a:buFontTx/>
              <a:buNone/>
            </a:pPr>
            <a:r>
              <a:rPr lang="zh-CN" altLang="en-US" sz="1600" dirty="0">
                <a:solidFill>
                  <a:srgbClr val="002060"/>
                </a:solidFill>
              </a:rPr>
              <a:t>项目管理</a:t>
            </a:r>
            <a:endParaRPr lang="en-US" altLang="zh-CN" sz="1600" dirty="0">
              <a:solidFill>
                <a:srgbClr val="002060"/>
              </a:solidFill>
            </a:endParaRPr>
          </a:p>
          <a:p>
            <a:pPr algn="l" eaLnBrk="1" hangingPunct="1">
              <a:buClrTx/>
              <a:buFontTx/>
              <a:buNone/>
            </a:pPr>
            <a:r>
              <a:rPr lang="zh-CN" altLang="en-US" sz="1600" dirty="0">
                <a:solidFill>
                  <a:srgbClr val="002060"/>
                </a:solidFill>
              </a:rPr>
              <a:t>项目总结</a:t>
            </a:r>
            <a:endParaRPr lang="en-US" altLang="zh-CN" sz="1600" dirty="0">
              <a:solidFill>
                <a:srgbClr val="002060"/>
              </a:solidFill>
            </a:endParaRPr>
          </a:p>
          <a:p>
            <a:pPr algn="l" eaLnBrk="1" hangingPunct="1">
              <a:buClrTx/>
              <a:buFontTx/>
              <a:buNone/>
            </a:pPr>
            <a:r>
              <a:rPr lang="zh-CN" altLang="en-US" sz="1600" dirty="0">
                <a:solidFill>
                  <a:srgbClr val="002060"/>
                </a:solidFill>
              </a:rPr>
              <a:t>资源沟通</a:t>
            </a:r>
            <a:endParaRPr lang="en-US" altLang="zh-CN" sz="1600" dirty="0">
              <a:solidFill>
                <a:srgbClr val="002060"/>
              </a:solidFill>
            </a:endParaRPr>
          </a:p>
          <a:p>
            <a:pPr algn="l" eaLnBrk="1" hangingPunct="1">
              <a:buClrTx/>
              <a:buFontTx/>
              <a:buNone/>
            </a:pPr>
            <a:r>
              <a:rPr lang="zh-CN" altLang="en-US" sz="1600" dirty="0">
                <a:solidFill>
                  <a:srgbClr val="002060"/>
                </a:solidFill>
              </a:rPr>
              <a:t>需求管理</a:t>
            </a:r>
          </a:p>
        </p:txBody>
      </p:sp>
      <p:sp>
        <p:nvSpPr>
          <p:cNvPr id="34825" name="Text Box 13"/>
          <p:cNvSpPr txBox="1">
            <a:spLocks noChangeArrowheads="1"/>
          </p:cNvSpPr>
          <p:nvPr/>
        </p:nvSpPr>
        <p:spPr bwMode="auto">
          <a:xfrm>
            <a:off x="3187700" y="4315630"/>
            <a:ext cx="252095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buClrTx/>
              <a:buFontTx/>
              <a:buNone/>
            </a:pPr>
            <a:r>
              <a:rPr lang="zh-CN" altLang="en-US" sz="1800" b="1" dirty="0"/>
              <a:t>部门需求</a:t>
            </a:r>
          </a:p>
          <a:p>
            <a:pPr algn="l">
              <a:buClrTx/>
              <a:buFontTx/>
              <a:buNone/>
            </a:pPr>
            <a:r>
              <a:rPr lang="zh-CN" altLang="en-US" sz="1600" dirty="0">
                <a:solidFill>
                  <a:srgbClr val="002060"/>
                </a:solidFill>
              </a:rPr>
              <a:t>已</a:t>
            </a:r>
            <a:r>
              <a:rPr lang="zh-CN" altLang="en-US" sz="1600" dirty="0" smtClean="0">
                <a:solidFill>
                  <a:srgbClr val="002060"/>
                </a:solidFill>
              </a:rPr>
              <a:t>完成</a:t>
            </a:r>
            <a:r>
              <a:rPr lang="en-US" altLang="zh-CN" sz="1600" b="1" dirty="0" smtClean="0">
                <a:solidFill>
                  <a:srgbClr val="FF0000"/>
                </a:solidFill>
              </a:rPr>
              <a:t>12</a:t>
            </a:r>
            <a:r>
              <a:rPr lang="zh-CN" altLang="en-US" sz="1600" dirty="0" smtClean="0">
                <a:solidFill>
                  <a:srgbClr val="002060"/>
                </a:solidFill>
              </a:rPr>
              <a:t>个部门</a:t>
            </a:r>
            <a:r>
              <a:rPr lang="en-US" altLang="zh-CN" sz="1600" b="1" dirty="0" smtClean="0">
                <a:solidFill>
                  <a:srgbClr val="FF0000"/>
                </a:solidFill>
              </a:rPr>
              <a:t>74</a:t>
            </a:r>
            <a:r>
              <a:rPr lang="zh-CN" altLang="en-US" sz="1600" dirty="0" smtClean="0">
                <a:solidFill>
                  <a:srgbClr val="002060"/>
                </a:solidFill>
              </a:rPr>
              <a:t>需求</a:t>
            </a:r>
            <a:endParaRPr lang="en-US" altLang="zh-CN" sz="1600" dirty="0">
              <a:solidFill>
                <a:srgbClr val="002060"/>
              </a:solidFill>
            </a:endParaRPr>
          </a:p>
          <a:p>
            <a:pPr algn="l">
              <a:buClrTx/>
              <a:buFontTx/>
              <a:buNone/>
            </a:pPr>
            <a:r>
              <a:rPr lang="en-US" altLang="zh-CN" sz="1600" b="1" dirty="0" smtClean="0">
                <a:solidFill>
                  <a:srgbClr val="FF0000"/>
                </a:solidFill>
              </a:rPr>
              <a:t>31</a:t>
            </a:r>
            <a:r>
              <a:rPr lang="zh-CN" altLang="en-US" sz="1600" dirty="0" smtClean="0">
                <a:solidFill>
                  <a:srgbClr val="002060"/>
                </a:solidFill>
              </a:rPr>
              <a:t>个</a:t>
            </a:r>
            <a:r>
              <a:rPr lang="zh-CN" altLang="en-US" sz="1600" dirty="0">
                <a:solidFill>
                  <a:srgbClr val="002060"/>
                </a:solidFill>
              </a:rPr>
              <a:t>需求进行</a:t>
            </a:r>
            <a:r>
              <a:rPr lang="zh-CN" altLang="en-US" sz="1600" dirty="0" smtClean="0">
                <a:solidFill>
                  <a:srgbClr val="002060"/>
                </a:solidFill>
              </a:rPr>
              <a:t>中</a:t>
            </a:r>
            <a:r>
              <a:rPr lang="en-US" altLang="zh-CN" sz="1600" dirty="0" smtClean="0">
                <a:solidFill>
                  <a:srgbClr val="002060"/>
                </a:solidFill>
              </a:rPr>
              <a:t>(</a:t>
            </a:r>
            <a:r>
              <a:rPr lang="zh-CN" altLang="en-US" sz="1600" dirty="0" smtClean="0">
                <a:solidFill>
                  <a:srgbClr val="002060"/>
                </a:solidFill>
              </a:rPr>
              <a:t>含挂起</a:t>
            </a:r>
            <a:r>
              <a:rPr lang="en-US" altLang="zh-CN" sz="1600" dirty="0" smtClean="0">
                <a:solidFill>
                  <a:srgbClr val="002060"/>
                </a:solidFill>
              </a:rPr>
              <a:t>)</a:t>
            </a:r>
          </a:p>
          <a:p>
            <a:pPr algn="l">
              <a:buClrTx/>
              <a:buFontTx/>
              <a:buNone/>
            </a:pPr>
            <a:endParaRPr lang="en-US" altLang="zh-CN" sz="1600" dirty="0" smtClean="0">
              <a:solidFill>
                <a:srgbClr val="002060"/>
              </a:solidFill>
            </a:endParaRPr>
          </a:p>
          <a:p>
            <a:pPr algn="l">
              <a:buClrTx/>
              <a:buFontTx/>
              <a:buNone/>
            </a:pPr>
            <a:r>
              <a:rPr lang="zh-CN" altLang="en-US" sz="1600" dirty="0" smtClean="0">
                <a:solidFill>
                  <a:srgbClr val="002060"/>
                </a:solidFill>
              </a:rPr>
              <a:t>系统升级扩容支持</a:t>
            </a:r>
            <a:endParaRPr lang="en-US" altLang="zh-CN" sz="1600" dirty="0" smtClean="0">
              <a:solidFill>
                <a:srgbClr val="002060"/>
              </a:solidFill>
            </a:endParaRPr>
          </a:p>
          <a:p>
            <a:pPr algn="l">
              <a:buClrTx/>
              <a:buFontTx/>
              <a:buNone/>
            </a:pPr>
            <a:r>
              <a:rPr lang="zh-CN" altLang="en-US" sz="1600" dirty="0" smtClean="0">
                <a:solidFill>
                  <a:srgbClr val="002060"/>
                </a:solidFill>
              </a:rPr>
              <a:t>周边机构数据加载</a:t>
            </a:r>
            <a:endParaRPr lang="en-US" altLang="zh-CN" sz="1600" dirty="0" smtClean="0">
              <a:solidFill>
                <a:srgbClr val="002060"/>
              </a:solidFill>
            </a:endParaRPr>
          </a:p>
        </p:txBody>
      </p:sp>
      <p:sp>
        <p:nvSpPr>
          <p:cNvPr id="34826" name="Text Box 14"/>
          <p:cNvSpPr txBox="1">
            <a:spLocks noChangeArrowheads="1"/>
          </p:cNvSpPr>
          <p:nvPr/>
        </p:nvSpPr>
        <p:spPr bwMode="auto">
          <a:xfrm>
            <a:off x="6156324" y="2953883"/>
            <a:ext cx="230346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buClrTx/>
              <a:buFontTx/>
              <a:buNone/>
            </a:pPr>
            <a:r>
              <a:rPr lang="zh-CN" altLang="en-US" sz="2000" b="1" dirty="0"/>
              <a:t>后端系统优化</a:t>
            </a:r>
            <a:endParaRPr lang="zh-CN" altLang="en-US" sz="1800" b="1" dirty="0"/>
          </a:p>
          <a:p>
            <a:pPr algn="l" eaLnBrk="1" hangingPunct="1">
              <a:buClrTx/>
              <a:buFontTx/>
              <a:buNone/>
            </a:pPr>
            <a:r>
              <a:rPr lang="zh-CN" altLang="en-US" sz="1600" dirty="0">
                <a:solidFill>
                  <a:srgbClr val="002060"/>
                </a:solidFill>
              </a:rPr>
              <a:t>邮件</a:t>
            </a:r>
            <a:r>
              <a:rPr lang="zh-CN" altLang="en-US" sz="1600" dirty="0" smtClean="0">
                <a:solidFill>
                  <a:srgbClr val="002060"/>
                </a:solidFill>
              </a:rPr>
              <a:t>报警监控改造</a:t>
            </a:r>
            <a:endParaRPr lang="en-US" altLang="zh-CN" sz="1600" dirty="0">
              <a:solidFill>
                <a:srgbClr val="002060"/>
              </a:solidFill>
            </a:endParaRPr>
          </a:p>
          <a:p>
            <a:pPr algn="l" eaLnBrk="1" hangingPunct="1">
              <a:buClrTx/>
              <a:buFontTx/>
              <a:buNone/>
            </a:pPr>
            <a:r>
              <a:rPr lang="zh-CN" altLang="en-US" sz="1600" dirty="0">
                <a:solidFill>
                  <a:srgbClr val="002060"/>
                </a:solidFill>
              </a:rPr>
              <a:t>作业性能优化</a:t>
            </a:r>
            <a:endParaRPr lang="en-US" altLang="zh-CN" sz="1600" dirty="0">
              <a:solidFill>
                <a:srgbClr val="002060"/>
              </a:solidFill>
            </a:endParaRPr>
          </a:p>
          <a:p>
            <a:pPr algn="l" eaLnBrk="1" hangingPunct="1">
              <a:buClrTx/>
              <a:buFontTx/>
              <a:buNone/>
            </a:pPr>
            <a:r>
              <a:rPr lang="en-US" altLang="zh-CN" sz="1600" dirty="0">
                <a:solidFill>
                  <a:srgbClr val="002060"/>
                </a:solidFill>
              </a:rPr>
              <a:t>FTP</a:t>
            </a:r>
            <a:r>
              <a:rPr lang="zh-CN" altLang="en-US" sz="1600" dirty="0">
                <a:solidFill>
                  <a:srgbClr val="002060"/>
                </a:solidFill>
              </a:rPr>
              <a:t>功能</a:t>
            </a:r>
            <a:r>
              <a:rPr lang="zh-CN" altLang="en-US" sz="1600" dirty="0" smtClean="0">
                <a:solidFill>
                  <a:srgbClr val="002060"/>
                </a:solidFill>
              </a:rPr>
              <a:t>优化</a:t>
            </a:r>
            <a:endParaRPr lang="en-US" altLang="zh-CN" sz="1600" dirty="0" smtClean="0">
              <a:solidFill>
                <a:srgbClr val="002060"/>
              </a:solidFill>
            </a:endParaRPr>
          </a:p>
          <a:p>
            <a:pPr algn="l" eaLnBrk="1" hangingPunct="1">
              <a:buClrTx/>
              <a:buFontTx/>
              <a:buNone/>
            </a:pPr>
            <a:r>
              <a:rPr lang="zh-CN" altLang="en-US" sz="1600" dirty="0">
                <a:solidFill>
                  <a:srgbClr val="002060"/>
                </a:solidFill>
              </a:rPr>
              <a:t>双</a:t>
            </a:r>
            <a:r>
              <a:rPr lang="zh-CN" altLang="en-US" sz="1600" dirty="0" smtClean="0">
                <a:solidFill>
                  <a:srgbClr val="002060"/>
                </a:solidFill>
              </a:rPr>
              <a:t>系统流程差异化处理</a:t>
            </a:r>
            <a:endParaRPr lang="en-US" altLang="zh-CN" sz="1600" dirty="0" smtClean="0">
              <a:solidFill>
                <a:srgbClr val="002060"/>
              </a:solidFill>
            </a:endParaRPr>
          </a:p>
          <a:p>
            <a:pPr algn="l" eaLnBrk="1" hangingPunct="1">
              <a:buClrTx/>
              <a:buFontTx/>
              <a:buNone/>
            </a:pPr>
            <a:r>
              <a:rPr lang="zh-CN" altLang="en-US" sz="1600" dirty="0" smtClean="0">
                <a:solidFill>
                  <a:srgbClr val="002060"/>
                </a:solidFill>
              </a:rPr>
              <a:t>行情统计系统改造</a:t>
            </a:r>
            <a:endParaRPr lang="en-US" altLang="zh-CN" sz="1600" dirty="0">
              <a:solidFill>
                <a:srgbClr val="002060"/>
              </a:solidFill>
            </a:endParaRPr>
          </a:p>
          <a:p>
            <a:pPr algn="l" eaLnBrk="1" hangingPunct="1">
              <a:buClrTx/>
              <a:buFontTx/>
              <a:buNone/>
            </a:pPr>
            <a:r>
              <a:rPr lang="zh-CN" altLang="en-US" sz="1600" dirty="0" smtClean="0">
                <a:solidFill>
                  <a:srgbClr val="002060"/>
                </a:solidFill>
              </a:rPr>
              <a:t>流程常见故障处理优化</a:t>
            </a:r>
            <a:endParaRPr lang="en-US" altLang="zh-CN" sz="1600" dirty="0">
              <a:solidFill>
                <a:srgbClr val="002060"/>
              </a:solidFill>
            </a:endParaRPr>
          </a:p>
          <a:p>
            <a:pPr algn="l" eaLnBrk="1" hangingPunct="1">
              <a:buClrTx/>
              <a:buFontTx/>
              <a:buNone/>
            </a:pPr>
            <a:r>
              <a:rPr lang="zh-CN" altLang="en-US" sz="1600" dirty="0">
                <a:solidFill>
                  <a:srgbClr val="002060"/>
                </a:solidFill>
              </a:rPr>
              <a:t>输出文件分类入库优化</a:t>
            </a:r>
            <a:endParaRPr lang="en-US" altLang="zh-CN" sz="1600" dirty="0">
              <a:solidFill>
                <a:srgbClr val="002060"/>
              </a:solidFill>
            </a:endParaRPr>
          </a:p>
        </p:txBody>
      </p:sp>
      <p:sp>
        <p:nvSpPr>
          <p:cNvPr id="34827" name="Rectangle 10"/>
          <p:cNvSpPr>
            <a:spLocks noChangeArrowheads="1"/>
          </p:cNvSpPr>
          <p:nvPr/>
        </p:nvSpPr>
        <p:spPr bwMode="auto">
          <a:xfrm>
            <a:off x="296863" y="3956050"/>
            <a:ext cx="271462" cy="271463"/>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buClrTx/>
              <a:buFontTx/>
              <a:buNone/>
            </a:pPr>
            <a:r>
              <a:rPr lang="en-US" altLang="zh-CN">
                <a:solidFill>
                  <a:schemeClr val="bg1"/>
                </a:solidFill>
              </a:rPr>
              <a:t>4</a:t>
            </a:r>
          </a:p>
        </p:txBody>
      </p:sp>
      <p:sp>
        <p:nvSpPr>
          <p:cNvPr id="34828" name="Freeform 5"/>
          <p:cNvSpPr>
            <a:spLocks/>
          </p:cNvSpPr>
          <p:nvPr/>
        </p:nvSpPr>
        <p:spPr bwMode="auto">
          <a:xfrm rot="5400000" flipH="1" flipV="1">
            <a:off x="891381" y="2253457"/>
            <a:ext cx="1317625" cy="2773362"/>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34829" name="Freeform 2"/>
          <p:cNvSpPr>
            <a:spLocks/>
          </p:cNvSpPr>
          <p:nvPr/>
        </p:nvSpPr>
        <p:spPr bwMode="auto">
          <a:xfrm>
            <a:off x="2916238" y="1216024"/>
            <a:ext cx="2552700" cy="1622425"/>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l">
              <a:buClrTx/>
              <a:buFontTx/>
              <a:buNone/>
            </a:pPr>
            <a:r>
              <a:rPr lang="zh-CN" altLang="en-US" sz="2000" b="1" dirty="0"/>
              <a:t>前端系统优化</a:t>
            </a:r>
          </a:p>
          <a:p>
            <a:pPr algn="l">
              <a:buClrTx/>
              <a:buFontTx/>
              <a:buNone/>
            </a:pPr>
            <a:r>
              <a:rPr lang="en-US" altLang="zh-CN" sz="1600" dirty="0">
                <a:solidFill>
                  <a:srgbClr val="002060"/>
                </a:solidFill>
              </a:rPr>
              <a:t>PORTAL</a:t>
            </a:r>
            <a:r>
              <a:rPr lang="zh-CN" altLang="en-US" sz="1600" dirty="0">
                <a:solidFill>
                  <a:srgbClr val="002060"/>
                </a:solidFill>
              </a:rPr>
              <a:t>功能优化</a:t>
            </a:r>
            <a:endParaRPr lang="en-US" altLang="zh-CN" sz="1600" dirty="0">
              <a:solidFill>
                <a:srgbClr val="002060"/>
              </a:solidFill>
            </a:endParaRPr>
          </a:p>
          <a:p>
            <a:pPr algn="l">
              <a:buClrTx/>
              <a:buFontTx/>
              <a:buNone/>
            </a:pPr>
            <a:r>
              <a:rPr lang="zh-CN" altLang="en-US" sz="1600" dirty="0" smtClean="0">
                <a:solidFill>
                  <a:srgbClr val="002060"/>
                </a:solidFill>
              </a:rPr>
              <a:t>新报表框架功能优化</a:t>
            </a:r>
            <a:endParaRPr lang="en-US" altLang="zh-CN" sz="1600" dirty="0">
              <a:solidFill>
                <a:srgbClr val="002060"/>
              </a:solidFill>
            </a:endParaRPr>
          </a:p>
          <a:p>
            <a:pPr algn="l">
              <a:buClrTx/>
              <a:buFontTx/>
              <a:buNone/>
            </a:pPr>
            <a:r>
              <a:rPr lang="en-US" altLang="zh-CN" sz="1600" dirty="0" err="1" smtClean="0">
                <a:solidFill>
                  <a:srgbClr val="002060"/>
                </a:solidFill>
              </a:rPr>
              <a:t>Cognos</a:t>
            </a:r>
            <a:r>
              <a:rPr lang="zh-CN" altLang="en-US" sz="1600" dirty="0">
                <a:solidFill>
                  <a:srgbClr val="002060"/>
                </a:solidFill>
              </a:rPr>
              <a:t>应用</a:t>
            </a:r>
            <a:r>
              <a:rPr lang="zh-CN" altLang="en-US" sz="1600" dirty="0" smtClean="0">
                <a:solidFill>
                  <a:srgbClr val="002060"/>
                </a:solidFill>
              </a:rPr>
              <a:t>改造（完成</a:t>
            </a:r>
            <a:r>
              <a:rPr lang="en-US" altLang="zh-CN" sz="1600" dirty="0" smtClean="0">
                <a:solidFill>
                  <a:srgbClr val="002060"/>
                </a:solidFill>
              </a:rPr>
              <a:t>2</a:t>
            </a:r>
            <a:r>
              <a:rPr lang="zh-CN" altLang="en-US" sz="1600" dirty="0" smtClean="0">
                <a:solidFill>
                  <a:srgbClr val="002060"/>
                </a:solidFill>
              </a:rPr>
              <a:t>批）</a:t>
            </a:r>
            <a:endParaRPr lang="en-US" altLang="zh-CN" sz="1600" dirty="0" smtClean="0">
              <a:solidFill>
                <a:srgbClr val="002060"/>
              </a:solidFill>
            </a:endParaRPr>
          </a:p>
          <a:p>
            <a:pPr algn="l">
              <a:buClrTx/>
              <a:buFontTx/>
              <a:buNone/>
            </a:pPr>
            <a:r>
              <a:rPr lang="zh-CN" altLang="en-US" sz="1600" dirty="0" smtClean="0">
                <a:solidFill>
                  <a:srgbClr val="002060"/>
                </a:solidFill>
              </a:rPr>
              <a:t>数据地图数据维护</a:t>
            </a:r>
            <a:endParaRPr lang="zh-CN" altLang="en-US" sz="1800" dirty="0">
              <a:solidFill>
                <a:srgbClr val="002060"/>
              </a:solidFill>
            </a:endParaRPr>
          </a:p>
        </p:txBody>
      </p:sp>
      <p:sp>
        <p:nvSpPr>
          <p:cNvPr id="34830" name="Rectangle 9"/>
          <p:cNvSpPr>
            <a:spLocks noChangeArrowheads="1"/>
          </p:cNvSpPr>
          <p:nvPr/>
        </p:nvSpPr>
        <p:spPr bwMode="auto">
          <a:xfrm>
            <a:off x="2987675" y="944563"/>
            <a:ext cx="271463" cy="271462"/>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buClrTx/>
              <a:buFontTx/>
              <a:buNone/>
            </a:pPr>
            <a:r>
              <a:rPr lang="en-US" altLang="zh-CN">
                <a:solidFill>
                  <a:schemeClr val="bg1"/>
                </a:solidFill>
              </a:rPr>
              <a:t>1</a:t>
            </a: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，专项工作</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前端系统优化</a:t>
            </a:r>
            <a:endParaRPr lang="en-US" altLang="zh-CN" dirty="0" smtClean="0">
              <a:latin typeface="微软雅黑" pitchFamily="34" charset="-122"/>
              <a:ea typeface="微软雅黑" pitchFamily="34" charset="-122"/>
            </a:endParaRPr>
          </a:p>
        </p:txBody>
      </p:sp>
      <p:graphicFrame>
        <p:nvGraphicFramePr>
          <p:cNvPr id="4" name="图示 3"/>
          <p:cNvGraphicFramePr/>
          <p:nvPr>
            <p:extLst>
              <p:ext uri="{D42A27DB-BD31-4B8C-83A1-F6EECF244321}">
                <p14:modId xmlns:p14="http://schemas.microsoft.com/office/powerpoint/2010/main" val="3895481166"/>
              </p:ext>
            </p:extLst>
          </p:nvPr>
        </p:nvGraphicFramePr>
        <p:xfrm>
          <a:off x="539552" y="548680"/>
          <a:ext cx="8208912" cy="5904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，专项工作</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后端系统优化</a:t>
            </a:r>
            <a:endParaRPr lang="en-US" altLang="zh-CN" dirty="0" smtClean="0">
              <a:latin typeface="微软雅黑" pitchFamily="34" charset="-122"/>
              <a:ea typeface="微软雅黑" pitchFamily="34" charset="-122"/>
            </a:endParaRPr>
          </a:p>
        </p:txBody>
      </p:sp>
      <p:graphicFrame>
        <p:nvGraphicFramePr>
          <p:cNvPr id="5" name="图示 4"/>
          <p:cNvGraphicFramePr/>
          <p:nvPr>
            <p:extLst>
              <p:ext uri="{D42A27DB-BD31-4B8C-83A1-F6EECF244321}">
                <p14:modId xmlns:p14="http://schemas.microsoft.com/office/powerpoint/2010/main" val="3130507599"/>
              </p:ext>
            </p:extLst>
          </p:nvPr>
        </p:nvGraphicFramePr>
        <p:xfrm>
          <a:off x="539552" y="908720"/>
          <a:ext cx="8208912"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CN" smtClean="0">
                <a:latin typeface="微软雅黑" pitchFamily="34" charset="-122"/>
                <a:ea typeface="微软雅黑" pitchFamily="34" charset="-122"/>
              </a:rPr>
              <a:t>2</a:t>
            </a:r>
            <a:r>
              <a:rPr lang="zh-CN" altLang="en-US" smtClean="0">
                <a:latin typeface="微软雅黑" pitchFamily="34" charset="-122"/>
                <a:ea typeface="微软雅黑" pitchFamily="34" charset="-122"/>
              </a:rPr>
              <a:t>，新增需求</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按部门统计</a:t>
            </a:r>
            <a:endParaRPr lang="en-US" altLang="zh-CN" smtClean="0">
              <a:latin typeface="微软雅黑" pitchFamily="34" charset="-122"/>
              <a:ea typeface="微软雅黑" pitchFamily="34" charset="-122"/>
            </a:endParaRPr>
          </a:p>
        </p:txBody>
      </p:sp>
      <p:sp>
        <p:nvSpPr>
          <p:cNvPr id="5" name="Rectangle 3"/>
          <p:cNvSpPr/>
          <p:nvPr/>
        </p:nvSpPr>
        <p:spPr>
          <a:xfrm>
            <a:off x="1835696" y="5571302"/>
            <a:ext cx="5904656"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342900" indent="-342900" algn="l">
              <a:buFont typeface="Wingdings" pitchFamily="2" charset="2"/>
              <a:buChar char="Ø"/>
              <a:defRPr/>
            </a:pPr>
            <a:r>
              <a:rPr lang="zh-CN" altLang="en-US" sz="2000" dirty="0">
                <a:latin typeface="微软雅黑" pitchFamily="34" charset="-122"/>
                <a:ea typeface="微软雅黑" pitchFamily="34" charset="-122"/>
              </a:rPr>
              <a:t>合计已</a:t>
            </a:r>
            <a:r>
              <a:rPr lang="zh-CN" altLang="en-US" sz="2000" dirty="0" smtClean="0">
                <a:latin typeface="微软雅黑" pitchFamily="34" charset="-122"/>
                <a:ea typeface="微软雅黑" pitchFamily="34" charset="-122"/>
              </a:rPr>
              <a:t>投入</a:t>
            </a:r>
            <a:r>
              <a:rPr lang="en-US" altLang="zh-CN" sz="2000" b="1" dirty="0" smtClean="0">
                <a:solidFill>
                  <a:srgbClr val="FF0000"/>
                </a:solidFill>
                <a:latin typeface="微软雅黑" pitchFamily="34" charset="-122"/>
                <a:ea typeface="微软雅黑" pitchFamily="34" charset="-122"/>
              </a:rPr>
              <a:t>763</a:t>
            </a:r>
            <a:r>
              <a:rPr lang="zh-CN" altLang="en-US" sz="2000" dirty="0" smtClean="0">
                <a:latin typeface="微软雅黑" pitchFamily="34" charset="-122"/>
                <a:ea typeface="微软雅黑" pitchFamily="34" charset="-122"/>
              </a:rPr>
              <a:t>人天，</a:t>
            </a:r>
            <a:r>
              <a:rPr lang="en-US" sz="2000" b="1" dirty="0" smtClean="0">
                <a:solidFill>
                  <a:srgbClr val="FF0000"/>
                </a:solidFill>
                <a:latin typeface="微软雅黑" pitchFamily="34" charset="-122"/>
                <a:ea typeface="微软雅黑" pitchFamily="34" charset="-122"/>
              </a:rPr>
              <a:t>105</a:t>
            </a:r>
            <a:r>
              <a:rPr lang="zh-CN" altLang="en-US" sz="2000" dirty="0" smtClean="0">
                <a:latin typeface="微软雅黑" pitchFamily="34" charset="-122"/>
                <a:ea typeface="微软雅黑" pitchFamily="34" charset="-122"/>
              </a:rPr>
              <a:t>个需求，完成</a:t>
            </a:r>
            <a:r>
              <a:rPr lang="en-US" altLang="zh-CN" sz="2000" b="1" dirty="0" smtClean="0">
                <a:solidFill>
                  <a:srgbClr val="FF0000"/>
                </a:solidFill>
                <a:latin typeface="微软雅黑" pitchFamily="34" charset="-122"/>
                <a:ea typeface="微软雅黑" pitchFamily="34" charset="-122"/>
              </a:rPr>
              <a:t>74</a:t>
            </a:r>
            <a:r>
              <a:rPr lang="zh-CN" altLang="en-US" sz="2000" dirty="0" smtClean="0">
                <a:latin typeface="微软雅黑" pitchFamily="34" charset="-122"/>
                <a:ea typeface="微软雅黑" pitchFamily="34" charset="-122"/>
              </a:rPr>
              <a:t>个</a:t>
            </a:r>
            <a:endParaRPr lang="en-US" altLang="zh-CN" sz="2000" dirty="0" smtClean="0">
              <a:latin typeface="微软雅黑" pitchFamily="34" charset="-122"/>
              <a:ea typeface="微软雅黑" pitchFamily="34" charset="-122"/>
            </a:endParaRPr>
          </a:p>
          <a:p>
            <a:pPr marL="342900" indent="-342900" algn="l">
              <a:buFont typeface="Wingdings" pitchFamily="2" charset="2"/>
              <a:buChar char="Ø"/>
              <a:defRPr/>
            </a:pPr>
            <a:r>
              <a:rPr lang="zh-CN" altLang="en-US" sz="2000" dirty="0" smtClean="0">
                <a:latin typeface="微软雅黑" pitchFamily="34" charset="-122"/>
                <a:ea typeface="微软雅黑" pitchFamily="34" charset="-122"/>
              </a:rPr>
              <a:t>未完成的需求中有</a:t>
            </a:r>
            <a:r>
              <a:rPr lang="en-US" altLang="zh-CN" sz="2000" b="1" dirty="0" smtClean="0">
                <a:solidFill>
                  <a:srgbClr val="FF0000"/>
                </a:solidFill>
                <a:latin typeface="微软雅黑" pitchFamily="34" charset="-122"/>
                <a:ea typeface="微软雅黑" pitchFamily="34" charset="-122"/>
              </a:rPr>
              <a:t>21</a:t>
            </a:r>
            <a:r>
              <a:rPr lang="zh-CN" altLang="en-US" sz="2000" dirty="0" smtClean="0">
                <a:latin typeface="微软雅黑" pitchFamily="34" charset="-122"/>
                <a:ea typeface="微软雅黑" pitchFamily="34" charset="-122"/>
              </a:rPr>
              <a:t>个挂起</a:t>
            </a:r>
            <a:endParaRPr lang="en-US" sz="2000" dirty="0">
              <a:latin typeface="微软雅黑" pitchFamily="34" charset="-122"/>
              <a:ea typeface="微软雅黑" pitchFamily="34" charset="-122"/>
            </a:endParaRPr>
          </a:p>
        </p:txBody>
      </p:sp>
      <p:pic>
        <p:nvPicPr>
          <p:cNvPr id="952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08720"/>
            <a:ext cx="7870813"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7037932"/>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，新增需求</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按部门统计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衍生品业务部</a:t>
            </a:r>
            <a:endParaRPr lang="en-US" altLang="zh-CN" dirty="0" smtClean="0">
              <a:latin typeface="微软雅黑" pitchFamily="34" charset="-122"/>
              <a:ea typeface="微软雅黑" pitchFamily="34" charset="-122"/>
            </a:endParaRPr>
          </a:p>
        </p:txBody>
      </p:sp>
      <p:pic>
        <p:nvPicPr>
          <p:cNvPr id="96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788566"/>
            <a:ext cx="721995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5074938"/>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，新增需求</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按部门统计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市场监察部</a:t>
            </a:r>
            <a:endParaRPr lang="en-US" altLang="zh-CN" dirty="0" smtClean="0">
              <a:latin typeface="微软雅黑" pitchFamily="34" charset="-122"/>
              <a:ea typeface="微软雅黑" pitchFamily="34" charset="-122"/>
            </a:endParaRPr>
          </a:p>
        </p:txBody>
      </p:sp>
      <p:pic>
        <p:nvPicPr>
          <p:cNvPr id="972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804863"/>
            <a:ext cx="721995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7102386"/>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，新增需求</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按部门统计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信息中心</a:t>
            </a:r>
            <a:endParaRPr lang="en-US" altLang="zh-CN" dirty="0" smtClean="0">
              <a:latin typeface="微软雅黑" pitchFamily="34" charset="-122"/>
              <a:ea typeface="微软雅黑" pitchFamily="34" charset="-122"/>
            </a:endParaRPr>
          </a:p>
        </p:txBody>
      </p:sp>
      <p:pic>
        <p:nvPicPr>
          <p:cNvPr id="983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1433017"/>
            <a:ext cx="721995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5567696"/>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标题 4"/>
          <p:cNvSpPr>
            <a:spLocks noGrp="1"/>
          </p:cNvSpPr>
          <p:nvPr>
            <p:ph type="title"/>
          </p:nvPr>
        </p:nvSpPr>
        <p:spPr>
          <a:xfrm>
            <a:off x="455613" y="404813"/>
            <a:ext cx="8229600" cy="515937"/>
          </a:xfrm>
        </p:spPr>
        <p:txBody>
          <a:bodyPr/>
          <a:lstStyle/>
          <a:p>
            <a:pPr eaLnBrk="1" hangingPunct="1"/>
            <a:r>
              <a:rPr lang="zh-CN" altLang="en-US" dirty="0" smtClean="0">
                <a:latin typeface="微软雅黑" pitchFamily="34" charset="-122"/>
                <a:ea typeface="微软雅黑" pitchFamily="34" charset="-122"/>
              </a:rPr>
              <a:t>系统概况</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双系统架构</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扩容后</a:t>
            </a:r>
            <a:r>
              <a:rPr lang="en-US" altLang="zh-CN"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p:txBody>
      </p:sp>
      <p:pic>
        <p:nvPicPr>
          <p:cNvPr id="860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91681"/>
            <a:ext cx="8626549" cy="5123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，新增需求</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按部门统计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会员部</a:t>
            </a:r>
            <a:endParaRPr lang="en-US" altLang="zh-CN" dirty="0" smtClean="0">
              <a:latin typeface="微软雅黑" pitchFamily="34" charset="-122"/>
              <a:ea typeface="微软雅黑" pitchFamily="34" charset="-122"/>
            </a:endParaRPr>
          </a:p>
        </p:txBody>
      </p:sp>
      <p:pic>
        <p:nvPicPr>
          <p:cNvPr id="993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2204864"/>
            <a:ext cx="72199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0339759"/>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，新增需求</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按部门统计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债券业务部</a:t>
            </a:r>
            <a:endParaRPr lang="en-US" altLang="zh-CN" dirty="0" smtClean="0">
              <a:latin typeface="微软雅黑" pitchFamily="34" charset="-122"/>
              <a:ea typeface="微软雅黑" pitchFamily="34" charset="-122"/>
            </a:endParaRPr>
          </a:p>
        </p:txBody>
      </p:sp>
      <p:pic>
        <p:nvPicPr>
          <p:cNvPr id="1003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1844824"/>
            <a:ext cx="721995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7038958"/>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，新增需求</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按部门统计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交易管理部</a:t>
            </a:r>
            <a:endParaRPr lang="en-US" altLang="zh-CN" dirty="0" smtClean="0">
              <a:latin typeface="微软雅黑" pitchFamily="34" charset="-122"/>
              <a:ea typeface="微软雅黑" pitchFamily="34" charset="-122"/>
            </a:endParaRPr>
          </a:p>
        </p:txBody>
      </p:sp>
      <p:pic>
        <p:nvPicPr>
          <p:cNvPr id="1013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2900363"/>
            <a:ext cx="721995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1489354"/>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，新增需求</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按部门统计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基金业务部</a:t>
            </a:r>
            <a:endParaRPr lang="en-US" altLang="zh-CN" dirty="0" smtClean="0">
              <a:latin typeface="微软雅黑" pitchFamily="34" charset="-122"/>
              <a:ea typeface="微软雅黑" pitchFamily="34" charset="-122"/>
            </a:endParaRPr>
          </a:p>
        </p:txBody>
      </p:sp>
      <p:pic>
        <p:nvPicPr>
          <p:cNvPr id="1024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3005138"/>
            <a:ext cx="72199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0625988"/>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，新增需求</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按部门统计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财务部</a:t>
            </a:r>
            <a:endParaRPr lang="en-US" altLang="zh-CN" dirty="0" smtClean="0">
              <a:latin typeface="微软雅黑" pitchFamily="34" charset="-122"/>
              <a:ea typeface="微软雅黑" pitchFamily="34" charset="-122"/>
            </a:endParaRPr>
          </a:p>
        </p:txBody>
      </p:sp>
      <p:pic>
        <p:nvPicPr>
          <p:cNvPr id="1034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2271713"/>
            <a:ext cx="721995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2331982"/>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，新增需求</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按部门统计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信息公司</a:t>
            </a:r>
            <a:endParaRPr lang="en-US" altLang="zh-CN" dirty="0" smtClean="0">
              <a:latin typeface="微软雅黑" pitchFamily="34" charset="-122"/>
              <a:ea typeface="微软雅黑" pitchFamily="34" charset="-122"/>
            </a:endParaRPr>
          </a:p>
        </p:txBody>
      </p:sp>
      <p:pic>
        <p:nvPicPr>
          <p:cNvPr id="1044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2557463"/>
            <a:ext cx="721995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，新增需求</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按部门统计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上市公司监管一部</a:t>
            </a:r>
            <a:endParaRPr lang="en-US" altLang="zh-CN" dirty="0" smtClean="0">
              <a:latin typeface="微软雅黑" pitchFamily="34" charset="-122"/>
              <a:ea typeface="微软雅黑" pitchFamily="34" charset="-122"/>
            </a:endParaRPr>
          </a:p>
        </p:txBody>
      </p:sp>
      <p:pic>
        <p:nvPicPr>
          <p:cNvPr id="105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2900363"/>
            <a:ext cx="721995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474740"/>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，新增需求</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按部门统计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香港公司</a:t>
            </a:r>
            <a:endParaRPr lang="en-US" altLang="zh-CN" dirty="0" smtClean="0">
              <a:latin typeface="微软雅黑" pitchFamily="34" charset="-122"/>
              <a:ea typeface="微软雅黑" pitchFamily="34" charset="-122"/>
            </a:endParaRPr>
          </a:p>
        </p:txBody>
      </p:sp>
      <p:pic>
        <p:nvPicPr>
          <p:cNvPr id="1064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3109913"/>
            <a:ext cx="72199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5084618"/>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，新增需求</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按部门统计</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发展研究中心</a:t>
            </a:r>
            <a:endParaRPr lang="en-US" altLang="zh-CN" dirty="0" smtClean="0">
              <a:latin typeface="微软雅黑" pitchFamily="34" charset="-122"/>
              <a:ea typeface="微软雅黑" pitchFamily="34" charset="-122"/>
            </a:endParaRPr>
          </a:p>
        </p:txBody>
      </p:sp>
      <p:pic>
        <p:nvPicPr>
          <p:cNvPr id="1075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3109913"/>
            <a:ext cx="72199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5084618"/>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smtClean="0">
                <a:latin typeface="微软雅黑" pitchFamily="34" charset="-122"/>
                <a:ea typeface="微软雅黑" pitchFamily="34" charset="-122"/>
              </a:rPr>
              <a:t>3</a:t>
            </a:r>
            <a:r>
              <a:rPr lang="zh-CN" altLang="en-US" smtClean="0">
                <a:latin typeface="微软雅黑" pitchFamily="34" charset="-122"/>
                <a:ea typeface="微软雅黑" pitchFamily="34" charset="-122"/>
              </a:rPr>
              <a:t>，变更开发</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及时响应，应对上下游系统的变更</a:t>
            </a:r>
          </a:p>
        </p:txBody>
      </p:sp>
      <p:sp>
        <p:nvSpPr>
          <p:cNvPr id="16" name="Freeform 2"/>
          <p:cNvSpPr>
            <a:spLocks/>
          </p:cNvSpPr>
          <p:nvPr/>
        </p:nvSpPr>
        <p:spPr bwMode="auto">
          <a:xfrm>
            <a:off x="2971800" y="843456"/>
            <a:ext cx="2552700" cy="2168203"/>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17" name="Freeform 3"/>
          <p:cNvSpPr>
            <a:spLocks/>
          </p:cNvSpPr>
          <p:nvPr/>
        </p:nvSpPr>
        <p:spPr bwMode="auto">
          <a:xfrm rot="5400000">
            <a:off x="6774656" y="2110582"/>
            <a:ext cx="1317625" cy="2773362"/>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18" name="Freeform 4"/>
          <p:cNvSpPr>
            <a:spLocks/>
          </p:cNvSpPr>
          <p:nvPr/>
        </p:nvSpPr>
        <p:spPr bwMode="auto">
          <a:xfrm flipH="1" flipV="1">
            <a:off x="3275856" y="4298950"/>
            <a:ext cx="2552700" cy="1420813"/>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19" name="Freeform 5"/>
          <p:cNvSpPr>
            <a:spLocks/>
          </p:cNvSpPr>
          <p:nvPr/>
        </p:nvSpPr>
        <p:spPr bwMode="auto">
          <a:xfrm rot="5400000" flipH="1" flipV="1">
            <a:off x="891381" y="2253457"/>
            <a:ext cx="1317625" cy="2773362"/>
          </a:xfrm>
          <a:custGeom>
            <a:avLst/>
            <a:gdLst>
              <a:gd name="T0" fmla="*/ 0 w 873"/>
              <a:gd name="T1" fmla="*/ 0 h 895"/>
              <a:gd name="T2" fmla="*/ 0 w 873"/>
              <a:gd name="T3" fmla="*/ 2147483647 h 895"/>
              <a:gd name="T4" fmla="*/ 2147483647 w 873"/>
              <a:gd name="T5" fmla="*/ 2147483647 h 895"/>
              <a:gd name="T6" fmla="*/ 0 60000 65536"/>
              <a:gd name="T7" fmla="*/ 0 60000 65536"/>
              <a:gd name="T8" fmla="*/ 0 60000 65536"/>
              <a:gd name="T9" fmla="*/ 0 w 873"/>
              <a:gd name="T10" fmla="*/ 0 h 895"/>
              <a:gd name="T11" fmla="*/ 873 w 873"/>
              <a:gd name="T12" fmla="*/ 895 h 895"/>
            </a:gdLst>
            <a:ahLst/>
            <a:cxnLst>
              <a:cxn ang="T6">
                <a:pos x="T0" y="T1"/>
              </a:cxn>
              <a:cxn ang="T7">
                <a:pos x="T2" y="T3"/>
              </a:cxn>
              <a:cxn ang="T8">
                <a:pos x="T4" y="T5"/>
              </a:cxn>
            </a:cxnLst>
            <a:rect l="T9" t="T10" r="T11" b="T12"/>
            <a:pathLst>
              <a:path w="873" h="895">
                <a:moveTo>
                  <a:pt x="0" y="0"/>
                </a:moveTo>
                <a:lnTo>
                  <a:pt x="0" y="895"/>
                </a:lnTo>
                <a:lnTo>
                  <a:pt x="873" y="895"/>
                </a:lnTo>
              </a:path>
            </a:pathLst>
          </a:cu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zh-CN" altLang="en-US"/>
          </a:p>
        </p:txBody>
      </p:sp>
      <p:sp>
        <p:nvSpPr>
          <p:cNvPr id="20" name="Rectangle 6"/>
          <p:cNvSpPr>
            <a:spLocks noChangeArrowheads="1"/>
          </p:cNvSpPr>
          <p:nvPr/>
        </p:nvSpPr>
        <p:spPr bwMode="auto">
          <a:xfrm>
            <a:off x="3187700" y="3098007"/>
            <a:ext cx="2520950" cy="1008062"/>
          </a:xfrm>
          <a:prstGeom prst="rect">
            <a:avLst/>
          </a:prstGeom>
          <a:solidFill>
            <a:schemeClr val="accent2"/>
          </a:solidFill>
          <a:ln w="6350">
            <a:solidFill>
              <a:schemeClr val="hlink"/>
            </a:solidFill>
            <a:miter lim="800000"/>
            <a:headEnd/>
            <a:tailEnd/>
          </a:ln>
        </p:spPr>
        <p:txBody>
          <a:bodyPr lIns="0" tIns="0" rIns="0" bIns="0" anchor="ctr"/>
          <a:lstStyle/>
          <a:p>
            <a:pPr>
              <a:buClrTx/>
              <a:buFontTx/>
              <a:buNone/>
            </a:pPr>
            <a:r>
              <a:rPr lang="zh-CN" altLang="en-US" sz="2800">
                <a:solidFill>
                  <a:schemeClr val="bg1"/>
                </a:solidFill>
              </a:rPr>
              <a:t>变更开发</a:t>
            </a:r>
          </a:p>
        </p:txBody>
      </p:sp>
      <p:sp>
        <p:nvSpPr>
          <p:cNvPr id="21" name="Rectangle 7"/>
          <p:cNvSpPr>
            <a:spLocks noChangeArrowheads="1"/>
          </p:cNvSpPr>
          <p:nvPr/>
        </p:nvSpPr>
        <p:spPr bwMode="auto">
          <a:xfrm>
            <a:off x="4594894" y="764704"/>
            <a:ext cx="269875" cy="271462"/>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buClrTx/>
              <a:buFontTx/>
              <a:buNone/>
            </a:pPr>
            <a:r>
              <a:rPr lang="en-US" altLang="zh-CN">
                <a:solidFill>
                  <a:schemeClr val="bg1"/>
                </a:solidFill>
              </a:rPr>
              <a:t>1</a:t>
            </a:r>
          </a:p>
        </p:txBody>
      </p:sp>
      <p:sp>
        <p:nvSpPr>
          <p:cNvPr id="22" name="Rectangle 8"/>
          <p:cNvSpPr>
            <a:spLocks noChangeArrowheads="1"/>
          </p:cNvSpPr>
          <p:nvPr/>
        </p:nvSpPr>
        <p:spPr bwMode="auto">
          <a:xfrm>
            <a:off x="8548688" y="2914650"/>
            <a:ext cx="271462" cy="271463"/>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buClrTx/>
              <a:buFontTx/>
              <a:buNone/>
            </a:pPr>
            <a:r>
              <a:rPr lang="en-US" altLang="zh-CN">
                <a:solidFill>
                  <a:schemeClr val="bg1"/>
                </a:solidFill>
              </a:rPr>
              <a:t>2</a:t>
            </a:r>
          </a:p>
        </p:txBody>
      </p:sp>
      <p:sp>
        <p:nvSpPr>
          <p:cNvPr id="23" name="Rectangle 9"/>
          <p:cNvSpPr>
            <a:spLocks noChangeArrowheads="1"/>
          </p:cNvSpPr>
          <p:nvPr/>
        </p:nvSpPr>
        <p:spPr bwMode="auto">
          <a:xfrm>
            <a:off x="5437188" y="4410719"/>
            <a:ext cx="271462" cy="271463"/>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buClrTx/>
              <a:buFontTx/>
              <a:buNone/>
            </a:pPr>
            <a:r>
              <a:rPr lang="en-US" altLang="zh-CN">
                <a:solidFill>
                  <a:schemeClr val="bg1"/>
                </a:solidFill>
              </a:rPr>
              <a:t>3</a:t>
            </a:r>
          </a:p>
        </p:txBody>
      </p:sp>
      <p:sp>
        <p:nvSpPr>
          <p:cNvPr id="24" name="Rectangle 10"/>
          <p:cNvSpPr>
            <a:spLocks noChangeArrowheads="1"/>
          </p:cNvSpPr>
          <p:nvPr/>
        </p:nvSpPr>
        <p:spPr bwMode="auto">
          <a:xfrm>
            <a:off x="296863" y="3956050"/>
            <a:ext cx="271462" cy="271463"/>
          </a:xfrm>
          <a:prstGeom prst="rect">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buClrTx/>
              <a:buFontTx/>
              <a:buNone/>
            </a:pPr>
            <a:r>
              <a:rPr lang="en-US" altLang="zh-CN">
                <a:solidFill>
                  <a:schemeClr val="bg1"/>
                </a:solidFill>
              </a:rPr>
              <a:t>4</a:t>
            </a:r>
          </a:p>
        </p:txBody>
      </p:sp>
      <p:sp>
        <p:nvSpPr>
          <p:cNvPr id="25" name="Text Box 11"/>
          <p:cNvSpPr txBox="1">
            <a:spLocks noChangeArrowheads="1"/>
          </p:cNvSpPr>
          <p:nvPr/>
        </p:nvSpPr>
        <p:spPr bwMode="auto">
          <a:xfrm>
            <a:off x="3170064" y="865729"/>
            <a:ext cx="361632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buClrTx/>
            </a:pPr>
            <a:r>
              <a:rPr lang="zh-CN" altLang="en-US" sz="1800" b="1" dirty="0"/>
              <a:t>上游接口变更</a:t>
            </a:r>
          </a:p>
          <a:p>
            <a:pPr algn="l" eaLnBrk="1" fontAlgn="ctr" hangingPunct="1">
              <a:buClrTx/>
              <a:buFontTx/>
              <a:buNone/>
            </a:pPr>
            <a:r>
              <a:rPr lang="en-US" altLang="zh-CN" dirty="0">
                <a:solidFill>
                  <a:srgbClr val="002060"/>
                </a:solidFill>
              </a:rPr>
              <a:t>IIIS</a:t>
            </a:r>
            <a:r>
              <a:rPr lang="zh-CN" altLang="en-US" dirty="0">
                <a:solidFill>
                  <a:srgbClr val="002060"/>
                </a:solidFill>
              </a:rPr>
              <a:t>接口常规变更</a:t>
            </a:r>
            <a:r>
              <a:rPr lang="en-US" altLang="zh-CN" dirty="0" smtClean="0">
                <a:solidFill>
                  <a:srgbClr val="002060"/>
                </a:solidFill>
              </a:rPr>
              <a:t>(</a:t>
            </a:r>
            <a:r>
              <a:rPr lang="en-US" altLang="zh-CN" b="1" dirty="0" smtClean="0">
                <a:solidFill>
                  <a:srgbClr val="FF0000"/>
                </a:solidFill>
              </a:rPr>
              <a:t>7</a:t>
            </a:r>
            <a:r>
              <a:rPr lang="zh-CN" altLang="en-US" dirty="0" smtClean="0">
                <a:solidFill>
                  <a:srgbClr val="002060"/>
                </a:solidFill>
              </a:rPr>
              <a:t>次</a:t>
            </a:r>
            <a:r>
              <a:rPr lang="en-US" altLang="zh-CN" dirty="0">
                <a:solidFill>
                  <a:srgbClr val="002060"/>
                </a:solidFill>
              </a:rPr>
              <a:t>)</a:t>
            </a:r>
          </a:p>
          <a:p>
            <a:pPr algn="l" eaLnBrk="1" fontAlgn="ctr" hangingPunct="1">
              <a:buClrTx/>
              <a:buFontTx/>
              <a:buNone/>
            </a:pPr>
            <a:r>
              <a:rPr lang="zh-CN" altLang="en-US" dirty="0">
                <a:solidFill>
                  <a:srgbClr val="002060"/>
                </a:solidFill>
              </a:rPr>
              <a:t>新投票订单日志接口变更</a:t>
            </a:r>
            <a:endParaRPr lang="en-US" altLang="zh-CN" dirty="0">
              <a:solidFill>
                <a:srgbClr val="002060"/>
              </a:solidFill>
            </a:endParaRPr>
          </a:p>
          <a:p>
            <a:pPr algn="l" eaLnBrk="1" fontAlgn="ctr" hangingPunct="1">
              <a:buClrTx/>
              <a:buFontTx/>
              <a:buNone/>
            </a:pPr>
            <a:r>
              <a:rPr lang="en-US" altLang="zh-CN" dirty="0">
                <a:solidFill>
                  <a:srgbClr val="002060"/>
                </a:solidFill>
              </a:rPr>
              <a:t>FAST</a:t>
            </a:r>
            <a:r>
              <a:rPr lang="zh-CN" altLang="en-US" dirty="0">
                <a:solidFill>
                  <a:srgbClr val="002060"/>
                </a:solidFill>
              </a:rPr>
              <a:t>行情替换</a:t>
            </a:r>
            <a:r>
              <a:rPr lang="en-US" altLang="zh-CN" dirty="0">
                <a:solidFill>
                  <a:srgbClr val="002060"/>
                </a:solidFill>
              </a:rPr>
              <a:t>SHOW2003</a:t>
            </a:r>
          </a:p>
          <a:p>
            <a:pPr algn="l" eaLnBrk="1" fontAlgn="ctr" hangingPunct="1">
              <a:buClrTx/>
              <a:buFontTx/>
              <a:buNone/>
            </a:pPr>
            <a:r>
              <a:rPr lang="zh-CN" altLang="en-US" dirty="0">
                <a:solidFill>
                  <a:srgbClr val="002060"/>
                </a:solidFill>
              </a:rPr>
              <a:t>自营账户和租用</a:t>
            </a:r>
            <a:r>
              <a:rPr lang="en-US" altLang="zh-CN" dirty="0">
                <a:solidFill>
                  <a:srgbClr val="002060"/>
                </a:solidFill>
              </a:rPr>
              <a:t>PBU</a:t>
            </a:r>
            <a:r>
              <a:rPr lang="zh-CN" altLang="en-US" dirty="0">
                <a:solidFill>
                  <a:srgbClr val="002060"/>
                </a:solidFill>
              </a:rPr>
              <a:t>接口变更</a:t>
            </a:r>
            <a:endParaRPr lang="en-US" altLang="zh-CN" dirty="0">
              <a:solidFill>
                <a:srgbClr val="002060"/>
              </a:solidFill>
            </a:endParaRPr>
          </a:p>
          <a:p>
            <a:pPr algn="l" eaLnBrk="1" fontAlgn="ctr" hangingPunct="1">
              <a:buClrTx/>
              <a:buFontTx/>
              <a:buNone/>
            </a:pPr>
            <a:r>
              <a:rPr lang="zh-CN" altLang="en-US" dirty="0">
                <a:solidFill>
                  <a:srgbClr val="002060"/>
                </a:solidFill>
              </a:rPr>
              <a:t>行情统计系统改文件接口（</a:t>
            </a:r>
            <a:r>
              <a:rPr lang="en-US" altLang="zh-CN" b="1" dirty="0">
                <a:solidFill>
                  <a:srgbClr val="FF0000"/>
                </a:solidFill>
              </a:rPr>
              <a:t>92</a:t>
            </a:r>
            <a:r>
              <a:rPr lang="zh-CN" altLang="en-US" dirty="0">
                <a:solidFill>
                  <a:srgbClr val="002060"/>
                </a:solidFill>
              </a:rPr>
              <a:t>表）</a:t>
            </a:r>
            <a:endParaRPr lang="en-US" altLang="zh-CN" dirty="0">
              <a:solidFill>
                <a:srgbClr val="002060"/>
              </a:solidFill>
            </a:endParaRPr>
          </a:p>
          <a:p>
            <a:pPr algn="l" eaLnBrk="1" fontAlgn="ctr" hangingPunct="1">
              <a:buClrTx/>
              <a:buFontTx/>
              <a:buNone/>
            </a:pPr>
            <a:r>
              <a:rPr lang="zh-CN" altLang="en-US" dirty="0">
                <a:solidFill>
                  <a:srgbClr val="002060"/>
                </a:solidFill>
              </a:rPr>
              <a:t>债券系统接口变更</a:t>
            </a:r>
            <a:endParaRPr lang="en-US" altLang="zh-CN" dirty="0">
              <a:solidFill>
                <a:srgbClr val="002060"/>
              </a:solidFill>
            </a:endParaRPr>
          </a:p>
          <a:p>
            <a:pPr algn="l" eaLnBrk="1" fontAlgn="ctr" hangingPunct="1">
              <a:buClrTx/>
              <a:buFontTx/>
              <a:buNone/>
            </a:pPr>
            <a:r>
              <a:rPr lang="zh-CN" altLang="en-US" dirty="0">
                <a:solidFill>
                  <a:srgbClr val="002060"/>
                </a:solidFill>
              </a:rPr>
              <a:t>机构账户分类接口表</a:t>
            </a:r>
            <a:r>
              <a:rPr lang="zh-CN" altLang="en-US" dirty="0" smtClean="0">
                <a:solidFill>
                  <a:srgbClr val="002060"/>
                </a:solidFill>
              </a:rPr>
              <a:t>更</a:t>
            </a:r>
            <a:endParaRPr lang="en-US" altLang="zh-CN" dirty="0" smtClean="0">
              <a:solidFill>
                <a:srgbClr val="002060"/>
              </a:solidFill>
            </a:endParaRPr>
          </a:p>
          <a:p>
            <a:pPr algn="l" eaLnBrk="1" fontAlgn="ctr" hangingPunct="1">
              <a:buClrTx/>
              <a:buFontTx/>
              <a:buNone/>
            </a:pPr>
            <a:r>
              <a:rPr lang="zh-CN" altLang="en-US" dirty="0" smtClean="0">
                <a:solidFill>
                  <a:srgbClr val="002060"/>
                </a:solidFill>
              </a:rPr>
              <a:t>债券合格投资者接口切换</a:t>
            </a:r>
            <a:endParaRPr lang="en-US" altLang="zh-CN" dirty="0" smtClean="0">
              <a:solidFill>
                <a:srgbClr val="002060"/>
              </a:solidFill>
            </a:endParaRPr>
          </a:p>
          <a:p>
            <a:pPr algn="l" eaLnBrk="1" fontAlgn="ctr" hangingPunct="1">
              <a:buClrTx/>
              <a:buFontTx/>
              <a:buNone/>
            </a:pPr>
            <a:r>
              <a:rPr lang="zh-CN" altLang="en-US" dirty="0" smtClean="0">
                <a:solidFill>
                  <a:srgbClr val="002060"/>
                </a:solidFill>
              </a:rPr>
              <a:t>期权每日交易状态</a:t>
            </a:r>
            <a:endParaRPr lang="en-US" altLang="zh-CN" dirty="0" smtClean="0">
              <a:solidFill>
                <a:srgbClr val="002060"/>
              </a:solidFill>
            </a:endParaRPr>
          </a:p>
          <a:p>
            <a:pPr algn="l" eaLnBrk="1" fontAlgn="ctr" hangingPunct="1">
              <a:buClrTx/>
              <a:buFontTx/>
              <a:buNone/>
            </a:pPr>
            <a:r>
              <a:rPr lang="en-US" altLang="zh-CN" dirty="0" smtClean="0">
                <a:solidFill>
                  <a:srgbClr val="002060"/>
                </a:solidFill>
              </a:rPr>
              <a:t>IPO</a:t>
            </a:r>
            <a:r>
              <a:rPr lang="zh-CN" altLang="en-US" dirty="0" smtClean="0">
                <a:solidFill>
                  <a:srgbClr val="002060"/>
                </a:solidFill>
              </a:rPr>
              <a:t>改造接口调整</a:t>
            </a:r>
            <a:endParaRPr lang="en-US" altLang="zh-CN" dirty="0">
              <a:solidFill>
                <a:srgbClr val="002060"/>
              </a:solidFill>
            </a:endParaRPr>
          </a:p>
        </p:txBody>
      </p:sp>
      <p:sp>
        <p:nvSpPr>
          <p:cNvPr id="26" name="Text Box 12"/>
          <p:cNvSpPr txBox="1">
            <a:spLocks noChangeArrowheads="1"/>
          </p:cNvSpPr>
          <p:nvPr/>
        </p:nvSpPr>
        <p:spPr bwMode="auto">
          <a:xfrm>
            <a:off x="900113" y="3240088"/>
            <a:ext cx="1800225"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buClrTx/>
            </a:pPr>
            <a:r>
              <a:rPr lang="en-US" altLang="zh-CN" sz="2000" b="1" dirty="0"/>
              <a:t>ADHOC</a:t>
            </a:r>
          </a:p>
          <a:p>
            <a:pPr algn="l" eaLnBrk="1" hangingPunct="1">
              <a:buClrTx/>
              <a:buFontTx/>
              <a:buNone/>
            </a:pPr>
            <a:r>
              <a:rPr lang="zh-CN" altLang="en-US" sz="1600" dirty="0" smtClean="0"/>
              <a:t>一共</a:t>
            </a:r>
            <a:r>
              <a:rPr lang="en-US" altLang="zh-CN" sz="1600" b="1" dirty="0" smtClean="0">
                <a:solidFill>
                  <a:srgbClr val="C00000"/>
                </a:solidFill>
              </a:rPr>
              <a:t>140</a:t>
            </a:r>
            <a:r>
              <a:rPr lang="zh-CN" altLang="en-US" sz="1600" dirty="0" smtClean="0"/>
              <a:t>次</a:t>
            </a:r>
            <a:endParaRPr lang="zh-CN" altLang="en-US" sz="1600" dirty="0"/>
          </a:p>
          <a:p>
            <a:pPr algn="l" eaLnBrk="1" hangingPunct="1">
              <a:buClrTx/>
              <a:buFontTx/>
              <a:buNone/>
            </a:pPr>
            <a:endParaRPr lang="zh-CN" altLang="en-US" sz="1600" dirty="0"/>
          </a:p>
        </p:txBody>
      </p:sp>
      <p:sp>
        <p:nvSpPr>
          <p:cNvPr id="27" name="Text Box 13"/>
          <p:cNvSpPr txBox="1">
            <a:spLocks noChangeArrowheads="1"/>
          </p:cNvSpPr>
          <p:nvPr/>
        </p:nvSpPr>
        <p:spPr bwMode="auto">
          <a:xfrm>
            <a:off x="3081262" y="4324915"/>
            <a:ext cx="228282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square" lIns="0" tIns="0" rIns="0" bIns="0"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buClrTx/>
            </a:pPr>
            <a:r>
              <a:rPr lang="zh-CN" altLang="en-US" sz="2000" b="1" dirty="0"/>
              <a:t>下游输出接口变更</a:t>
            </a:r>
          </a:p>
          <a:p>
            <a:pPr algn="l" eaLnBrk="1" hangingPunct="1">
              <a:buClrTx/>
              <a:buFontTx/>
              <a:buNone/>
            </a:pPr>
            <a:r>
              <a:rPr lang="zh-CN" altLang="en-US" sz="1400" dirty="0">
                <a:solidFill>
                  <a:srgbClr val="002060"/>
                </a:solidFill>
              </a:rPr>
              <a:t>统计月报调整变更</a:t>
            </a:r>
          </a:p>
          <a:p>
            <a:pPr algn="l" eaLnBrk="1" hangingPunct="1">
              <a:buClrTx/>
              <a:buFontTx/>
              <a:buNone/>
            </a:pPr>
            <a:r>
              <a:rPr lang="zh-CN" altLang="en-US" sz="1400" dirty="0">
                <a:solidFill>
                  <a:srgbClr val="002060"/>
                </a:solidFill>
              </a:rPr>
              <a:t>会员信息产品输出新增</a:t>
            </a:r>
            <a:endParaRPr lang="en-US" altLang="zh-CN" sz="1400" dirty="0">
              <a:solidFill>
                <a:srgbClr val="002060"/>
              </a:solidFill>
            </a:endParaRPr>
          </a:p>
          <a:p>
            <a:pPr algn="l" eaLnBrk="1" hangingPunct="1">
              <a:buClrTx/>
              <a:buFontTx/>
              <a:buNone/>
            </a:pPr>
            <a:r>
              <a:rPr lang="zh-CN" altLang="en-US" sz="1400" dirty="0">
                <a:solidFill>
                  <a:srgbClr val="002060"/>
                </a:solidFill>
              </a:rPr>
              <a:t>债券质押协议回购统计新增</a:t>
            </a:r>
            <a:endParaRPr lang="en-US" altLang="zh-CN" sz="1400" dirty="0">
              <a:solidFill>
                <a:srgbClr val="002060"/>
              </a:solidFill>
            </a:endParaRPr>
          </a:p>
          <a:p>
            <a:pPr algn="l" eaLnBrk="1" hangingPunct="1">
              <a:buClrTx/>
              <a:buFontTx/>
              <a:buNone/>
            </a:pPr>
            <a:r>
              <a:rPr lang="zh-CN" altLang="en-US" sz="1400" dirty="0">
                <a:solidFill>
                  <a:srgbClr val="002060"/>
                </a:solidFill>
              </a:rPr>
              <a:t>股票期权信息披露</a:t>
            </a:r>
            <a:endParaRPr lang="en-US" altLang="zh-CN" sz="1400" dirty="0">
              <a:solidFill>
                <a:srgbClr val="002060"/>
              </a:solidFill>
            </a:endParaRPr>
          </a:p>
          <a:p>
            <a:pPr algn="l" eaLnBrk="1" hangingPunct="1">
              <a:buClrTx/>
              <a:buFontTx/>
              <a:buNone/>
            </a:pPr>
            <a:r>
              <a:rPr lang="zh-CN" altLang="en-US" sz="1400" dirty="0">
                <a:solidFill>
                  <a:srgbClr val="002060"/>
                </a:solidFill>
              </a:rPr>
              <a:t>市值管理信息产品</a:t>
            </a:r>
            <a:endParaRPr lang="en-US" altLang="zh-CN" sz="1400" dirty="0">
              <a:solidFill>
                <a:srgbClr val="002060"/>
              </a:solidFill>
            </a:endParaRPr>
          </a:p>
          <a:p>
            <a:pPr algn="l" eaLnBrk="1" hangingPunct="1">
              <a:buClrTx/>
              <a:buFontTx/>
              <a:buNone/>
            </a:pPr>
            <a:r>
              <a:rPr lang="en-US" altLang="zh-CN" sz="1400" dirty="0">
                <a:solidFill>
                  <a:srgbClr val="002060"/>
                </a:solidFill>
              </a:rPr>
              <a:t>LOF</a:t>
            </a:r>
            <a:r>
              <a:rPr lang="zh-CN" altLang="en-US" sz="1400" dirty="0">
                <a:solidFill>
                  <a:srgbClr val="002060"/>
                </a:solidFill>
              </a:rPr>
              <a:t>信息披露</a:t>
            </a:r>
            <a:endParaRPr lang="en-US" altLang="zh-CN" sz="1400" dirty="0">
              <a:solidFill>
                <a:srgbClr val="002060"/>
              </a:solidFill>
            </a:endParaRPr>
          </a:p>
          <a:p>
            <a:pPr algn="l" eaLnBrk="1" hangingPunct="1">
              <a:buClrTx/>
              <a:buFontTx/>
              <a:buNone/>
            </a:pPr>
            <a:r>
              <a:rPr lang="zh-CN" altLang="en-US" sz="1400" dirty="0">
                <a:solidFill>
                  <a:srgbClr val="002060"/>
                </a:solidFill>
              </a:rPr>
              <a:t>做市商评级结果</a:t>
            </a:r>
            <a:r>
              <a:rPr lang="zh-CN" altLang="en-US" sz="1400" dirty="0" smtClean="0">
                <a:solidFill>
                  <a:srgbClr val="002060"/>
                </a:solidFill>
              </a:rPr>
              <a:t>输出</a:t>
            </a:r>
            <a:endParaRPr lang="en-US" altLang="zh-CN" sz="1400" dirty="0" smtClean="0">
              <a:solidFill>
                <a:srgbClr val="002060"/>
              </a:solidFill>
            </a:endParaRPr>
          </a:p>
          <a:p>
            <a:pPr algn="l" eaLnBrk="1" hangingPunct="1">
              <a:buClrTx/>
              <a:buFontTx/>
              <a:buNone/>
            </a:pPr>
            <a:r>
              <a:rPr lang="zh-CN" altLang="en-US" sz="1400" dirty="0">
                <a:solidFill>
                  <a:srgbClr val="002060"/>
                </a:solidFill>
              </a:rPr>
              <a:t>港股</a:t>
            </a:r>
            <a:r>
              <a:rPr lang="zh-CN" altLang="en-US" sz="1400" dirty="0" smtClean="0">
                <a:solidFill>
                  <a:srgbClr val="002060"/>
                </a:solidFill>
              </a:rPr>
              <a:t>通输出日期变更</a:t>
            </a:r>
            <a:endParaRPr lang="en-US" altLang="zh-CN" sz="1400" dirty="0" smtClean="0">
              <a:solidFill>
                <a:srgbClr val="002060"/>
              </a:solidFill>
            </a:endParaRPr>
          </a:p>
          <a:p>
            <a:pPr algn="l" eaLnBrk="1" hangingPunct="1">
              <a:buClrTx/>
              <a:buFontTx/>
              <a:buNone/>
            </a:pPr>
            <a:r>
              <a:rPr lang="zh-CN" altLang="en-US" sz="1400" dirty="0" smtClean="0">
                <a:solidFill>
                  <a:srgbClr val="002060"/>
                </a:solidFill>
              </a:rPr>
              <a:t>机构账户分类数据接口</a:t>
            </a:r>
            <a:endParaRPr lang="zh-CN" altLang="en-US" sz="1400" dirty="0">
              <a:solidFill>
                <a:srgbClr val="002060"/>
              </a:solidFill>
            </a:endParaRPr>
          </a:p>
        </p:txBody>
      </p:sp>
      <p:sp>
        <p:nvSpPr>
          <p:cNvPr id="28" name="Text Box 14"/>
          <p:cNvSpPr txBox="1">
            <a:spLocks noChangeArrowheads="1"/>
          </p:cNvSpPr>
          <p:nvPr/>
        </p:nvSpPr>
        <p:spPr bwMode="auto">
          <a:xfrm>
            <a:off x="6084888" y="3176101"/>
            <a:ext cx="2663825"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buClrTx/>
            </a:pPr>
            <a:r>
              <a:rPr lang="zh-CN" altLang="en-US" sz="2000" b="1" dirty="0"/>
              <a:t>业务变更</a:t>
            </a:r>
            <a:r>
              <a:rPr lang="en-US" altLang="zh-CN" sz="2000" b="1" dirty="0"/>
              <a:t>(</a:t>
            </a:r>
            <a:r>
              <a:rPr lang="en-US" altLang="zh-CN" sz="2000" b="1" dirty="0">
                <a:solidFill>
                  <a:srgbClr val="C00000"/>
                </a:solidFill>
              </a:rPr>
              <a:t>10+</a:t>
            </a:r>
            <a:r>
              <a:rPr lang="en-US" altLang="zh-CN" sz="2000" b="1" dirty="0"/>
              <a:t>)</a:t>
            </a:r>
            <a:endParaRPr lang="zh-CN" altLang="en-US" sz="2000" b="1" dirty="0"/>
          </a:p>
          <a:p>
            <a:pPr algn="l" eaLnBrk="1" hangingPunct="1">
              <a:buClrTx/>
              <a:buFontTx/>
              <a:buNone/>
            </a:pPr>
            <a:r>
              <a:rPr lang="zh-CN" altLang="en-US" sz="1400" b="1" dirty="0">
                <a:solidFill>
                  <a:srgbClr val="FF0000"/>
                </a:solidFill>
              </a:rPr>
              <a:t>股票期权</a:t>
            </a:r>
            <a:endParaRPr lang="en-US" altLang="zh-CN" sz="1400" b="1" dirty="0">
              <a:solidFill>
                <a:srgbClr val="FF0000"/>
              </a:solidFill>
            </a:endParaRPr>
          </a:p>
          <a:p>
            <a:pPr algn="l" eaLnBrk="1" hangingPunct="1">
              <a:buClrTx/>
              <a:buFontTx/>
              <a:buNone/>
            </a:pPr>
            <a:r>
              <a:rPr lang="zh-CN" altLang="en-US" sz="1400" b="1" dirty="0">
                <a:solidFill>
                  <a:srgbClr val="FF0000"/>
                </a:solidFill>
              </a:rPr>
              <a:t>一码通账户</a:t>
            </a:r>
            <a:endParaRPr lang="en-US" altLang="zh-CN" sz="1400" b="1" dirty="0">
              <a:solidFill>
                <a:srgbClr val="FF0000"/>
              </a:solidFill>
            </a:endParaRPr>
          </a:p>
          <a:p>
            <a:pPr algn="l" eaLnBrk="1" hangingPunct="1">
              <a:buClrTx/>
              <a:buFontTx/>
              <a:buNone/>
            </a:pPr>
            <a:r>
              <a:rPr lang="en-US" altLang="zh-CN" sz="1400" dirty="0">
                <a:solidFill>
                  <a:srgbClr val="002060"/>
                </a:solidFill>
              </a:rPr>
              <a:t>FAST</a:t>
            </a:r>
            <a:r>
              <a:rPr lang="zh-CN" altLang="en-US" sz="1400" dirty="0">
                <a:solidFill>
                  <a:srgbClr val="002060"/>
                </a:solidFill>
              </a:rPr>
              <a:t>行情</a:t>
            </a:r>
            <a:endParaRPr lang="en-US" altLang="zh-CN" sz="1400" dirty="0">
              <a:solidFill>
                <a:srgbClr val="002060"/>
              </a:solidFill>
            </a:endParaRPr>
          </a:p>
          <a:p>
            <a:pPr algn="l" eaLnBrk="1" hangingPunct="1">
              <a:buClrTx/>
              <a:buFontTx/>
              <a:buNone/>
            </a:pPr>
            <a:r>
              <a:rPr lang="zh-CN" altLang="en-US" sz="1400" dirty="0">
                <a:solidFill>
                  <a:srgbClr val="002060"/>
                </a:solidFill>
              </a:rPr>
              <a:t>分级基金</a:t>
            </a:r>
            <a:r>
              <a:rPr lang="en-US" altLang="zh-CN" sz="1400" dirty="0">
                <a:solidFill>
                  <a:srgbClr val="002060"/>
                </a:solidFill>
              </a:rPr>
              <a:t>LOF</a:t>
            </a:r>
            <a:r>
              <a:rPr lang="zh-CN" altLang="en-US" sz="1400" dirty="0">
                <a:solidFill>
                  <a:srgbClr val="002060"/>
                </a:solidFill>
              </a:rPr>
              <a:t>业务</a:t>
            </a:r>
            <a:endParaRPr lang="en-US" altLang="zh-CN" sz="1400" dirty="0">
              <a:solidFill>
                <a:srgbClr val="002060"/>
              </a:solidFill>
            </a:endParaRPr>
          </a:p>
          <a:p>
            <a:pPr algn="l" eaLnBrk="1" hangingPunct="1">
              <a:buClrTx/>
              <a:buFontTx/>
              <a:buNone/>
            </a:pPr>
            <a:r>
              <a:rPr lang="zh-CN" altLang="en-US" sz="1400" dirty="0">
                <a:solidFill>
                  <a:srgbClr val="002060"/>
                </a:solidFill>
              </a:rPr>
              <a:t>可交换债</a:t>
            </a:r>
            <a:endParaRPr lang="en-US" altLang="zh-CN" sz="1400" dirty="0">
              <a:solidFill>
                <a:srgbClr val="002060"/>
              </a:solidFill>
            </a:endParaRPr>
          </a:p>
          <a:p>
            <a:pPr algn="l" eaLnBrk="1" hangingPunct="1">
              <a:buClrTx/>
              <a:buFontTx/>
              <a:buNone/>
            </a:pPr>
            <a:r>
              <a:rPr lang="zh-CN" altLang="en-US" sz="1400" dirty="0">
                <a:solidFill>
                  <a:srgbClr val="002060"/>
                </a:solidFill>
              </a:rPr>
              <a:t>并购私募债</a:t>
            </a:r>
            <a:endParaRPr lang="en-US" altLang="zh-CN" sz="1400" dirty="0">
              <a:solidFill>
                <a:srgbClr val="002060"/>
              </a:solidFill>
            </a:endParaRPr>
          </a:p>
          <a:p>
            <a:pPr algn="l" eaLnBrk="1" hangingPunct="1">
              <a:buClrTx/>
              <a:buFontTx/>
              <a:buNone/>
            </a:pPr>
            <a:r>
              <a:rPr lang="en-US" altLang="zh-CN" sz="1400" dirty="0">
                <a:solidFill>
                  <a:srgbClr val="002060"/>
                </a:solidFill>
              </a:rPr>
              <a:t>505</a:t>
            </a:r>
            <a:r>
              <a:rPr lang="zh-CN" altLang="en-US" sz="1400" dirty="0">
                <a:solidFill>
                  <a:srgbClr val="002060"/>
                </a:solidFill>
              </a:rPr>
              <a:t>封闭式基金</a:t>
            </a:r>
            <a:endParaRPr lang="en-US" altLang="zh-CN" sz="1400" dirty="0">
              <a:solidFill>
                <a:srgbClr val="002060"/>
              </a:solidFill>
            </a:endParaRPr>
          </a:p>
          <a:p>
            <a:pPr algn="l" eaLnBrk="1" hangingPunct="1">
              <a:buClrTx/>
              <a:buFontTx/>
              <a:buNone/>
            </a:pPr>
            <a:r>
              <a:rPr lang="zh-CN" altLang="en-US" sz="1400" dirty="0">
                <a:solidFill>
                  <a:srgbClr val="002060"/>
                </a:solidFill>
              </a:rPr>
              <a:t>固定收益轻型化</a:t>
            </a:r>
            <a:endParaRPr lang="en-US" altLang="zh-CN" sz="1400" dirty="0">
              <a:solidFill>
                <a:srgbClr val="002060"/>
              </a:solidFill>
            </a:endParaRPr>
          </a:p>
          <a:p>
            <a:pPr algn="l" eaLnBrk="1" hangingPunct="1">
              <a:buClrTx/>
              <a:buFontTx/>
              <a:buNone/>
            </a:pPr>
            <a:r>
              <a:rPr lang="zh-CN" altLang="en-US" sz="1400" dirty="0">
                <a:solidFill>
                  <a:srgbClr val="002060"/>
                </a:solidFill>
              </a:rPr>
              <a:t>期权组合</a:t>
            </a:r>
            <a:r>
              <a:rPr lang="zh-CN" altLang="en-US" sz="1400" dirty="0" smtClean="0">
                <a:solidFill>
                  <a:srgbClr val="002060"/>
                </a:solidFill>
              </a:rPr>
              <a:t>保证金</a:t>
            </a:r>
            <a:endParaRPr lang="en-US" altLang="zh-CN" sz="1400" dirty="0" smtClean="0">
              <a:solidFill>
                <a:srgbClr val="002060"/>
              </a:solidFill>
            </a:endParaRPr>
          </a:p>
          <a:p>
            <a:pPr algn="l" eaLnBrk="1" hangingPunct="1">
              <a:buClrTx/>
              <a:buFontTx/>
              <a:buNone/>
            </a:pPr>
            <a:r>
              <a:rPr lang="zh-CN" altLang="en-US" sz="1400" dirty="0" smtClean="0">
                <a:solidFill>
                  <a:srgbClr val="002060"/>
                </a:solidFill>
              </a:rPr>
              <a:t>会员专项报备</a:t>
            </a:r>
            <a:endParaRPr lang="en-US" altLang="zh-CN" sz="1400" dirty="0" smtClean="0">
              <a:solidFill>
                <a:srgbClr val="002060"/>
              </a:solidFill>
            </a:endParaRPr>
          </a:p>
          <a:p>
            <a:pPr algn="l" eaLnBrk="1" hangingPunct="1">
              <a:buClrTx/>
              <a:buFontTx/>
              <a:buNone/>
            </a:pPr>
            <a:r>
              <a:rPr lang="en-US" altLang="zh-CN" sz="1400" dirty="0" smtClean="0">
                <a:solidFill>
                  <a:srgbClr val="002060"/>
                </a:solidFill>
              </a:rPr>
              <a:t>IPO</a:t>
            </a:r>
            <a:r>
              <a:rPr lang="zh-CN" altLang="en-US" sz="1400" dirty="0" smtClean="0">
                <a:solidFill>
                  <a:srgbClr val="002060"/>
                </a:solidFill>
              </a:rPr>
              <a:t>市值申购</a:t>
            </a:r>
            <a:endParaRPr lang="en-US" altLang="zh-CN" sz="1400" dirty="0" smtClean="0">
              <a:solidFill>
                <a:srgbClr val="002060"/>
              </a:solidFill>
            </a:endParaRPr>
          </a:p>
          <a:p>
            <a:pPr algn="l" eaLnBrk="1" hangingPunct="1">
              <a:buClrTx/>
              <a:buFontTx/>
              <a:buNone/>
            </a:pPr>
            <a:r>
              <a:rPr lang="en-US" altLang="zh-CN" sz="1400" dirty="0" smtClean="0">
                <a:solidFill>
                  <a:srgbClr val="002060"/>
                </a:solidFill>
              </a:rPr>
              <a:t>ETF</a:t>
            </a:r>
            <a:r>
              <a:rPr lang="zh-CN" altLang="en-US" sz="1400" dirty="0" smtClean="0">
                <a:solidFill>
                  <a:srgbClr val="002060"/>
                </a:solidFill>
              </a:rPr>
              <a:t>更换跟踪指数</a:t>
            </a:r>
            <a:endParaRPr lang="en-US" altLang="zh-CN" sz="1400" dirty="0">
              <a:solidFill>
                <a:srgbClr val="002060"/>
              </a:solidFill>
            </a:endParaRP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95288" y="188913"/>
            <a:ext cx="6062662" cy="547687"/>
          </a:xfrm>
        </p:spPr>
        <p:txBody>
          <a:bodyPr/>
          <a:lstStyle/>
          <a:p>
            <a:r>
              <a:rPr lang="zh-CN" altLang="en-US" dirty="0" smtClean="0">
                <a:latin typeface="微软雅黑" pitchFamily="34" charset="-122"/>
                <a:ea typeface="微软雅黑" pitchFamily="34" charset="-122"/>
              </a:rPr>
              <a:t>系统概况</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全年数据入仓情况</a:t>
            </a:r>
            <a:endParaRPr lang="en-US" dirty="0" smtClean="0">
              <a:latin typeface="微软雅黑" pitchFamily="34" charset="-122"/>
              <a:ea typeface="微软雅黑" pitchFamily="34" charset="-122"/>
            </a:endParaRPr>
          </a:p>
        </p:txBody>
      </p:sp>
      <p:pic>
        <p:nvPicPr>
          <p:cNvPr id="870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69" y="620688"/>
            <a:ext cx="6099131"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0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861048"/>
            <a:ext cx="4355976" cy="299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250825" y="0"/>
            <a:ext cx="8534400" cy="620713"/>
          </a:xfrm>
        </p:spPr>
        <p:txBody>
          <a:bodyPr/>
          <a:lstStyle/>
          <a:p>
            <a:r>
              <a:rPr lang="en-US" altLang="zh-CN" smtClean="0">
                <a:latin typeface="微软雅黑" pitchFamily="34" charset="-122"/>
                <a:ea typeface="微软雅黑" pitchFamily="34" charset="-122"/>
              </a:rPr>
              <a:t>3</a:t>
            </a:r>
            <a:r>
              <a:rPr lang="zh-CN" altLang="en-US" smtClean="0">
                <a:latin typeface="微软雅黑" pitchFamily="34" charset="-122"/>
                <a:ea typeface="微软雅黑" pitchFamily="34" charset="-122"/>
              </a:rPr>
              <a:t>，变更开发</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按工作分类统计</a:t>
            </a:r>
            <a:endParaRPr lang="en-US" altLang="zh-CN" smtClean="0">
              <a:latin typeface="微软雅黑" pitchFamily="34" charset="-122"/>
              <a:ea typeface="微软雅黑" pitchFamily="34" charset="-122"/>
            </a:endParaRPr>
          </a:p>
        </p:txBody>
      </p:sp>
      <p:sp>
        <p:nvSpPr>
          <p:cNvPr id="4" name="Rectangle 3"/>
          <p:cNvSpPr/>
          <p:nvPr/>
        </p:nvSpPr>
        <p:spPr>
          <a:xfrm>
            <a:off x="6156325" y="4622800"/>
            <a:ext cx="2673350"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zh-CN" altLang="en-US" sz="2000" dirty="0">
                <a:latin typeface="微软雅黑" pitchFamily="34" charset="-122"/>
                <a:ea typeface="微软雅黑" pitchFamily="34" charset="-122"/>
              </a:rPr>
              <a:t>合计已</a:t>
            </a:r>
            <a:r>
              <a:rPr lang="zh-CN" altLang="en-US" sz="2000" dirty="0" smtClean="0">
                <a:latin typeface="微软雅黑" pitchFamily="34" charset="-122"/>
                <a:ea typeface="微软雅黑" pitchFamily="34" charset="-122"/>
              </a:rPr>
              <a:t>投入</a:t>
            </a:r>
            <a:r>
              <a:rPr lang="en-US" altLang="zh-CN" sz="2400" b="1" dirty="0" smtClean="0">
                <a:solidFill>
                  <a:srgbClr val="FF0000"/>
                </a:solidFill>
                <a:latin typeface="微软雅黑" pitchFamily="34" charset="-122"/>
                <a:ea typeface="微软雅黑" pitchFamily="34" charset="-122"/>
              </a:rPr>
              <a:t>820</a:t>
            </a:r>
            <a:r>
              <a:rPr lang="zh-CN" altLang="en-US" sz="2000" dirty="0" smtClean="0">
                <a:latin typeface="微软雅黑" pitchFamily="34" charset="-122"/>
                <a:ea typeface="微软雅黑" pitchFamily="34" charset="-122"/>
              </a:rPr>
              <a:t>人天</a:t>
            </a:r>
            <a:endParaRPr lang="en-US" sz="2000" dirty="0">
              <a:latin typeface="微软雅黑" pitchFamily="34" charset="-122"/>
              <a:ea typeface="微软雅黑" pitchFamily="34" charset="-122"/>
            </a:endParaRPr>
          </a:p>
        </p:txBody>
      </p:sp>
      <p:grpSp>
        <p:nvGrpSpPr>
          <p:cNvPr id="5" name="Gruppieren 10"/>
          <p:cNvGrpSpPr/>
          <p:nvPr/>
        </p:nvGrpSpPr>
        <p:grpSpPr bwMode="gray">
          <a:xfrm>
            <a:off x="611560" y="2427968"/>
            <a:ext cx="3799202" cy="3449304"/>
            <a:chOff x="2407386" y="163710"/>
            <a:chExt cx="3388666" cy="3553382"/>
          </a:xfrm>
          <a:solidFill>
            <a:srgbClr val="DDDDDD"/>
          </a:solidFill>
          <a:scene3d>
            <a:camera prst="perspectiveRelaxed" fov="5400000">
              <a:rot lat="1812000" lon="19056000" rev="126000"/>
            </a:camera>
            <a:lightRig rig="balanced" dir="t">
              <a:rot lat="0" lon="0" rev="0"/>
            </a:lightRig>
          </a:scene3d>
        </p:grpSpPr>
        <p:grpSp>
          <p:nvGrpSpPr>
            <p:cNvPr id="6" name="Gruppieren 20"/>
            <p:cNvGrpSpPr/>
            <p:nvPr/>
          </p:nvGrpSpPr>
          <p:grpSpPr bwMode="gray">
            <a:xfrm>
              <a:off x="2856974" y="443766"/>
              <a:ext cx="2939078" cy="3273326"/>
              <a:chOff x="2856974" y="443766"/>
              <a:chExt cx="2939078" cy="3273326"/>
            </a:xfrm>
            <a:grpFill/>
          </p:grpSpPr>
          <p:sp>
            <p:nvSpPr>
              <p:cNvPr id="27" name="Freeform"/>
              <p:cNvSpPr/>
              <p:nvPr/>
            </p:nvSpPr>
            <p:spPr bwMode="gray">
              <a:xfrm>
                <a:off x="3329980" y="1707419"/>
                <a:ext cx="756000" cy="756000"/>
              </a:xfrm>
              <a:prstGeom prst="rect">
                <a:avLst/>
              </a:prstGeom>
              <a:grpFill/>
              <a:ln w="12700">
                <a:noFill/>
                <a:round/>
                <a:headEnd/>
                <a:tailEnd/>
              </a:ln>
              <a:effectLst/>
              <a:sp3d z="1778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28" name="Freeform"/>
              <p:cNvSpPr/>
              <p:nvPr/>
            </p:nvSpPr>
            <p:spPr bwMode="gray">
              <a:xfrm>
                <a:off x="4187650" y="1658438"/>
                <a:ext cx="756000" cy="756000"/>
              </a:xfrm>
              <a:prstGeom prst="rect">
                <a:avLst/>
              </a:prstGeom>
              <a:grpFill/>
              <a:ln w="12700">
                <a:noFill/>
                <a:round/>
                <a:headEnd/>
                <a:tailEnd/>
              </a:ln>
              <a:effectLst/>
              <a:sp3d z="1778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29" name="Freeform"/>
              <p:cNvSpPr/>
              <p:nvPr/>
            </p:nvSpPr>
            <p:spPr bwMode="gray">
              <a:xfrm>
                <a:off x="2856974" y="907241"/>
                <a:ext cx="756000" cy="756000"/>
              </a:xfrm>
              <a:prstGeom prst="rect">
                <a:avLst/>
              </a:prstGeom>
              <a:solidFill>
                <a:srgbClr val="FF0000"/>
              </a:solidFill>
              <a:ln w="12700">
                <a:solidFill>
                  <a:srgbClr val="FF0000"/>
                </a:solidFill>
                <a:round/>
                <a:headEnd/>
                <a:tailEnd/>
              </a:ln>
              <a:effectLst/>
              <a:sp3d z="1778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r>
                  <a:rPr kumimoji="0" lang="zh-CN" altLang="en-US" sz="1600" kern="0" dirty="0" smtClean="0">
                    <a:solidFill>
                      <a:sysClr val="windowText" lastClr="000000"/>
                    </a:solidFill>
                  </a:rPr>
                  <a:t>股票期权</a:t>
                </a:r>
                <a:endParaRPr kumimoji="0" lang="de-DE" sz="1600" kern="0" dirty="0">
                  <a:solidFill>
                    <a:sysClr val="windowText" lastClr="000000"/>
                  </a:solidFill>
                </a:endParaRPr>
              </a:p>
            </p:txBody>
          </p:sp>
          <p:sp>
            <p:nvSpPr>
              <p:cNvPr id="30" name="Freeform"/>
              <p:cNvSpPr/>
              <p:nvPr/>
            </p:nvSpPr>
            <p:spPr bwMode="gray">
              <a:xfrm>
                <a:off x="3370790" y="443766"/>
                <a:ext cx="756000" cy="756000"/>
              </a:xfrm>
              <a:prstGeom prst="rect">
                <a:avLst/>
              </a:prstGeom>
              <a:solidFill>
                <a:srgbClr val="2A79FF"/>
              </a:solidFill>
              <a:ln w="12700">
                <a:noFill/>
                <a:round/>
                <a:headEnd/>
                <a:tailEnd/>
              </a:ln>
              <a:effectLst/>
              <a:sp3d z="2794000" extrusionH="762000" prstMaterial="metal">
                <a:contourClr>
                  <a:srgbClr val="C0C0C0"/>
                </a:contourClr>
              </a:sp3d>
            </p:spPr>
            <p:txBody>
              <a:bodyPr anchor="ctr"/>
              <a:lstStyle/>
              <a:p>
                <a:pPr fontAlgn="auto">
                  <a:lnSpc>
                    <a:spcPct val="95000"/>
                  </a:lnSpc>
                  <a:spcBef>
                    <a:spcPts val="0"/>
                  </a:spcBef>
                  <a:spcAft>
                    <a:spcPts val="800"/>
                  </a:spcAft>
                  <a:buClrTx/>
                  <a:buFontTx/>
                  <a:buNone/>
                  <a:defRPr/>
                </a:pPr>
                <a:r>
                  <a:rPr kumimoji="0" lang="zh-CN" altLang="en-US" sz="1600" kern="0" dirty="0">
                    <a:solidFill>
                      <a:sysClr val="windowText" lastClr="000000"/>
                    </a:solidFill>
                  </a:rPr>
                  <a:t>并购私募</a:t>
                </a:r>
                <a:r>
                  <a:rPr kumimoji="0" lang="zh-CN" altLang="en-US" sz="1600" kern="0" dirty="0" smtClean="0">
                    <a:solidFill>
                      <a:sysClr val="windowText" lastClr="000000"/>
                    </a:solidFill>
                  </a:rPr>
                  <a:t>债</a:t>
                </a:r>
                <a:endParaRPr kumimoji="0" lang="de-DE" sz="1600" kern="0" dirty="0">
                  <a:solidFill>
                    <a:sysClr val="windowText" lastClr="000000"/>
                  </a:solidFill>
                </a:endParaRPr>
              </a:p>
            </p:txBody>
          </p:sp>
          <p:sp>
            <p:nvSpPr>
              <p:cNvPr id="31" name="Freeform"/>
              <p:cNvSpPr/>
              <p:nvPr/>
            </p:nvSpPr>
            <p:spPr bwMode="gray">
              <a:xfrm>
                <a:off x="5040052" y="1707419"/>
                <a:ext cx="756000" cy="756000"/>
              </a:xfrm>
              <a:prstGeom prst="rect">
                <a:avLst/>
              </a:prstGeom>
              <a:grpFill/>
              <a:ln w="12700">
                <a:noFill/>
                <a:round/>
                <a:headEnd/>
                <a:tailEnd/>
              </a:ln>
              <a:effectLst/>
              <a:sp3d z="1778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32" name="Freeform"/>
              <p:cNvSpPr/>
              <p:nvPr/>
            </p:nvSpPr>
            <p:spPr bwMode="gray">
              <a:xfrm>
                <a:off x="5040052" y="852384"/>
                <a:ext cx="756000" cy="756000"/>
              </a:xfrm>
              <a:prstGeom prst="rect">
                <a:avLst/>
              </a:prstGeom>
              <a:grpFill/>
              <a:ln w="12700">
                <a:noFill/>
                <a:round/>
                <a:headEnd/>
                <a:tailEnd/>
              </a:ln>
              <a:effectLst/>
              <a:sp3d z="1778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33" name="Freeform"/>
              <p:cNvSpPr/>
              <p:nvPr/>
            </p:nvSpPr>
            <p:spPr bwMode="gray">
              <a:xfrm>
                <a:off x="3359482" y="2961092"/>
                <a:ext cx="756000" cy="756000"/>
              </a:xfrm>
              <a:prstGeom prst="rect">
                <a:avLst/>
              </a:prstGeom>
              <a:solidFill>
                <a:schemeClr val="accent2">
                  <a:lumMod val="60000"/>
                  <a:lumOff val="40000"/>
                </a:schemeClr>
              </a:solidFill>
              <a:ln w="12700">
                <a:noFill/>
                <a:round/>
                <a:headEnd/>
                <a:tailEnd/>
              </a:ln>
              <a:effectLst/>
              <a:sp3d z="1778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r>
                  <a:rPr kumimoji="0" lang="zh-CN" altLang="en-US" sz="1600" kern="0" dirty="0">
                    <a:solidFill>
                      <a:sysClr val="windowText" lastClr="000000"/>
                    </a:solidFill>
                  </a:rPr>
                  <a:t>可交换债</a:t>
                </a:r>
                <a:endParaRPr kumimoji="0" lang="de-DE" sz="1600" kern="0" dirty="0">
                  <a:solidFill>
                    <a:sysClr val="windowText" lastClr="000000"/>
                  </a:solidFill>
                </a:endParaRPr>
              </a:p>
            </p:txBody>
          </p:sp>
          <p:sp>
            <p:nvSpPr>
              <p:cNvPr id="34" name="Freeform"/>
              <p:cNvSpPr/>
              <p:nvPr/>
            </p:nvSpPr>
            <p:spPr bwMode="gray">
              <a:xfrm>
                <a:off x="4207586" y="2562457"/>
                <a:ext cx="756000" cy="756000"/>
              </a:xfrm>
              <a:prstGeom prst="rect">
                <a:avLst/>
              </a:prstGeom>
              <a:grpFill/>
              <a:ln w="12700">
                <a:noFill/>
                <a:round/>
                <a:headEnd/>
                <a:tailEnd/>
              </a:ln>
              <a:effectLst/>
              <a:sp3d z="1778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35" name="Freeform"/>
              <p:cNvSpPr/>
              <p:nvPr/>
            </p:nvSpPr>
            <p:spPr bwMode="gray">
              <a:xfrm>
                <a:off x="5040050" y="2562456"/>
                <a:ext cx="756000" cy="756000"/>
              </a:xfrm>
              <a:prstGeom prst="rect">
                <a:avLst/>
              </a:prstGeom>
              <a:grpFill/>
              <a:ln w="12700">
                <a:noFill/>
                <a:round/>
                <a:headEnd/>
                <a:tailEnd/>
              </a:ln>
              <a:effectLst/>
              <a:sp3d z="1778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grpSp>
        <p:grpSp>
          <p:nvGrpSpPr>
            <p:cNvPr id="7" name="Gruppieren 21"/>
            <p:cNvGrpSpPr/>
            <p:nvPr/>
          </p:nvGrpSpPr>
          <p:grpSpPr bwMode="gray">
            <a:xfrm>
              <a:off x="2407386" y="163710"/>
              <a:ext cx="3388666" cy="3154747"/>
              <a:chOff x="2407386" y="163710"/>
              <a:chExt cx="3388666" cy="3154747"/>
            </a:xfrm>
            <a:grpFill/>
          </p:grpSpPr>
          <p:sp>
            <p:nvSpPr>
              <p:cNvPr id="18" name="Freeform"/>
              <p:cNvSpPr/>
              <p:nvPr/>
            </p:nvSpPr>
            <p:spPr bwMode="gray">
              <a:xfrm>
                <a:off x="2407386" y="1716479"/>
                <a:ext cx="756000" cy="756000"/>
              </a:xfrm>
              <a:prstGeom prst="rect">
                <a:avLst/>
              </a:prstGeom>
              <a:solidFill>
                <a:srgbClr val="FFC000"/>
              </a:solidFill>
              <a:ln w="12700">
                <a:noFill/>
                <a:round/>
                <a:headEnd/>
                <a:tailEnd/>
              </a:ln>
              <a:effectLst/>
              <a:sp3d z="889000" extrusionH="762000" prstMaterial="metal">
                <a:contourClr>
                  <a:srgbClr val="C0C0C0"/>
                </a:contourClr>
              </a:sp3d>
            </p:spPr>
            <p:txBody>
              <a:bodyPr anchor="ctr"/>
              <a:lstStyle/>
              <a:p>
                <a:pPr fontAlgn="auto">
                  <a:lnSpc>
                    <a:spcPct val="95000"/>
                  </a:lnSpc>
                  <a:spcBef>
                    <a:spcPts val="0"/>
                  </a:spcBef>
                  <a:spcAft>
                    <a:spcPts val="800"/>
                  </a:spcAft>
                  <a:buClrTx/>
                  <a:buFontTx/>
                  <a:buNone/>
                  <a:defRPr/>
                </a:pPr>
                <a:r>
                  <a:rPr kumimoji="0" lang="en-US" altLang="zh-CN" sz="1600" kern="0" dirty="0" smtClean="0">
                    <a:solidFill>
                      <a:sysClr val="windowText" lastClr="000000"/>
                    </a:solidFill>
                  </a:rPr>
                  <a:t>LOF</a:t>
                </a:r>
                <a:endParaRPr kumimoji="0" lang="de-DE" sz="1600" kern="0" dirty="0">
                  <a:solidFill>
                    <a:sysClr val="windowText" lastClr="000000"/>
                  </a:solidFill>
                </a:endParaRPr>
              </a:p>
            </p:txBody>
          </p:sp>
          <p:sp>
            <p:nvSpPr>
              <p:cNvPr id="19" name="Freeform"/>
              <p:cNvSpPr/>
              <p:nvPr/>
            </p:nvSpPr>
            <p:spPr bwMode="gray">
              <a:xfrm>
                <a:off x="4185016" y="1707419"/>
                <a:ext cx="756000" cy="756000"/>
              </a:xfrm>
              <a:prstGeom prst="rect">
                <a:avLst/>
              </a:prstGeom>
              <a:grpFill/>
              <a:ln w="12700">
                <a:noFill/>
                <a:round/>
                <a:headEnd/>
                <a:tailEnd/>
              </a:ln>
              <a:effectLst/>
              <a:sp3d z="889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20" name="Freeform"/>
              <p:cNvSpPr/>
              <p:nvPr/>
            </p:nvSpPr>
            <p:spPr bwMode="gray">
              <a:xfrm>
                <a:off x="3328921" y="852383"/>
                <a:ext cx="756000" cy="756000"/>
              </a:xfrm>
              <a:prstGeom prst="rect">
                <a:avLst/>
              </a:prstGeom>
              <a:grpFill/>
              <a:ln w="12700">
                <a:noFill/>
                <a:round/>
                <a:headEnd/>
                <a:tailEnd/>
              </a:ln>
              <a:effectLst/>
              <a:sp3d z="889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21" name="Freeform"/>
              <p:cNvSpPr/>
              <p:nvPr/>
            </p:nvSpPr>
            <p:spPr bwMode="gray">
              <a:xfrm>
                <a:off x="4185016" y="163710"/>
                <a:ext cx="756000" cy="756000"/>
              </a:xfrm>
              <a:prstGeom prst="rect">
                <a:avLst/>
              </a:prstGeom>
              <a:solidFill>
                <a:schemeClr val="accent5">
                  <a:lumMod val="60000"/>
                  <a:lumOff val="40000"/>
                </a:schemeClr>
              </a:solidFill>
              <a:ln w="12700">
                <a:solidFill>
                  <a:schemeClr val="accent5">
                    <a:lumMod val="40000"/>
                    <a:lumOff val="60000"/>
                  </a:schemeClr>
                </a:solidFill>
                <a:round/>
                <a:headEnd/>
                <a:tailEnd/>
              </a:ln>
              <a:effectLst/>
              <a:sp3d z="889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r>
                  <a:rPr kumimoji="0" lang="zh-CN" altLang="en-US" sz="1600" kern="0" dirty="0" smtClean="0">
                    <a:solidFill>
                      <a:sysClr val="windowText" lastClr="000000"/>
                    </a:solidFill>
                  </a:rPr>
                  <a:t>组合保证金</a:t>
                </a:r>
                <a:endParaRPr kumimoji="0" lang="de-DE" sz="1600" kern="0" dirty="0">
                  <a:solidFill>
                    <a:sysClr val="windowText" lastClr="000000"/>
                  </a:solidFill>
                </a:endParaRPr>
              </a:p>
            </p:txBody>
          </p:sp>
          <p:sp>
            <p:nvSpPr>
              <p:cNvPr id="22" name="Freeform"/>
              <p:cNvSpPr/>
              <p:nvPr/>
            </p:nvSpPr>
            <p:spPr bwMode="gray">
              <a:xfrm>
                <a:off x="5040052" y="1707419"/>
                <a:ext cx="756000" cy="756000"/>
              </a:xfrm>
              <a:prstGeom prst="rect">
                <a:avLst/>
              </a:prstGeom>
              <a:grpFill/>
              <a:ln w="12700">
                <a:noFill/>
                <a:round/>
                <a:headEnd/>
                <a:tailEnd/>
              </a:ln>
              <a:effectLst/>
              <a:sp3d z="889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23" name="Freeform"/>
              <p:cNvSpPr/>
              <p:nvPr/>
            </p:nvSpPr>
            <p:spPr bwMode="gray">
              <a:xfrm>
                <a:off x="5040052" y="852384"/>
                <a:ext cx="756000" cy="756000"/>
              </a:xfrm>
              <a:prstGeom prst="rect">
                <a:avLst/>
              </a:prstGeom>
              <a:grpFill/>
              <a:ln w="12700">
                <a:noFill/>
                <a:round/>
                <a:headEnd/>
                <a:tailEnd/>
              </a:ln>
              <a:effectLst/>
              <a:sp3d z="889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24" name="Freeform"/>
              <p:cNvSpPr/>
              <p:nvPr/>
            </p:nvSpPr>
            <p:spPr bwMode="gray">
              <a:xfrm>
                <a:off x="3329980" y="2562457"/>
                <a:ext cx="756000" cy="756000"/>
              </a:xfrm>
              <a:prstGeom prst="rect">
                <a:avLst/>
              </a:prstGeom>
              <a:grpFill/>
              <a:ln w="12700">
                <a:noFill/>
                <a:round/>
                <a:headEnd/>
                <a:tailEnd/>
              </a:ln>
              <a:effectLst/>
              <a:sp3d z="889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25" name="Freeform"/>
              <p:cNvSpPr/>
              <p:nvPr/>
            </p:nvSpPr>
            <p:spPr bwMode="gray">
              <a:xfrm>
                <a:off x="4185016" y="2562457"/>
                <a:ext cx="756000" cy="756000"/>
              </a:xfrm>
              <a:prstGeom prst="rect">
                <a:avLst/>
              </a:prstGeom>
              <a:grpFill/>
              <a:ln w="12700">
                <a:noFill/>
                <a:round/>
                <a:headEnd/>
                <a:tailEnd/>
              </a:ln>
              <a:effectLst/>
              <a:sp3d z="889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26" name="Freeform"/>
              <p:cNvSpPr/>
              <p:nvPr/>
            </p:nvSpPr>
            <p:spPr bwMode="gray">
              <a:xfrm>
                <a:off x="5040050" y="2562456"/>
                <a:ext cx="756000" cy="756000"/>
              </a:xfrm>
              <a:prstGeom prst="rect">
                <a:avLst/>
              </a:prstGeom>
              <a:grpFill/>
              <a:ln w="12700">
                <a:noFill/>
                <a:round/>
                <a:headEnd/>
                <a:tailEnd/>
              </a:ln>
              <a:effectLst/>
              <a:sp3d z="889000"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grpSp>
        <p:grpSp>
          <p:nvGrpSpPr>
            <p:cNvPr id="8" name="Gruppieren 31"/>
            <p:cNvGrpSpPr/>
            <p:nvPr/>
          </p:nvGrpSpPr>
          <p:grpSpPr bwMode="gray">
            <a:xfrm>
              <a:off x="2620716" y="642505"/>
              <a:ext cx="3175336" cy="2675952"/>
              <a:chOff x="2620716" y="642505"/>
              <a:chExt cx="3175336" cy="2675952"/>
            </a:xfrm>
            <a:grpFill/>
          </p:grpSpPr>
          <p:sp>
            <p:nvSpPr>
              <p:cNvPr id="9" name="Freeform"/>
              <p:cNvSpPr/>
              <p:nvPr/>
            </p:nvSpPr>
            <p:spPr bwMode="gray">
              <a:xfrm>
                <a:off x="3329980" y="1707419"/>
                <a:ext cx="756000" cy="756000"/>
              </a:xfrm>
              <a:prstGeom prst="rect">
                <a:avLst/>
              </a:prstGeom>
              <a:grpFill/>
              <a:ln w="12700">
                <a:noFill/>
                <a:round/>
                <a:headEnd/>
                <a:tailEnd/>
              </a:ln>
              <a:effectLst/>
              <a:sp3d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10" name="Freeform"/>
              <p:cNvSpPr/>
              <p:nvPr/>
            </p:nvSpPr>
            <p:spPr bwMode="gray">
              <a:xfrm>
                <a:off x="4185016" y="1707419"/>
                <a:ext cx="756000" cy="756000"/>
              </a:xfrm>
              <a:prstGeom prst="rect">
                <a:avLst/>
              </a:prstGeom>
              <a:grpFill/>
              <a:ln w="12700">
                <a:noFill/>
                <a:round/>
                <a:headEnd/>
                <a:tailEnd/>
              </a:ln>
              <a:effectLst/>
              <a:sp3d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11" name="Freeform"/>
              <p:cNvSpPr/>
              <p:nvPr/>
            </p:nvSpPr>
            <p:spPr bwMode="gray">
              <a:xfrm>
                <a:off x="2620716" y="642505"/>
                <a:ext cx="756000" cy="756000"/>
              </a:xfrm>
              <a:prstGeom prst="rect">
                <a:avLst/>
              </a:prstGeom>
              <a:solidFill>
                <a:srgbClr val="00B050"/>
              </a:solidFill>
              <a:ln w="12700">
                <a:noFill/>
                <a:round/>
                <a:headEnd/>
                <a:tailEnd/>
              </a:ln>
              <a:effectLst/>
              <a:sp3d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r>
                  <a:rPr kumimoji="0" lang="zh-CN" altLang="en-US" sz="1600" kern="0" dirty="0" smtClean="0"/>
                  <a:t>一码通</a:t>
                </a:r>
                <a:endParaRPr kumimoji="0" lang="de-DE" sz="1600" kern="0" dirty="0"/>
              </a:p>
            </p:txBody>
          </p:sp>
          <p:sp>
            <p:nvSpPr>
              <p:cNvPr id="12" name="Freeform"/>
              <p:cNvSpPr/>
              <p:nvPr/>
            </p:nvSpPr>
            <p:spPr bwMode="gray">
              <a:xfrm>
                <a:off x="4185016" y="852383"/>
                <a:ext cx="756000" cy="756000"/>
              </a:xfrm>
              <a:prstGeom prst="rect">
                <a:avLst/>
              </a:prstGeom>
              <a:grpFill/>
              <a:ln w="12700">
                <a:noFill/>
                <a:round/>
                <a:headEnd/>
                <a:tailEnd/>
              </a:ln>
              <a:effectLst/>
              <a:sp3d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13" name="Freeform"/>
              <p:cNvSpPr/>
              <p:nvPr/>
            </p:nvSpPr>
            <p:spPr bwMode="gray">
              <a:xfrm>
                <a:off x="5040052" y="1707419"/>
                <a:ext cx="756000" cy="756000"/>
              </a:xfrm>
              <a:prstGeom prst="rect">
                <a:avLst/>
              </a:prstGeom>
              <a:grpFill/>
              <a:ln w="12700">
                <a:noFill/>
                <a:round/>
                <a:headEnd/>
                <a:tailEnd/>
              </a:ln>
              <a:effectLst/>
              <a:sp3d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14" name="Freeform"/>
              <p:cNvSpPr/>
              <p:nvPr/>
            </p:nvSpPr>
            <p:spPr bwMode="gray">
              <a:xfrm>
                <a:off x="5040052" y="852384"/>
                <a:ext cx="756000" cy="756000"/>
              </a:xfrm>
              <a:prstGeom prst="rect">
                <a:avLst/>
              </a:prstGeom>
              <a:grpFill/>
              <a:ln w="12700">
                <a:noFill/>
                <a:round/>
                <a:headEnd/>
                <a:tailEnd/>
              </a:ln>
              <a:effectLst/>
              <a:sp3d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15" name="Freeform"/>
              <p:cNvSpPr/>
              <p:nvPr/>
            </p:nvSpPr>
            <p:spPr bwMode="gray">
              <a:xfrm>
                <a:off x="3329980" y="2562457"/>
                <a:ext cx="756000" cy="756000"/>
              </a:xfrm>
              <a:prstGeom prst="rect">
                <a:avLst/>
              </a:prstGeom>
              <a:grpFill/>
              <a:ln w="12700">
                <a:noFill/>
                <a:round/>
                <a:headEnd/>
                <a:tailEnd/>
              </a:ln>
              <a:effectLst/>
              <a:sp3d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16" name="Freeform"/>
              <p:cNvSpPr/>
              <p:nvPr/>
            </p:nvSpPr>
            <p:spPr bwMode="gray">
              <a:xfrm>
                <a:off x="4185016" y="2562457"/>
                <a:ext cx="756000" cy="756000"/>
              </a:xfrm>
              <a:prstGeom prst="rect">
                <a:avLst/>
              </a:prstGeom>
              <a:grpFill/>
              <a:ln w="12700">
                <a:noFill/>
                <a:round/>
                <a:headEnd/>
                <a:tailEnd/>
              </a:ln>
              <a:effectLst/>
              <a:sp3d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sp>
            <p:nvSpPr>
              <p:cNvPr id="17" name="Freeform"/>
              <p:cNvSpPr/>
              <p:nvPr/>
            </p:nvSpPr>
            <p:spPr bwMode="gray">
              <a:xfrm>
                <a:off x="5040050" y="2562456"/>
                <a:ext cx="756000" cy="756000"/>
              </a:xfrm>
              <a:prstGeom prst="rect">
                <a:avLst/>
              </a:prstGeom>
              <a:grpFill/>
              <a:ln w="12700">
                <a:noFill/>
                <a:round/>
                <a:headEnd/>
                <a:tailEnd/>
              </a:ln>
              <a:effectLst/>
              <a:sp3d extrusionH="762000" contourW="12700" prstMaterial="metal">
                <a:contourClr>
                  <a:srgbClr val="C0C0C0"/>
                </a:contourClr>
              </a:sp3d>
            </p:spPr>
            <p:txBody>
              <a:bodyPr anchor="ctr"/>
              <a:lstStyle/>
              <a:p>
                <a:pPr fontAlgn="auto">
                  <a:lnSpc>
                    <a:spcPct val="95000"/>
                  </a:lnSpc>
                  <a:spcBef>
                    <a:spcPts val="0"/>
                  </a:spcBef>
                  <a:spcAft>
                    <a:spcPts val="800"/>
                  </a:spcAft>
                  <a:buClrTx/>
                  <a:buFontTx/>
                  <a:buNone/>
                  <a:defRPr/>
                </a:pPr>
                <a:endParaRPr kumimoji="0" lang="de-DE" sz="1600" kern="0" dirty="0">
                  <a:solidFill>
                    <a:sysClr val="windowText" lastClr="000000"/>
                  </a:solidFill>
                </a:endParaRPr>
              </a:p>
            </p:txBody>
          </p:sp>
        </p:grpSp>
      </p:grpSp>
      <p:pic>
        <p:nvPicPr>
          <p:cNvPr id="1095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9300" y="406930"/>
            <a:ext cx="4584700" cy="285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323850" y="0"/>
            <a:ext cx="8534400" cy="1143000"/>
          </a:xfrm>
        </p:spPr>
        <p:txBody>
          <a:bodyPr/>
          <a:lstStyle/>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，变更开发</a:t>
            </a:r>
            <a:r>
              <a:rPr lang="en-US" altLang="zh-CN" dirty="0" smtClean="0">
                <a:latin typeface="微软雅黑" pitchFamily="34" charset="-122"/>
                <a:ea typeface="微软雅黑" pitchFamily="34" charset="-122"/>
              </a:rPr>
              <a:t>—Ad-Hoc</a:t>
            </a:r>
            <a:r>
              <a:rPr lang="zh-CN" altLang="en-US" dirty="0" smtClean="0">
                <a:latin typeface="微软雅黑" pitchFamily="34" charset="-122"/>
                <a:ea typeface="微软雅黑" pitchFamily="34" charset="-122"/>
              </a:rPr>
              <a:t>临时查询</a:t>
            </a:r>
            <a:r>
              <a:rPr lang="en-US" altLang="zh-CN" dirty="0" smtClean="0">
                <a:latin typeface="微软雅黑" pitchFamily="34" charset="-122"/>
                <a:ea typeface="微软雅黑" pitchFamily="34" charset="-122"/>
              </a:rPr>
              <a:t>(1)</a:t>
            </a:r>
          </a:p>
        </p:txBody>
      </p:sp>
      <p:sp>
        <p:nvSpPr>
          <p:cNvPr id="9" name="Rectangle 3"/>
          <p:cNvSpPr/>
          <p:nvPr/>
        </p:nvSpPr>
        <p:spPr>
          <a:xfrm>
            <a:off x="6305929" y="341526"/>
            <a:ext cx="2276585" cy="40011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buNone/>
            </a:pPr>
            <a:r>
              <a:rPr lang="zh-CN" altLang="en-US" sz="1800" dirty="0">
                <a:latin typeface="微软雅黑" pitchFamily="34" charset="-122"/>
              </a:rPr>
              <a:t>合</a:t>
            </a:r>
            <a:r>
              <a:rPr lang="zh-CN" altLang="en-US" sz="1800" dirty="0" smtClean="0">
                <a:latin typeface="微软雅黑" pitchFamily="34" charset="-122"/>
              </a:rPr>
              <a:t>计已投入</a:t>
            </a:r>
            <a:r>
              <a:rPr lang="en-US" altLang="zh-CN" sz="2000" b="1" dirty="0" smtClean="0">
                <a:solidFill>
                  <a:srgbClr val="FF0000"/>
                </a:solidFill>
                <a:latin typeface="微软雅黑" pitchFamily="34" charset="-122"/>
              </a:rPr>
              <a:t>219</a:t>
            </a:r>
            <a:r>
              <a:rPr lang="zh-CN" altLang="en-US" sz="1800" dirty="0" smtClean="0">
                <a:latin typeface="微软雅黑" pitchFamily="34" charset="-122"/>
              </a:rPr>
              <a:t>人天</a:t>
            </a:r>
            <a:endParaRPr lang="en-US" sz="1800" dirty="0"/>
          </a:p>
        </p:txBody>
      </p:sp>
      <p:pic>
        <p:nvPicPr>
          <p:cNvPr id="1105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7" y="741635"/>
            <a:ext cx="8982075" cy="592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323850" y="0"/>
            <a:ext cx="8534400" cy="1143000"/>
          </a:xfrm>
        </p:spPr>
        <p:txBody>
          <a:bodyPr/>
          <a:lstStyle/>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，变更开发</a:t>
            </a:r>
            <a:r>
              <a:rPr lang="en-US" altLang="zh-CN" dirty="0" smtClean="0">
                <a:latin typeface="微软雅黑" pitchFamily="34" charset="-122"/>
                <a:ea typeface="微软雅黑" pitchFamily="34" charset="-122"/>
              </a:rPr>
              <a:t>—Ad-Hoc</a:t>
            </a:r>
            <a:r>
              <a:rPr lang="zh-CN" altLang="en-US" dirty="0" smtClean="0">
                <a:latin typeface="微软雅黑" pitchFamily="34" charset="-122"/>
                <a:ea typeface="微软雅黑" pitchFamily="34" charset="-122"/>
              </a:rPr>
              <a:t>临时查询</a:t>
            </a:r>
            <a:r>
              <a:rPr lang="en-US" altLang="zh-CN" dirty="0" smtClean="0">
                <a:latin typeface="微软雅黑" pitchFamily="34" charset="-122"/>
                <a:ea typeface="微软雅黑" pitchFamily="34" charset="-122"/>
              </a:rPr>
              <a:t>(2)</a:t>
            </a:r>
          </a:p>
        </p:txBody>
      </p:sp>
      <p:pic>
        <p:nvPicPr>
          <p:cNvPr id="1116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7" y="404663"/>
            <a:ext cx="8982075" cy="633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9299500"/>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2016</a:t>
            </a:r>
            <a:r>
              <a:rPr lang="zh-CN" altLang="en-US" dirty="0" smtClean="0">
                <a:latin typeface="微软雅黑" pitchFamily="34" charset="-122"/>
                <a:ea typeface="微软雅黑" pitchFamily="34" charset="-122"/>
              </a:rPr>
              <a:t>年工作计划（</a:t>
            </a:r>
            <a:r>
              <a:rPr lang="en-US" altLang="zh-CN" dirty="0" smtClean="0">
                <a:latin typeface="微软雅黑" pitchFamily="34" charset="-122"/>
                <a:ea typeface="微软雅黑" pitchFamily="34" charset="-122"/>
              </a:rPr>
              <a:t>SOW</a:t>
            </a:r>
            <a:r>
              <a:rPr lang="zh-CN" altLang="en-US" dirty="0" smtClean="0">
                <a:latin typeface="微软雅黑" pitchFamily="34" charset="-122"/>
                <a:ea typeface="微软雅黑" pitchFamily="34" charset="-122"/>
              </a:rPr>
              <a:t>）</a:t>
            </a:r>
          </a:p>
        </p:txBody>
      </p:sp>
      <p:pic>
        <p:nvPicPr>
          <p:cNvPr id="1126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908720"/>
            <a:ext cx="7560840"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dirty="0" smtClean="0">
                <a:latin typeface="微软雅黑" pitchFamily="34" charset="-122"/>
                <a:ea typeface="微软雅黑" pitchFamily="34" charset="-122"/>
              </a:rPr>
              <a:t>2016</a:t>
            </a:r>
            <a:r>
              <a:rPr lang="zh-CN" altLang="en-US" dirty="0" smtClean="0">
                <a:latin typeface="微软雅黑" pitchFamily="34" charset="-122"/>
                <a:ea typeface="微软雅黑" pitchFamily="34" charset="-122"/>
              </a:rPr>
              <a:t>年工作计划（</a:t>
            </a:r>
            <a:r>
              <a:rPr lang="en-US" altLang="zh-CN" dirty="0" smtClean="0">
                <a:latin typeface="微软雅黑" pitchFamily="34" charset="-122"/>
                <a:ea typeface="微软雅黑" pitchFamily="34" charset="-122"/>
              </a:rPr>
              <a:t>SOW</a:t>
            </a:r>
            <a:r>
              <a:rPr lang="zh-CN" altLang="en-US" dirty="0" smtClean="0">
                <a:latin typeface="微软雅黑" pitchFamily="34" charset="-122"/>
                <a:ea typeface="微软雅黑" pitchFamily="34" charset="-122"/>
              </a:rPr>
              <a:t>）</a:t>
            </a:r>
          </a:p>
        </p:txBody>
      </p:sp>
      <p:pic>
        <p:nvPicPr>
          <p:cNvPr id="1136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2193924"/>
            <a:ext cx="7521975" cy="2891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4221707"/>
      </p:ext>
    </p:extLst>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mtClean="0">
                <a:latin typeface="微软雅黑" pitchFamily="34" charset="-122"/>
                <a:ea typeface="微软雅黑" pitchFamily="34" charset="-122"/>
              </a:rPr>
              <a:t>汇报内容</a:t>
            </a:r>
          </a:p>
        </p:txBody>
      </p:sp>
      <p:graphicFrame>
        <p:nvGraphicFramePr>
          <p:cNvPr id="2" name="图示 1"/>
          <p:cNvGraphicFramePr/>
          <p:nvPr>
            <p:extLst>
              <p:ext uri="{D42A27DB-BD31-4B8C-83A1-F6EECF244321}">
                <p14:modId xmlns:p14="http://schemas.microsoft.com/office/powerpoint/2010/main" val="2039450821"/>
              </p:ext>
            </p:extLst>
          </p:nvPr>
        </p:nvGraphicFramePr>
        <p:xfrm>
          <a:off x="1524000" y="1397000"/>
          <a:ext cx="6432376" cy="4696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95288" y="260350"/>
            <a:ext cx="8229600" cy="515938"/>
          </a:xfrm>
        </p:spPr>
        <p:txBody>
          <a:bodyPr/>
          <a:lstStyle/>
          <a:p>
            <a:r>
              <a:rPr lang="zh-CN" altLang="en-US" smtClean="0">
                <a:latin typeface="微软雅黑" pitchFamily="34" charset="-122"/>
                <a:ea typeface="微软雅黑" pitchFamily="34" charset="-122"/>
              </a:rPr>
              <a:t>团队情况</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组织结构图</a:t>
            </a:r>
          </a:p>
        </p:txBody>
      </p:sp>
      <p:graphicFrame>
        <p:nvGraphicFramePr>
          <p:cNvPr id="4" name="图示 3"/>
          <p:cNvGraphicFramePr/>
          <p:nvPr>
            <p:extLst>
              <p:ext uri="{D42A27DB-BD31-4B8C-83A1-F6EECF244321}">
                <p14:modId xmlns:p14="http://schemas.microsoft.com/office/powerpoint/2010/main" val="4085050964"/>
              </p:ext>
            </p:extLst>
          </p:nvPr>
        </p:nvGraphicFramePr>
        <p:xfrm>
          <a:off x="683568" y="908720"/>
          <a:ext cx="8712968"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圆角矩形 4"/>
          <p:cNvSpPr/>
          <p:nvPr/>
        </p:nvSpPr>
        <p:spPr bwMode="auto">
          <a:xfrm>
            <a:off x="7020272" y="4509988"/>
            <a:ext cx="1152128" cy="432048"/>
          </a:xfrm>
          <a:prstGeom prst="roundRect">
            <a:avLst/>
          </a:prstGeom>
          <a:solidFill>
            <a:srgbClr val="FF00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bg1"/>
                </a:solidFill>
                <a:effectLst/>
                <a:latin typeface="微软雅黑" pitchFamily="34" charset="-122"/>
                <a:ea typeface="微软雅黑" pitchFamily="34" charset="-122"/>
              </a:rPr>
              <a:t>TERADATA</a:t>
            </a:r>
            <a:endParaRPr kumimoji="0" lang="zh-CN" altLang="en-US" sz="1400" b="0"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6" name="圆角矩形 5"/>
          <p:cNvSpPr/>
          <p:nvPr/>
        </p:nvSpPr>
        <p:spPr bwMode="auto">
          <a:xfrm>
            <a:off x="7020272" y="5108004"/>
            <a:ext cx="1152128" cy="432048"/>
          </a:xfrm>
          <a:prstGeom prst="roundRect">
            <a:avLst/>
          </a:prstGeom>
          <a:solidFill>
            <a:srgbClr val="00B0F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bg1"/>
                </a:solidFill>
                <a:effectLst/>
                <a:latin typeface="微软雅黑" pitchFamily="34" charset="-122"/>
                <a:ea typeface="微软雅黑" pitchFamily="34" charset="-122"/>
              </a:rPr>
              <a:t>新意</a:t>
            </a:r>
            <a:endParaRPr kumimoji="0" lang="zh-CN" altLang="en-US" sz="1400" b="0" i="0" u="none" strike="noStrike" cap="none" normalizeH="0" baseline="0" dirty="0">
              <a:ln>
                <a:noFill/>
              </a:ln>
              <a:solidFill>
                <a:schemeClr val="bg1"/>
              </a:solidFill>
              <a:effectLst/>
              <a:latin typeface="微软雅黑" pitchFamily="34" charset="-122"/>
              <a:ea typeface="微软雅黑" pitchFamily="34" charset="-122"/>
            </a:endParaRPr>
          </a:p>
        </p:txBody>
      </p:sp>
      <p:sp>
        <p:nvSpPr>
          <p:cNvPr id="7" name="圆角矩形 6"/>
          <p:cNvSpPr/>
          <p:nvPr/>
        </p:nvSpPr>
        <p:spPr bwMode="auto">
          <a:xfrm>
            <a:off x="7020272" y="5734124"/>
            <a:ext cx="1152128" cy="432048"/>
          </a:xfrm>
          <a:prstGeom prst="roundRect">
            <a:avLst/>
          </a:prstGeom>
          <a:solidFill>
            <a:srgbClr val="92D05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bg1"/>
                </a:solidFill>
                <a:effectLst/>
                <a:latin typeface="微软雅黑" pitchFamily="34" charset="-122"/>
                <a:ea typeface="微软雅黑" pitchFamily="34" charset="-122"/>
              </a:rPr>
              <a:t>康时</a:t>
            </a:r>
            <a:endParaRPr kumimoji="0" lang="zh-CN" altLang="en-US" sz="1400" b="0" i="0" u="none" strike="noStrike" cap="none" normalizeH="0" baseline="0" dirty="0">
              <a:ln>
                <a:noFill/>
              </a:ln>
              <a:solidFill>
                <a:schemeClr val="bg1"/>
              </a:solidFill>
              <a:effectLst/>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60350"/>
            <a:ext cx="8229600" cy="515938"/>
          </a:xfrm>
        </p:spPr>
        <p:txBody>
          <a:bodyPr/>
          <a:lstStyle/>
          <a:p>
            <a:r>
              <a:rPr lang="zh-CN" altLang="en-US" smtClean="0">
                <a:latin typeface="微软雅黑" pitchFamily="34" charset="-122"/>
                <a:ea typeface="微软雅黑" pitchFamily="34" charset="-122"/>
              </a:rPr>
              <a:t>人力资源</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成员资质</a:t>
            </a:r>
          </a:p>
        </p:txBody>
      </p:sp>
      <p:pic>
        <p:nvPicPr>
          <p:cNvPr id="1146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24744"/>
            <a:ext cx="7693100"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49"/>
          <p:cNvSpPr>
            <a:spLocks noGrp="1" noChangeArrowheads="1"/>
          </p:cNvSpPr>
          <p:nvPr>
            <p:ph type="title"/>
          </p:nvPr>
        </p:nvSpPr>
        <p:spPr>
          <a:xfrm>
            <a:off x="381000" y="144463"/>
            <a:ext cx="8534400" cy="692150"/>
          </a:xfrm>
        </p:spPr>
        <p:txBody>
          <a:bodyPr/>
          <a:lstStyle/>
          <a:p>
            <a:r>
              <a:rPr lang="zh-CN" altLang="en-US" smtClean="0">
                <a:latin typeface="微软雅黑" pitchFamily="34" charset="-122"/>
                <a:ea typeface="微软雅黑" pitchFamily="34" charset="-122"/>
              </a:rPr>
              <a:t>人力资源矩阵（按角色）</a:t>
            </a:r>
          </a:p>
        </p:txBody>
      </p:sp>
      <p:pic>
        <p:nvPicPr>
          <p:cNvPr id="115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11" y="989112"/>
            <a:ext cx="8016755"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49"/>
          <p:cNvSpPr>
            <a:spLocks noGrp="1" noChangeArrowheads="1"/>
          </p:cNvSpPr>
          <p:nvPr>
            <p:ph type="title"/>
          </p:nvPr>
        </p:nvSpPr>
        <p:spPr>
          <a:xfrm>
            <a:off x="395288" y="188913"/>
            <a:ext cx="8534400" cy="836612"/>
          </a:xfrm>
        </p:spPr>
        <p:txBody>
          <a:bodyPr/>
          <a:lstStyle/>
          <a:p>
            <a:r>
              <a:rPr lang="zh-CN" altLang="en-US" smtClean="0">
                <a:latin typeface="微软雅黑" pitchFamily="34" charset="-122"/>
                <a:ea typeface="微软雅黑" pitchFamily="34" charset="-122"/>
              </a:rPr>
              <a:t>人力资源矩阵（按工作）</a:t>
            </a:r>
          </a:p>
        </p:txBody>
      </p:sp>
      <p:pic>
        <p:nvPicPr>
          <p:cNvPr id="1167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2" y="1252538"/>
            <a:ext cx="8496945"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81000" y="0"/>
            <a:ext cx="6062663" cy="1143000"/>
          </a:xfrm>
        </p:spPr>
        <p:txBody>
          <a:bodyPr/>
          <a:lstStyle/>
          <a:p>
            <a:r>
              <a:rPr lang="zh-CN" altLang="en-US" smtClean="0">
                <a:latin typeface="微软雅黑" pitchFamily="34" charset="-122"/>
                <a:ea typeface="微软雅黑" pitchFamily="34" charset="-122"/>
              </a:rPr>
              <a:t>系统概况</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数据仓库对外服务内容</a:t>
            </a:r>
            <a:endParaRPr lang="en-US" smtClean="0">
              <a:latin typeface="微软雅黑" pitchFamily="34" charset="-122"/>
              <a:ea typeface="微软雅黑" pitchFamily="34" charset="-122"/>
            </a:endParaRPr>
          </a:p>
        </p:txBody>
      </p:sp>
      <p:sp>
        <p:nvSpPr>
          <p:cNvPr id="30" name="AutoShape 7"/>
          <p:cNvSpPr>
            <a:spLocks noChangeAspect="1" noChangeArrowheads="1" noTextEdit="1"/>
          </p:cNvSpPr>
          <p:nvPr/>
        </p:nvSpPr>
        <p:spPr bwMode="gray">
          <a:xfrm flipH="1">
            <a:off x="4963551" y="3558093"/>
            <a:ext cx="690562"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itchFamily="34" charset="-122"/>
              <a:ea typeface="微软雅黑" pitchFamily="34" charset="-122"/>
            </a:endParaRPr>
          </a:p>
        </p:txBody>
      </p:sp>
      <p:graphicFrame>
        <p:nvGraphicFramePr>
          <p:cNvPr id="32" name="图示 31"/>
          <p:cNvGraphicFramePr/>
          <p:nvPr>
            <p:extLst>
              <p:ext uri="{D42A27DB-BD31-4B8C-83A1-F6EECF244321}">
                <p14:modId xmlns:p14="http://schemas.microsoft.com/office/powerpoint/2010/main" val="522024992"/>
              </p:ext>
            </p:extLst>
          </p:nvPr>
        </p:nvGraphicFramePr>
        <p:xfrm>
          <a:off x="0" y="731838"/>
          <a:ext cx="9144000" cy="528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 name="流程图: 联系 32"/>
          <p:cNvSpPr/>
          <p:nvPr/>
        </p:nvSpPr>
        <p:spPr bwMode="auto">
          <a:xfrm>
            <a:off x="3779912" y="2605013"/>
            <a:ext cx="1584176" cy="1544067"/>
          </a:xfrm>
          <a:prstGeom prst="flowChartConnector">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3600" i="0" u="none" strike="noStrike" normalizeH="0" baseline="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数据仓库</a:t>
            </a:r>
            <a:endParaRPr kumimoji="0" lang="zh-CN" altLang="en-US" sz="36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2"/>
          <p:cNvSpPr>
            <a:spLocks noGrp="1"/>
          </p:cNvSpPr>
          <p:nvPr>
            <p:ph type="title"/>
          </p:nvPr>
        </p:nvSpPr>
        <p:spPr/>
        <p:txBody>
          <a:bodyPr/>
          <a:lstStyle/>
          <a:p>
            <a:pPr eaLnBrk="1" hangingPunct="1"/>
            <a:r>
              <a:rPr lang="zh-CN" altLang="en-US" smtClean="0">
                <a:latin typeface="微软雅黑" pitchFamily="34" charset="-122"/>
                <a:ea typeface="微软雅黑" pitchFamily="34" charset="-122"/>
              </a:rPr>
              <a:t>附录：项目组织结构图</a:t>
            </a:r>
          </a:p>
        </p:txBody>
      </p:sp>
      <p:sp>
        <p:nvSpPr>
          <p:cNvPr id="55299" name="Text Box 95"/>
          <p:cNvSpPr txBox="1">
            <a:spLocks noChangeArrowheads="1"/>
          </p:cNvSpPr>
          <p:nvPr/>
        </p:nvSpPr>
        <p:spPr bwMode="auto">
          <a:xfrm>
            <a:off x="179388" y="1701800"/>
            <a:ext cx="194468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34950" indent="-234950"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buFont typeface="Wingdings" pitchFamily="2" charset="2"/>
              <a:buChar char="n"/>
            </a:pPr>
            <a:r>
              <a:rPr kumimoji="0" lang="en-US" altLang="zh-CN" sz="1600" dirty="0"/>
              <a:t>Teradata</a:t>
            </a:r>
            <a:r>
              <a:rPr kumimoji="0" lang="zh-CN" altLang="en-US" sz="1600" dirty="0" smtClean="0"/>
              <a:t>：</a:t>
            </a:r>
            <a:r>
              <a:rPr kumimoji="0" lang="en-US" altLang="zh-CN" sz="1600" dirty="0" smtClean="0"/>
              <a:t>5</a:t>
            </a:r>
            <a:r>
              <a:rPr kumimoji="0" lang="zh-CN" altLang="en-US" sz="1600" dirty="0" smtClean="0"/>
              <a:t>人 </a:t>
            </a:r>
            <a:endParaRPr kumimoji="0" lang="zh-CN" altLang="en-US" sz="1600" dirty="0"/>
          </a:p>
          <a:p>
            <a:pPr algn="l" eaLnBrk="1" hangingPunct="1">
              <a:buClr>
                <a:srgbClr val="FF33CC"/>
              </a:buClr>
              <a:buFont typeface="Wingdings" pitchFamily="2" charset="2"/>
              <a:buChar char="n"/>
            </a:pPr>
            <a:r>
              <a:rPr kumimoji="0" lang="zh-CN" altLang="en-US" sz="1600" dirty="0"/>
              <a:t>合作伙伴：</a:t>
            </a:r>
            <a:r>
              <a:rPr kumimoji="0" lang="en-US" altLang="zh-CN" sz="1600" dirty="0"/>
              <a:t>7</a:t>
            </a:r>
            <a:r>
              <a:rPr kumimoji="0" lang="zh-CN" altLang="en-US" sz="1600" dirty="0"/>
              <a:t>人</a:t>
            </a:r>
          </a:p>
          <a:p>
            <a:pPr algn="l" eaLnBrk="1" hangingPunct="1">
              <a:buClr>
                <a:srgbClr val="FFFF00"/>
              </a:buClr>
              <a:buFont typeface="Wingdings" pitchFamily="2" charset="2"/>
              <a:buChar char="n"/>
            </a:pPr>
            <a:r>
              <a:rPr kumimoji="0" lang="zh-CN" altLang="en-US" sz="1600" dirty="0"/>
              <a:t>客户       ：</a:t>
            </a:r>
            <a:r>
              <a:rPr kumimoji="0" lang="en-US" altLang="zh-CN" sz="1600" dirty="0"/>
              <a:t>5</a:t>
            </a:r>
            <a:r>
              <a:rPr kumimoji="0" lang="zh-CN" altLang="en-US" sz="1600" dirty="0"/>
              <a:t>人</a:t>
            </a:r>
          </a:p>
        </p:txBody>
      </p:sp>
      <p:sp>
        <p:nvSpPr>
          <p:cNvPr id="55300" name="Rectangle 97"/>
          <p:cNvSpPr>
            <a:spLocks noChangeArrowheads="1"/>
          </p:cNvSpPr>
          <p:nvPr/>
        </p:nvSpPr>
        <p:spPr bwMode="auto">
          <a:xfrm>
            <a:off x="2700338" y="4510088"/>
            <a:ext cx="935037" cy="1295400"/>
          </a:xfrm>
          <a:prstGeom prst="rect">
            <a:avLst/>
          </a:prstGeom>
          <a:gradFill rotWithShape="1">
            <a:gsLst>
              <a:gs pos="0">
                <a:srgbClr val="767647"/>
              </a:gs>
              <a:gs pos="50000">
                <a:srgbClr val="FFFF99"/>
              </a:gs>
              <a:gs pos="100000">
                <a:srgbClr val="767647"/>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dirty="0"/>
              <a:t>MODEL</a:t>
            </a:r>
            <a:r>
              <a:rPr lang="zh-CN" altLang="en-US" dirty="0"/>
              <a:t>组</a:t>
            </a:r>
          </a:p>
          <a:p>
            <a:pPr algn="l">
              <a:buFont typeface="Wingdings" pitchFamily="2" charset="2"/>
              <a:buChar char="n"/>
            </a:pPr>
            <a:r>
              <a:rPr lang="zh-CN" altLang="en-US" dirty="0"/>
              <a:t> 谢静</a:t>
            </a:r>
          </a:p>
          <a:p>
            <a:pPr algn="l">
              <a:buFont typeface="Wingdings" pitchFamily="2" charset="2"/>
              <a:buChar char="n"/>
            </a:pPr>
            <a:r>
              <a:rPr lang="zh-CN" altLang="en-US" dirty="0" smtClean="0"/>
              <a:t> 卫</a:t>
            </a:r>
            <a:r>
              <a:rPr lang="zh-CN" altLang="en-US" dirty="0"/>
              <a:t>毅</a:t>
            </a:r>
          </a:p>
          <a:p>
            <a:pPr algn="l">
              <a:buFont typeface="Wingdings" pitchFamily="2" charset="2"/>
              <a:buChar char="n"/>
            </a:pPr>
            <a:endParaRPr lang="zh-CN" altLang="en-US" dirty="0"/>
          </a:p>
        </p:txBody>
      </p:sp>
      <p:sp>
        <p:nvSpPr>
          <p:cNvPr id="55301" name="Rectangle 98"/>
          <p:cNvSpPr>
            <a:spLocks noChangeArrowheads="1"/>
          </p:cNvSpPr>
          <p:nvPr/>
        </p:nvSpPr>
        <p:spPr bwMode="auto">
          <a:xfrm>
            <a:off x="4067175" y="4510088"/>
            <a:ext cx="1274763" cy="1871240"/>
          </a:xfrm>
          <a:prstGeom prst="rect">
            <a:avLst/>
          </a:prstGeom>
          <a:gradFill rotWithShape="1">
            <a:gsLst>
              <a:gs pos="0">
                <a:srgbClr val="767647"/>
              </a:gs>
              <a:gs pos="50000">
                <a:srgbClr val="FFFF99"/>
              </a:gs>
              <a:gs pos="100000">
                <a:srgbClr val="767647"/>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dirty="0"/>
              <a:t>ETL</a:t>
            </a:r>
            <a:r>
              <a:rPr lang="zh-CN" altLang="en-US" dirty="0"/>
              <a:t>组</a:t>
            </a:r>
          </a:p>
          <a:p>
            <a:pPr algn="l">
              <a:buFont typeface="Wingdings" pitchFamily="2" charset="2"/>
              <a:buChar char="n"/>
            </a:pPr>
            <a:r>
              <a:rPr lang="zh-CN" altLang="en-US" dirty="0" smtClean="0"/>
              <a:t> 肖东</a:t>
            </a:r>
            <a:endParaRPr lang="en-US" altLang="zh-CN" dirty="0" smtClean="0"/>
          </a:p>
          <a:p>
            <a:pPr algn="l">
              <a:buFont typeface="Wingdings" pitchFamily="2" charset="2"/>
              <a:buChar char="n"/>
            </a:pPr>
            <a:r>
              <a:rPr lang="en-US" altLang="zh-CN" dirty="0"/>
              <a:t> </a:t>
            </a:r>
            <a:r>
              <a:rPr lang="zh-CN" altLang="en-US" dirty="0" smtClean="0"/>
              <a:t>谢静</a:t>
            </a:r>
            <a:endParaRPr lang="en-US" altLang="zh-CN" dirty="0" smtClean="0"/>
          </a:p>
          <a:p>
            <a:pPr algn="l">
              <a:buFont typeface="Wingdings" pitchFamily="2" charset="2"/>
              <a:buChar char="n"/>
            </a:pPr>
            <a:r>
              <a:rPr lang="en-US" altLang="zh-CN" dirty="0"/>
              <a:t> </a:t>
            </a:r>
            <a:r>
              <a:rPr lang="zh-CN" altLang="en-US" dirty="0" smtClean="0"/>
              <a:t>陈翀 </a:t>
            </a:r>
            <a:endParaRPr lang="zh-CN" altLang="en-US" dirty="0"/>
          </a:p>
          <a:p>
            <a:pPr algn="l">
              <a:buClr>
                <a:srgbClr val="FF3399"/>
              </a:buClr>
              <a:buFont typeface="Wingdings" pitchFamily="2" charset="2"/>
              <a:buChar char="n"/>
            </a:pPr>
            <a:r>
              <a:rPr lang="zh-CN" altLang="en-US" dirty="0"/>
              <a:t> 张宏</a:t>
            </a:r>
          </a:p>
          <a:p>
            <a:pPr algn="l">
              <a:buClr>
                <a:srgbClr val="FF3399"/>
              </a:buClr>
              <a:buFont typeface="Wingdings" pitchFamily="2" charset="2"/>
              <a:buChar char="n"/>
            </a:pPr>
            <a:r>
              <a:rPr lang="zh-CN" altLang="en-US" dirty="0"/>
              <a:t> 钟芳</a:t>
            </a:r>
          </a:p>
          <a:p>
            <a:pPr algn="l">
              <a:buClr>
                <a:srgbClr val="FF3399"/>
              </a:buClr>
              <a:buFont typeface="Wingdings" pitchFamily="2" charset="2"/>
              <a:buChar char="n"/>
            </a:pPr>
            <a:r>
              <a:rPr lang="zh-CN" altLang="en-US" dirty="0" smtClean="0"/>
              <a:t> </a:t>
            </a:r>
            <a:r>
              <a:rPr lang="zh-CN" altLang="en-US" dirty="0"/>
              <a:t>李钊</a:t>
            </a:r>
            <a:endParaRPr lang="en-US" altLang="zh-CN" dirty="0" smtClean="0"/>
          </a:p>
          <a:p>
            <a:pPr algn="l">
              <a:buClr>
                <a:srgbClr val="FF3399"/>
              </a:buClr>
              <a:buFont typeface="Wingdings" pitchFamily="2" charset="2"/>
              <a:buChar char="n"/>
            </a:pPr>
            <a:r>
              <a:rPr lang="en-US" altLang="zh-CN" dirty="0"/>
              <a:t> </a:t>
            </a:r>
            <a:r>
              <a:rPr lang="zh-CN" altLang="en-US" dirty="0" smtClean="0"/>
              <a:t>徐卫</a:t>
            </a:r>
            <a:endParaRPr lang="en-US" altLang="zh-CN" dirty="0" smtClean="0"/>
          </a:p>
          <a:p>
            <a:pPr algn="l">
              <a:buClr>
                <a:srgbClr val="FF3399"/>
              </a:buClr>
              <a:buFont typeface="Wingdings" pitchFamily="2" charset="2"/>
              <a:buChar char="n"/>
            </a:pPr>
            <a:r>
              <a:rPr lang="en-US" altLang="zh-CN" dirty="0"/>
              <a:t> </a:t>
            </a:r>
            <a:r>
              <a:rPr lang="zh-CN" altLang="en-US" dirty="0" smtClean="0"/>
              <a:t>付显昆</a:t>
            </a:r>
            <a:endParaRPr lang="en-US" altLang="zh-CN" dirty="0" smtClean="0"/>
          </a:p>
          <a:p>
            <a:pPr algn="l">
              <a:buClr>
                <a:srgbClr val="FF3399"/>
              </a:buClr>
              <a:buFont typeface="Wingdings" pitchFamily="2" charset="2"/>
              <a:buChar char="n"/>
            </a:pPr>
            <a:r>
              <a:rPr lang="en-US" altLang="zh-CN" dirty="0"/>
              <a:t> </a:t>
            </a:r>
            <a:r>
              <a:rPr lang="zh-CN" altLang="en-US" dirty="0" smtClean="0"/>
              <a:t>吴小婵</a:t>
            </a:r>
            <a:endParaRPr lang="zh-CN" altLang="en-US" dirty="0"/>
          </a:p>
        </p:txBody>
      </p:sp>
      <p:sp>
        <p:nvSpPr>
          <p:cNvPr id="55302" name="Rectangle 99"/>
          <p:cNvSpPr>
            <a:spLocks noChangeArrowheads="1"/>
          </p:cNvSpPr>
          <p:nvPr/>
        </p:nvSpPr>
        <p:spPr bwMode="auto">
          <a:xfrm>
            <a:off x="3635375" y="3141663"/>
            <a:ext cx="1441450" cy="612775"/>
          </a:xfrm>
          <a:prstGeom prst="rect">
            <a:avLst/>
          </a:prstGeom>
          <a:gradFill rotWithShape="1">
            <a:gsLst>
              <a:gs pos="0">
                <a:srgbClr val="767647"/>
              </a:gs>
              <a:gs pos="50000">
                <a:srgbClr val="FFFF99"/>
              </a:gs>
              <a:gs pos="100000">
                <a:srgbClr val="767647"/>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t>项目经理 </a:t>
            </a:r>
          </a:p>
          <a:p>
            <a:pPr algn="l">
              <a:buFont typeface="Wingdings" pitchFamily="2" charset="2"/>
              <a:buChar char="n"/>
            </a:pPr>
            <a:r>
              <a:rPr lang="zh-CN" altLang="en-US"/>
              <a:t> 肖东</a:t>
            </a:r>
          </a:p>
        </p:txBody>
      </p:sp>
      <p:cxnSp>
        <p:nvCxnSpPr>
          <p:cNvPr id="55303" name="AutoShape 100"/>
          <p:cNvCxnSpPr>
            <a:cxnSpLocks noChangeShapeType="1"/>
            <a:stCxn id="55302" idx="2"/>
            <a:endCxn id="55300" idx="0"/>
          </p:cNvCxnSpPr>
          <p:nvPr/>
        </p:nvCxnSpPr>
        <p:spPr bwMode="auto">
          <a:xfrm rot="5400000">
            <a:off x="3384154" y="3538142"/>
            <a:ext cx="755650" cy="1188243"/>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55304" name="Rectangle 101"/>
          <p:cNvSpPr>
            <a:spLocks noChangeArrowheads="1"/>
          </p:cNvSpPr>
          <p:nvPr/>
        </p:nvSpPr>
        <p:spPr bwMode="auto">
          <a:xfrm>
            <a:off x="6948488" y="4510088"/>
            <a:ext cx="1008062" cy="1295400"/>
          </a:xfrm>
          <a:prstGeom prst="rect">
            <a:avLst/>
          </a:prstGeom>
          <a:gradFill rotWithShape="1">
            <a:gsLst>
              <a:gs pos="0">
                <a:srgbClr val="767647"/>
              </a:gs>
              <a:gs pos="50000">
                <a:srgbClr val="FFFF99"/>
              </a:gs>
              <a:gs pos="100000">
                <a:srgbClr val="767647"/>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dirty="0"/>
              <a:t>APP</a:t>
            </a:r>
            <a:r>
              <a:rPr lang="zh-CN" altLang="en-US" dirty="0"/>
              <a:t>组 </a:t>
            </a:r>
            <a:endParaRPr lang="en-US" altLang="zh-CN" dirty="0"/>
          </a:p>
          <a:p>
            <a:pPr algn="l">
              <a:buFont typeface="Wingdings" pitchFamily="2" charset="2"/>
              <a:buChar char="n"/>
            </a:pPr>
            <a:r>
              <a:rPr lang="zh-CN" altLang="en-US" dirty="0"/>
              <a:t> 卫毅</a:t>
            </a:r>
            <a:endParaRPr lang="en-US" altLang="zh-CN" dirty="0"/>
          </a:p>
          <a:p>
            <a:pPr algn="l">
              <a:buClr>
                <a:srgbClr val="FF3399"/>
              </a:buClr>
              <a:buFont typeface="Wingdings" pitchFamily="2" charset="2"/>
              <a:buChar char="n"/>
            </a:pPr>
            <a:r>
              <a:rPr lang="en-US" altLang="zh-CN" dirty="0"/>
              <a:t> </a:t>
            </a:r>
            <a:r>
              <a:rPr lang="zh-CN" altLang="en-US" dirty="0"/>
              <a:t>李辉滨</a:t>
            </a:r>
          </a:p>
          <a:p>
            <a:pPr algn="l">
              <a:buClr>
                <a:srgbClr val="FF3399"/>
              </a:buClr>
              <a:buFont typeface="Wingdings" pitchFamily="2" charset="2"/>
              <a:buChar char="n"/>
            </a:pPr>
            <a:r>
              <a:rPr lang="zh-CN" altLang="en-US" dirty="0"/>
              <a:t> 洪宽宽</a:t>
            </a:r>
            <a:endParaRPr lang="en-US" altLang="zh-CN" dirty="0"/>
          </a:p>
          <a:p>
            <a:pPr algn="l">
              <a:buClr>
                <a:srgbClr val="FF3399"/>
              </a:buClr>
            </a:pPr>
            <a:endParaRPr lang="zh-CN" altLang="en-US" dirty="0"/>
          </a:p>
        </p:txBody>
      </p:sp>
      <p:cxnSp>
        <p:nvCxnSpPr>
          <p:cNvPr id="55305" name="AutoShape 102"/>
          <p:cNvCxnSpPr>
            <a:cxnSpLocks noChangeShapeType="1"/>
            <a:stCxn id="55302" idx="2"/>
            <a:endCxn id="55304" idx="0"/>
          </p:cNvCxnSpPr>
          <p:nvPr/>
        </p:nvCxnSpPr>
        <p:spPr bwMode="auto">
          <a:xfrm rot="16200000" flipH="1">
            <a:off x="5526882" y="2583656"/>
            <a:ext cx="755650" cy="3097213"/>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55306" name="AutoShape 103"/>
          <p:cNvCxnSpPr>
            <a:cxnSpLocks noChangeShapeType="1"/>
            <a:stCxn id="55302" idx="2"/>
            <a:endCxn id="55301" idx="0"/>
          </p:cNvCxnSpPr>
          <p:nvPr/>
        </p:nvCxnSpPr>
        <p:spPr bwMode="auto">
          <a:xfrm rot="16200000" flipH="1">
            <a:off x="4152503" y="3958034"/>
            <a:ext cx="755650" cy="348457"/>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55307" name="Rectangle 110"/>
          <p:cNvSpPr>
            <a:spLocks noChangeArrowheads="1"/>
          </p:cNvSpPr>
          <p:nvPr/>
        </p:nvSpPr>
        <p:spPr bwMode="auto">
          <a:xfrm>
            <a:off x="1331913" y="4510088"/>
            <a:ext cx="936625" cy="1295400"/>
          </a:xfrm>
          <a:prstGeom prst="rect">
            <a:avLst/>
          </a:prstGeom>
          <a:gradFill rotWithShape="1">
            <a:gsLst>
              <a:gs pos="0">
                <a:srgbClr val="767647"/>
              </a:gs>
              <a:gs pos="50000">
                <a:srgbClr val="FFFF99"/>
              </a:gs>
              <a:gs pos="100000">
                <a:srgbClr val="767647"/>
              </a:gs>
            </a:gsLst>
            <a:lin ang="5400000" scaled="1"/>
          </a:gradFill>
          <a:ln w="12700" algn="ctr">
            <a:solidFill>
              <a:srgbClr val="EE0A9D"/>
            </a:solidFill>
            <a:miter lim="800000"/>
            <a:headEnd/>
            <a:tailEnd/>
          </a:ln>
        </p:spPr>
        <p:txBody>
          <a:bodyPr/>
          <a:lstStyle/>
          <a:p>
            <a:pPr>
              <a:buClrTx/>
              <a:buFontTx/>
              <a:buNone/>
            </a:pPr>
            <a:r>
              <a:rPr lang="en-US" altLang="zh-CN" sz="1400" dirty="0"/>
              <a:t>BD</a:t>
            </a:r>
            <a:r>
              <a:rPr lang="zh-CN" altLang="en-US" sz="1400" dirty="0"/>
              <a:t>组</a:t>
            </a:r>
          </a:p>
          <a:p>
            <a:pPr algn="l">
              <a:buFont typeface="Wingdings" pitchFamily="2" charset="2"/>
              <a:buChar char="n"/>
            </a:pPr>
            <a:r>
              <a:rPr lang="zh-CN" altLang="en-US" dirty="0"/>
              <a:t> 卫毅</a:t>
            </a:r>
          </a:p>
          <a:p>
            <a:pPr algn="l">
              <a:buFont typeface="Wingdings" pitchFamily="2" charset="2"/>
              <a:buChar char="n"/>
            </a:pPr>
            <a:r>
              <a:rPr lang="zh-CN" altLang="en-US" dirty="0"/>
              <a:t> 肖东</a:t>
            </a:r>
          </a:p>
          <a:p>
            <a:pPr algn="l">
              <a:buFont typeface="Wingdings" pitchFamily="2" charset="2"/>
              <a:buChar char="n"/>
            </a:pPr>
            <a:r>
              <a:rPr lang="zh-CN" altLang="en-US" dirty="0" smtClean="0"/>
              <a:t> 陈</a:t>
            </a:r>
            <a:r>
              <a:rPr lang="zh-CN" altLang="en-US" dirty="0"/>
              <a:t>翀</a:t>
            </a:r>
            <a:endParaRPr lang="en-US" altLang="zh-CN" dirty="0"/>
          </a:p>
          <a:p>
            <a:pPr algn="l">
              <a:buClr>
                <a:srgbClr val="EE0A9D"/>
              </a:buClr>
              <a:buFont typeface="Wingdings" pitchFamily="2" charset="2"/>
              <a:buChar char="n"/>
            </a:pPr>
            <a:r>
              <a:rPr lang="en-US" altLang="zh-CN" dirty="0"/>
              <a:t> </a:t>
            </a:r>
            <a:r>
              <a:rPr lang="zh-CN" altLang="en-US" dirty="0" smtClean="0"/>
              <a:t>徐卫</a:t>
            </a:r>
            <a:endParaRPr lang="en-US" altLang="zh-CN" dirty="0" smtClean="0"/>
          </a:p>
          <a:p>
            <a:pPr algn="l">
              <a:buClr>
                <a:srgbClr val="EE0A9D"/>
              </a:buClr>
              <a:buFont typeface="Wingdings" pitchFamily="2" charset="2"/>
              <a:buChar char="n"/>
            </a:pPr>
            <a:r>
              <a:rPr lang="en-US" altLang="zh-CN" dirty="0" smtClean="0"/>
              <a:t> </a:t>
            </a:r>
            <a:r>
              <a:rPr lang="zh-CN" altLang="en-US" dirty="0" smtClean="0"/>
              <a:t>张宏</a:t>
            </a:r>
            <a:endParaRPr lang="zh-CN" altLang="en-US" dirty="0"/>
          </a:p>
        </p:txBody>
      </p:sp>
      <p:cxnSp>
        <p:nvCxnSpPr>
          <p:cNvPr id="55308" name="AutoShape 111"/>
          <p:cNvCxnSpPr>
            <a:cxnSpLocks noChangeShapeType="1"/>
            <a:stCxn id="55302" idx="2"/>
            <a:endCxn id="55307" idx="0"/>
          </p:cNvCxnSpPr>
          <p:nvPr/>
        </p:nvCxnSpPr>
        <p:spPr bwMode="auto">
          <a:xfrm rot="5400000">
            <a:off x="2700338" y="2854326"/>
            <a:ext cx="755650" cy="2555874"/>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55309" name="Rectangle 96"/>
          <p:cNvSpPr>
            <a:spLocks noChangeArrowheads="1"/>
          </p:cNvSpPr>
          <p:nvPr/>
        </p:nvSpPr>
        <p:spPr bwMode="auto">
          <a:xfrm>
            <a:off x="5651500" y="4510088"/>
            <a:ext cx="990600" cy="1079500"/>
          </a:xfrm>
          <a:prstGeom prst="rect">
            <a:avLst/>
          </a:prstGeom>
          <a:gradFill rotWithShape="1">
            <a:gsLst>
              <a:gs pos="0">
                <a:srgbClr val="767647"/>
              </a:gs>
              <a:gs pos="50000">
                <a:srgbClr val="FFFF99"/>
              </a:gs>
              <a:gs pos="100000">
                <a:srgbClr val="767647"/>
              </a:gs>
            </a:gsLst>
            <a:lin ang="5400000" scaled="1"/>
          </a:gra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dirty="0"/>
              <a:t>BAK</a:t>
            </a:r>
            <a:r>
              <a:rPr lang="zh-CN" altLang="en-US" dirty="0"/>
              <a:t>组</a:t>
            </a:r>
          </a:p>
          <a:p>
            <a:pPr algn="l">
              <a:buClr>
                <a:srgbClr val="EE0A9D"/>
              </a:buClr>
              <a:buFont typeface="Wingdings" pitchFamily="2" charset="2"/>
              <a:buChar char="n"/>
            </a:pPr>
            <a:r>
              <a:rPr lang="zh-CN" altLang="en-US" dirty="0"/>
              <a:t> 钟芳</a:t>
            </a:r>
          </a:p>
          <a:p>
            <a:pPr algn="l">
              <a:buFont typeface="Wingdings" pitchFamily="2" charset="2"/>
              <a:buChar char="n"/>
            </a:pPr>
            <a:r>
              <a:rPr lang="zh-CN" altLang="en-US" dirty="0"/>
              <a:t> 谢静</a:t>
            </a:r>
            <a:endParaRPr lang="en-US" altLang="zh-CN" dirty="0"/>
          </a:p>
          <a:p>
            <a:pPr algn="l">
              <a:buClr>
                <a:srgbClr val="FF3399"/>
              </a:buClr>
              <a:buFont typeface="Wingdings" pitchFamily="2" charset="2"/>
              <a:buChar char="n"/>
            </a:pPr>
            <a:r>
              <a:rPr lang="en-US" altLang="zh-CN" dirty="0"/>
              <a:t> </a:t>
            </a:r>
            <a:r>
              <a:rPr lang="zh-CN" altLang="en-US" dirty="0"/>
              <a:t>付显昆</a:t>
            </a:r>
          </a:p>
        </p:txBody>
      </p:sp>
      <p:cxnSp>
        <p:nvCxnSpPr>
          <p:cNvPr id="55310" name="AutoShape 111"/>
          <p:cNvCxnSpPr>
            <a:cxnSpLocks noChangeShapeType="1"/>
            <a:stCxn id="55302" idx="2"/>
            <a:endCxn id="55309" idx="0"/>
          </p:cNvCxnSpPr>
          <p:nvPr/>
        </p:nvCxnSpPr>
        <p:spPr bwMode="auto">
          <a:xfrm rot="16200000" flipH="1">
            <a:off x="4873625" y="3236913"/>
            <a:ext cx="755650" cy="17907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55311" name="Rectangle 99"/>
          <p:cNvSpPr>
            <a:spLocks noChangeArrowheads="1"/>
          </p:cNvSpPr>
          <p:nvPr/>
        </p:nvSpPr>
        <p:spPr bwMode="auto">
          <a:xfrm>
            <a:off x="6372225" y="1700213"/>
            <a:ext cx="2449513" cy="2232025"/>
          </a:xfrm>
          <a:prstGeom prst="rect">
            <a:avLst/>
          </a:prstGeom>
          <a:gradFill rotWithShape="1">
            <a:gsLst>
              <a:gs pos="0">
                <a:srgbClr val="4D6680"/>
              </a:gs>
              <a:gs pos="50000">
                <a:srgbClr val="99CCFF"/>
              </a:gs>
              <a:gs pos="100000">
                <a:srgbClr val="4D6680"/>
              </a:gs>
            </a:gsLst>
            <a:lin ang="5400000" scaled="1"/>
          </a:gradFill>
          <a:ln w="12700" algn="ctr">
            <a:solidFill>
              <a:srgbClr val="000000"/>
            </a:solidFill>
            <a:miter lim="800000"/>
            <a:headEnd/>
            <a:tailEnd/>
          </a:ln>
        </p:spPr>
        <p:txBody>
          <a:bodyPr/>
          <a:lstStyle/>
          <a:p>
            <a:r>
              <a:rPr lang="zh-CN" altLang="en-US" dirty="0"/>
              <a:t>信息中心项目管理团队</a:t>
            </a:r>
          </a:p>
          <a:p>
            <a:endParaRPr lang="zh-CN" altLang="en-US" dirty="0"/>
          </a:p>
          <a:p>
            <a:pPr algn="l">
              <a:buClr>
                <a:srgbClr val="FFFF00"/>
              </a:buClr>
              <a:buFont typeface="Wingdings" pitchFamily="2" charset="2"/>
              <a:buChar char="n"/>
            </a:pPr>
            <a:r>
              <a:rPr lang="zh-CN" altLang="en-US" dirty="0"/>
              <a:t>周舶</a:t>
            </a:r>
            <a:r>
              <a:rPr lang="en-US" altLang="zh-CN" dirty="0"/>
              <a:t>(</a:t>
            </a:r>
            <a:r>
              <a:rPr lang="zh-CN" altLang="en-US" dirty="0"/>
              <a:t>项目经理</a:t>
            </a:r>
            <a:r>
              <a:rPr lang="en-US" altLang="zh-CN" dirty="0"/>
              <a:t>)</a:t>
            </a:r>
          </a:p>
          <a:p>
            <a:pPr algn="l">
              <a:buClr>
                <a:srgbClr val="FFFF00"/>
              </a:buClr>
              <a:buFont typeface="Wingdings" pitchFamily="2" charset="2"/>
              <a:buChar char="n"/>
            </a:pPr>
            <a:r>
              <a:rPr lang="zh-CN" altLang="en-US" dirty="0"/>
              <a:t>罗列</a:t>
            </a:r>
            <a:r>
              <a:rPr lang="en-US" altLang="zh-CN" dirty="0" smtClean="0"/>
              <a:t>(</a:t>
            </a:r>
            <a:r>
              <a:rPr lang="zh-CN" altLang="en-US" dirty="0" smtClean="0"/>
              <a:t>合同，应用，需求管理</a:t>
            </a:r>
            <a:r>
              <a:rPr lang="en-US" altLang="zh-CN" dirty="0" smtClean="0"/>
              <a:t>)</a:t>
            </a:r>
            <a:endParaRPr lang="en-US" altLang="zh-CN" dirty="0"/>
          </a:p>
          <a:p>
            <a:pPr algn="l">
              <a:buClr>
                <a:srgbClr val="FFFF00"/>
              </a:buClr>
              <a:buFont typeface="Wingdings" pitchFamily="2" charset="2"/>
              <a:buChar char="n"/>
            </a:pPr>
            <a:endParaRPr lang="zh-CN" altLang="en-US" dirty="0"/>
          </a:p>
          <a:p>
            <a:pPr algn="l">
              <a:buClr>
                <a:srgbClr val="FFFF00"/>
              </a:buClr>
              <a:buFont typeface="Wingdings" pitchFamily="2" charset="2"/>
              <a:buChar char="n"/>
            </a:pPr>
            <a:r>
              <a:rPr lang="zh-CN" altLang="en-US" dirty="0"/>
              <a:t>陈祁（</a:t>
            </a:r>
            <a:r>
              <a:rPr lang="zh-CN" altLang="en-US" dirty="0" smtClean="0"/>
              <a:t>后端，需求管理</a:t>
            </a:r>
            <a:r>
              <a:rPr lang="zh-CN" altLang="en-US" dirty="0"/>
              <a:t>）</a:t>
            </a:r>
          </a:p>
          <a:p>
            <a:pPr algn="l">
              <a:buClr>
                <a:srgbClr val="FFFF00"/>
              </a:buClr>
              <a:buFont typeface="Wingdings" pitchFamily="2" charset="2"/>
              <a:buChar char="n"/>
            </a:pPr>
            <a:r>
              <a:rPr lang="zh-CN" altLang="en-US" dirty="0" smtClean="0"/>
              <a:t>樊小泊</a:t>
            </a:r>
            <a:r>
              <a:rPr lang="zh-CN" altLang="en-US" dirty="0"/>
              <a:t>（后端技术管理</a:t>
            </a:r>
            <a:r>
              <a:rPr lang="zh-CN" altLang="en-US" dirty="0" smtClean="0"/>
              <a:t>）</a:t>
            </a:r>
            <a:endParaRPr lang="en-US" altLang="zh-CN" dirty="0" smtClean="0"/>
          </a:p>
          <a:p>
            <a:pPr algn="l">
              <a:buClr>
                <a:srgbClr val="FFFF00"/>
              </a:buClr>
              <a:buFont typeface="Wingdings" pitchFamily="2" charset="2"/>
              <a:buChar char="n"/>
            </a:pPr>
            <a:r>
              <a:rPr lang="zh-CN" altLang="en-US" dirty="0"/>
              <a:t>杨一</a:t>
            </a:r>
            <a:r>
              <a:rPr lang="zh-CN" altLang="en-US" dirty="0" smtClean="0"/>
              <a:t>弓（业务技术支持）</a:t>
            </a:r>
            <a:endParaRPr lang="en-US" altLang="zh-CN" dirty="0" smtClean="0"/>
          </a:p>
          <a:p>
            <a:pPr algn="l">
              <a:buClr>
                <a:srgbClr val="FFFF00"/>
              </a:buClr>
              <a:buFont typeface="Wingdings" pitchFamily="2" charset="2"/>
              <a:buChar char="n"/>
            </a:pPr>
            <a:r>
              <a:rPr lang="zh-CN" altLang="en-US" dirty="0"/>
              <a:t>黄鹏（业务技术支持）</a:t>
            </a:r>
          </a:p>
        </p:txBody>
      </p:sp>
      <p:sp>
        <p:nvSpPr>
          <p:cNvPr id="55312" name="AutoShape 17"/>
          <p:cNvSpPr>
            <a:spLocks noChangeArrowheads="1"/>
          </p:cNvSpPr>
          <p:nvPr/>
        </p:nvSpPr>
        <p:spPr bwMode="auto">
          <a:xfrm>
            <a:off x="5435600" y="3284538"/>
            <a:ext cx="936625" cy="2889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313" name="Rectangle 110"/>
          <p:cNvSpPr>
            <a:spLocks noChangeArrowheads="1"/>
          </p:cNvSpPr>
          <p:nvPr/>
        </p:nvSpPr>
        <p:spPr bwMode="auto">
          <a:xfrm>
            <a:off x="3203575" y="2276475"/>
            <a:ext cx="2376488" cy="576263"/>
          </a:xfrm>
          <a:prstGeom prst="rect">
            <a:avLst/>
          </a:prstGeom>
          <a:gradFill rotWithShape="0">
            <a:gsLst>
              <a:gs pos="0">
                <a:srgbClr val="EAEAEA"/>
              </a:gs>
              <a:gs pos="50000">
                <a:srgbClr val="FFFFFF"/>
              </a:gs>
              <a:gs pos="100000">
                <a:srgbClr val="EAEAEA"/>
              </a:gs>
            </a:gsLst>
            <a:lin ang="5400000" scaled="1"/>
          </a:gradFill>
          <a:ln w="12700" algn="ctr">
            <a:solidFill>
              <a:srgbClr val="000000"/>
            </a:solidFill>
            <a:miter lim="800000"/>
            <a:headEnd/>
            <a:tailEnd/>
          </a:ln>
        </p:spPr>
        <p:txBody>
          <a:bodyPr/>
          <a:lstStyle/>
          <a:p>
            <a:pPr>
              <a:buClrTx/>
              <a:buFontTx/>
              <a:buNone/>
            </a:pPr>
            <a:r>
              <a:rPr lang="zh-CN" altLang="en-US" sz="1400"/>
              <a:t>行业总监</a:t>
            </a:r>
          </a:p>
          <a:p>
            <a:r>
              <a:rPr lang="zh-CN" altLang="en-US" sz="1400"/>
              <a:t>林信同</a:t>
            </a:r>
          </a:p>
        </p:txBody>
      </p:sp>
      <p:sp>
        <p:nvSpPr>
          <p:cNvPr id="55314" name="Rectangle 99"/>
          <p:cNvSpPr>
            <a:spLocks noChangeArrowheads="1"/>
          </p:cNvSpPr>
          <p:nvPr/>
        </p:nvSpPr>
        <p:spPr bwMode="auto">
          <a:xfrm>
            <a:off x="468313" y="3141663"/>
            <a:ext cx="1368425" cy="612775"/>
          </a:xfrm>
          <a:prstGeom prst="rect">
            <a:avLst/>
          </a:prstGeom>
          <a:gradFill rotWithShape="0">
            <a:gsLst>
              <a:gs pos="0">
                <a:srgbClr val="EAEAEA"/>
              </a:gs>
              <a:gs pos="50000">
                <a:srgbClr val="FFFFFF"/>
              </a:gs>
              <a:gs pos="100000">
                <a:srgbClr val="EAEAEA"/>
              </a:gs>
            </a:gsLst>
            <a:lin ang="5400000" scaled="1"/>
          </a:gradFill>
          <a:ln w="12700" algn="ctr">
            <a:solidFill>
              <a:srgbClr val="000000"/>
            </a:solidFill>
            <a:miter lim="800000"/>
            <a:headEnd/>
            <a:tailEnd/>
          </a:ln>
        </p:spPr>
        <p:txBody>
          <a:bodyPr/>
          <a:lstStyle/>
          <a:p>
            <a:r>
              <a:rPr lang="en-US" altLang="zh-CN" sz="1400"/>
              <a:t>SALES</a:t>
            </a:r>
          </a:p>
          <a:p>
            <a:r>
              <a:rPr lang="zh-CN" altLang="en-US" sz="1400"/>
              <a:t>刘纲</a:t>
            </a:r>
          </a:p>
        </p:txBody>
      </p:sp>
      <p:sp>
        <p:nvSpPr>
          <p:cNvPr id="55315" name="Rectangle 99"/>
          <p:cNvSpPr>
            <a:spLocks noChangeArrowheads="1"/>
          </p:cNvSpPr>
          <p:nvPr/>
        </p:nvSpPr>
        <p:spPr bwMode="auto">
          <a:xfrm>
            <a:off x="2051050" y="3141663"/>
            <a:ext cx="1368425" cy="612775"/>
          </a:xfrm>
          <a:prstGeom prst="rect">
            <a:avLst/>
          </a:prstGeom>
          <a:gradFill rotWithShape="0">
            <a:gsLst>
              <a:gs pos="0">
                <a:srgbClr val="EAEAEA"/>
              </a:gs>
              <a:gs pos="50000">
                <a:srgbClr val="FFFFFF"/>
              </a:gs>
              <a:gs pos="100000">
                <a:srgbClr val="EAEAEA"/>
              </a:gs>
            </a:gsLst>
            <a:lin ang="5400000" scaled="1"/>
          </a:gradFill>
          <a:ln w="12700" algn="ctr">
            <a:solidFill>
              <a:srgbClr val="000000"/>
            </a:solidFill>
            <a:miter lim="800000"/>
            <a:headEnd/>
            <a:tailEnd/>
          </a:ln>
        </p:spPr>
        <p:txBody>
          <a:bodyPr/>
          <a:lstStyle/>
          <a:p>
            <a:r>
              <a:rPr lang="en-US" altLang="zh-CN" sz="1400"/>
              <a:t>CS</a:t>
            </a:r>
          </a:p>
          <a:p>
            <a:r>
              <a:rPr lang="zh-CN" altLang="en-US" sz="1400"/>
              <a:t>李国华等</a:t>
            </a: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3"/>
          <p:cNvGrpSpPr>
            <a:grpSpLocks/>
          </p:cNvGrpSpPr>
          <p:nvPr/>
        </p:nvGrpSpPr>
        <p:grpSpPr bwMode="auto">
          <a:xfrm>
            <a:off x="34925" y="1484313"/>
            <a:ext cx="9324975" cy="5373687"/>
            <a:chOff x="0" y="1207"/>
            <a:chExt cx="5874" cy="3113"/>
          </a:xfrm>
        </p:grpSpPr>
        <p:sp>
          <p:nvSpPr>
            <p:cNvPr id="57355" name="Rectangle 13"/>
            <p:cNvSpPr>
              <a:spLocks noChangeArrowheads="1"/>
            </p:cNvSpPr>
            <p:nvPr/>
          </p:nvSpPr>
          <p:spPr bwMode="auto">
            <a:xfrm>
              <a:off x="1340" y="1394"/>
              <a:ext cx="2370" cy="2107"/>
            </a:xfrm>
            <a:prstGeom prst="rect">
              <a:avLst/>
            </a:prstGeom>
            <a:solidFill>
              <a:srgbClr val="99CC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56" name="AutoShape 454"/>
            <p:cNvSpPr>
              <a:spLocks noChangeArrowheads="1"/>
            </p:cNvSpPr>
            <p:nvPr/>
          </p:nvSpPr>
          <p:spPr bwMode="auto">
            <a:xfrm>
              <a:off x="1546" y="1910"/>
              <a:ext cx="1895" cy="1274"/>
            </a:xfrm>
            <a:prstGeom prst="can">
              <a:avLst>
                <a:gd name="adj" fmla="val 13056"/>
              </a:avLst>
            </a:prstGeom>
            <a:gradFill rotWithShape="1">
              <a:gsLst>
                <a:gs pos="0">
                  <a:srgbClr val="765E2F"/>
                </a:gs>
                <a:gs pos="50000">
                  <a:srgbClr val="FFCC66"/>
                </a:gs>
                <a:gs pos="100000">
                  <a:srgbClr val="765E2F"/>
                </a:gs>
              </a:gsLst>
              <a:lin ang="0" scaled="1"/>
            </a:gradFill>
            <a:ln w="19050">
              <a:solidFill>
                <a:srgbClr val="000000"/>
              </a:solidFill>
              <a:round/>
              <a:headEnd/>
              <a:tailEnd/>
            </a:ln>
          </p:spPr>
          <p:txBody>
            <a:bodyPr wrap="none" anchor="ctr"/>
            <a:lstStyle/>
            <a:p>
              <a:pPr eaLnBrk="0" hangingPunct="0">
                <a:buClrTx/>
                <a:buFontTx/>
                <a:buNone/>
              </a:pPr>
              <a:endParaRPr kumimoji="0" lang="zh-CN" altLang="en-US" sz="1000" b="1">
                <a:solidFill>
                  <a:srgbClr val="000000"/>
                </a:solidFill>
              </a:endParaRPr>
            </a:p>
            <a:p>
              <a:pPr eaLnBrk="0" hangingPunct="0">
                <a:buClrTx/>
                <a:buFontTx/>
                <a:buNone/>
              </a:pPr>
              <a:endParaRPr kumimoji="0" lang="zh-CN" altLang="en-US" sz="1000" b="1">
                <a:solidFill>
                  <a:srgbClr val="000000"/>
                </a:solidFill>
              </a:endParaRPr>
            </a:p>
            <a:p>
              <a:pPr eaLnBrk="0" hangingPunct="0">
                <a:buClrTx/>
                <a:buFontTx/>
                <a:buNone/>
              </a:pPr>
              <a:endParaRPr kumimoji="0" lang="zh-CN" altLang="en-US" sz="1000">
                <a:solidFill>
                  <a:srgbClr val="000000"/>
                </a:solidFill>
              </a:endParaRPr>
            </a:p>
            <a:p>
              <a:pPr eaLnBrk="0" hangingPunct="0">
                <a:buClrTx/>
                <a:buFontTx/>
                <a:buNone/>
              </a:pPr>
              <a:endParaRPr kumimoji="0" lang="zh-CN" altLang="en-US" sz="1000">
                <a:solidFill>
                  <a:srgbClr val="000000"/>
                </a:solidFill>
              </a:endParaRPr>
            </a:p>
            <a:p>
              <a:pPr eaLnBrk="0" hangingPunct="0">
                <a:buClrTx/>
                <a:buFontTx/>
                <a:buNone/>
              </a:pPr>
              <a:endParaRPr kumimoji="0" lang="zh-CN" altLang="en-US" sz="1000">
                <a:solidFill>
                  <a:srgbClr val="000000"/>
                </a:solidFill>
              </a:endParaRPr>
            </a:p>
            <a:p>
              <a:pPr eaLnBrk="0" hangingPunct="0">
                <a:buClrTx/>
                <a:buFontTx/>
                <a:buNone/>
              </a:pPr>
              <a:endParaRPr kumimoji="0" lang="zh-CN" altLang="en-US">
                <a:solidFill>
                  <a:srgbClr val="000000"/>
                </a:solidFill>
              </a:endParaRPr>
            </a:p>
          </p:txBody>
        </p:sp>
        <p:sp>
          <p:nvSpPr>
            <p:cNvPr id="57357" name="Rectangle 5"/>
            <p:cNvSpPr>
              <a:spLocks noChangeArrowheads="1"/>
            </p:cNvSpPr>
            <p:nvPr/>
          </p:nvSpPr>
          <p:spPr bwMode="auto">
            <a:xfrm>
              <a:off x="0" y="1394"/>
              <a:ext cx="495" cy="2107"/>
            </a:xfrm>
            <a:prstGeom prst="rect">
              <a:avLst/>
            </a:prstGeom>
            <a:solidFill>
              <a:srgbClr val="99CC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58" name="Rectangle 6"/>
            <p:cNvSpPr>
              <a:spLocks noChangeArrowheads="1"/>
            </p:cNvSpPr>
            <p:nvPr/>
          </p:nvSpPr>
          <p:spPr bwMode="auto">
            <a:xfrm>
              <a:off x="5110" y="3548"/>
              <a:ext cx="606" cy="772"/>
            </a:xfrm>
            <a:prstGeom prst="rect">
              <a:avLst/>
            </a:prstGeom>
            <a:solidFill>
              <a:srgbClr val="99CC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59" name="Rectangle 7"/>
            <p:cNvSpPr>
              <a:spLocks noChangeArrowheads="1"/>
            </p:cNvSpPr>
            <p:nvPr/>
          </p:nvSpPr>
          <p:spPr bwMode="auto">
            <a:xfrm>
              <a:off x="5110" y="1394"/>
              <a:ext cx="606" cy="1101"/>
            </a:xfrm>
            <a:prstGeom prst="rect">
              <a:avLst/>
            </a:prstGeom>
            <a:solidFill>
              <a:srgbClr val="99CC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60" name="Rectangle 8"/>
            <p:cNvSpPr>
              <a:spLocks noChangeArrowheads="1"/>
            </p:cNvSpPr>
            <p:nvPr/>
          </p:nvSpPr>
          <p:spPr bwMode="auto">
            <a:xfrm>
              <a:off x="5" y="3549"/>
              <a:ext cx="5105" cy="771"/>
            </a:xfrm>
            <a:prstGeom prst="rect">
              <a:avLst/>
            </a:prstGeom>
            <a:solidFill>
              <a:srgbClr val="66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61" name="Rectangle 9"/>
            <p:cNvSpPr>
              <a:spLocks noChangeArrowheads="1"/>
            </p:cNvSpPr>
            <p:nvPr/>
          </p:nvSpPr>
          <p:spPr bwMode="auto">
            <a:xfrm>
              <a:off x="3852" y="2977"/>
              <a:ext cx="675" cy="517"/>
            </a:xfrm>
            <a:prstGeom prst="rect">
              <a:avLst/>
            </a:prstGeom>
            <a:solidFill>
              <a:srgbClr val="99CC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62" name="Rectangle 10"/>
            <p:cNvSpPr>
              <a:spLocks noChangeArrowheads="1"/>
            </p:cNvSpPr>
            <p:nvPr/>
          </p:nvSpPr>
          <p:spPr bwMode="auto">
            <a:xfrm>
              <a:off x="3850" y="1394"/>
              <a:ext cx="675" cy="1101"/>
            </a:xfrm>
            <a:prstGeom prst="rect">
              <a:avLst/>
            </a:prstGeom>
            <a:solidFill>
              <a:srgbClr val="99CC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63" name="Rectangle 14"/>
            <p:cNvSpPr>
              <a:spLocks noChangeArrowheads="1"/>
            </p:cNvSpPr>
            <p:nvPr/>
          </p:nvSpPr>
          <p:spPr bwMode="auto">
            <a:xfrm>
              <a:off x="4641" y="1394"/>
              <a:ext cx="469" cy="1101"/>
            </a:xfrm>
            <a:prstGeom prst="rect">
              <a:avLst/>
            </a:prstGeom>
            <a:solidFill>
              <a:srgbClr val="99CCFF"/>
            </a:solidFill>
            <a:ln w="9525">
              <a:solidFill>
                <a:srgbClr val="000000"/>
              </a:solidFill>
              <a:miter lim="800000"/>
              <a:headEnd/>
              <a:tailEnd/>
            </a:ln>
          </p:spPr>
          <p:txBody>
            <a:bodyPr wrap="none" anchor="ctr"/>
            <a:lstStyle/>
            <a:p>
              <a:pPr>
                <a:buClrTx/>
                <a:buFontTx/>
                <a:buNone/>
              </a:pPr>
              <a:endParaRPr kumimoji="0" lang="zh-CN" altLang="en-US" sz="1600">
                <a:solidFill>
                  <a:srgbClr val="000000"/>
                </a:solidFill>
              </a:endParaRPr>
            </a:p>
          </p:txBody>
        </p:sp>
        <p:sp>
          <p:nvSpPr>
            <p:cNvPr id="57364" name="Text Box 15"/>
            <p:cNvSpPr txBox="1">
              <a:spLocks noChangeArrowheads="1"/>
            </p:cNvSpPr>
            <p:nvPr/>
          </p:nvSpPr>
          <p:spPr bwMode="auto">
            <a:xfrm>
              <a:off x="4713" y="1607"/>
              <a:ext cx="212"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Portal(</a:t>
              </a:r>
              <a:r>
                <a:rPr kumimoji="0" lang="zh-CN" altLang="en-US" sz="1000">
                  <a:solidFill>
                    <a:srgbClr val="000000"/>
                  </a:solidFill>
                </a:rPr>
                <a:t>访问控制</a:t>
              </a:r>
              <a:r>
                <a:rPr kumimoji="0" lang="en-US" altLang="zh-CN" sz="1000">
                  <a:solidFill>
                    <a:srgbClr val="000000"/>
                  </a:solidFill>
                </a:rPr>
                <a:t>\</a:t>
              </a:r>
              <a:r>
                <a:rPr kumimoji="0" lang="zh-CN" altLang="en-US" sz="1000">
                  <a:solidFill>
                    <a:srgbClr val="000000"/>
                  </a:solidFill>
                </a:rPr>
                <a:t>统一认证</a:t>
              </a:r>
              <a:r>
                <a:rPr kumimoji="0" lang="en-US" altLang="zh-CN" sz="1000">
                  <a:solidFill>
                    <a:srgbClr val="000000"/>
                  </a:solidFill>
                </a:rPr>
                <a:t>)</a:t>
              </a:r>
            </a:p>
          </p:txBody>
        </p:sp>
        <p:grpSp>
          <p:nvGrpSpPr>
            <p:cNvPr id="57365" name="Group 16"/>
            <p:cNvGrpSpPr>
              <a:grpSpLocks noChangeAspect="1"/>
            </p:cNvGrpSpPr>
            <p:nvPr/>
          </p:nvGrpSpPr>
          <p:grpSpPr bwMode="auto">
            <a:xfrm>
              <a:off x="4042" y="1841"/>
              <a:ext cx="305" cy="240"/>
              <a:chOff x="4545" y="2469"/>
              <a:chExt cx="421" cy="326"/>
            </a:xfrm>
          </p:grpSpPr>
          <p:sp>
            <p:nvSpPr>
              <p:cNvPr id="57753" name="Freeform 17"/>
              <p:cNvSpPr>
                <a:spLocks noChangeAspect="1"/>
              </p:cNvSpPr>
              <p:nvPr/>
            </p:nvSpPr>
            <p:spPr bwMode="auto">
              <a:xfrm>
                <a:off x="4545" y="2472"/>
                <a:ext cx="414" cy="323"/>
              </a:xfrm>
              <a:custGeom>
                <a:avLst/>
                <a:gdLst>
                  <a:gd name="T0" fmla="*/ 0 w 414"/>
                  <a:gd name="T1" fmla="*/ 66 h 323"/>
                  <a:gd name="T2" fmla="*/ 0 w 414"/>
                  <a:gd name="T3" fmla="*/ 253 h 323"/>
                  <a:gd name="T4" fmla="*/ 215 w 414"/>
                  <a:gd name="T5" fmla="*/ 322 h 323"/>
                  <a:gd name="T6" fmla="*/ 413 w 414"/>
                  <a:gd name="T7" fmla="*/ 240 h 323"/>
                  <a:gd name="T8" fmla="*/ 413 w 414"/>
                  <a:gd name="T9" fmla="*/ 57 h 323"/>
                  <a:gd name="T10" fmla="*/ 213 w 414"/>
                  <a:gd name="T11" fmla="*/ 0 h 323"/>
                  <a:gd name="T12" fmla="*/ 0 w 414"/>
                  <a:gd name="T13" fmla="*/ 66 h 323"/>
                  <a:gd name="T14" fmla="*/ 0 60000 65536"/>
                  <a:gd name="T15" fmla="*/ 0 60000 65536"/>
                  <a:gd name="T16" fmla="*/ 0 60000 65536"/>
                  <a:gd name="T17" fmla="*/ 0 60000 65536"/>
                  <a:gd name="T18" fmla="*/ 0 60000 65536"/>
                  <a:gd name="T19" fmla="*/ 0 60000 65536"/>
                  <a:gd name="T20" fmla="*/ 0 60000 65536"/>
                  <a:gd name="T21" fmla="*/ 0 w 414"/>
                  <a:gd name="T22" fmla="*/ 0 h 323"/>
                  <a:gd name="T23" fmla="*/ 414 w 414"/>
                  <a:gd name="T24" fmla="*/ 323 h 3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4" h="323">
                    <a:moveTo>
                      <a:pt x="0" y="66"/>
                    </a:moveTo>
                    <a:lnTo>
                      <a:pt x="0" y="253"/>
                    </a:lnTo>
                    <a:lnTo>
                      <a:pt x="215" y="322"/>
                    </a:lnTo>
                    <a:lnTo>
                      <a:pt x="413" y="240"/>
                    </a:lnTo>
                    <a:lnTo>
                      <a:pt x="413" y="57"/>
                    </a:lnTo>
                    <a:lnTo>
                      <a:pt x="213" y="0"/>
                    </a:lnTo>
                    <a:lnTo>
                      <a:pt x="0" y="66"/>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54" name="Freeform 18"/>
              <p:cNvSpPr>
                <a:spLocks noChangeAspect="1"/>
              </p:cNvSpPr>
              <p:nvPr/>
            </p:nvSpPr>
            <p:spPr bwMode="auto">
              <a:xfrm>
                <a:off x="4758" y="2526"/>
                <a:ext cx="206" cy="268"/>
              </a:xfrm>
              <a:custGeom>
                <a:avLst/>
                <a:gdLst>
                  <a:gd name="T0" fmla="*/ 0 w 206"/>
                  <a:gd name="T1" fmla="*/ 69 h 268"/>
                  <a:gd name="T2" fmla="*/ 205 w 206"/>
                  <a:gd name="T3" fmla="*/ 0 h 268"/>
                  <a:gd name="T4" fmla="*/ 204 w 206"/>
                  <a:gd name="T5" fmla="*/ 183 h 268"/>
                  <a:gd name="T6" fmla="*/ 0 w 206"/>
                  <a:gd name="T7" fmla="*/ 267 h 268"/>
                  <a:gd name="T8" fmla="*/ 0 w 206"/>
                  <a:gd name="T9" fmla="*/ 69 h 268"/>
                  <a:gd name="T10" fmla="*/ 0 60000 65536"/>
                  <a:gd name="T11" fmla="*/ 0 60000 65536"/>
                  <a:gd name="T12" fmla="*/ 0 60000 65536"/>
                  <a:gd name="T13" fmla="*/ 0 60000 65536"/>
                  <a:gd name="T14" fmla="*/ 0 60000 65536"/>
                  <a:gd name="T15" fmla="*/ 0 w 206"/>
                  <a:gd name="T16" fmla="*/ 0 h 268"/>
                  <a:gd name="T17" fmla="*/ 206 w 206"/>
                  <a:gd name="T18" fmla="*/ 268 h 268"/>
                </a:gdLst>
                <a:ahLst/>
                <a:cxnLst>
                  <a:cxn ang="T10">
                    <a:pos x="T0" y="T1"/>
                  </a:cxn>
                  <a:cxn ang="T11">
                    <a:pos x="T2" y="T3"/>
                  </a:cxn>
                  <a:cxn ang="T12">
                    <a:pos x="T4" y="T5"/>
                  </a:cxn>
                  <a:cxn ang="T13">
                    <a:pos x="T6" y="T7"/>
                  </a:cxn>
                  <a:cxn ang="T14">
                    <a:pos x="T8" y="T9"/>
                  </a:cxn>
                </a:cxnLst>
                <a:rect l="T15" t="T16" r="T17" b="T18"/>
                <a:pathLst>
                  <a:path w="206" h="268">
                    <a:moveTo>
                      <a:pt x="0" y="69"/>
                    </a:moveTo>
                    <a:lnTo>
                      <a:pt x="205" y="0"/>
                    </a:lnTo>
                    <a:lnTo>
                      <a:pt x="204" y="183"/>
                    </a:lnTo>
                    <a:lnTo>
                      <a:pt x="0" y="267"/>
                    </a:lnTo>
                    <a:lnTo>
                      <a:pt x="0" y="69"/>
                    </a:lnTo>
                  </a:path>
                </a:pathLst>
              </a:custGeom>
              <a:solidFill>
                <a:srgbClr val="0038D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55" name="Freeform 19"/>
              <p:cNvSpPr>
                <a:spLocks noChangeAspect="1"/>
              </p:cNvSpPr>
              <p:nvPr/>
            </p:nvSpPr>
            <p:spPr bwMode="auto">
              <a:xfrm>
                <a:off x="4545" y="2469"/>
                <a:ext cx="419" cy="127"/>
              </a:xfrm>
              <a:custGeom>
                <a:avLst/>
                <a:gdLst>
                  <a:gd name="T0" fmla="*/ 213 w 419"/>
                  <a:gd name="T1" fmla="*/ 0 h 127"/>
                  <a:gd name="T2" fmla="*/ 0 w 419"/>
                  <a:gd name="T3" fmla="*/ 66 h 127"/>
                  <a:gd name="T4" fmla="*/ 213 w 419"/>
                  <a:gd name="T5" fmla="*/ 126 h 127"/>
                  <a:gd name="T6" fmla="*/ 418 w 419"/>
                  <a:gd name="T7" fmla="*/ 56 h 127"/>
                  <a:gd name="T8" fmla="*/ 213 w 419"/>
                  <a:gd name="T9" fmla="*/ 0 h 127"/>
                  <a:gd name="T10" fmla="*/ 0 60000 65536"/>
                  <a:gd name="T11" fmla="*/ 0 60000 65536"/>
                  <a:gd name="T12" fmla="*/ 0 60000 65536"/>
                  <a:gd name="T13" fmla="*/ 0 60000 65536"/>
                  <a:gd name="T14" fmla="*/ 0 60000 65536"/>
                  <a:gd name="T15" fmla="*/ 0 w 419"/>
                  <a:gd name="T16" fmla="*/ 0 h 127"/>
                  <a:gd name="T17" fmla="*/ 419 w 419"/>
                  <a:gd name="T18" fmla="*/ 127 h 127"/>
                </a:gdLst>
                <a:ahLst/>
                <a:cxnLst>
                  <a:cxn ang="T10">
                    <a:pos x="T0" y="T1"/>
                  </a:cxn>
                  <a:cxn ang="T11">
                    <a:pos x="T2" y="T3"/>
                  </a:cxn>
                  <a:cxn ang="T12">
                    <a:pos x="T4" y="T5"/>
                  </a:cxn>
                  <a:cxn ang="T13">
                    <a:pos x="T6" y="T7"/>
                  </a:cxn>
                  <a:cxn ang="T14">
                    <a:pos x="T8" y="T9"/>
                  </a:cxn>
                </a:cxnLst>
                <a:rect l="T15" t="T16" r="T17" b="T18"/>
                <a:pathLst>
                  <a:path w="419" h="127">
                    <a:moveTo>
                      <a:pt x="213" y="0"/>
                    </a:moveTo>
                    <a:lnTo>
                      <a:pt x="0" y="66"/>
                    </a:lnTo>
                    <a:lnTo>
                      <a:pt x="213" y="126"/>
                    </a:lnTo>
                    <a:lnTo>
                      <a:pt x="418" y="56"/>
                    </a:lnTo>
                    <a:lnTo>
                      <a:pt x="213" y="0"/>
                    </a:lnTo>
                  </a:path>
                </a:pathLst>
              </a:custGeom>
              <a:solidFill>
                <a:srgbClr val="82C1E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56" name="Freeform 20"/>
              <p:cNvSpPr>
                <a:spLocks noChangeAspect="1"/>
              </p:cNvSpPr>
              <p:nvPr/>
            </p:nvSpPr>
            <p:spPr bwMode="auto">
              <a:xfrm>
                <a:off x="4804" y="2575"/>
                <a:ext cx="17" cy="202"/>
              </a:xfrm>
              <a:custGeom>
                <a:avLst/>
                <a:gdLst>
                  <a:gd name="T0" fmla="*/ 9 w 17"/>
                  <a:gd name="T1" fmla="*/ 6 h 202"/>
                  <a:gd name="T2" fmla="*/ 0 w 17"/>
                  <a:gd name="T3" fmla="*/ 3 h 202"/>
                  <a:gd name="T4" fmla="*/ 0 w 17"/>
                  <a:gd name="T5" fmla="*/ 201 h 202"/>
                  <a:gd name="T6" fmla="*/ 16 w 17"/>
                  <a:gd name="T7" fmla="*/ 201 h 202"/>
                  <a:gd name="T8" fmla="*/ 16 w 17"/>
                  <a:gd name="T9" fmla="*/ 3 h 202"/>
                  <a:gd name="T10" fmla="*/ 13 w 17"/>
                  <a:gd name="T11" fmla="*/ 0 h 202"/>
                  <a:gd name="T12" fmla="*/ 16 w 17"/>
                  <a:gd name="T13" fmla="*/ 3 h 202"/>
                  <a:gd name="T14" fmla="*/ 16 w 17"/>
                  <a:gd name="T15" fmla="*/ 1 h 202"/>
                  <a:gd name="T16" fmla="*/ 13 w 17"/>
                  <a:gd name="T17" fmla="*/ 0 h 202"/>
                  <a:gd name="T18" fmla="*/ 9 w 17"/>
                  <a:gd name="T19" fmla="*/ 6 h 2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02"/>
                  <a:gd name="T32" fmla="*/ 17 w 17"/>
                  <a:gd name="T33" fmla="*/ 202 h 2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02">
                    <a:moveTo>
                      <a:pt x="9" y="6"/>
                    </a:moveTo>
                    <a:lnTo>
                      <a:pt x="0" y="3"/>
                    </a:lnTo>
                    <a:lnTo>
                      <a:pt x="0" y="201"/>
                    </a:lnTo>
                    <a:lnTo>
                      <a:pt x="16" y="201"/>
                    </a:lnTo>
                    <a:lnTo>
                      <a:pt x="16" y="3"/>
                    </a:lnTo>
                    <a:lnTo>
                      <a:pt x="13" y="0"/>
                    </a:lnTo>
                    <a:lnTo>
                      <a:pt x="16" y="3"/>
                    </a:lnTo>
                    <a:lnTo>
                      <a:pt x="16" y="1"/>
                    </a:lnTo>
                    <a:lnTo>
                      <a:pt x="13" y="0"/>
                    </a:lnTo>
                    <a:lnTo>
                      <a:pt x="9" y="6"/>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57" name="Freeform 21"/>
              <p:cNvSpPr>
                <a:spLocks noChangeAspect="1"/>
              </p:cNvSpPr>
              <p:nvPr/>
            </p:nvSpPr>
            <p:spPr bwMode="auto">
              <a:xfrm>
                <a:off x="4602" y="2513"/>
                <a:ext cx="209" cy="69"/>
              </a:xfrm>
              <a:custGeom>
                <a:avLst/>
                <a:gdLst>
                  <a:gd name="T0" fmla="*/ 2 w 209"/>
                  <a:gd name="T1" fmla="*/ 3 h 69"/>
                  <a:gd name="T2" fmla="*/ 0 w 209"/>
                  <a:gd name="T3" fmla="*/ 6 h 69"/>
                  <a:gd name="T4" fmla="*/ 206 w 209"/>
                  <a:gd name="T5" fmla="*/ 68 h 69"/>
                  <a:gd name="T6" fmla="*/ 208 w 209"/>
                  <a:gd name="T7" fmla="*/ 62 h 69"/>
                  <a:gd name="T8" fmla="*/ 4 w 209"/>
                  <a:gd name="T9" fmla="*/ 0 h 69"/>
                  <a:gd name="T10" fmla="*/ 2 w 209"/>
                  <a:gd name="T11" fmla="*/ 3 h 69"/>
                  <a:gd name="T12" fmla="*/ 0 60000 65536"/>
                  <a:gd name="T13" fmla="*/ 0 60000 65536"/>
                  <a:gd name="T14" fmla="*/ 0 60000 65536"/>
                  <a:gd name="T15" fmla="*/ 0 60000 65536"/>
                  <a:gd name="T16" fmla="*/ 0 60000 65536"/>
                  <a:gd name="T17" fmla="*/ 0 60000 65536"/>
                  <a:gd name="T18" fmla="*/ 0 w 209"/>
                  <a:gd name="T19" fmla="*/ 0 h 69"/>
                  <a:gd name="T20" fmla="*/ 209 w 209"/>
                  <a:gd name="T21" fmla="*/ 69 h 69"/>
                </a:gdLst>
                <a:ahLst/>
                <a:cxnLst>
                  <a:cxn ang="T12">
                    <a:pos x="T0" y="T1"/>
                  </a:cxn>
                  <a:cxn ang="T13">
                    <a:pos x="T2" y="T3"/>
                  </a:cxn>
                  <a:cxn ang="T14">
                    <a:pos x="T4" y="T5"/>
                  </a:cxn>
                  <a:cxn ang="T15">
                    <a:pos x="T6" y="T7"/>
                  </a:cxn>
                  <a:cxn ang="T16">
                    <a:pos x="T8" y="T9"/>
                  </a:cxn>
                  <a:cxn ang="T17">
                    <a:pos x="T10" y="T11"/>
                  </a:cxn>
                </a:cxnLst>
                <a:rect l="T18" t="T19" r="T20" b="T21"/>
                <a:pathLst>
                  <a:path w="209" h="69">
                    <a:moveTo>
                      <a:pt x="2" y="3"/>
                    </a:moveTo>
                    <a:lnTo>
                      <a:pt x="0" y="6"/>
                    </a:lnTo>
                    <a:lnTo>
                      <a:pt x="206" y="68"/>
                    </a:lnTo>
                    <a:lnTo>
                      <a:pt x="208" y="62"/>
                    </a:lnTo>
                    <a:lnTo>
                      <a:pt x="4" y="0"/>
                    </a:lnTo>
                    <a:lnTo>
                      <a:pt x="2" y="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58" name="Line 22"/>
              <p:cNvSpPr>
                <a:spLocks noChangeAspect="1" noChangeShapeType="1"/>
              </p:cNvSpPr>
              <p:nvPr/>
            </p:nvSpPr>
            <p:spPr bwMode="auto">
              <a:xfrm flipV="1">
                <a:off x="4595" y="2478"/>
                <a:ext cx="202" cy="7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zh-CN" altLang="en-US"/>
              </a:p>
            </p:txBody>
          </p:sp>
          <p:sp>
            <p:nvSpPr>
              <p:cNvPr id="57759" name="Freeform 23"/>
              <p:cNvSpPr>
                <a:spLocks noChangeAspect="1"/>
              </p:cNvSpPr>
              <p:nvPr/>
            </p:nvSpPr>
            <p:spPr bwMode="auto">
              <a:xfrm>
                <a:off x="4595" y="2475"/>
                <a:ext cx="205" cy="77"/>
              </a:xfrm>
              <a:custGeom>
                <a:avLst/>
                <a:gdLst>
                  <a:gd name="T0" fmla="*/ 202 w 205"/>
                  <a:gd name="T1" fmla="*/ 3 h 77"/>
                  <a:gd name="T2" fmla="*/ 202 w 205"/>
                  <a:gd name="T3" fmla="*/ 0 h 77"/>
                  <a:gd name="T4" fmla="*/ 0 w 205"/>
                  <a:gd name="T5" fmla="*/ 70 h 77"/>
                  <a:gd name="T6" fmla="*/ 1 w 205"/>
                  <a:gd name="T7" fmla="*/ 76 h 77"/>
                  <a:gd name="T8" fmla="*/ 204 w 205"/>
                  <a:gd name="T9" fmla="*/ 4 h 77"/>
                  <a:gd name="T10" fmla="*/ 202 w 205"/>
                  <a:gd name="T11" fmla="*/ 3 h 77"/>
                  <a:gd name="T12" fmla="*/ 0 60000 65536"/>
                  <a:gd name="T13" fmla="*/ 0 60000 65536"/>
                  <a:gd name="T14" fmla="*/ 0 60000 65536"/>
                  <a:gd name="T15" fmla="*/ 0 60000 65536"/>
                  <a:gd name="T16" fmla="*/ 0 60000 65536"/>
                  <a:gd name="T17" fmla="*/ 0 60000 65536"/>
                  <a:gd name="T18" fmla="*/ 0 w 205"/>
                  <a:gd name="T19" fmla="*/ 0 h 77"/>
                  <a:gd name="T20" fmla="*/ 205 w 205"/>
                  <a:gd name="T21" fmla="*/ 77 h 77"/>
                </a:gdLst>
                <a:ahLst/>
                <a:cxnLst>
                  <a:cxn ang="T12">
                    <a:pos x="T0" y="T1"/>
                  </a:cxn>
                  <a:cxn ang="T13">
                    <a:pos x="T2" y="T3"/>
                  </a:cxn>
                  <a:cxn ang="T14">
                    <a:pos x="T4" y="T5"/>
                  </a:cxn>
                  <a:cxn ang="T15">
                    <a:pos x="T6" y="T7"/>
                  </a:cxn>
                  <a:cxn ang="T16">
                    <a:pos x="T8" y="T9"/>
                  </a:cxn>
                  <a:cxn ang="T17">
                    <a:pos x="T10" y="T11"/>
                  </a:cxn>
                </a:cxnLst>
                <a:rect l="T18" t="T19" r="T20" b="T21"/>
                <a:pathLst>
                  <a:path w="205" h="77">
                    <a:moveTo>
                      <a:pt x="202" y="3"/>
                    </a:moveTo>
                    <a:lnTo>
                      <a:pt x="202" y="0"/>
                    </a:lnTo>
                    <a:lnTo>
                      <a:pt x="0" y="70"/>
                    </a:lnTo>
                    <a:lnTo>
                      <a:pt x="1" y="76"/>
                    </a:lnTo>
                    <a:lnTo>
                      <a:pt x="204" y="4"/>
                    </a:lnTo>
                    <a:lnTo>
                      <a:pt x="202" y="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60" name="Line 24"/>
              <p:cNvSpPr>
                <a:spLocks noChangeAspect="1" noChangeShapeType="1"/>
              </p:cNvSpPr>
              <p:nvPr/>
            </p:nvSpPr>
            <p:spPr bwMode="auto">
              <a:xfrm flipV="1">
                <a:off x="4648" y="2494"/>
                <a:ext cx="202" cy="7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zh-CN" altLang="en-US"/>
              </a:p>
            </p:txBody>
          </p:sp>
          <p:sp>
            <p:nvSpPr>
              <p:cNvPr id="57761" name="Freeform 25"/>
              <p:cNvSpPr>
                <a:spLocks noChangeAspect="1"/>
              </p:cNvSpPr>
              <p:nvPr/>
            </p:nvSpPr>
            <p:spPr bwMode="auto">
              <a:xfrm>
                <a:off x="4646" y="2491"/>
                <a:ext cx="207" cy="78"/>
              </a:xfrm>
              <a:custGeom>
                <a:avLst/>
                <a:gdLst>
                  <a:gd name="T0" fmla="*/ 204 w 207"/>
                  <a:gd name="T1" fmla="*/ 3 h 78"/>
                  <a:gd name="T2" fmla="*/ 203 w 207"/>
                  <a:gd name="T3" fmla="*/ 0 h 78"/>
                  <a:gd name="T4" fmla="*/ 0 w 207"/>
                  <a:gd name="T5" fmla="*/ 71 h 78"/>
                  <a:gd name="T6" fmla="*/ 4 w 207"/>
                  <a:gd name="T7" fmla="*/ 77 h 78"/>
                  <a:gd name="T8" fmla="*/ 206 w 207"/>
                  <a:gd name="T9" fmla="*/ 5 h 78"/>
                  <a:gd name="T10" fmla="*/ 204 w 207"/>
                  <a:gd name="T11" fmla="*/ 3 h 78"/>
                  <a:gd name="T12" fmla="*/ 0 60000 65536"/>
                  <a:gd name="T13" fmla="*/ 0 60000 65536"/>
                  <a:gd name="T14" fmla="*/ 0 60000 65536"/>
                  <a:gd name="T15" fmla="*/ 0 60000 65536"/>
                  <a:gd name="T16" fmla="*/ 0 60000 65536"/>
                  <a:gd name="T17" fmla="*/ 0 60000 65536"/>
                  <a:gd name="T18" fmla="*/ 0 w 207"/>
                  <a:gd name="T19" fmla="*/ 0 h 78"/>
                  <a:gd name="T20" fmla="*/ 207 w 207"/>
                  <a:gd name="T21" fmla="*/ 78 h 78"/>
                </a:gdLst>
                <a:ahLst/>
                <a:cxnLst>
                  <a:cxn ang="T12">
                    <a:pos x="T0" y="T1"/>
                  </a:cxn>
                  <a:cxn ang="T13">
                    <a:pos x="T2" y="T3"/>
                  </a:cxn>
                  <a:cxn ang="T14">
                    <a:pos x="T4" y="T5"/>
                  </a:cxn>
                  <a:cxn ang="T15">
                    <a:pos x="T6" y="T7"/>
                  </a:cxn>
                  <a:cxn ang="T16">
                    <a:pos x="T8" y="T9"/>
                  </a:cxn>
                  <a:cxn ang="T17">
                    <a:pos x="T10" y="T11"/>
                  </a:cxn>
                </a:cxnLst>
                <a:rect l="T18" t="T19" r="T20" b="T21"/>
                <a:pathLst>
                  <a:path w="207" h="78">
                    <a:moveTo>
                      <a:pt x="204" y="3"/>
                    </a:moveTo>
                    <a:lnTo>
                      <a:pt x="203" y="0"/>
                    </a:lnTo>
                    <a:lnTo>
                      <a:pt x="0" y="71"/>
                    </a:lnTo>
                    <a:lnTo>
                      <a:pt x="4" y="77"/>
                    </a:lnTo>
                    <a:lnTo>
                      <a:pt x="206" y="5"/>
                    </a:lnTo>
                    <a:lnTo>
                      <a:pt x="204" y="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62" name="Line 26"/>
              <p:cNvSpPr>
                <a:spLocks noChangeAspect="1" noChangeShapeType="1"/>
              </p:cNvSpPr>
              <p:nvPr/>
            </p:nvSpPr>
            <p:spPr bwMode="auto">
              <a:xfrm flipV="1">
                <a:off x="4706" y="2508"/>
                <a:ext cx="202" cy="7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zh-CN" altLang="en-US"/>
              </a:p>
            </p:txBody>
          </p:sp>
          <p:sp>
            <p:nvSpPr>
              <p:cNvPr id="57763" name="Freeform 27"/>
              <p:cNvSpPr>
                <a:spLocks noChangeAspect="1"/>
              </p:cNvSpPr>
              <p:nvPr/>
            </p:nvSpPr>
            <p:spPr bwMode="auto">
              <a:xfrm>
                <a:off x="4706" y="2506"/>
                <a:ext cx="203" cy="77"/>
              </a:xfrm>
              <a:custGeom>
                <a:avLst/>
                <a:gdLst>
                  <a:gd name="T0" fmla="*/ 202 w 203"/>
                  <a:gd name="T1" fmla="*/ 2 h 77"/>
                  <a:gd name="T2" fmla="*/ 200 w 203"/>
                  <a:gd name="T3" fmla="*/ 0 h 77"/>
                  <a:gd name="T4" fmla="*/ 0 w 203"/>
                  <a:gd name="T5" fmla="*/ 72 h 77"/>
                  <a:gd name="T6" fmla="*/ 2 w 203"/>
                  <a:gd name="T7" fmla="*/ 76 h 77"/>
                  <a:gd name="T8" fmla="*/ 202 w 203"/>
                  <a:gd name="T9" fmla="*/ 5 h 77"/>
                  <a:gd name="T10" fmla="*/ 202 w 203"/>
                  <a:gd name="T11" fmla="*/ 2 h 77"/>
                  <a:gd name="T12" fmla="*/ 0 60000 65536"/>
                  <a:gd name="T13" fmla="*/ 0 60000 65536"/>
                  <a:gd name="T14" fmla="*/ 0 60000 65536"/>
                  <a:gd name="T15" fmla="*/ 0 60000 65536"/>
                  <a:gd name="T16" fmla="*/ 0 60000 65536"/>
                  <a:gd name="T17" fmla="*/ 0 60000 65536"/>
                  <a:gd name="T18" fmla="*/ 0 w 203"/>
                  <a:gd name="T19" fmla="*/ 0 h 77"/>
                  <a:gd name="T20" fmla="*/ 203 w 203"/>
                  <a:gd name="T21" fmla="*/ 77 h 77"/>
                </a:gdLst>
                <a:ahLst/>
                <a:cxnLst>
                  <a:cxn ang="T12">
                    <a:pos x="T0" y="T1"/>
                  </a:cxn>
                  <a:cxn ang="T13">
                    <a:pos x="T2" y="T3"/>
                  </a:cxn>
                  <a:cxn ang="T14">
                    <a:pos x="T4" y="T5"/>
                  </a:cxn>
                  <a:cxn ang="T15">
                    <a:pos x="T6" y="T7"/>
                  </a:cxn>
                  <a:cxn ang="T16">
                    <a:pos x="T8" y="T9"/>
                  </a:cxn>
                  <a:cxn ang="T17">
                    <a:pos x="T10" y="T11"/>
                  </a:cxn>
                </a:cxnLst>
                <a:rect l="T18" t="T19" r="T20" b="T21"/>
                <a:pathLst>
                  <a:path w="203" h="77">
                    <a:moveTo>
                      <a:pt x="202" y="2"/>
                    </a:moveTo>
                    <a:lnTo>
                      <a:pt x="200" y="0"/>
                    </a:lnTo>
                    <a:lnTo>
                      <a:pt x="0" y="72"/>
                    </a:lnTo>
                    <a:lnTo>
                      <a:pt x="2" y="76"/>
                    </a:lnTo>
                    <a:lnTo>
                      <a:pt x="202" y="5"/>
                    </a:lnTo>
                    <a:lnTo>
                      <a:pt x="202" y="2"/>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64" name="Freeform 28"/>
              <p:cNvSpPr>
                <a:spLocks noChangeAspect="1"/>
              </p:cNvSpPr>
              <p:nvPr/>
            </p:nvSpPr>
            <p:spPr bwMode="auto">
              <a:xfrm>
                <a:off x="4758" y="2571"/>
                <a:ext cx="208" cy="80"/>
              </a:xfrm>
              <a:custGeom>
                <a:avLst/>
                <a:gdLst>
                  <a:gd name="T0" fmla="*/ 205 w 208"/>
                  <a:gd name="T1" fmla="*/ 1 h 80"/>
                  <a:gd name="T2" fmla="*/ 204 w 208"/>
                  <a:gd name="T3" fmla="*/ 0 h 80"/>
                  <a:gd name="T4" fmla="*/ 0 w 208"/>
                  <a:gd name="T5" fmla="*/ 75 h 80"/>
                  <a:gd name="T6" fmla="*/ 2 w 208"/>
                  <a:gd name="T7" fmla="*/ 79 h 80"/>
                  <a:gd name="T8" fmla="*/ 207 w 208"/>
                  <a:gd name="T9" fmla="*/ 2 h 80"/>
                  <a:gd name="T10" fmla="*/ 205 w 208"/>
                  <a:gd name="T11" fmla="*/ 1 h 80"/>
                  <a:gd name="T12" fmla="*/ 0 60000 65536"/>
                  <a:gd name="T13" fmla="*/ 0 60000 65536"/>
                  <a:gd name="T14" fmla="*/ 0 60000 65536"/>
                  <a:gd name="T15" fmla="*/ 0 60000 65536"/>
                  <a:gd name="T16" fmla="*/ 0 60000 65536"/>
                  <a:gd name="T17" fmla="*/ 0 60000 65536"/>
                  <a:gd name="T18" fmla="*/ 0 w 208"/>
                  <a:gd name="T19" fmla="*/ 0 h 80"/>
                  <a:gd name="T20" fmla="*/ 208 w 208"/>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208" h="80">
                    <a:moveTo>
                      <a:pt x="205" y="1"/>
                    </a:moveTo>
                    <a:lnTo>
                      <a:pt x="204" y="0"/>
                    </a:lnTo>
                    <a:lnTo>
                      <a:pt x="0" y="75"/>
                    </a:lnTo>
                    <a:lnTo>
                      <a:pt x="2" y="79"/>
                    </a:lnTo>
                    <a:lnTo>
                      <a:pt x="207" y="2"/>
                    </a:lnTo>
                    <a:lnTo>
                      <a:pt x="205" y="1"/>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65" name="Freeform 29"/>
              <p:cNvSpPr>
                <a:spLocks noChangeAspect="1"/>
              </p:cNvSpPr>
              <p:nvPr/>
            </p:nvSpPr>
            <p:spPr bwMode="auto">
              <a:xfrm>
                <a:off x="4860" y="2556"/>
                <a:ext cx="17" cy="195"/>
              </a:xfrm>
              <a:custGeom>
                <a:avLst/>
                <a:gdLst>
                  <a:gd name="T0" fmla="*/ 4 w 17"/>
                  <a:gd name="T1" fmla="*/ 6 h 195"/>
                  <a:gd name="T2" fmla="*/ 0 w 17"/>
                  <a:gd name="T3" fmla="*/ 3 h 195"/>
                  <a:gd name="T4" fmla="*/ 0 w 17"/>
                  <a:gd name="T5" fmla="*/ 194 h 195"/>
                  <a:gd name="T6" fmla="*/ 16 w 17"/>
                  <a:gd name="T7" fmla="*/ 194 h 195"/>
                  <a:gd name="T8" fmla="*/ 16 w 17"/>
                  <a:gd name="T9" fmla="*/ 3 h 195"/>
                  <a:gd name="T10" fmla="*/ 11 w 17"/>
                  <a:gd name="T11" fmla="*/ 0 h 195"/>
                  <a:gd name="T12" fmla="*/ 16 w 17"/>
                  <a:gd name="T13" fmla="*/ 3 h 195"/>
                  <a:gd name="T14" fmla="*/ 16 w 17"/>
                  <a:gd name="T15" fmla="*/ 2 h 195"/>
                  <a:gd name="T16" fmla="*/ 11 w 17"/>
                  <a:gd name="T17" fmla="*/ 0 h 195"/>
                  <a:gd name="T18" fmla="*/ 4 w 17"/>
                  <a:gd name="T19" fmla="*/ 6 h 1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95"/>
                  <a:gd name="T32" fmla="*/ 17 w 17"/>
                  <a:gd name="T33" fmla="*/ 195 h 1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95">
                    <a:moveTo>
                      <a:pt x="4" y="6"/>
                    </a:moveTo>
                    <a:lnTo>
                      <a:pt x="0" y="3"/>
                    </a:lnTo>
                    <a:lnTo>
                      <a:pt x="0" y="194"/>
                    </a:lnTo>
                    <a:lnTo>
                      <a:pt x="16" y="194"/>
                    </a:lnTo>
                    <a:lnTo>
                      <a:pt x="16" y="3"/>
                    </a:lnTo>
                    <a:lnTo>
                      <a:pt x="11" y="0"/>
                    </a:lnTo>
                    <a:lnTo>
                      <a:pt x="16" y="3"/>
                    </a:lnTo>
                    <a:lnTo>
                      <a:pt x="16" y="2"/>
                    </a:lnTo>
                    <a:lnTo>
                      <a:pt x="11" y="0"/>
                    </a:lnTo>
                    <a:lnTo>
                      <a:pt x="4" y="6"/>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66" name="Freeform 30"/>
              <p:cNvSpPr>
                <a:spLocks noChangeAspect="1"/>
              </p:cNvSpPr>
              <p:nvPr/>
            </p:nvSpPr>
            <p:spPr bwMode="auto">
              <a:xfrm>
                <a:off x="4654" y="2495"/>
                <a:ext cx="212" cy="68"/>
              </a:xfrm>
              <a:custGeom>
                <a:avLst/>
                <a:gdLst>
                  <a:gd name="T0" fmla="*/ 2 w 212"/>
                  <a:gd name="T1" fmla="*/ 3 h 68"/>
                  <a:gd name="T2" fmla="*/ 0 w 212"/>
                  <a:gd name="T3" fmla="*/ 4 h 68"/>
                  <a:gd name="T4" fmla="*/ 208 w 212"/>
                  <a:gd name="T5" fmla="*/ 67 h 68"/>
                  <a:gd name="T6" fmla="*/ 211 w 212"/>
                  <a:gd name="T7" fmla="*/ 61 h 68"/>
                  <a:gd name="T8" fmla="*/ 4 w 212"/>
                  <a:gd name="T9" fmla="*/ 0 h 68"/>
                  <a:gd name="T10" fmla="*/ 2 w 212"/>
                  <a:gd name="T11" fmla="*/ 3 h 68"/>
                  <a:gd name="T12" fmla="*/ 0 60000 65536"/>
                  <a:gd name="T13" fmla="*/ 0 60000 65536"/>
                  <a:gd name="T14" fmla="*/ 0 60000 65536"/>
                  <a:gd name="T15" fmla="*/ 0 60000 65536"/>
                  <a:gd name="T16" fmla="*/ 0 60000 65536"/>
                  <a:gd name="T17" fmla="*/ 0 60000 65536"/>
                  <a:gd name="T18" fmla="*/ 0 w 212"/>
                  <a:gd name="T19" fmla="*/ 0 h 68"/>
                  <a:gd name="T20" fmla="*/ 212 w 212"/>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212" h="68">
                    <a:moveTo>
                      <a:pt x="2" y="3"/>
                    </a:moveTo>
                    <a:lnTo>
                      <a:pt x="0" y="4"/>
                    </a:lnTo>
                    <a:lnTo>
                      <a:pt x="208" y="67"/>
                    </a:lnTo>
                    <a:lnTo>
                      <a:pt x="211" y="61"/>
                    </a:lnTo>
                    <a:lnTo>
                      <a:pt x="4" y="0"/>
                    </a:lnTo>
                    <a:lnTo>
                      <a:pt x="2" y="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67" name="Freeform 31"/>
              <p:cNvSpPr>
                <a:spLocks noChangeAspect="1"/>
              </p:cNvSpPr>
              <p:nvPr/>
            </p:nvSpPr>
            <p:spPr bwMode="auto">
              <a:xfrm>
                <a:off x="4912" y="2539"/>
                <a:ext cx="17" cy="194"/>
              </a:xfrm>
              <a:custGeom>
                <a:avLst/>
                <a:gdLst>
                  <a:gd name="T0" fmla="*/ 2 w 17"/>
                  <a:gd name="T1" fmla="*/ 4 h 194"/>
                  <a:gd name="T2" fmla="*/ 0 w 17"/>
                  <a:gd name="T3" fmla="*/ 2 h 194"/>
                  <a:gd name="T4" fmla="*/ 0 w 17"/>
                  <a:gd name="T5" fmla="*/ 193 h 194"/>
                  <a:gd name="T6" fmla="*/ 16 w 17"/>
                  <a:gd name="T7" fmla="*/ 193 h 194"/>
                  <a:gd name="T8" fmla="*/ 16 w 17"/>
                  <a:gd name="T9" fmla="*/ 2 h 194"/>
                  <a:gd name="T10" fmla="*/ 11 w 17"/>
                  <a:gd name="T11" fmla="*/ 0 h 194"/>
                  <a:gd name="T12" fmla="*/ 16 w 17"/>
                  <a:gd name="T13" fmla="*/ 2 h 194"/>
                  <a:gd name="T14" fmla="*/ 16 w 17"/>
                  <a:gd name="T15" fmla="*/ 0 h 194"/>
                  <a:gd name="T16" fmla="*/ 11 w 17"/>
                  <a:gd name="T17" fmla="*/ 0 h 194"/>
                  <a:gd name="T18" fmla="*/ 2 w 17"/>
                  <a:gd name="T19" fmla="*/ 4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94"/>
                  <a:gd name="T32" fmla="*/ 17 w 17"/>
                  <a:gd name="T33" fmla="*/ 194 h 1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94">
                    <a:moveTo>
                      <a:pt x="2" y="4"/>
                    </a:moveTo>
                    <a:lnTo>
                      <a:pt x="0" y="2"/>
                    </a:lnTo>
                    <a:lnTo>
                      <a:pt x="0" y="193"/>
                    </a:lnTo>
                    <a:lnTo>
                      <a:pt x="16" y="193"/>
                    </a:lnTo>
                    <a:lnTo>
                      <a:pt x="16" y="2"/>
                    </a:lnTo>
                    <a:lnTo>
                      <a:pt x="11" y="0"/>
                    </a:lnTo>
                    <a:lnTo>
                      <a:pt x="16" y="2"/>
                    </a:lnTo>
                    <a:lnTo>
                      <a:pt x="16" y="0"/>
                    </a:lnTo>
                    <a:lnTo>
                      <a:pt x="11" y="0"/>
                    </a:lnTo>
                    <a:lnTo>
                      <a:pt x="2" y="4"/>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68" name="Freeform 32"/>
              <p:cNvSpPr>
                <a:spLocks noChangeAspect="1"/>
              </p:cNvSpPr>
              <p:nvPr/>
            </p:nvSpPr>
            <p:spPr bwMode="auto">
              <a:xfrm>
                <a:off x="4711" y="2478"/>
                <a:ext cx="207" cy="66"/>
              </a:xfrm>
              <a:custGeom>
                <a:avLst/>
                <a:gdLst>
                  <a:gd name="T0" fmla="*/ 2 w 207"/>
                  <a:gd name="T1" fmla="*/ 1 h 66"/>
                  <a:gd name="T2" fmla="*/ 0 w 207"/>
                  <a:gd name="T3" fmla="*/ 4 h 66"/>
                  <a:gd name="T4" fmla="*/ 202 w 207"/>
                  <a:gd name="T5" fmla="*/ 65 h 66"/>
                  <a:gd name="T6" fmla="*/ 206 w 207"/>
                  <a:gd name="T7" fmla="*/ 61 h 66"/>
                  <a:gd name="T8" fmla="*/ 4 w 207"/>
                  <a:gd name="T9" fmla="*/ 0 h 66"/>
                  <a:gd name="T10" fmla="*/ 2 w 207"/>
                  <a:gd name="T11" fmla="*/ 1 h 66"/>
                  <a:gd name="T12" fmla="*/ 0 60000 65536"/>
                  <a:gd name="T13" fmla="*/ 0 60000 65536"/>
                  <a:gd name="T14" fmla="*/ 0 60000 65536"/>
                  <a:gd name="T15" fmla="*/ 0 60000 65536"/>
                  <a:gd name="T16" fmla="*/ 0 60000 65536"/>
                  <a:gd name="T17" fmla="*/ 0 60000 65536"/>
                  <a:gd name="T18" fmla="*/ 0 w 207"/>
                  <a:gd name="T19" fmla="*/ 0 h 66"/>
                  <a:gd name="T20" fmla="*/ 207 w 207"/>
                  <a:gd name="T21" fmla="*/ 66 h 66"/>
                </a:gdLst>
                <a:ahLst/>
                <a:cxnLst>
                  <a:cxn ang="T12">
                    <a:pos x="T0" y="T1"/>
                  </a:cxn>
                  <a:cxn ang="T13">
                    <a:pos x="T2" y="T3"/>
                  </a:cxn>
                  <a:cxn ang="T14">
                    <a:pos x="T4" y="T5"/>
                  </a:cxn>
                  <a:cxn ang="T15">
                    <a:pos x="T6" y="T7"/>
                  </a:cxn>
                  <a:cxn ang="T16">
                    <a:pos x="T8" y="T9"/>
                  </a:cxn>
                  <a:cxn ang="T17">
                    <a:pos x="T10" y="T11"/>
                  </a:cxn>
                </a:cxnLst>
                <a:rect l="T18" t="T19" r="T20" b="T21"/>
                <a:pathLst>
                  <a:path w="207" h="66">
                    <a:moveTo>
                      <a:pt x="2" y="1"/>
                    </a:moveTo>
                    <a:lnTo>
                      <a:pt x="0" y="4"/>
                    </a:lnTo>
                    <a:lnTo>
                      <a:pt x="202" y="65"/>
                    </a:lnTo>
                    <a:lnTo>
                      <a:pt x="206" y="61"/>
                    </a:lnTo>
                    <a:lnTo>
                      <a:pt x="4" y="0"/>
                    </a:lnTo>
                    <a:lnTo>
                      <a:pt x="2" y="1"/>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69" name="Freeform 33"/>
              <p:cNvSpPr>
                <a:spLocks noChangeAspect="1"/>
              </p:cNvSpPr>
              <p:nvPr/>
            </p:nvSpPr>
            <p:spPr bwMode="auto">
              <a:xfrm>
                <a:off x="4756" y="2615"/>
                <a:ext cx="208" cy="88"/>
              </a:xfrm>
              <a:custGeom>
                <a:avLst/>
                <a:gdLst>
                  <a:gd name="T0" fmla="*/ 206 w 208"/>
                  <a:gd name="T1" fmla="*/ 1 h 88"/>
                  <a:gd name="T2" fmla="*/ 206 w 208"/>
                  <a:gd name="T3" fmla="*/ 0 h 88"/>
                  <a:gd name="T4" fmla="*/ 0 w 208"/>
                  <a:gd name="T5" fmla="*/ 82 h 88"/>
                  <a:gd name="T6" fmla="*/ 4 w 208"/>
                  <a:gd name="T7" fmla="*/ 87 h 88"/>
                  <a:gd name="T8" fmla="*/ 207 w 208"/>
                  <a:gd name="T9" fmla="*/ 4 h 88"/>
                  <a:gd name="T10" fmla="*/ 206 w 208"/>
                  <a:gd name="T11" fmla="*/ 1 h 88"/>
                  <a:gd name="T12" fmla="*/ 0 60000 65536"/>
                  <a:gd name="T13" fmla="*/ 0 60000 65536"/>
                  <a:gd name="T14" fmla="*/ 0 60000 65536"/>
                  <a:gd name="T15" fmla="*/ 0 60000 65536"/>
                  <a:gd name="T16" fmla="*/ 0 60000 65536"/>
                  <a:gd name="T17" fmla="*/ 0 60000 65536"/>
                  <a:gd name="T18" fmla="*/ 0 w 208"/>
                  <a:gd name="T19" fmla="*/ 0 h 88"/>
                  <a:gd name="T20" fmla="*/ 208 w 208"/>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208" h="88">
                    <a:moveTo>
                      <a:pt x="206" y="1"/>
                    </a:moveTo>
                    <a:lnTo>
                      <a:pt x="206" y="0"/>
                    </a:lnTo>
                    <a:lnTo>
                      <a:pt x="0" y="82"/>
                    </a:lnTo>
                    <a:lnTo>
                      <a:pt x="4" y="87"/>
                    </a:lnTo>
                    <a:lnTo>
                      <a:pt x="207" y="4"/>
                    </a:lnTo>
                    <a:lnTo>
                      <a:pt x="206" y="1"/>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70" name="Freeform 34"/>
              <p:cNvSpPr>
                <a:spLocks noChangeAspect="1"/>
              </p:cNvSpPr>
              <p:nvPr/>
            </p:nvSpPr>
            <p:spPr bwMode="auto">
              <a:xfrm>
                <a:off x="4756" y="2662"/>
                <a:ext cx="208" cy="85"/>
              </a:xfrm>
              <a:custGeom>
                <a:avLst/>
                <a:gdLst>
                  <a:gd name="T0" fmla="*/ 206 w 208"/>
                  <a:gd name="T1" fmla="*/ 3 h 85"/>
                  <a:gd name="T2" fmla="*/ 206 w 208"/>
                  <a:gd name="T3" fmla="*/ 0 h 85"/>
                  <a:gd name="T4" fmla="*/ 0 w 208"/>
                  <a:gd name="T5" fmla="*/ 81 h 85"/>
                  <a:gd name="T6" fmla="*/ 2 w 208"/>
                  <a:gd name="T7" fmla="*/ 84 h 85"/>
                  <a:gd name="T8" fmla="*/ 207 w 208"/>
                  <a:gd name="T9" fmla="*/ 4 h 85"/>
                  <a:gd name="T10" fmla="*/ 206 w 208"/>
                  <a:gd name="T11" fmla="*/ 3 h 85"/>
                  <a:gd name="T12" fmla="*/ 0 60000 65536"/>
                  <a:gd name="T13" fmla="*/ 0 60000 65536"/>
                  <a:gd name="T14" fmla="*/ 0 60000 65536"/>
                  <a:gd name="T15" fmla="*/ 0 60000 65536"/>
                  <a:gd name="T16" fmla="*/ 0 60000 65536"/>
                  <a:gd name="T17" fmla="*/ 0 60000 65536"/>
                  <a:gd name="T18" fmla="*/ 0 w 208"/>
                  <a:gd name="T19" fmla="*/ 0 h 85"/>
                  <a:gd name="T20" fmla="*/ 208 w 208"/>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208" h="85">
                    <a:moveTo>
                      <a:pt x="206" y="3"/>
                    </a:moveTo>
                    <a:lnTo>
                      <a:pt x="206" y="0"/>
                    </a:lnTo>
                    <a:lnTo>
                      <a:pt x="0" y="81"/>
                    </a:lnTo>
                    <a:lnTo>
                      <a:pt x="2" y="84"/>
                    </a:lnTo>
                    <a:lnTo>
                      <a:pt x="207" y="4"/>
                    </a:lnTo>
                    <a:lnTo>
                      <a:pt x="206" y="3"/>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71" name="Freeform 35"/>
              <p:cNvSpPr>
                <a:spLocks noChangeAspect="1"/>
              </p:cNvSpPr>
              <p:nvPr/>
            </p:nvSpPr>
            <p:spPr bwMode="auto">
              <a:xfrm>
                <a:off x="4621" y="2633"/>
                <a:ext cx="114" cy="87"/>
              </a:xfrm>
              <a:custGeom>
                <a:avLst/>
                <a:gdLst>
                  <a:gd name="T0" fmla="*/ 63 w 114"/>
                  <a:gd name="T1" fmla="*/ 0 h 87"/>
                  <a:gd name="T2" fmla="*/ 79 w 114"/>
                  <a:gd name="T3" fmla="*/ 5 h 87"/>
                  <a:gd name="T4" fmla="*/ 77 w 114"/>
                  <a:gd name="T5" fmla="*/ 16 h 87"/>
                  <a:gd name="T6" fmla="*/ 85 w 114"/>
                  <a:gd name="T7" fmla="*/ 22 h 87"/>
                  <a:gd name="T8" fmla="*/ 100 w 114"/>
                  <a:gd name="T9" fmla="*/ 17 h 87"/>
                  <a:gd name="T10" fmla="*/ 109 w 114"/>
                  <a:gd name="T11" fmla="*/ 27 h 87"/>
                  <a:gd name="T12" fmla="*/ 96 w 114"/>
                  <a:gd name="T13" fmla="*/ 36 h 87"/>
                  <a:gd name="T14" fmla="*/ 98 w 114"/>
                  <a:gd name="T15" fmla="*/ 43 h 87"/>
                  <a:gd name="T16" fmla="*/ 113 w 114"/>
                  <a:gd name="T17" fmla="*/ 49 h 87"/>
                  <a:gd name="T18" fmla="*/ 109 w 114"/>
                  <a:gd name="T19" fmla="*/ 60 h 87"/>
                  <a:gd name="T20" fmla="*/ 92 w 114"/>
                  <a:gd name="T21" fmla="*/ 59 h 87"/>
                  <a:gd name="T22" fmla="*/ 87 w 114"/>
                  <a:gd name="T23" fmla="*/ 66 h 87"/>
                  <a:gd name="T24" fmla="*/ 92 w 114"/>
                  <a:gd name="T25" fmla="*/ 77 h 87"/>
                  <a:gd name="T26" fmla="*/ 77 w 114"/>
                  <a:gd name="T27" fmla="*/ 83 h 87"/>
                  <a:gd name="T28" fmla="*/ 68 w 114"/>
                  <a:gd name="T29" fmla="*/ 74 h 87"/>
                  <a:gd name="T30" fmla="*/ 57 w 114"/>
                  <a:gd name="T31" fmla="*/ 76 h 87"/>
                  <a:gd name="T32" fmla="*/ 50 w 114"/>
                  <a:gd name="T33" fmla="*/ 86 h 87"/>
                  <a:gd name="T34" fmla="*/ 33 w 114"/>
                  <a:gd name="T35" fmla="*/ 83 h 87"/>
                  <a:gd name="T36" fmla="*/ 35 w 114"/>
                  <a:gd name="T37" fmla="*/ 70 h 87"/>
                  <a:gd name="T38" fmla="*/ 27 w 114"/>
                  <a:gd name="T39" fmla="*/ 66 h 87"/>
                  <a:gd name="T40" fmla="*/ 11 w 114"/>
                  <a:gd name="T41" fmla="*/ 70 h 87"/>
                  <a:gd name="T42" fmla="*/ 1 w 114"/>
                  <a:gd name="T43" fmla="*/ 60 h 87"/>
                  <a:gd name="T44" fmla="*/ 14 w 114"/>
                  <a:gd name="T45" fmla="*/ 52 h 87"/>
                  <a:gd name="T46" fmla="*/ 13 w 114"/>
                  <a:gd name="T47" fmla="*/ 43 h 87"/>
                  <a:gd name="T48" fmla="*/ 0 w 114"/>
                  <a:gd name="T49" fmla="*/ 39 h 87"/>
                  <a:gd name="T50" fmla="*/ 3 w 114"/>
                  <a:gd name="T51" fmla="*/ 27 h 87"/>
                  <a:gd name="T52" fmla="*/ 20 w 114"/>
                  <a:gd name="T53" fmla="*/ 29 h 87"/>
                  <a:gd name="T54" fmla="*/ 25 w 114"/>
                  <a:gd name="T55" fmla="*/ 20 h 87"/>
                  <a:gd name="T56" fmla="*/ 20 w 114"/>
                  <a:gd name="T57" fmla="*/ 9 h 87"/>
                  <a:gd name="T58" fmla="*/ 35 w 114"/>
                  <a:gd name="T59" fmla="*/ 3 h 87"/>
                  <a:gd name="T60" fmla="*/ 44 w 114"/>
                  <a:gd name="T61" fmla="*/ 13 h 87"/>
                  <a:gd name="T62" fmla="*/ 55 w 114"/>
                  <a:gd name="T63" fmla="*/ 12 h 87"/>
                  <a:gd name="T64" fmla="*/ 63 w 114"/>
                  <a:gd name="T65" fmla="*/ 0 h 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87"/>
                  <a:gd name="T101" fmla="*/ 114 w 114"/>
                  <a:gd name="T102" fmla="*/ 87 h 8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87">
                    <a:moveTo>
                      <a:pt x="63" y="0"/>
                    </a:moveTo>
                    <a:lnTo>
                      <a:pt x="79" y="5"/>
                    </a:lnTo>
                    <a:lnTo>
                      <a:pt x="77" y="16"/>
                    </a:lnTo>
                    <a:lnTo>
                      <a:pt x="85" y="22"/>
                    </a:lnTo>
                    <a:lnTo>
                      <a:pt x="100" y="17"/>
                    </a:lnTo>
                    <a:lnTo>
                      <a:pt x="109" y="27"/>
                    </a:lnTo>
                    <a:lnTo>
                      <a:pt x="96" y="36"/>
                    </a:lnTo>
                    <a:lnTo>
                      <a:pt x="98" y="43"/>
                    </a:lnTo>
                    <a:lnTo>
                      <a:pt x="113" y="49"/>
                    </a:lnTo>
                    <a:lnTo>
                      <a:pt x="109" y="60"/>
                    </a:lnTo>
                    <a:lnTo>
                      <a:pt x="92" y="59"/>
                    </a:lnTo>
                    <a:lnTo>
                      <a:pt x="87" y="66"/>
                    </a:lnTo>
                    <a:lnTo>
                      <a:pt x="92" y="77"/>
                    </a:lnTo>
                    <a:lnTo>
                      <a:pt x="77" y="83"/>
                    </a:lnTo>
                    <a:lnTo>
                      <a:pt x="68" y="74"/>
                    </a:lnTo>
                    <a:lnTo>
                      <a:pt x="57" y="76"/>
                    </a:lnTo>
                    <a:lnTo>
                      <a:pt x="50" y="86"/>
                    </a:lnTo>
                    <a:lnTo>
                      <a:pt x="33" y="83"/>
                    </a:lnTo>
                    <a:lnTo>
                      <a:pt x="35" y="70"/>
                    </a:lnTo>
                    <a:lnTo>
                      <a:pt x="27" y="66"/>
                    </a:lnTo>
                    <a:lnTo>
                      <a:pt x="11" y="70"/>
                    </a:lnTo>
                    <a:lnTo>
                      <a:pt x="1" y="60"/>
                    </a:lnTo>
                    <a:lnTo>
                      <a:pt x="14" y="52"/>
                    </a:lnTo>
                    <a:lnTo>
                      <a:pt x="13" y="43"/>
                    </a:lnTo>
                    <a:lnTo>
                      <a:pt x="0" y="39"/>
                    </a:lnTo>
                    <a:lnTo>
                      <a:pt x="3" y="27"/>
                    </a:lnTo>
                    <a:lnTo>
                      <a:pt x="20" y="29"/>
                    </a:lnTo>
                    <a:lnTo>
                      <a:pt x="25" y="20"/>
                    </a:lnTo>
                    <a:lnTo>
                      <a:pt x="20" y="9"/>
                    </a:lnTo>
                    <a:lnTo>
                      <a:pt x="35" y="3"/>
                    </a:lnTo>
                    <a:lnTo>
                      <a:pt x="44" y="13"/>
                    </a:lnTo>
                    <a:lnTo>
                      <a:pt x="55" y="12"/>
                    </a:lnTo>
                    <a:lnTo>
                      <a:pt x="63" y="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72" name="Freeform 36"/>
              <p:cNvSpPr>
                <a:spLocks noChangeAspect="1"/>
              </p:cNvSpPr>
              <p:nvPr/>
            </p:nvSpPr>
            <p:spPr bwMode="auto">
              <a:xfrm>
                <a:off x="4621" y="2633"/>
                <a:ext cx="114" cy="87"/>
              </a:xfrm>
              <a:custGeom>
                <a:avLst/>
                <a:gdLst>
                  <a:gd name="T0" fmla="*/ 63 w 114"/>
                  <a:gd name="T1" fmla="*/ 0 h 87"/>
                  <a:gd name="T2" fmla="*/ 79 w 114"/>
                  <a:gd name="T3" fmla="*/ 5 h 87"/>
                  <a:gd name="T4" fmla="*/ 77 w 114"/>
                  <a:gd name="T5" fmla="*/ 16 h 87"/>
                  <a:gd name="T6" fmla="*/ 85 w 114"/>
                  <a:gd name="T7" fmla="*/ 22 h 87"/>
                  <a:gd name="T8" fmla="*/ 100 w 114"/>
                  <a:gd name="T9" fmla="*/ 17 h 87"/>
                  <a:gd name="T10" fmla="*/ 109 w 114"/>
                  <a:gd name="T11" fmla="*/ 27 h 87"/>
                  <a:gd name="T12" fmla="*/ 96 w 114"/>
                  <a:gd name="T13" fmla="*/ 36 h 87"/>
                  <a:gd name="T14" fmla="*/ 98 w 114"/>
                  <a:gd name="T15" fmla="*/ 43 h 87"/>
                  <a:gd name="T16" fmla="*/ 113 w 114"/>
                  <a:gd name="T17" fmla="*/ 49 h 87"/>
                  <a:gd name="T18" fmla="*/ 109 w 114"/>
                  <a:gd name="T19" fmla="*/ 60 h 87"/>
                  <a:gd name="T20" fmla="*/ 92 w 114"/>
                  <a:gd name="T21" fmla="*/ 59 h 87"/>
                  <a:gd name="T22" fmla="*/ 87 w 114"/>
                  <a:gd name="T23" fmla="*/ 66 h 87"/>
                  <a:gd name="T24" fmla="*/ 92 w 114"/>
                  <a:gd name="T25" fmla="*/ 77 h 87"/>
                  <a:gd name="T26" fmla="*/ 77 w 114"/>
                  <a:gd name="T27" fmla="*/ 83 h 87"/>
                  <a:gd name="T28" fmla="*/ 68 w 114"/>
                  <a:gd name="T29" fmla="*/ 74 h 87"/>
                  <a:gd name="T30" fmla="*/ 57 w 114"/>
                  <a:gd name="T31" fmla="*/ 76 h 87"/>
                  <a:gd name="T32" fmla="*/ 50 w 114"/>
                  <a:gd name="T33" fmla="*/ 86 h 87"/>
                  <a:gd name="T34" fmla="*/ 33 w 114"/>
                  <a:gd name="T35" fmla="*/ 83 h 87"/>
                  <a:gd name="T36" fmla="*/ 35 w 114"/>
                  <a:gd name="T37" fmla="*/ 70 h 87"/>
                  <a:gd name="T38" fmla="*/ 27 w 114"/>
                  <a:gd name="T39" fmla="*/ 66 h 87"/>
                  <a:gd name="T40" fmla="*/ 11 w 114"/>
                  <a:gd name="T41" fmla="*/ 70 h 87"/>
                  <a:gd name="T42" fmla="*/ 1 w 114"/>
                  <a:gd name="T43" fmla="*/ 60 h 87"/>
                  <a:gd name="T44" fmla="*/ 14 w 114"/>
                  <a:gd name="T45" fmla="*/ 52 h 87"/>
                  <a:gd name="T46" fmla="*/ 13 w 114"/>
                  <a:gd name="T47" fmla="*/ 43 h 87"/>
                  <a:gd name="T48" fmla="*/ 0 w 114"/>
                  <a:gd name="T49" fmla="*/ 39 h 87"/>
                  <a:gd name="T50" fmla="*/ 3 w 114"/>
                  <a:gd name="T51" fmla="*/ 27 h 87"/>
                  <a:gd name="T52" fmla="*/ 20 w 114"/>
                  <a:gd name="T53" fmla="*/ 29 h 87"/>
                  <a:gd name="T54" fmla="*/ 25 w 114"/>
                  <a:gd name="T55" fmla="*/ 20 h 87"/>
                  <a:gd name="T56" fmla="*/ 20 w 114"/>
                  <a:gd name="T57" fmla="*/ 9 h 87"/>
                  <a:gd name="T58" fmla="*/ 35 w 114"/>
                  <a:gd name="T59" fmla="*/ 3 h 87"/>
                  <a:gd name="T60" fmla="*/ 44 w 114"/>
                  <a:gd name="T61" fmla="*/ 13 h 87"/>
                  <a:gd name="T62" fmla="*/ 55 w 114"/>
                  <a:gd name="T63" fmla="*/ 12 h 87"/>
                  <a:gd name="T64" fmla="*/ 63 w 114"/>
                  <a:gd name="T65" fmla="*/ 0 h 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4"/>
                  <a:gd name="T100" fmla="*/ 0 h 87"/>
                  <a:gd name="T101" fmla="*/ 114 w 114"/>
                  <a:gd name="T102" fmla="*/ 87 h 8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4" h="87">
                    <a:moveTo>
                      <a:pt x="63" y="0"/>
                    </a:moveTo>
                    <a:lnTo>
                      <a:pt x="79" y="5"/>
                    </a:lnTo>
                    <a:lnTo>
                      <a:pt x="77" y="16"/>
                    </a:lnTo>
                    <a:lnTo>
                      <a:pt x="85" y="22"/>
                    </a:lnTo>
                    <a:lnTo>
                      <a:pt x="100" y="17"/>
                    </a:lnTo>
                    <a:lnTo>
                      <a:pt x="109" y="27"/>
                    </a:lnTo>
                    <a:lnTo>
                      <a:pt x="96" y="36"/>
                    </a:lnTo>
                    <a:lnTo>
                      <a:pt x="98" y="43"/>
                    </a:lnTo>
                    <a:lnTo>
                      <a:pt x="113" y="49"/>
                    </a:lnTo>
                    <a:lnTo>
                      <a:pt x="109" y="60"/>
                    </a:lnTo>
                    <a:lnTo>
                      <a:pt x="92" y="59"/>
                    </a:lnTo>
                    <a:lnTo>
                      <a:pt x="87" y="66"/>
                    </a:lnTo>
                    <a:lnTo>
                      <a:pt x="92" y="77"/>
                    </a:lnTo>
                    <a:lnTo>
                      <a:pt x="77" y="83"/>
                    </a:lnTo>
                    <a:lnTo>
                      <a:pt x="68" y="74"/>
                    </a:lnTo>
                    <a:lnTo>
                      <a:pt x="57" y="76"/>
                    </a:lnTo>
                    <a:lnTo>
                      <a:pt x="50" y="86"/>
                    </a:lnTo>
                    <a:lnTo>
                      <a:pt x="33" y="83"/>
                    </a:lnTo>
                    <a:lnTo>
                      <a:pt x="35" y="70"/>
                    </a:lnTo>
                    <a:lnTo>
                      <a:pt x="27" y="66"/>
                    </a:lnTo>
                    <a:lnTo>
                      <a:pt x="11" y="70"/>
                    </a:lnTo>
                    <a:lnTo>
                      <a:pt x="1" y="60"/>
                    </a:lnTo>
                    <a:lnTo>
                      <a:pt x="14" y="52"/>
                    </a:lnTo>
                    <a:lnTo>
                      <a:pt x="13" y="43"/>
                    </a:lnTo>
                    <a:lnTo>
                      <a:pt x="0" y="39"/>
                    </a:lnTo>
                    <a:lnTo>
                      <a:pt x="3" y="27"/>
                    </a:lnTo>
                    <a:lnTo>
                      <a:pt x="20" y="29"/>
                    </a:lnTo>
                    <a:lnTo>
                      <a:pt x="25" y="20"/>
                    </a:lnTo>
                    <a:lnTo>
                      <a:pt x="20" y="9"/>
                    </a:lnTo>
                    <a:lnTo>
                      <a:pt x="35" y="3"/>
                    </a:lnTo>
                    <a:lnTo>
                      <a:pt x="44" y="13"/>
                    </a:lnTo>
                    <a:lnTo>
                      <a:pt x="55" y="12"/>
                    </a:lnTo>
                    <a:lnTo>
                      <a:pt x="63"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773" name="Freeform 37"/>
              <p:cNvSpPr>
                <a:spLocks noChangeAspect="1"/>
              </p:cNvSpPr>
              <p:nvPr/>
            </p:nvSpPr>
            <p:spPr bwMode="auto">
              <a:xfrm>
                <a:off x="4667" y="2669"/>
                <a:ext cx="21" cy="17"/>
              </a:xfrm>
              <a:custGeom>
                <a:avLst/>
                <a:gdLst>
                  <a:gd name="T0" fmla="*/ 7 w 21"/>
                  <a:gd name="T1" fmla="*/ 16 h 17"/>
                  <a:gd name="T2" fmla="*/ 11 w 21"/>
                  <a:gd name="T3" fmla="*/ 16 h 17"/>
                  <a:gd name="T4" fmla="*/ 15 w 21"/>
                  <a:gd name="T5" fmla="*/ 14 h 17"/>
                  <a:gd name="T6" fmla="*/ 17 w 21"/>
                  <a:gd name="T7" fmla="*/ 11 h 17"/>
                  <a:gd name="T8" fmla="*/ 18 w 21"/>
                  <a:gd name="T9" fmla="*/ 10 h 17"/>
                  <a:gd name="T10" fmla="*/ 20 w 21"/>
                  <a:gd name="T11" fmla="*/ 7 h 17"/>
                  <a:gd name="T12" fmla="*/ 18 w 21"/>
                  <a:gd name="T13" fmla="*/ 4 h 17"/>
                  <a:gd name="T14" fmla="*/ 17 w 21"/>
                  <a:gd name="T15" fmla="*/ 1 h 17"/>
                  <a:gd name="T16" fmla="*/ 13 w 21"/>
                  <a:gd name="T17" fmla="*/ 0 h 17"/>
                  <a:gd name="T18" fmla="*/ 9 w 21"/>
                  <a:gd name="T19" fmla="*/ 0 h 17"/>
                  <a:gd name="T20" fmla="*/ 5 w 21"/>
                  <a:gd name="T21" fmla="*/ 1 h 17"/>
                  <a:gd name="T22" fmla="*/ 2 w 21"/>
                  <a:gd name="T23" fmla="*/ 3 h 17"/>
                  <a:gd name="T24" fmla="*/ 0 w 21"/>
                  <a:gd name="T25" fmla="*/ 6 h 17"/>
                  <a:gd name="T26" fmla="*/ 0 w 21"/>
                  <a:gd name="T27" fmla="*/ 8 h 17"/>
                  <a:gd name="T28" fmla="*/ 2 w 21"/>
                  <a:gd name="T29" fmla="*/ 11 h 17"/>
                  <a:gd name="T30" fmla="*/ 4 w 21"/>
                  <a:gd name="T31" fmla="*/ 14 h 17"/>
                  <a:gd name="T32" fmla="*/ 7 w 21"/>
                  <a:gd name="T33" fmla="*/ 16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17"/>
                  <a:gd name="T53" fmla="*/ 21 w 21"/>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17">
                    <a:moveTo>
                      <a:pt x="7" y="16"/>
                    </a:moveTo>
                    <a:lnTo>
                      <a:pt x="11" y="16"/>
                    </a:lnTo>
                    <a:lnTo>
                      <a:pt x="15" y="14"/>
                    </a:lnTo>
                    <a:lnTo>
                      <a:pt x="17" y="11"/>
                    </a:lnTo>
                    <a:lnTo>
                      <a:pt x="18" y="10"/>
                    </a:lnTo>
                    <a:lnTo>
                      <a:pt x="20" y="7"/>
                    </a:lnTo>
                    <a:lnTo>
                      <a:pt x="18" y="4"/>
                    </a:lnTo>
                    <a:lnTo>
                      <a:pt x="17" y="1"/>
                    </a:lnTo>
                    <a:lnTo>
                      <a:pt x="13" y="0"/>
                    </a:lnTo>
                    <a:lnTo>
                      <a:pt x="9" y="0"/>
                    </a:lnTo>
                    <a:lnTo>
                      <a:pt x="5" y="1"/>
                    </a:lnTo>
                    <a:lnTo>
                      <a:pt x="2" y="3"/>
                    </a:lnTo>
                    <a:lnTo>
                      <a:pt x="0" y="6"/>
                    </a:lnTo>
                    <a:lnTo>
                      <a:pt x="0" y="8"/>
                    </a:lnTo>
                    <a:lnTo>
                      <a:pt x="2" y="11"/>
                    </a:lnTo>
                    <a:lnTo>
                      <a:pt x="4" y="14"/>
                    </a:lnTo>
                    <a:lnTo>
                      <a:pt x="7" y="16"/>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74" name="Freeform 38"/>
              <p:cNvSpPr>
                <a:spLocks noChangeAspect="1"/>
              </p:cNvSpPr>
              <p:nvPr/>
            </p:nvSpPr>
            <p:spPr bwMode="auto">
              <a:xfrm>
                <a:off x="4667" y="2669"/>
                <a:ext cx="21" cy="17"/>
              </a:xfrm>
              <a:custGeom>
                <a:avLst/>
                <a:gdLst>
                  <a:gd name="T0" fmla="*/ 7 w 21"/>
                  <a:gd name="T1" fmla="*/ 16 h 17"/>
                  <a:gd name="T2" fmla="*/ 7 w 21"/>
                  <a:gd name="T3" fmla="*/ 16 h 17"/>
                  <a:gd name="T4" fmla="*/ 11 w 21"/>
                  <a:gd name="T5" fmla="*/ 16 h 17"/>
                  <a:gd name="T6" fmla="*/ 15 w 21"/>
                  <a:gd name="T7" fmla="*/ 14 h 17"/>
                  <a:gd name="T8" fmla="*/ 17 w 21"/>
                  <a:gd name="T9" fmla="*/ 11 h 17"/>
                  <a:gd name="T10" fmla="*/ 18 w 21"/>
                  <a:gd name="T11" fmla="*/ 10 h 17"/>
                  <a:gd name="T12" fmla="*/ 18 w 21"/>
                  <a:gd name="T13" fmla="*/ 10 h 17"/>
                  <a:gd name="T14" fmla="*/ 20 w 21"/>
                  <a:gd name="T15" fmla="*/ 7 h 17"/>
                  <a:gd name="T16" fmla="*/ 18 w 21"/>
                  <a:gd name="T17" fmla="*/ 4 h 17"/>
                  <a:gd name="T18" fmla="*/ 17 w 21"/>
                  <a:gd name="T19" fmla="*/ 1 h 17"/>
                  <a:gd name="T20" fmla="*/ 13 w 21"/>
                  <a:gd name="T21" fmla="*/ 0 h 17"/>
                  <a:gd name="T22" fmla="*/ 13 w 21"/>
                  <a:gd name="T23" fmla="*/ 0 h 17"/>
                  <a:gd name="T24" fmla="*/ 9 w 21"/>
                  <a:gd name="T25" fmla="*/ 0 h 17"/>
                  <a:gd name="T26" fmla="*/ 5 w 21"/>
                  <a:gd name="T27" fmla="*/ 1 h 17"/>
                  <a:gd name="T28" fmla="*/ 2 w 21"/>
                  <a:gd name="T29" fmla="*/ 3 h 17"/>
                  <a:gd name="T30" fmla="*/ 0 w 21"/>
                  <a:gd name="T31" fmla="*/ 6 h 17"/>
                  <a:gd name="T32" fmla="*/ 0 w 21"/>
                  <a:gd name="T33" fmla="*/ 6 h 17"/>
                  <a:gd name="T34" fmla="*/ 0 w 21"/>
                  <a:gd name="T35" fmla="*/ 8 h 17"/>
                  <a:gd name="T36" fmla="*/ 2 w 21"/>
                  <a:gd name="T37" fmla="*/ 11 h 17"/>
                  <a:gd name="T38" fmla="*/ 4 w 21"/>
                  <a:gd name="T39" fmla="*/ 14 h 17"/>
                  <a:gd name="T40" fmla="*/ 7 w 21"/>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17"/>
                  <a:gd name="T65" fmla="*/ 21 w 21"/>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17">
                    <a:moveTo>
                      <a:pt x="7" y="16"/>
                    </a:moveTo>
                    <a:lnTo>
                      <a:pt x="7" y="16"/>
                    </a:lnTo>
                    <a:lnTo>
                      <a:pt x="11" y="16"/>
                    </a:lnTo>
                    <a:lnTo>
                      <a:pt x="15" y="14"/>
                    </a:lnTo>
                    <a:lnTo>
                      <a:pt x="17" y="11"/>
                    </a:lnTo>
                    <a:lnTo>
                      <a:pt x="18" y="10"/>
                    </a:lnTo>
                    <a:lnTo>
                      <a:pt x="20" y="7"/>
                    </a:lnTo>
                    <a:lnTo>
                      <a:pt x="18" y="4"/>
                    </a:lnTo>
                    <a:lnTo>
                      <a:pt x="17" y="1"/>
                    </a:lnTo>
                    <a:lnTo>
                      <a:pt x="13" y="0"/>
                    </a:lnTo>
                    <a:lnTo>
                      <a:pt x="9" y="0"/>
                    </a:lnTo>
                    <a:lnTo>
                      <a:pt x="5" y="1"/>
                    </a:lnTo>
                    <a:lnTo>
                      <a:pt x="2" y="3"/>
                    </a:lnTo>
                    <a:lnTo>
                      <a:pt x="0" y="6"/>
                    </a:lnTo>
                    <a:lnTo>
                      <a:pt x="0" y="8"/>
                    </a:lnTo>
                    <a:lnTo>
                      <a:pt x="2" y="11"/>
                    </a:lnTo>
                    <a:lnTo>
                      <a:pt x="4" y="14"/>
                    </a:lnTo>
                    <a:lnTo>
                      <a:pt x="7" y="16"/>
                    </a:lnTo>
                  </a:path>
                </a:pathLst>
              </a:custGeom>
              <a:noFill/>
              <a:ln w="12700" cap="rnd">
                <a:solidFill>
                  <a:srgbClr val="4291E8"/>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775" name="Freeform 39"/>
              <p:cNvSpPr>
                <a:spLocks noChangeAspect="1"/>
              </p:cNvSpPr>
              <p:nvPr/>
            </p:nvSpPr>
            <p:spPr bwMode="auto">
              <a:xfrm>
                <a:off x="4559" y="2602"/>
                <a:ext cx="83" cy="62"/>
              </a:xfrm>
              <a:custGeom>
                <a:avLst/>
                <a:gdLst>
                  <a:gd name="T0" fmla="*/ 32 w 83"/>
                  <a:gd name="T1" fmla="*/ 0 h 62"/>
                  <a:gd name="T2" fmla="*/ 43 w 83"/>
                  <a:gd name="T3" fmla="*/ 0 h 62"/>
                  <a:gd name="T4" fmla="*/ 47 w 83"/>
                  <a:gd name="T5" fmla="*/ 8 h 62"/>
                  <a:gd name="T6" fmla="*/ 54 w 83"/>
                  <a:gd name="T7" fmla="*/ 11 h 62"/>
                  <a:gd name="T8" fmla="*/ 63 w 83"/>
                  <a:gd name="T9" fmla="*/ 6 h 62"/>
                  <a:gd name="T10" fmla="*/ 71 w 83"/>
                  <a:gd name="T11" fmla="*/ 10 h 62"/>
                  <a:gd name="T12" fmla="*/ 65 w 83"/>
                  <a:gd name="T13" fmla="*/ 18 h 62"/>
                  <a:gd name="T14" fmla="*/ 69 w 83"/>
                  <a:gd name="T15" fmla="*/ 23 h 62"/>
                  <a:gd name="T16" fmla="*/ 82 w 83"/>
                  <a:gd name="T17" fmla="*/ 24 h 62"/>
                  <a:gd name="T18" fmla="*/ 82 w 83"/>
                  <a:gd name="T19" fmla="*/ 33 h 62"/>
                  <a:gd name="T20" fmla="*/ 71 w 83"/>
                  <a:gd name="T21" fmla="*/ 34 h 62"/>
                  <a:gd name="T22" fmla="*/ 69 w 83"/>
                  <a:gd name="T23" fmla="*/ 40 h 62"/>
                  <a:gd name="T24" fmla="*/ 75 w 83"/>
                  <a:gd name="T25" fmla="*/ 47 h 62"/>
                  <a:gd name="T26" fmla="*/ 69 w 83"/>
                  <a:gd name="T27" fmla="*/ 54 h 62"/>
                  <a:gd name="T28" fmla="*/ 58 w 83"/>
                  <a:gd name="T29" fmla="*/ 50 h 62"/>
                  <a:gd name="T30" fmla="*/ 52 w 83"/>
                  <a:gd name="T31" fmla="*/ 53 h 62"/>
                  <a:gd name="T32" fmla="*/ 50 w 83"/>
                  <a:gd name="T33" fmla="*/ 61 h 62"/>
                  <a:gd name="T34" fmla="*/ 39 w 83"/>
                  <a:gd name="T35" fmla="*/ 61 h 62"/>
                  <a:gd name="T36" fmla="*/ 36 w 83"/>
                  <a:gd name="T37" fmla="*/ 53 h 62"/>
                  <a:gd name="T38" fmla="*/ 28 w 83"/>
                  <a:gd name="T39" fmla="*/ 51 h 62"/>
                  <a:gd name="T40" fmla="*/ 19 w 83"/>
                  <a:gd name="T41" fmla="*/ 57 h 62"/>
                  <a:gd name="T42" fmla="*/ 10 w 83"/>
                  <a:gd name="T43" fmla="*/ 51 h 62"/>
                  <a:gd name="T44" fmla="*/ 15 w 83"/>
                  <a:gd name="T45" fmla="*/ 44 h 62"/>
                  <a:gd name="T46" fmla="*/ 11 w 83"/>
                  <a:gd name="T47" fmla="*/ 38 h 62"/>
                  <a:gd name="T48" fmla="*/ 2 w 83"/>
                  <a:gd name="T49" fmla="*/ 38 h 62"/>
                  <a:gd name="T50" fmla="*/ 0 w 83"/>
                  <a:gd name="T51" fmla="*/ 30 h 62"/>
                  <a:gd name="T52" fmla="*/ 11 w 83"/>
                  <a:gd name="T53" fmla="*/ 27 h 62"/>
                  <a:gd name="T54" fmla="*/ 13 w 83"/>
                  <a:gd name="T55" fmla="*/ 21 h 62"/>
                  <a:gd name="T56" fmla="*/ 6 w 83"/>
                  <a:gd name="T57" fmla="*/ 14 h 62"/>
                  <a:gd name="T58" fmla="*/ 13 w 83"/>
                  <a:gd name="T59" fmla="*/ 8 h 62"/>
                  <a:gd name="T60" fmla="*/ 23 w 83"/>
                  <a:gd name="T61" fmla="*/ 13 h 62"/>
                  <a:gd name="T62" fmla="*/ 30 w 83"/>
                  <a:gd name="T63" fmla="*/ 10 h 62"/>
                  <a:gd name="T64" fmla="*/ 32 w 83"/>
                  <a:gd name="T65" fmla="*/ 0 h 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3"/>
                  <a:gd name="T100" fmla="*/ 0 h 62"/>
                  <a:gd name="T101" fmla="*/ 83 w 83"/>
                  <a:gd name="T102" fmla="*/ 62 h 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3" h="62">
                    <a:moveTo>
                      <a:pt x="32" y="0"/>
                    </a:moveTo>
                    <a:lnTo>
                      <a:pt x="43" y="0"/>
                    </a:lnTo>
                    <a:lnTo>
                      <a:pt x="47" y="8"/>
                    </a:lnTo>
                    <a:lnTo>
                      <a:pt x="54" y="11"/>
                    </a:lnTo>
                    <a:lnTo>
                      <a:pt x="63" y="6"/>
                    </a:lnTo>
                    <a:lnTo>
                      <a:pt x="71" y="10"/>
                    </a:lnTo>
                    <a:lnTo>
                      <a:pt x="65" y="18"/>
                    </a:lnTo>
                    <a:lnTo>
                      <a:pt x="69" y="23"/>
                    </a:lnTo>
                    <a:lnTo>
                      <a:pt x="82" y="24"/>
                    </a:lnTo>
                    <a:lnTo>
                      <a:pt x="82" y="33"/>
                    </a:lnTo>
                    <a:lnTo>
                      <a:pt x="71" y="34"/>
                    </a:lnTo>
                    <a:lnTo>
                      <a:pt x="69" y="40"/>
                    </a:lnTo>
                    <a:lnTo>
                      <a:pt x="75" y="47"/>
                    </a:lnTo>
                    <a:lnTo>
                      <a:pt x="69" y="54"/>
                    </a:lnTo>
                    <a:lnTo>
                      <a:pt x="58" y="50"/>
                    </a:lnTo>
                    <a:lnTo>
                      <a:pt x="52" y="53"/>
                    </a:lnTo>
                    <a:lnTo>
                      <a:pt x="50" y="61"/>
                    </a:lnTo>
                    <a:lnTo>
                      <a:pt x="39" y="61"/>
                    </a:lnTo>
                    <a:lnTo>
                      <a:pt x="36" y="53"/>
                    </a:lnTo>
                    <a:lnTo>
                      <a:pt x="28" y="51"/>
                    </a:lnTo>
                    <a:lnTo>
                      <a:pt x="19" y="57"/>
                    </a:lnTo>
                    <a:lnTo>
                      <a:pt x="10" y="51"/>
                    </a:lnTo>
                    <a:lnTo>
                      <a:pt x="15" y="44"/>
                    </a:lnTo>
                    <a:lnTo>
                      <a:pt x="11" y="38"/>
                    </a:lnTo>
                    <a:lnTo>
                      <a:pt x="2" y="38"/>
                    </a:lnTo>
                    <a:lnTo>
                      <a:pt x="0" y="30"/>
                    </a:lnTo>
                    <a:lnTo>
                      <a:pt x="11" y="27"/>
                    </a:lnTo>
                    <a:lnTo>
                      <a:pt x="13" y="21"/>
                    </a:lnTo>
                    <a:lnTo>
                      <a:pt x="6" y="14"/>
                    </a:lnTo>
                    <a:lnTo>
                      <a:pt x="13" y="8"/>
                    </a:lnTo>
                    <a:lnTo>
                      <a:pt x="23" y="13"/>
                    </a:lnTo>
                    <a:lnTo>
                      <a:pt x="30" y="10"/>
                    </a:lnTo>
                    <a:lnTo>
                      <a:pt x="32" y="0"/>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76" name="Freeform 40"/>
              <p:cNvSpPr>
                <a:spLocks noChangeAspect="1"/>
              </p:cNvSpPr>
              <p:nvPr/>
            </p:nvSpPr>
            <p:spPr bwMode="auto">
              <a:xfrm>
                <a:off x="4559" y="2602"/>
                <a:ext cx="83" cy="62"/>
              </a:xfrm>
              <a:custGeom>
                <a:avLst/>
                <a:gdLst>
                  <a:gd name="T0" fmla="*/ 32 w 83"/>
                  <a:gd name="T1" fmla="*/ 0 h 62"/>
                  <a:gd name="T2" fmla="*/ 43 w 83"/>
                  <a:gd name="T3" fmla="*/ 0 h 62"/>
                  <a:gd name="T4" fmla="*/ 47 w 83"/>
                  <a:gd name="T5" fmla="*/ 8 h 62"/>
                  <a:gd name="T6" fmla="*/ 54 w 83"/>
                  <a:gd name="T7" fmla="*/ 11 h 62"/>
                  <a:gd name="T8" fmla="*/ 63 w 83"/>
                  <a:gd name="T9" fmla="*/ 6 h 62"/>
                  <a:gd name="T10" fmla="*/ 71 w 83"/>
                  <a:gd name="T11" fmla="*/ 10 h 62"/>
                  <a:gd name="T12" fmla="*/ 65 w 83"/>
                  <a:gd name="T13" fmla="*/ 18 h 62"/>
                  <a:gd name="T14" fmla="*/ 69 w 83"/>
                  <a:gd name="T15" fmla="*/ 23 h 62"/>
                  <a:gd name="T16" fmla="*/ 82 w 83"/>
                  <a:gd name="T17" fmla="*/ 24 h 62"/>
                  <a:gd name="T18" fmla="*/ 82 w 83"/>
                  <a:gd name="T19" fmla="*/ 33 h 62"/>
                  <a:gd name="T20" fmla="*/ 71 w 83"/>
                  <a:gd name="T21" fmla="*/ 34 h 62"/>
                  <a:gd name="T22" fmla="*/ 69 w 83"/>
                  <a:gd name="T23" fmla="*/ 40 h 62"/>
                  <a:gd name="T24" fmla="*/ 75 w 83"/>
                  <a:gd name="T25" fmla="*/ 47 h 62"/>
                  <a:gd name="T26" fmla="*/ 69 w 83"/>
                  <a:gd name="T27" fmla="*/ 54 h 62"/>
                  <a:gd name="T28" fmla="*/ 58 w 83"/>
                  <a:gd name="T29" fmla="*/ 50 h 62"/>
                  <a:gd name="T30" fmla="*/ 52 w 83"/>
                  <a:gd name="T31" fmla="*/ 53 h 62"/>
                  <a:gd name="T32" fmla="*/ 50 w 83"/>
                  <a:gd name="T33" fmla="*/ 61 h 62"/>
                  <a:gd name="T34" fmla="*/ 39 w 83"/>
                  <a:gd name="T35" fmla="*/ 61 h 62"/>
                  <a:gd name="T36" fmla="*/ 36 w 83"/>
                  <a:gd name="T37" fmla="*/ 53 h 62"/>
                  <a:gd name="T38" fmla="*/ 28 w 83"/>
                  <a:gd name="T39" fmla="*/ 51 h 62"/>
                  <a:gd name="T40" fmla="*/ 19 w 83"/>
                  <a:gd name="T41" fmla="*/ 57 h 62"/>
                  <a:gd name="T42" fmla="*/ 10 w 83"/>
                  <a:gd name="T43" fmla="*/ 51 h 62"/>
                  <a:gd name="T44" fmla="*/ 15 w 83"/>
                  <a:gd name="T45" fmla="*/ 44 h 62"/>
                  <a:gd name="T46" fmla="*/ 11 w 83"/>
                  <a:gd name="T47" fmla="*/ 38 h 62"/>
                  <a:gd name="T48" fmla="*/ 2 w 83"/>
                  <a:gd name="T49" fmla="*/ 38 h 62"/>
                  <a:gd name="T50" fmla="*/ 0 w 83"/>
                  <a:gd name="T51" fmla="*/ 30 h 62"/>
                  <a:gd name="T52" fmla="*/ 11 w 83"/>
                  <a:gd name="T53" fmla="*/ 27 h 62"/>
                  <a:gd name="T54" fmla="*/ 13 w 83"/>
                  <a:gd name="T55" fmla="*/ 21 h 62"/>
                  <a:gd name="T56" fmla="*/ 6 w 83"/>
                  <a:gd name="T57" fmla="*/ 14 h 62"/>
                  <a:gd name="T58" fmla="*/ 13 w 83"/>
                  <a:gd name="T59" fmla="*/ 8 h 62"/>
                  <a:gd name="T60" fmla="*/ 23 w 83"/>
                  <a:gd name="T61" fmla="*/ 13 h 62"/>
                  <a:gd name="T62" fmla="*/ 30 w 83"/>
                  <a:gd name="T63" fmla="*/ 10 h 62"/>
                  <a:gd name="T64" fmla="*/ 32 w 83"/>
                  <a:gd name="T65" fmla="*/ 0 h 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3"/>
                  <a:gd name="T100" fmla="*/ 0 h 62"/>
                  <a:gd name="T101" fmla="*/ 83 w 83"/>
                  <a:gd name="T102" fmla="*/ 62 h 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3" h="62">
                    <a:moveTo>
                      <a:pt x="32" y="0"/>
                    </a:moveTo>
                    <a:lnTo>
                      <a:pt x="43" y="0"/>
                    </a:lnTo>
                    <a:lnTo>
                      <a:pt x="47" y="8"/>
                    </a:lnTo>
                    <a:lnTo>
                      <a:pt x="54" y="11"/>
                    </a:lnTo>
                    <a:lnTo>
                      <a:pt x="63" y="6"/>
                    </a:lnTo>
                    <a:lnTo>
                      <a:pt x="71" y="10"/>
                    </a:lnTo>
                    <a:lnTo>
                      <a:pt x="65" y="18"/>
                    </a:lnTo>
                    <a:lnTo>
                      <a:pt x="69" y="23"/>
                    </a:lnTo>
                    <a:lnTo>
                      <a:pt x="82" y="24"/>
                    </a:lnTo>
                    <a:lnTo>
                      <a:pt x="82" y="33"/>
                    </a:lnTo>
                    <a:lnTo>
                      <a:pt x="71" y="34"/>
                    </a:lnTo>
                    <a:lnTo>
                      <a:pt x="69" y="40"/>
                    </a:lnTo>
                    <a:lnTo>
                      <a:pt x="75" y="47"/>
                    </a:lnTo>
                    <a:lnTo>
                      <a:pt x="69" y="54"/>
                    </a:lnTo>
                    <a:lnTo>
                      <a:pt x="58" y="50"/>
                    </a:lnTo>
                    <a:lnTo>
                      <a:pt x="52" y="53"/>
                    </a:lnTo>
                    <a:lnTo>
                      <a:pt x="50" y="61"/>
                    </a:lnTo>
                    <a:lnTo>
                      <a:pt x="39" y="61"/>
                    </a:lnTo>
                    <a:lnTo>
                      <a:pt x="36" y="53"/>
                    </a:lnTo>
                    <a:lnTo>
                      <a:pt x="28" y="51"/>
                    </a:lnTo>
                    <a:lnTo>
                      <a:pt x="19" y="57"/>
                    </a:lnTo>
                    <a:lnTo>
                      <a:pt x="10" y="51"/>
                    </a:lnTo>
                    <a:lnTo>
                      <a:pt x="15" y="44"/>
                    </a:lnTo>
                    <a:lnTo>
                      <a:pt x="11" y="38"/>
                    </a:lnTo>
                    <a:lnTo>
                      <a:pt x="2" y="38"/>
                    </a:lnTo>
                    <a:lnTo>
                      <a:pt x="0" y="30"/>
                    </a:lnTo>
                    <a:lnTo>
                      <a:pt x="11" y="27"/>
                    </a:lnTo>
                    <a:lnTo>
                      <a:pt x="13" y="21"/>
                    </a:lnTo>
                    <a:lnTo>
                      <a:pt x="6" y="14"/>
                    </a:lnTo>
                    <a:lnTo>
                      <a:pt x="13" y="8"/>
                    </a:lnTo>
                    <a:lnTo>
                      <a:pt x="23" y="13"/>
                    </a:lnTo>
                    <a:lnTo>
                      <a:pt x="30" y="10"/>
                    </a:lnTo>
                    <a:lnTo>
                      <a:pt x="32" y="0"/>
                    </a:lnTo>
                  </a:path>
                </a:pathLst>
              </a:custGeom>
              <a:noFill/>
              <a:ln w="12700" cap="rnd">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777" name="Freeform 41"/>
              <p:cNvSpPr>
                <a:spLocks noChangeAspect="1"/>
              </p:cNvSpPr>
              <p:nvPr/>
            </p:nvSpPr>
            <p:spPr bwMode="auto">
              <a:xfrm>
                <a:off x="4593" y="2628"/>
                <a:ext cx="17" cy="17"/>
              </a:xfrm>
              <a:custGeom>
                <a:avLst/>
                <a:gdLst>
                  <a:gd name="T0" fmla="*/ 8 w 17"/>
                  <a:gd name="T1" fmla="*/ 16 h 17"/>
                  <a:gd name="T2" fmla="*/ 11 w 17"/>
                  <a:gd name="T3" fmla="*/ 14 h 17"/>
                  <a:gd name="T4" fmla="*/ 16 w 17"/>
                  <a:gd name="T5" fmla="*/ 11 h 17"/>
                  <a:gd name="T6" fmla="*/ 16 w 17"/>
                  <a:gd name="T7" fmla="*/ 10 h 17"/>
                  <a:gd name="T8" fmla="*/ 16 w 17"/>
                  <a:gd name="T9" fmla="*/ 7 h 17"/>
                  <a:gd name="T10" fmla="*/ 16 w 17"/>
                  <a:gd name="T11" fmla="*/ 2 h 17"/>
                  <a:gd name="T12" fmla="*/ 13 w 17"/>
                  <a:gd name="T13" fmla="*/ 1 h 17"/>
                  <a:gd name="T14" fmla="*/ 11 w 17"/>
                  <a:gd name="T15" fmla="*/ 0 h 17"/>
                  <a:gd name="T16" fmla="*/ 8 w 17"/>
                  <a:gd name="T17" fmla="*/ 0 h 17"/>
                  <a:gd name="T18" fmla="*/ 3 w 17"/>
                  <a:gd name="T19" fmla="*/ 0 h 17"/>
                  <a:gd name="T20" fmla="*/ 2 w 17"/>
                  <a:gd name="T21" fmla="*/ 1 h 17"/>
                  <a:gd name="T22" fmla="*/ 0 w 17"/>
                  <a:gd name="T23" fmla="*/ 5 h 17"/>
                  <a:gd name="T24" fmla="*/ 0 w 17"/>
                  <a:gd name="T25" fmla="*/ 7 h 17"/>
                  <a:gd name="T26" fmla="*/ 0 w 17"/>
                  <a:gd name="T27" fmla="*/ 11 h 17"/>
                  <a:gd name="T28" fmla="*/ 2 w 17"/>
                  <a:gd name="T29" fmla="*/ 14 h 17"/>
                  <a:gd name="T30" fmla="*/ 6 w 17"/>
                  <a:gd name="T31" fmla="*/ 16 h 17"/>
                  <a:gd name="T32" fmla="*/ 8 w 17"/>
                  <a:gd name="T33" fmla="*/ 16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7"/>
                  <a:gd name="T53" fmla="*/ 17 w 17"/>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7">
                    <a:moveTo>
                      <a:pt x="8" y="16"/>
                    </a:moveTo>
                    <a:lnTo>
                      <a:pt x="11" y="14"/>
                    </a:lnTo>
                    <a:lnTo>
                      <a:pt x="16" y="11"/>
                    </a:lnTo>
                    <a:lnTo>
                      <a:pt x="16" y="10"/>
                    </a:lnTo>
                    <a:lnTo>
                      <a:pt x="16" y="7"/>
                    </a:lnTo>
                    <a:lnTo>
                      <a:pt x="16" y="2"/>
                    </a:lnTo>
                    <a:lnTo>
                      <a:pt x="13" y="1"/>
                    </a:lnTo>
                    <a:lnTo>
                      <a:pt x="11" y="0"/>
                    </a:lnTo>
                    <a:lnTo>
                      <a:pt x="8" y="0"/>
                    </a:lnTo>
                    <a:lnTo>
                      <a:pt x="3" y="0"/>
                    </a:lnTo>
                    <a:lnTo>
                      <a:pt x="2" y="1"/>
                    </a:lnTo>
                    <a:lnTo>
                      <a:pt x="0" y="5"/>
                    </a:lnTo>
                    <a:lnTo>
                      <a:pt x="0" y="7"/>
                    </a:lnTo>
                    <a:lnTo>
                      <a:pt x="0" y="11"/>
                    </a:lnTo>
                    <a:lnTo>
                      <a:pt x="2" y="14"/>
                    </a:lnTo>
                    <a:lnTo>
                      <a:pt x="6" y="16"/>
                    </a:lnTo>
                    <a:lnTo>
                      <a:pt x="8" y="16"/>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78" name="Freeform 42"/>
              <p:cNvSpPr>
                <a:spLocks noChangeAspect="1"/>
              </p:cNvSpPr>
              <p:nvPr/>
            </p:nvSpPr>
            <p:spPr bwMode="auto">
              <a:xfrm>
                <a:off x="4593" y="2628"/>
                <a:ext cx="17" cy="17"/>
              </a:xfrm>
              <a:custGeom>
                <a:avLst/>
                <a:gdLst>
                  <a:gd name="T0" fmla="*/ 8 w 17"/>
                  <a:gd name="T1" fmla="*/ 16 h 17"/>
                  <a:gd name="T2" fmla="*/ 8 w 17"/>
                  <a:gd name="T3" fmla="*/ 16 h 17"/>
                  <a:gd name="T4" fmla="*/ 11 w 17"/>
                  <a:gd name="T5" fmla="*/ 14 h 17"/>
                  <a:gd name="T6" fmla="*/ 16 w 17"/>
                  <a:gd name="T7" fmla="*/ 11 h 17"/>
                  <a:gd name="T8" fmla="*/ 16 w 17"/>
                  <a:gd name="T9" fmla="*/ 10 h 17"/>
                  <a:gd name="T10" fmla="*/ 16 w 17"/>
                  <a:gd name="T11" fmla="*/ 7 h 17"/>
                  <a:gd name="T12" fmla="*/ 16 w 17"/>
                  <a:gd name="T13" fmla="*/ 7 h 17"/>
                  <a:gd name="T14" fmla="*/ 16 w 17"/>
                  <a:gd name="T15" fmla="*/ 2 h 17"/>
                  <a:gd name="T16" fmla="*/ 13 w 17"/>
                  <a:gd name="T17" fmla="*/ 1 h 17"/>
                  <a:gd name="T18" fmla="*/ 11 w 17"/>
                  <a:gd name="T19" fmla="*/ 0 h 17"/>
                  <a:gd name="T20" fmla="*/ 8 w 17"/>
                  <a:gd name="T21" fmla="*/ 0 h 17"/>
                  <a:gd name="T22" fmla="*/ 8 w 17"/>
                  <a:gd name="T23" fmla="*/ 0 h 17"/>
                  <a:gd name="T24" fmla="*/ 3 w 17"/>
                  <a:gd name="T25" fmla="*/ 0 h 17"/>
                  <a:gd name="T26" fmla="*/ 2 w 17"/>
                  <a:gd name="T27" fmla="*/ 1 h 17"/>
                  <a:gd name="T28" fmla="*/ 0 w 17"/>
                  <a:gd name="T29" fmla="*/ 5 h 17"/>
                  <a:gd name="T30" fmla="*/ 0 w 17"/>
                  <a:gd name="T31" fmla="*/ 7 h 17"/>
                  <a:gd name="T32" fmla="*/ 0 w 17"/>
                  <a:gd name="T33" fmla="*/ 7 h 17"/>
                  <a:gd name="T34" fmla="*/ 0 w 17"/>
                  <a:gd name="T35" fmla="*/ 11 h 17"/>
                  <a:gd name="T36" fmla="*/ 2 w 17"/>
                  <a:gd name="T37" fmla="*/ 14 h 17"/>
                  <a:gd name="T38" fmla="*/ 6 w 17"/>
                  <a:gd name="T39" fmla="*/ 16 h 17"/>
                  <a:gd name="T40" fmla="*/ 8 w 17"/>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7"/>
                  <a:gd name="T65" fmla="*/ 17 w 17"/>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7">
                    <a:moveTo>
                      <a:pt x="8" y="16"/>
                    </a:moveTo>
                    <a:lnTo>
                      <a:pt x="8" y="16"/>
                    </a:lnTo>
                    <a:lnTo>
                      <a:pt x="11" y="14"/>
                    </a:lnTo>
                    <a:lnTo>
                      <a:pt x="16" y="11"/>
                    </a:lnTo>
                    <a:lnTo>
                      <a:pt x="16" y="10"/>
                    </a:lnTo>
                    <a:lnTo>
                      <a:pt x="16" y="7"/>
                    </a:lnTo>
                    <a:lnTo>
                      <a:pt x="16" y="2"/>
                    </a:lnTo>
                    <a:lnTo>
                      <a:pt x="13" y="1"/>
                    </a:lnTo>
                    <a:lnTo>
                      <a:pt x="11" y="0"/>
                    </a:lnTo>
                    <a:lnTo>
                      <a:pt x="8" y="0"/>
                    </a:lnTo>
                    <a:lnTo>
                      <a:pt x="3" y="0"/>
                    </a:lnTo>
                    <a:lnTo>
                      <a:pt x="2" y="1"/>
                    </a:lnTo>
                    <a:lnTo>
                      <a:pt x="0" y="5"/>
                    </a:lnTo>
                    <a:lnTo>
                      <a:pt x="0" y="7"/>
                    </a:lnTo>
                    <a:lnTo>
                      <a:pt x="0" y="11"/>
                    </a:lnTo>
                    <a:lnTo>
                      <a:pt x="2" y="14"/>
                    </a:lnTo>
                    <a:lnTo>
                      <a:pt x="6" y="16"/>
                    </a:lnTo>
                    <a:lnTo>
                      <a:pt x="8" y="16"/>
                    </a:lnTo>
                  </a:path>
                </a:pathLst>
              </a:custGeom>
              <a:noFill/>
              <a:ln w="12700" cap="rnd">
                <a:solidFill>
                  <a:srgbClr val="4291E8"/>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66" name="Group 43"/>
            <p:cNvGrpSpPr>
              <a:grpSpLocks noChangeAspect="1"/>
            </p:cNvGrpSpPr>
            <p:nvPr/>
          </p:nvGrpSpPr>
          <p:grpSpPr bwMode="auto">
            <a:xfrm>
              <a:off x="3953" y="2247"/>
              <a:ext cx="294" cy="148"/>
              <a:chOff x="4592" y="1433"/>
              <a:chExt cx="328" cy="192"/>
            </a:xfrm>
          </p:grpSpPr>
          <p:sp>
            <p:nvSpPr>
              <p:cNvPr id="57675" name="Freeform 44"/>
              <p:cNvSpPr>
                <a:spLocks noChangeAspect="1"/>
              </p:cNvSpPr>
              <p:nvPr/>
            </p:nvSpPr>
            <p:spPr bwMode="auto">
              <a:xfrm>
                <a:off x="4595" y="1436"/>
                <a:ext cx="313" cy="175"/>
              </a:xfrm>
              <a:custGeom>
                <a:avLst/>
                <a:gdLst>
                  <a:gd name="T0" fmla="*/ 312 w 313"/>
                  <a:gd name="T1" fmla="*/ 174 h 175"/>
                  <a:gd name="T2" fmla="*/ 312 w 313"/>
                  <a:gd name="T3" fmla="*/ 0 h 175"/>
                  <a:gd name="T4" fmla="*/ 0 w 313"/>
                  <a:gd name="T5" fmla="*/ 0 h 175"/>
                  <a:gd name="T6" fmla="*/ 0 w 313"/>
                  <a:gd name="T7" fmla="*/ 174 h 175"/>
                  <a:gd name="T8" fmla="*/ 312 w 313"/>
                  <a:gd name="T9" fmla="*/ 174 h 175"/>
                  <a:gd name="T10" fmla="*/ 0 60000 65536"/>
                  <a:gd name="T11" fmla="*/ 0 60000 65536"/>
                  <a:gd name="T12" fmla="*/ 0 60000 65536"/>
                  <a:gd name="T13" fmla="*/ 0 60000 65536"/>
                  <a:gd name="T14" fmla="*/ 0 60000 65536"/>
                  <a:gd name="T15" fmla="*/ 0 w 313"/>
                  <a:gd name="T16" fmla="*/ 0 h 175"/>
                  <a:gd name="T17" fmla="*/ 313 w 313"/>
                  <a:gd name="T18" fmla="*/ 175 h 175"/>
                </a:gdLst>
                <a:ahLst/>
                <a:cxnLst>
                  <a:cxn ang="T10">
                    <a:pos x="T0" y="T1"/>
                  </a:cxn>
                  <a:cxn ang="T11">
                    <a:pos x="T2" y="T3"/>
                  </a:cxn>
                  <a:cxn ang="T12">
                    <a:pos x="T4" y="T5"/>
                  </a:cxn>
                  <a:cxn ang="T13">
                    <a:pos x="T6" y="T7"/>
                  </a:cxn>
                  <a:cxn ang="T14">
                    <a:pos x="T8" y="T9"/>
                  </a:cxn>
                </a:cxnLst>
                <a:rect l="T15" t="T16" r="T17" b="T18"/>
                <a:pathLst>
                  <a:path w="313" h="175">
                    <a:moveTo>
                      <a:pt x="312" y="174"/>
                    </a:moveTo>
                    <a:lnTo>
                      <a:pt x="312" y="0"/>
                    </a:lnTo>
                    <a:lnTo>
                      <a:pt x="0" y="0"/>
                    </a:lnTo>
                    <a:lnTo>
                      <a:pt x="0" y="174"/>
                    </a:lnTo>
                    <a:lnTo>
                      <a:pt x="312" y="174"/>
                    </a:lnTo>
                  </a:path>
                </a:pathLst>
              </a:custGeom>
              <a:solidFill>
                <a:srgbClr val="82C1E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76" name="Freeform 45"/>
              <p:cNvSpPr>
                <a:spLocks noChangeAspect="1"/>
              </p:cNvSpPr>
              <p:nvPr/>
            </p:nvSpPr>
            <p:spPr bwMode="auto">
              <a:xfrm>
                <a:off x="4903" y="1433"/>
                <a:ext cx="17" cy="178"/>
              </a:xfrm>
              <a:custGeom>
                <a:avLst/>
                <a:gdLst>
                  <a:gd name="T0" fmla="*/ 7 w 17"/>
                  <a:gd name="T1" fmla="*/ 4 h 178"/>
                  <a:gd name="T2" fmla="*/ 0 w 17"/>
                  <a:gd name="T3" fmla="*/ 3 h 178"/>
                  <a:gd name="T4" fmla="*/ 0 w 17"/>
                  <a:gd name="T5" fmla="*/ 177 h 178"/>
                  <a:gd name="T6" fmla="*/ 16 w 17"/>
                  <a:gd name="T7" fmla="*/ 177 h 178"/>
                  <a:gd name="T8" fmla="*/ 16 w 17"/>
                  <a:gd name="T9" fmla="*/ 3 h 178"/>
                  <a:gd name="T10" fmla="*/ 7 w 17"/>
                  <a:gd name="T11" fmla="*/ 0 h 178"/>
                  <a:gd name="T12" fmla="*/ 16 w 17"/>
                  <a:gd name="T13" fmla="*/ 3 h 178"/>
                  <a:gd name="T14" fmla="*/ 16 w 17"/>
                  <a:gd name="T15" fmla="*/ 0 h 178"/>
                  <a:gd name="T16" fmla="*/ 7 w 17"/>
                  <a:gd name="T17" fmla="*/ 0 h 178"/>
                  <a:gd name="T18" fmla="*/ 7 w 17"/>
                  <a:gd name="T19" fmla="*/ 4 h 1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8"/>
                  <a:gd name="T32" fmla="*/ 17 w 17"/>
                  <a:gd name="T33" fmla="*/ 178 h 1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8">
                    <a:moveTo>
                      <a:pt x="7" y="4"/>
                    </a:moveTo>
                    <a:lnTo>
                      <a:pt x="0" y="3"/>
                    </a:lnTo>
                    <a:lnTo>
                      <a:pt x="0" y="177"/>
                    </a:lnTo>
                    <a:lnTo>
                      <a:pt x="16" y="177"/>
                    </a:lnTo>
                    <a:lnTo>
                      <a:pt x="16" y="3"/>
                    </a:lnTo>
                    <a:lnTo>
                      <a:pt x="7" y="0"/>
                    </a:lnTo>
                    <a:lnTo>
                      <a:pt x="16" y="3"/>
                    </a:lnTo>
                    <a:lnTo>
                      <a:pt x="16" y="0"/>
                    </a:lnTo>
                    <a:lnTo>
                      <a:pt x="7" y="0"/>
                    </a:lnTo>
                    <a:lnTo>
                      <a:pt x="7" y="4"/>
                    </a:lnTo>
                  </a:path>
                </a:pathLst>
              </a:custGeom>
              <a:solidFill>
                <a:srgbClr val="0038D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77" name="Freeform 46"/>
              <p:cNvSpPr>
                <a:spLocks noChangeAspect="1"/>
              </p:cNvSpPr>
              <p:nvPr/>
            </p:nvSpPr>
            <p:spPr bwMode="auto">
              <a:xfrm>
                <a:off x="4592" y="1433"/>
                <a:ext cx="316" cy="17"/>
              </a:xfrm>
              <a:custGeom>
                <a:avLst/>
                <a:gdLst>
                  <a:gd name="T0" fmla="*/ 7 w 316"/>
                  <a:gd name="T1" fmla="*/ 8 h 17"/>
                  <a:gd name="T2" fmla="*/ 3 w 316"/>
                  <a:gd name="T3" fmla="*/ 16 h 17"/>
                  <a:gd name="T4" fmla="*/ 315 w 316"/>
                  <a:gd name="T5" fmla="*/ 16 h 17"/>
                  <a:gd name="T6" fmla="*/ 315 w 316"/>
                  <a:gd name="T7" fmla="*/ 0 h 17"/>
                  <a:gd name="T8" fmla="*/ 3 w 316"/>
                  <a:gd name="T9" fmla="*/ 0 h 17"/>
                  <a:gd name="T10" fmla="*/ 0 w 316"/>
                  <a:gd name="T11" fmla="*/ 8 h 17"/>
                  <a:gd name="T12" fmla="*/ 3 w 316"/>
                  <a:gd name="T13" fmla="*/ 0 h 17"/>
                  <a:gd name="T14" fmla="*/ 0 w 316"/>
                  <a:gd name="T15" fmla="*/ 0 h 17"/>
                  <a:gd name="T16" fmla="*/ 0 w 316"/>
                  <a:gd name="T17" fmla="*/ 8 h 17"/>
                  <a:gd name="T18" fmla="*/ 7 w 316"/>
                  <a:gd name="T19" fmla="*/ 8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6"/>
                  <a:gd name="T31" fmla="*/ 0 h 17"/>
                  <a:gd name="T32" fmla="*/ 316 w 316"/>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6" h="17">
                    <a:moveTo>
                      <a:pt x="7" y="8"/>
                    </a:moveTo>
                    <a:lnTo>
                      <a:pt x="3" y="16"/>
                    </a:lnTo>
                    <a:lnTo>
                      <a:pt x="315" y="16"/>
                    </a:lnTo>
                    <a:lnTo>
                      <a:pt x="315" y="0"/>
                    </a:lnTo>
                    <a:lnTo>
                      <a:pt x="3" y="0"/>
                    </a:lnTo>
                    <a:lnTo>
                      <a:pt x="0" y="8"/>
                    </a:lnTo>
                    <a:lnTo>
                      <a:pt x="3" y="0"/>
                    </a:lnTo>
                    <a:lnTo>
                      <a:pt x="0" y="0"/>
                    </a:lnTo>
                    <a:lnTo>
                      <a:pt x="0" y="8"/>
                    </a:lnTo>
                    <a:lnTo>
                      <a:pt x="7" y="8"/>
                    </a:lnTo>
                  </a:path>
                </a:pathLst>
              </a:custGeom>
              <a:solidFill>
                <a:srgbClr val="0038D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78" name="Freeform 47"/>
              <p:cNvSpPr>
                <a:spLocks noChangeAspect="1"/>
              </p:cNvSpPr>
              <p:nvPr/>
            </p:nvSpPr>
            <p:spPr bwMode="auto">
              <a:xfrm>
                <a:off x="4592" y="1436"/>
                <a:ext cx="17" cy="178"/>
              </a:xfrm>
              <a:custGeom>
                <a:avLst/>
                <a:gdLst>
                  <a:gd name="T0" fmla="*/ 8 w 17"/>
                  <a:gd name="T1" fmla="*/ 171 h 178"/>
                  <a:gd name="T2" fmla="*/ 16 w 17"/>
                  <a:gd name="T3" fmla="*/ 174 h 178"/>
                  <a:gd name="T4" fmla="*/ 16 w 17"/>
                  <a:gd name="T5" fmla="*/ 0 h 178"/>
                  <a:gd name="T6" fmla="*/ 0 w 17"/>
                  <a:gd name="T7" fmla="*/ 0 h 178"/>
                  <a:gd name="T8" fmla="*/ 0 w 17"/>
                  <a:gd name="T9" fmla="*/ 174 h 178"/>
                  <a:gd name="T10" fmla="*/ 8 w 17"/>
                  <a:gd name="T11" fmla="*/ 177 h 178"/>
                  <a:gd name="T12" fmla="*/ 0 w 17"/>
                  <a:gd name="T13" fmla="*/ 174 h 178"/>
                  <a:gd name="T14" fmla="*/ 0 w 17"/>
                  <a:gd name="T15" fmla="*/ 177 h 178"/>
                  <a:gd name="T16" fmla="*/ 8 w 17"/>
                  <a:gd name="T17" fmla="*/ 177 h 178"/>
                  <a:gd name="T18" fmla="*/ 8 w 17"/>
                  <a:gd name="T19" fmla="*/ 171 h 1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8"/>
                  <a:gd name="T32" fmla="*/ 17 w 17"/>
                  <a:gd name="T33" fmla="*/ 178 h 1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8">
                    <a:moveTo>
                      <a:pt x="8" y="171"/>
                    </a:moveTo>
                    <a:lnTo>
                      <a:pt x="16" y="174"/>
                    </a:lnTo>
                    <a:lnTo>
                      <a:pt x="16" y="0"/>
                    </a:lnTo>
                    <a:lnTo>
                      <a:pt x="0" y="0"/>
                    </a:lnTo>
                    <a:lnTo>
                      <a:pt x="0" y="174"/>
                    </a:lnTo>
                    <a:lnTo>
                      <a:pt x="8" y="177"/>
                    </a:lnTo>
                    <a:lnTo>
                      <a:pt x="0" y="174"/>
                    </a:lnTo>
                    <a:lnTo>
                      <a:pt x="0" y="177"/>
                    </a:lnTo>
                    <a:lnTo>
                      <a:pt x="8" y="177"/>
                    </a:lnTo>
                    <a:lnTo>
                      <a:pt x="8" y="171"/>
                    </a:lnTo>
                  </a:path>
                </a:pathLst>
              </a:custGeom>
              <a:solidFill>
                <a:srgbClr val="0038D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79" name="Freeform 48"/>
              <p:cNvSpPr>
                <a:spLocks noChangeAspect="1"/>
              </p:cNvSpPr>
              <p:nvPr/>
            </p:nvSpPr>
            <p:spPr bwMode="auto">
              <a:xfrm>
                <a:off x="4595" y="1608"/>
                <a:ext cx="316" cy="17"/>
              </a:xfrm>
              <a:custGeom>
                <a:avLst/>
                <a:gdLst>
                  <a:gd name="T0" fmla="*/ 308 w 316"/>
                  <a:gd name="T1" fmla="*/ 10 h 17"/>
                  <a:gd name="T2" fmla="*/ 312 w 316"/>
                  <a:gd name="T3" fmla="*/ 0 h 17"/>
                  <a:gd name="T4" fmla="*/ 0 w 316"/>
                  <a:gd name="T5" fmla="*/ 0 h 17"/>
                  <a:gd name="T6" fmla="*/ 0 w 316"/>
                  <a:gd name="T7" fmla="*/ 16 h 17"/>
                  <a:gd name="T8" fmla="*/ 312 w 316"/>
                  <a:gd name="T9" fmla="*/ 16 h 17"/>
                  <a:gd name="T10" fmla="*/ 315 w 316"/>
                  <a:gd name="T11" fmla="*/ 10 h 17"/>
                  <a:gd name="T12" fmla="*/ 312 w 316"/>
                  <a:gd name="T13" fmla="*/ 16 h 17"/>
                  <a:gd name="T14" fmla="*/ 315 w 316"/>
                  <a:gd name="T15" fmla="*/ 16 h 17"/>
                  <a:gd name="T16" fmla="*/ 315 w 316"/>
                  <a:gd name="T17" fmla="*/ 10 h 17"/>
                  <a:gd name="T18" fmla="*/ 308 w 316"/>
                  <a:gd name="T19" fmla="*/ 1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6"/>
                  <a:gd name="T31" fmla="*/ 0 h 17"/>
                  <a:gd name="T32" fmla="*/ 316 w 316"/>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6" h="17">
                    <a:moveTo>
                      <a:pt x="308" y="10"/>
                    </a:moveTo>
                    <a:lnTo>
                      <a:pt x="312" y="0"/>
                    </a:lnTo>
                    <a:lnTo>
                      <a:pt x="0" y="0"/>
                    </a:lnTo>
                    <a:lnTo>
                      <a:pt x="0" y="16"/>
                    </a:lnTo>
                    <a:lnTo>
                      <a:pt x="312" y="16"/>
                    </a:lnTo>
                    <a:lnTo>
                      <a:pt x="315" y="10"/>
                    </a:lnTo>
                    <a:lnTo>
                      <a:pt x="312" y="16"/>
                    </a:lnTo>
                    <a:lnTo>
                      <a:pt x="315" y="16"/>
                    </a:lnTo>
                    <a:lnTo>
                      <a:pt x="315" y="10"/>
                    </a:lnTo>
                    <a:lnTo>
                      <a:pt x="308" y="10"/>
                    </a:lnTo>
                  </a:path>
                </a:pathLst>
              </a:custGeom>
              <a:solidFill>
                <a:srgbClr val="0038D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80" name="Freeform 49"/>
              <p:cNvSpPr>
                <a:spLocks noChangeAspect="1"/>
              </p:cNvSpPr>
              <p:nvPr/>
            </p:nvSpPr>
            <p:spPr bwMode="auto">
              <a:xfrm>
                <a:off x="4747" y="1477"/>
                <a:ext cx="87" cy="47"/>
              </a:xfrm>
              <a:custGeom>
                <a:avLst/>
                <a:gdLst>
                  <a:gd name="T0" fmla="*/ 0 w 87"/>
                  <a:gd name="T1" fmla="*/ 27 h 47"/>
                  <a:gd name="T2" fmla="*/ 86 w 87"/>
                  <a:gd name="T3" fmla="*/ 0 h 47"/>
                  <a:gd name="T4" fmla="*/ 86 w 87"/>
                  <a:gd name="T5" fmla="*/ 14 h 47"/>
                  <a:gd name="T6" fmla="*/ 0 w 87"/>
                  <a:gd name="T7" fmla="*/ 46 h 47"/>
                  <a:gd name="T8" fmla="*/ 0 w 87"/>
                  <a:gd name="T9" fmla="*/ 27 h 47"/>
                  <a:gd name="T10" fmla="*/ 0 60000 65536"/>
                  <a:gd name="T11" fmla="*/ 0 60000 65536"/>
                  <a:gd name="T12" fmla="*/ 0 60000 65536"/>
                  <a:gd name="T13" fmla="*/ 0 60000 65536"/>
                  <a:gd name="T14" fmla="*/ 0 60000 65536"/>
                  <a:gd name="T15" fmla="*/ 0 w 87"/>
                  <a:gd name="T16" fmla="*/ 0 h 47"/>
                  <a:gd name="T17" fmla="*/ 87 w 87"/>
                  <a:gd name="T18" fmla="*/ 47 h 47"/>
                </a:gdLst>
                <a:ahLst/>
                <a:cxnLst>
                  <a:cxn ang="T10">
                    <a:pos x="T0" y="T1"/>
                  </a:cxn>
                  <a:cxn ang="T11">
                    <a:pos x="T2" y="T3"/>
                  </a:cxn>
                  <a:cxn ang="T12">
                    <a:pos x="T4" y="T5"/>
                  </a:cxn>
                  <a:cxn ang="T13">
                    <a:pos x="T6" y="T7"/>
                  </a:cxn>
                  <a:cxn ang="T14">
                    <a:pos x="T8" y="T9"/>
                  </a:cxn>
                </a:cxnLst>
                <a:rect l="T15" t="T16" r="T17" b="T18"/>
                <a:pathLst>
                  <a:path w="87" h="47">
                    <a:moveTo>
                      <a:pt x="0" y="27"/>
                    </a:moveTo>
                    <a:lnTo>
                      <a:pt x="86" y="0"/>
                    </a:lnTo>
                    <a:lnTo>
                      <a:pt x="86" y="14"/>
                    </a:lnTo>
                    <a:lnTo>
                      <a:pt x="0" y="46"/>
                    </a:lnTo>
                    <a:lnTo>
                      <a:pt x="0" y="27"/>
                    </a:lnTo>
                  </a:path>
                </a:pathLst>
              </a:custGeom>
              <a:solidFill>
                <a:srgbClr val="3F3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81" name="Freeform 50"/>
              <p:cNvSpPr>
                <a:spLocks noChangeAspect="1"/>
              </p:cNvSpPr>
              <p:nvPr/>
            </p:nvSpPr>
            <p:spPr bwMode="auto">
              <a:xfrm>
                <a:off x="4749" y="1513"/>
                <a:ext cx="101" cy="19"/>
              </a:xfrm>
              <a:custGeom>
                <a:avLst/>
                <a:gdLst>
                  <a:gd name="T0" fmla="*/ 100 w 101"/>
                  <a:gd name="T1" fmla="*/ 7 h 19"/>
                  <a:gd name="T2" fmla="*/ 100 w 101"/>
                  <a:gd name="T3" fmla="*/ 18 h 19"/>
                  <a:gd name="T4" fmla="*/ 0 w 101"/>
                  <a:gd name="T5" fmla="*/ 10 h 19"/>
                  <a:gd name="T6" fmla="*/ 0 w 101"/>
                  <a:gd name="T7" fmla="*/ 8 h 19"/>
                  <a:gd name="T8" fmla="*/ 0 w 101"/>
                  <a:gd name="T9" fmla="*/ 4 h 19"/>
                  <a:gd name="T10" fmla="*/ 0 w 101"/>
                  <a:gd name="T11" fmla="*/ 1 h 19"/>
                  <a:gd name="T12" fmla="*/ 0 w 101"/>
                  <a:gd name="T13" fmla="*/ 0 h 19"/>
                  <a:gd name="T14" fmla="*/ 0 w 101"/>
                  <a:gd name="T15" fmla="*/ 0 h 19"/>
                  <a:gd name="T16" fmla="*/ 4 w 101"/>
                  <a:gd name="T17" fmla="*/ 0 h 19"/>
                  <a:gd name="T18" fmla="*/ 9 w 101"/>
                  <a:gd name="T19" fmla="*/ 0 h 19"/>
                  <a:gd name="T20" fmla="*/ 15 w 101"/>
                  <a:gd name="T21" fmla="*/ 1 h 19"/>
                  <a:gd name="T22" fmla="*/ 22 w 101"/>
                  <a:gd name="T23" fmla="*/ 1 h 19"/>
                  <a:gd name="T24" fmla="*/ 32 w 101"/>
                  <a:gd name="T25" fmla="*/ 3 h 19"/>
                  <a:gd name="T26" fmla="*/ 41 w 101"/>
                  <a:gd name="T27" fmla="*/ 3 h 19"/>
                  <a:gd name="T28" fmla="*/ 50 w 101"/>
                  <a:gd name="T29" fmla="*/ 4 h 19"/>
                  <a:gd name="T30" fmla="*/ 59 w 101"/>
                  <a:gd name="T31" fmla="*/ 4 h 19"/>
                  <a:gd name="T32" fmla="*/ 69 w 101"/>
                  <a:gd name="T33" fmla="*/ 6 h 19"/>
                  <a:gd name="T34" fmla="*/ 78 w 101"/>
                  <a:gd name="T35" fmla="*/ 6 h 19"/>
                  <a:gd name="T36" fmla="*/ 85 w 101"/>
                  <a:gd name="T37" fmla="*/ 6 h 19"/>
                  <a:gd name="T38" fmla="*/ 91 w 101"/>
                  <a:gd name="T39" fmla="*/ 7 h 19"/>
                  <a:gd name="T40" fmla="*/ 97 w 101"/>
                  <a:gd name="T41" fmla="*/ 7 h 19"/>
                  <a:gd name="T42" fmla="*/ 100 w 101"/>
                  <a:gd name="T43" fmla="*/ 7 h 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1"/>
                  <a:gd name="T67" fmla="*/ 0 h 19"/>
                  <a:gd name="T68" fmla="*/ 101 w 101"/>
                  <a:gd name="T69" fmla="*/ 19 h 1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1" h="19">
                    <a:moveTo>
                      <a:pt x="100" y="7"/>
                    </a:moveTo>
                    <a:lnTo>
                      <a:pt x="100" y="18"/>
                    </a:lnTo>
                    <a:lnTo>
                      <a:pt x="0" y="10"/>
                    </a:lnTo>
                    <a:lnTo>
                      <a:pt x="0" y="8"/>
                    </a:lnTo>
                    <a:lnTo>
                      <a:pt x="0" y="4"/>
                    </a:lnTo>
                    <a:lnTo>
                      <a:pt x="0" y="1"/>
                    </a:lnTo>
                    <a:lnTo>
                      <a:pt x="0" y="0"/>
                    </a:lnTo>
                    <a:lnTo>
                      <a:pt x="4" y="0"/>
                    </a:lnTo>
                    <a:lnTo>
                      <a:pt x="9" y="0"/>
                    </a:lnTo>
                    <a:lnTo>
                      <a:pt x="15" y="1"/>
                    </a:lnTo>
                    <a:lnTo>
                      <a:pt x="22" y="1"/>
                    </a:lnTo>
                    <a:lnTo>
                      <a:pt x="32" y="3"/>
                    </a:lnTo>
                    <a:lnTo>
                      <a:pt x="41" y="3"/>
                    </a:lnTo>
                    <a:lnTo>
                      <a:pt x="50" y="4"/>
                    </a:lnTo>
                    <a:lnTo>
                      <a:pt x="59" y="4"/>
                    </a:lnTo>
                    <a:lnTo>
                      <a:pt x="69" y="6"/>
                    </a:lnTo>
                    <a:lnTo>
                      <a:pt x="78" y="6"/>
                    </a:lnTo>
                    <a:lnTo>
                      <a:pt x="85" y="6"/>
                    </a:lnTo>
                    <a:lnTo>
                      <a:pt x="91" y="7"/>
                    </a:lnTo>
                    <a:lnTo>
                      <a:pt x="97" y="7"/>
                    </a:lnTo>
                    <a:lnTo>
                      <a:pt x="100" y="7"/>
                    </a:lnTo>
                  </a:path>
                </a:pathLst>
              </a:custGeom>
              <a:solidFill>
                <a:srgbClr val="00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82" name="Freeform 51"/>
              <p:cNvSpPr>
                <a:spLocks noChangeAspect="1"/>
              </p:cNvSpPr>
              <p:nvPr/>
            </p:nvSpPr>
            <p:spPr bwMode="auto">
              <a:xfrm>
                <a:off x="4749" y="1513"/>
                <a:ext cx="101" cy="19"/>
              </a:xfrm>
              <a:custGeom>
                <a:avLst/>
                <a:gdLst>
                  <a:gd name="T0" fmla="*/ 100 w 101"/>
                  <a:gd name="T1" fmla="*/ 7 h 19"/>
                  <a:gd name="T2" fmla="*/ 100 w 101"/>
                  <a:gd name="T3" fmla="*/ 18 h 19"/>
                  <a:gd name="T4" fmla="*/ 0 w 101"/>
                  <a:gd name="T5" fmla="*/ 10 h 19"/>
                  <a:gd name="T6" fmla="*/ 0 w 101"/>
                  <a:gd name="T7" fmla="*/ 10 h 19"/>
                  <a:gd name="T8" fmla="*/ 0 w 101"/>
                  <a:gd name="T9" fmla="*/ 8 h 19"/>
                  <a:gd name="T10" fmla="*/ 0 w 101"/>
                  <a:gd name="T11" fmla="*/ 4 h 19"/>
                  <a:gd name="T12" fmla="*/ 0 w 101"/>
                  <a:gd name="T13" fmla="*/ 1 h 19"/>
                  <a:gd name="T14" fmla="*/ 0 w 101"/>
                  <a:gd name="T15" fmla="*/ 0 h 19"/>
                  <a:gd name="T16" fmla="*/ 0 w 101"/>
                  <a:gd name="T17" fmla="*/ 0 h 19"/>
                  <a:gd name="T18" fmla="*/ 0 w 101"/>
                  <a:gd name="T19" fmla="*/ 0 h 19"/>
                  <a:gd name="T20" fmla="*/ 4 w 101"/>
                  <a:gd name="T21" fmla="*/ 0 h 19"/>
                  <a:gd name="T22" fmla="*/ 9 w 101"/>
                  <a:gd name="T23" fmla="*/ 0 h 19"/>
                  <a:gd name="T24" fmla="*/ 15 w 101"/>
                  <a:gd name="T25" fmla="*/ 1 h 19"/>
                  <a:gd name="T26" fmla="*/ 22 w 101"/>
                  <a:gd name="T27" fmla="*/ 1 h 19"/>
                  <a:gd name="T28" fmla="*/ 32 w 101"/>
                  <a:gd name="T29" fmla="*/ 3 h 19"/>
                  <a:gd name="T30" fmla="*/ 41 w 101"/>
                  <a:gd name="T31" fmla="*/ 3 h 19"/>
                  <a:gd name="T32" fmla="*/ 50 w 101"/>
                  <a:gd name="T33" fmla="*/ 4 h 19"/>
                  <a:gd name="T34" fmla="*/ 59 w 101"/>
                  <a:gd name="T35" fmla="*/ 4 h 19"/>
                  <a:gd name="T36" fmla="*/ 69 w 101"/>
                  <a:gd name="T37" fmla="*/ 6 h 19"/>
                  <a:gd name="T38" fmla="*/ 78 w 101"/>
                  <a:gd name="T39" fmla="*/ 6 h 19"/>
                  <a:gd name="T40" fmla="*/ 85 w 101"/>
                  <a:gd name="T41" fmla="*/ 6 h 19"/>
                  <a:gd name="T42" fmla="*/ 91 w 101"/>
                  <a:gd name="T43" fmla="*/ 7 h 19"/>
                  <a:gd name="T44" fmla="*/ 97 w 101"/>
                  <a:gd name="T45" fmla="*/ 7 h 19"/>
                  <a:gd name="T46" fmla="*/ 100 w 101"/>
                  <a:gd name="T47" fmla="*/ 7 h 19"/>
                  <a:gd name="T48" fmla="*/ 100 w 101"/>
                  <a:gd name="T49" fmla="*/ 7 h 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1"/>
                  <a:gd name="T76" fmla="*/ 0 h 19"/>
                  <a:gd name="T77" fmla="*/ 101 w 101"/>
                  <a:gd name="T78" fmla="*/ 19 h 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1" h="19">
                    <a:moveTo>
                      <a:pt x="100" y="7"/>
                    </a:moveTo>
                    <a:lnTo>
                      <a:pt x="100" y="18"/>
                    </a:lnTo>
                    <a:lnTo>
                      <a:pt x="0" y="10"/>
                    </a:lnTo>
                    <a:lnTo>
                      <a:pt x="0" y="8"/>
                    </a:lnTo>
                    <a:lnTo>
                      <a:pt x="0" y="4"/>
                    </a:lnTo>
                    <a:lnTo>
                      <a:pt x="0" y="1"/>
                    </a:lnTo>
                    <a:lnTo>
                      <a:pt x="0" y="0"/>
                    </a:lnTo>
                    <a:lnTo>
                      <a:pt x="4" y="0"/>
                    </a:lnTo>
                    <a:lnTo>
                      <a:pt x="9" y="0"/>
                    </a:lnTo>
                    <a:lnTo>
                      <a:pt x="15" y="1"/>
                    </a:lnTo>
                    <a:lnTo>
                      <a:pt x="22" y="1"/>
                    </a:lnTo>
                    <a:lnTo>
                      <a:pt x="32" y="3"/>
                    </a:lnTo>
                    <a:lnTo>
                      <a:pt x="41" y="3"/>
                    </a:lnTo>
                    <a:lnTo>
                      <a:pt x="50" y="4"/>
                    </a:lnTo>
                    <a:lnTo>
                      <a:pt x="59" y="4"/>
                    </a:lnTo>
                    <a:lnTo>
                      <a:pt x="69" y="6"/>
                    </a:lnTo>
                    <a:lnTo>
                      <a:pt x="78" y="6"/>
                    </a:lnTo>
                    <a:lnTo>
                      <a:pt x="85" y="6"/>
                    </a:lnTo>
                    <a:lnTo>
                      <a:pt x="91" y="7"/>
                    </a:lnTo>
                    <a:lnTo>
                      <a:pt x="97" y="7"/>
                    </a:lnTo>
                    <a:lnTo>
                      <a:pt x="100" y="7"/>
                    </a:lnTo>
                  </a:path>
                </a:pathLst>
              </a:custGeom>
              <a:noFill/>
              <a:ln w="12700" cap="rnd">
                <a:solidFill>
                  <a:srgbClr val="00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683" name="Freeform 52"/>
              <p:cNvSpPr>
                <a:spLocks noChangeAspect="1"/>
              </p:cNvSpPr>
              <p:nvPr/>
            </p:nvSpPr>
            <p:spPr bwMode="auto">
              <a:xfrm>
                <a:off x="4671" y="1447"/>
                <a:ext cx="70" cy="60"/>
              </a:xfrm>
              <a:custGeom>
                <a:avLst/>
                <a:gdLst>
                  <a:gd name="T0" fmla="*/ 69 w 70"/>
                  <a:gd name="T1" fmla="*/ 0 h 60"/>
                  <a:gd name="T2" fmla="*/ 69 w 70"/>
                  <a:gd name="T3" fmla="*/ 59 h 60"/>
                  <a:gd name="T4" fmla="*/ 0 w 70"/>
                  <a:gd name="T5" fmla="*/ 22 h 60"/>
                  <a:gd name="T6" fmla="*/ 8 w 70"/>
                  <a:gd name="T7" fmla="*/ 16 h 60"/>
                  <a:gd name="T8" fmla="*/ 17 w 70"/>
                  <a:gd name="T9" fmla="*/ 12 h 60"/>
                  <a:gd name="T10" fmla="*/ 28 w 70"/>
                  <a:gd name="T11" fmla="*/ 7 h 60"/>
                  <a:gd name="T12" fmla="*/ 37 w 70"/>
                  <a:gd name="T13" fmla="*/ 5 h 60"/>
                  <a:gd name="T14" fmla="*/ 48 w 70"/>
                  <a:gd name="T15" fmla="*/ 2 h 60"/>
                  <a:gd name="T16" fmla="*/ 60 w 70"/>
                  <a:gd name="T17" fmla="*/ 0 h 60"/>
                  <a:gd name="T18" fmla="*/ 69 w 70"/>
                  <a:gd name="T19" fmla="*/ 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
                  <a:gd name="T31" fmla="*/ 0 h 60"/>
                  <a:gd name="T32" fmla="*/ 70 w 7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 h="60">
                    <a:moveTo>
                      <a:pt x="69" y="0"/>
                    </a:moveTo>
                    <a:lnTo>
                      <a:pt x="69" y="59"/>
                    </a:lnTo>
                    <a:lnTo>
                      <a:pt x="0" y="22"/>
                    </a:lnTo>
                    <a:lnTo>
                      <a:pt x="8" y="16"/>
                    </a:lnTo>
                    <a:lnTo>
                      <a:pt x="17" y="12"/>
                    </a:lnTo>
                    <a:lnTo>
                      <a:pt x="28" y="7"/>
                    </a:lnTo>
                    <a:lnTo>
                      <a:pt x="37" y="5"/>
                    </a:lnTo>
                    <a:lnTo>
                      <a:pt x="48" y="2"/>
                    </a:lnTo>
                    <a:lnTo>
                      <a:pt x="60" y="0"/>
                    </a:lnTo>
                    <a:lnTo>
                      <a:pt x="69" y="0"/>
                    </a:lnTo>
                  </a:path>
                </a:pathLst>
              </a:custGeom>
              <a:solidFill>
                <a:srgbClr val="54C19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84" name="Freeform 53"/>
              <p:cNvSpPr>
                <a:spLocks noChangeAspect="1"/>
              </p:cNvSpPr>
              <p:nvPr/>
            </p:nvSpPr>
            <p:spPr bwMode="auto">
              <a:xfrm>
                <a:off x="4738" y="1447"/>
                <a:ext cx="17" cy="63"/>
              </a:xfrm>
              <a:custGeom>
                <a:avLst/>
                <a:gdLst>
                  <a:gd name="T0" fmla="*/ 4 w 17"/>
                  <a:gd name="T1" fmla="*/ 60 h 63"/>
                  <a:gd name="T2" fmla="*/ 16 w 17"/>
                  <a:gd name="T3" fmla="*/ 59 h 63"/>
                  <a:gd name="T4" fmla="*/ 16 w 17"/>
                  <a:gd name="T5" fmla="*/ 0 h 63"/>
                  <a:gd name="T6" fmla="*/ 0 w 17"/>
                  <a:gd name="T7" fmla="*/ 0 h 63"/>
                  <a:gd name="T8" fmla="*/ 0 w 17"/>
                  <a:gd name="T9" fmla="*/ 59 h 63"/>
                  <a:gd name="T10" fmla="*/ 13 w 17"/>
                  <a:gd name="T11" fmla="*/ 57 h 63"/>
                  <a:gd name="T12" fmla="*/ 4 w 17"/>
                  <a:gd name="T13" fmla="*/ 60 h 63"/>
                  <a:gd name="T14" fmla="*/ 16 w 17"/>
                  <a:gd name="T15" fmla="*/ 62 h 63"/>
                  <a:gd name="T16" fmla="*/ 16 w 17"/>
                  <a:gd name="T17" fmla="*/ 59 h 63"/>
                  <a:gd name="T18" fmla="*/ 4 w 17"/>
                  <a:gd name="T19" fmla="*/ 6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63"/>
                  <a:gd name="T32" fmla="*/ 17 w 17"/>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63">
                    <a:moveTo>
                      <a:pt x="4" y="60"/>
                    </a:moveTo>
                    <a:lnTo>
                      <a:pt x="16" y="59"/>
                    </a:lnTo>
                    <a:lnTo>
                      <a:pt x="16" y="0"/>
                    </a:lnTo>
                    <a:lnTo>
                      <a:pt x="0" y="0"/>
                    </a:lnTo>
                    <a:lnTo>
                      <a:pt x="0" y="59"/>
                    </a:lnTo>
                    <a:lnTo>
                      <a:pt x="13" y="57"/>
                    </a:lnTo>
                    <a:lnTo>
                      <a:pt x="4" y="60"/>
                    </a:lnTo>
                    <a:lnTo>
                      <a:pt x="16" y="62"/>
                    </a:lnTo>
                    <a:lnTo>
                      <a:pt x="16" y="59"/>
                    </a:lnTo>
                    <a:lnTo>
                      <a:pt x="4" y="60"/>
                    </a:lnTo>
                  </a:path>
                </a:pathLst>
              </a:custGeom>
              <a:solidFill>
                <a:srgbClr val="54C19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85" name="Freeform 54"/>
              <p:cNvSpPr>
                <a:spLocks noChangeAspect="1"/>
              </p:cNvSpPr>
              <p:nvPr/>
            </p:nvSpPr>
            <p:spPr bwMode="auto">
              <a:xfrm>
                <a:off x="4668" y="1467"/>
                <a:ext cx="75" cy="41"/>
              </a:xfrm>
              <a:custGeom>
                <a:avLst/>
                <a:gdLst>
                  <a:gd name="T0" fmla="*/ 1 w 75"/>
                  <a:gd name="T1" fmla="*/ 0 h 41"/>
                  <a:gd name="T2" fmla="*/ 1 w 75"/>
                  <a:gd name="T3" fmla="*/ 3 h 41"/>
                  <a:gd name="T4" fmla="*/ 70 w 75"/>
                  <a:gd name="T5" fmla="*/ 40 h 41"/>
                  <a:gd name="T6" fmla="*/ 74 w 75"/>
                  <a:gd name="T7" fmla="*/ 37 h 41"/>
                  <a:gd name="T8" fmla="*/ 3 w 75"/>
                  <a:gd name="T9" fmla="*/ 0 h 41"/>
                  <a:gd name="T10" fmla="*/ 5 w 75"/>
                  <a:gd name="T11" fmla="*/ 3 h 41"/>
                  <a:gd name="T12" fmla="*/ 1 w 75"/>
                  <a:gd name="T13" fmla="*/ 0 h 41"/>
                  <a:gd name="T14" fmla="*/ 0 w 75"/>
                  <a:gd name="T15" fmla="*/ 2 h 41"/>
                  <a:gd name="T16" fmla="*/ 1 w 75"/>
                  <a:gd name="T17" fmla="*/ 3 h 41"/>
                  <a:gd name="T18" fmla="*/ 1 w 75"/>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
                  <a:gd name="T31" fmla="*/ 0 h 41"/>
                  <a:gd name="T32" fmla="*/ 75 w 75"/>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 h="41">
                    <a:moveTo>
                      <a:pt x="1" y="0"/>
                    </a:moveTo>
                    <a:lnTo>
                      <a:pt x="1" y="3"/>
                    </a:lnTo>
                    <a:lnTo>
                      <a:pt x="70" y="40"/>
                    </a:lnTo>
                    <a:lnTo>
                      <a:pt x="74" y="37"/>
                    </a:lnTo>
                    <a:lnTo>
                      <a:pt x="3" y="0"/>
                    </a:lnTo>
                    <a:lnTo>
                      <a:pt x="5" y="3"/>
                    </a:lnTo>
                    <a:lnTo>
                      <a:pt x="1" y="0"/>
                    </a:lnTo>
                    <a:lnTo>
                      <a:pt x="0" y="2"/>
                    </a:lnTo>
                    <a:lnTo>
                      <a:pt x="1" y="3"/>
                    </a:lnTo>
                    <a:lnTo>
                      <a:pt x="1" y="0"/>
                    </a:lnTo>
                  </a:path>
                </a:pathLst>
              </a:custGeom>
              <a:solidFill>
                <a:srgbClr val="54C19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86" name="Freeform 55"/>
              <p:cNvSpPr>
                <a:spLocks noChangeAspect="1"/>
              </p:cNvSpPr>
              <p:nvPr/>
            </p:nvSpPr>
            <p:spPr bwMode="auto">
              <a:xfrm>
                <a:off x="4669" y="1463"/>
                <a:ext cx="17" cy="17"/>
              </a:xfrm>
              <a:custGeom>
                <a:avLst/>
                <a:gdLst>
                  <a:gd name="T0" fmla="*/ 12 w 17"/>
                  <a:gd name="T1" fmla="*/ 0 h 17"/>
                  <a:gd name="T2" fmla="*/ 10 w 17"/>
                  <a:gd name="T3" fmla="*/ 0 h 17"/>
                  <a:gd name="T4" fmla="*/ 0 w 17"/>
                  <a:gd name="T5" fmla="*/ 13 h 17"/>
                  <a:gd name="T6" fmla="*/ 4 w 17"/>
                  <a:gd name="T7" fmla="*/ 16 h 17"/>
                  <a:gd name="T8" fmla="*/ 16 w 17"/>
                  <a:gd name="T9" fmla="*/ 4 h 17"/>
                  <a:gd name="T10" fmla="*/ 13 w 17"/>
                  <a:gd name="T11" fmla="*/ 4 h 17"/>
                  <a:gd name="T12" fmla="*/ 12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2" y="0"/>
                    </a:moveTo>
                    <a:lnTo>
                      <a:pt x="10" y="0"/>
                    </a:lnTo>
                    <a:lnTo>
                      <a:pt x="0" y="13"/>
                    </a:lnTo>
                    <a:lnTo>
                      <a:pt x="4" y="16"/>
                    </a:lnTo>
                    <a:lnTo>
                      <a:pt x="16" y="4"/>
                    </a:lnTo>
                    <a:lnTo>
                      <a:pt x="13" y="4"/>
                    </a:lnTo>
                    <a:lnTo>
                      <a:pt x="12" y="0"/>
                    </a:lnTo>
                  </a:path>
                </a:pathLst>
              </a:custGeom>
              <a:solidFill>
                <a:srgbClr val="54C19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87" name="Freeform 56"/>
              <p:cNvSpPr>
                <a:spLocks noChangeAspect="1"/>
              </p:cNvSpPr>
              <p:nvPr/>
            </p:nvSpPr>
            <p:spPr bwMode="auto">
              <a:xfrm>
                <a:off x="4679" y="1457"/>
                <a:ext cx="17" cy="17"/>
              </a:xfrm>
              <a:custGeom>
                <a:avLst/>
                <a:gdLst>
                  <a:gd name="T0" fmla="*/ 11 w 17"/>
                  <a:gd name="T1" fmla="*/ 0 h 17"/>
                  <a:gd name="T2" fmla="*/ 11 w 17"/>
                  <a:gd name="T3" fmla="*/ 0 h 17"/>
                  <a:gd name="T4" fmla="*/ 0 w 17"/>
                  <a:gd name="T5" fmla="*/ 12 h 17"/>
                  <a:gd name="T6" fmla="*/ 2 w 17"/>
                  <a:gd name="T7" fmla="*/ 16 h 17"/>
                  <a:gd name="T8" fmla="*/ 16 w 17"/>
                  <a:gd name="T9" fmla="*/ 6 h 17"/>
                  <a:gd name="T10" fmla="*/ 16 w 17"/>
                  <a:gd name="T11" fmla="*/ 6 h 17"/>
                  <a:gd name="T12" fmla="*/ 11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1" y="0"/>
                    </a:moveTo>
                    <a:lnTo>
                      <a:pt x="11" y="0"/>
                    </a:lnTo>
                    <a:lnTo>
                      <a:pt x="0" y="12"/>
                    </a:lnTo>
                    <a:lnTo>
                      <a:pt x="2" y="16"/>
                    </a:lnTo>
                    <a:lnTo>
                      <a:pt x="16" y="6"/>
                    </a:lnTo>
                    <a:lnTo>
                      <a:pt x="11" y="0"/>
                    </a:lnTo>
                  </a:path>
                </a:pathLst>
              </a:custGeom>
              <a:solidFill>
                <a:srgbClr val="54C19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88" name="Freeform 57"/>
              <p:cNvSpPr>
                <a:spLocks noChangeAspect="1"/>
              </p:cNvSpPr>
              <p:nvPr/>
            </p:nvSpPr>
            <p:spPr bwMode="auto">
              <a:xfrm>
                <a:off x="4688" y="1453"/>
                <a:ext cx="17" cy="17"/>
              </a:xfrm>
              <a:custGeom>
                <a:avLst/>
                <a:gdLst>
                  <a:gd name="T0" fmla="*/ 13 w 17"/>
                  <a:gd name="T1" fmla="*/ 0 h 17"/>
                  <a:gd name="T2" fmla="*/ 13 w 17"/>
                  <a:gd name="T3" fmla="*/ 0 h 17"/>
                  <a:gd name="T4" fmla="*/ 0 w 17"/>
                  <a:gd name="T5" fmla="*/ 10 h 17"/>
                  <a:gd name="T6" fmla="*/ 2 w 17"/>
                  <a:gd name="T7" fmla="*/ 16 h 17"/>
                  <a:gd name="T8" fmla="*/ 16 w 17"/>
                  <a:gd name="T9" fmla="*/ 8 h 17"/>
                  <a:gd name="T10" fmla="*/ 16 w 17"/>
                  <a:gd name="T11" fmla="*/ 8 h 17"/>
                  <a:gd name="T12" fmla="*/ 13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3" y="0"/>
                    </a:moveTo>
                    <a:lnTo>
                      <a:pt x="13" y="0"/>
                    </a:lnTo>
                    <a:lnTo>
                      <a:pt x="0" y="10"/>
                    </a:lnTo>
                    <a:lnTo>
                      <a:pt x="2" y="16"/>
                    </a:lnTo>
                    <a:lnTo>
                      <a:pt x="16" y="8"/>
                    </a:lnTo>
                    <a:lnTo>
                      <a:pt x="13" y="0"/>
                    </a:lnTo>
                  </a:path>
                </a:pathLst>
              </a:custGeom>
              <a:solidFill>
                <a:srgbClr val="54C19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89" name="Freeform 58"/>
              <p:cNvSpPr>
                <a:spLocks noChangeAspect="1"/>
              </p:cNvSpPr>
              <p:nvPr/>
            </p:nvSpPr>
            <p:spPr bwMode="auto">
              <a:xfrm>
                <a:off x="4697" y="1450"/>
                <a:ext cx="17" cy="17"/>
              </a:xfrm>
              <a:custGeom>
                <a:avLst/>
                <a:gdLst>
                  <a:gd name="T0" fmla="*/ 16 w 17"/>
                  <a:gd name="T1" fmla="*/ 0 h 17"/>
                  <a:gd name="T2" fmla="*/ 16 w 17"/>
                  <a:gd name="T3" fmla="*/ 0 h 17"/>
                  <a:gd name="T4" fmla="*/ 0 w 17"/>
                  <a:gd name="T5" fmla="*/ 8 h 17"/>
                  <a:gd name="T6" fmla="*/ 4 w 17"/>
                  <a:gd name="T7" fmla="*/ 16 h 17"/>
                  <a:gd name="T8" fmla="*/ 16 w 17"/>
                  <a:gd name="T9" fmla="*/ 8 h 17"/>
                  <a:gd name="T10" fmla="*/ 16 w 17"/>
                  <a:gd name="T11" fmla="*/ 8 h 17"/>
                  <a:gd name="T12" fmla="*/ 16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0"/>
                    </a:moveTo>
                    <a:lnTo>
                      <a:pt x="16" y="0"/>
                    </a:lnTo>
                    <a:lnTo>
                      <a:pt x="0" y="8"/>
                    </a:lnTo>
                    <a:lnTo>
                      <a:pt x="4" y="16"/>
                    </a:lnTo>
                    <a:lnTo>
                      <a:pt x="16" y="8"/>
                    </a:lnTo>
                    <a:lnTo>
                      <a:pt x="16" y="0"/>
                    </a:lnTo>
                  </a:path>
                </a:pathLst>
              </a:custGeom>
              <a:solidFill>
                <a:srgbClr val="54C19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90" name="Freeform 59"/>
              <p:cNvSpPr>
                <a:spLocks noChangeAspect="1"/>
              </p:cNvSpPr>
              <p:nvPr/>
            </p:nvSpPr>
            <p:spPr bwMode="auto">
              <a:xfrm>
                <a:off x="4708" y="1449"/>
                <a:ext cx="17" cy="17"/>
              </a:xfrm>
              <a:custGeom>
                <a:avLst/>
                <a:gdLst>
                  <a:gd name="T0" fmla="*/ 16 w 17"/>
                  <a:gd name="T1" fmla="*/ 0 h 17"/>
                  <a:gd name="T2" fmla="*/ 16 w 17"/>
                  <a:gd name="T3" fmla="*/ 0 h 17"/>
                  <a:gd name="T4" fmla="*/ 0 w 17"/>
                  <a:gd name="T5" fmla="*/ 4 h 17"/>
                  <a:gd name="T6" fmla="*/ 2 w 17"/>
                  <a:gd name="T7" fmla="*/ 16 h 17"/>
                  <a:gd name="T8" fmla="*/ 16 w 17"/>
                  <a:gd name="T9" fmla="*/ 10 h 17"/>
                  <a:gd name="T10" fmla="*/ 16 w 17"/>
                  <a:gd name="T11" fmla="*/ 10 h 17"/>
                  <a:gd name="T12" fmla="*/ 16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0"/>
                    </a:moveTo>
                    <a:lnTo>
                      <a:pt x="16" y="0"/>
                    </a:lnTo>
                    <a:lnTo>
                      <a:pt x="0" y="4"/>
                    </a:lnTo>
                    <a:lnTo>
                      <a:pt x="2" y="16"/>
                    </a:lnTo>
                    <a:lnTo>
                      <a:pt x="16" y="10"/>
                    </a:lnTo>
                    <a:lnTo>
                      <a:pt x="16" y="0"/>
                    </a:lnTo>
                  </a:path>
                </a:pathLst>
              </a:custGeom>
              <a:solidFill>
                <a:srgbClr val="54C19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91" name="Freeform 60"/>
              <p:cNvSpPr>
                <a:spLocks noChangeAspect="1"/>
              </p:cNvSpPr>
              <p:nvPr/>
            </p:nvSpPr>
            <p:spPr bwMode="auto">
              <a:xfrm>
                <a:off x="4718" y="1447"/>
                <a:ext cx="17" cy="17"/>
              </a:xfrm>
              <a:custGeom>
                <a:avLst/>
                <a:gdLst>
                  <a:gd name="T0" fmla="*/ 14 w 17"/>
                  <a:gd name="T1" fmla="*/ 0 h 17"/>
                  <a:gd name="T2" fmla="*/ 14 w 17"/>
                  <a:gd name="T3" fmla="*/ 0 h 17"/>
                  <a:gd name="T4" fmla="*/ 0 w 17"/>
                  <a:gd name="T5" fmla="*/ 6 h 17"/>
                  <a:gd name="T6" fmla="*/ 1 w 17"/>
                  <a:gd name="T7" fmla="*/ 16 h 17"/>
                  <a:gd name="T8" fmla="*/ 16 w 17"/>
                  <a:gd name="T9" fmla="*/ 9 h 17"/>
                  <a:gd name="T10" fmla="*/ 14 w 17"/>
                  <a:gd name="T11" fmla="*/ 9 h 17"/>
                  <a:gd name="T12" fmla="*/ 14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4" y="0"/>
                    </a:moveTo>
                    <a:lnTo>
                      <a:pt x="14" y="0"/>
                    </a:lnTo>
                    <a:lnTo>
                      <a:pt x="0" y="6"/>
                    </a:lnTo>
                    <a:lnTo>
                      <a:pt x="1" y="16"/>
                    </a:lnTo>
                    <a:lnTo>
                      <a:pt x="16" y="9"/>
                    </a:lnTo>
                    <a:lnTo>
                      <a:pt x="14" y="9"/>
                    </a:lnTo>
                    <a:lnTo>
                      <a:pt x="14" y="0"/>
                    </a:lnTo>
                  </a:path>
                </a:pathLst>
              </a:custGeom>
              <a:solidFill>
                <a:srgbClr val="54C19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92" name="Freeform 61"/>
              <p:cNvSpPr>
                <a:spLocks noChangeAspect="1"/>
              </p:cNvSpPr>
              <p:nvPr/>
            </p:nvSpPr>
            <p:spPr bwMode="auto">
              <a:xfrm>
                <a:off x="4731" y="1447"/>
                <a:ext cx="17" cy="17"/>
              </a:xfrm>
              <a:custGeom>
                <a:avLst/>
                <a:gdLst>
                  <a:gd name="T0" fmla="*/ 16 w 17"/>
                  <a:gd name="T1" fmla="*/ 6 h 17"/>
                  <a:gd name="T2" fmla="*/ 14 w 17"/>
                  <a:gd name="T3" fmla="*/ 0 h 17"/>
                  <a:gd name="T4" fmla="*/ 0 w 17"/>
                  <a:gd name="T5" fmla="*/ 0 h 17"/>
                  <a:gd name="T6" fmla="*/ 0 w 17"/>
                  <a:gd name="T7" fmla="*/ 16 h 17"/>
                  <a:gd name="T8" fmla="*/ 14 w 17"/>
                  <a:gd name="T9" fmla="*/ 12 h 17"/>
                  <a:gd name="T10" fmla="*/ 10 w 17"/>
                  <a:gd name="T11" fmla="*/ 6 h 17"/>
                  <a:gd name="T12" fmla="*/ 16 w 17"/>
                  <a:gd name="T13" fmla="*/ 6 h 17"/>
                  <a:gd name="T14" fmla="*/ 16 w 17"/>
                  <a:gd name="T15" fmla="*/ 0 h 17"/>
                  <a:gd name="T16" fmla="*/ 14 w 17"/>
                  <a:gd name="T17" fmla="*/ 0 h 17"/>
                  <a:gd name="T18" fmla="*/ 16 w 17"/>
                  <a:gd name="T19" fmla="*/ 6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16" y="6"/>
                    </a:moveTo>
                    <a:lnTo>
                      <a:pt x="14" y="0"/>
                    </a:lnTo>
                    <a:lnTo>
                      <a:pt x="0" y="0"/>
                    </a:lnTo>
                    <a:lnTo>
                      <a:pt x="0" y="16"/>
                    </a:lnTo>
                    <a:lnTo>
                      <a:pt x="14" y="12"/>
                    </a:lnTo>
                    <a:lnTo>
                      <a:pt x="10" y="6"/>
                    </a:lnTo>
                    <a:lnTo>
                      <a:pt x="16" y="6"/>
                    </a:lnTo>
                    <a:lnTo>
                      <a:pt x="16" y="0"/>
                    </a:lnTo>
                    <a:lnTo>
                      <a:pt x="14" y="0"/>
                    </a:lnTo>
                    <a:lnTo>
                      <a:pt x="16" y="6"/>
                    </a:lnTo>
                  </a:path>
                </a:pathLst>
              </a:custGeom>
              <a:solidFill>
                <a:srgbClr val="54C19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93" name="Freeform 62"/>
              <p:cNvSpPr>
                <a:spLocks noChangeAspect="1"/>
              </p:cNvSpPr>
              <p:nvPr/>
            </p:nvSpPr>
            <p:spPr bwMode="auto">
              <a:xfrm>
                <a:off x="4668" y="1469"/>
                <a:ext cx="75" cy="55"/>
              </a:xfrm>
              <a:custGeom>
                <a:avLst/>
                <a:gdLst>
                  <a:gd name="T0" fmla="*/ 0 w 75"/>
                  <a:gd name="T1" fmla="*/ 0 h 55"/>
                  <a:gd name="T2" fmla="*/ 0 w 75"/>
                  <a:gd name="T3" fmla="*/ 15 h 55"/>
                  <a:gd name="T4" fmla="*/ 74 w 75"/>
                  <a:gd name="T5" fmla="*/ 54 h 55"/>
                  <a:gd name="T6" fmla="*/ 74 w 75"/>
                  <a:gd name="T7" fmla="*/ 38 h 55"/>
                  <a:gd name="T8" fmla="*/ 0 w 75"/>
                  <a:gd name="T9" fmla="*/ 0 h 55"/>
                  <a:gd name="T10" fmla="*/ 0 60000 65536"/>
                  <a:gd name="T11" fmla="*/ 0 60000 65536"/>
                  <a:gd name="T12" fmla="*/ 0 60000 65536"/>
                  <a:gd name="T13" fmla="*/ 0 60000 65536"/>
                  <a:gd name="T14" fmla="*/ 0 60000 65536"/>
                  <a:gd name="T15" fmla="*/ 0 w 75"/>
                  <a:gd name="T16" fmla="*/ 0 h 55"/>
                  <a:gd name="T17" fmla="*/ 75 w 75"/>
                  <a:gd name="T18" fmla="*/ 55 h 55"/>
                </a:gdLst>
                <a:ahLst/>
                <a:cxnLst>
                  <a:cxn ang="T10">
                    <a:pos x="T0" y="T1"/>
                  </a:cxn>
                  <a:cxn ang="T11">
                    <a:pos x="T2" y="T3"/>
                  </a:cxn>
                  <a:cxn ang="T12">
                    <a:pos x="T4" y="T5"/>
                  </a:cxn>
                  <a:cxn ang="T13">
                    <a:pos x="T6" y="T7"/>
                  </a:cxn>
                  <a:cxn ang="T14">
                    <a:pos x="T8" y="T9"/>
                  </a:cxn>
                </a:cxnLst>
                <a:rect l="T15" t="T16" r="T17" b="T18"/>
                <a:pathLst>
                  <a:path w="75" h="55">
                    <a:moveTo>
                      <a:pt x="0" y="0"/>
                    </a:moveTo>
                    <a:lnTo>
                      <a:pt x="0" y="15"/>
                    </a:lnTo>
                    <a:lnTo>
                      <a:pt x="74" y="54"/>
                    </a:lnTo>
                    <a:lnTo>
                      <a:pt x="74" y="38"/>
                    </a:lnTo>
                    <a:lnTo>
                      <a:pt x="0" y="0"/>
                    </a:lnTo>
                  </a:path>
                </a:pathLst>
              </a:custGeom>
              <a:solidFill>
                <a:srgbClr val="02A86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94" name="Freeform 63"/>
              <p:cNvSpPr>
                <a:spLocks noChangeAspect="1"/>
              </p:cNvSpPr>
              <p:nvPr/>
            </p:nvSpPr>
            <p:spPr bwMode="auto">
              <a:xfrm>
                <a:off x="4749" y="1446"/>
                <a:ext cx="81" cy="61"/>
              </a:xfrm>
              <a:custGeom>
                <a:avLst/>
                <a:gdLst>
                  <a:gd name="T0" fmla="*/ 0 w 81"/>
                  <a:gd name="T1" fmla="*/ 0 h 61"/>
                  <a:gd name="T2" fmla="*/ 9 w 81"/>
                  <a:gd name="T3" fmla="*/ 0 h 61"/>
                  <a:gd name="T4" fmla="*/ 22 w 81"/>
                  <a:gd name="T5" fmla="*/ 1 h 61"/>
                  <a:gd name="T6" fmla="*/ 33 w 81"/>
                  <a:gd name="T7" fmla="*/ 4 h 61"/>
                  <a:gd name="T8" fmla="*/ 45 w 81"/>
                  <a:gd name="T9" fmla="*/ 8 h 61"/>
                  <a:gd name="T10" fmla="*/ 54 w 81"/>
                  <a:gd name="T11" fmla="*/ 11 h 61"/>
                  <a:gd name="T12" fmla="*/ 63 w 81"/>
                  <a:gd name="T13" fmla="*/ 17 h 61"/>
                  <a:gd name="T14" fmla="*/ 71 w 81"/>
                  <a:gd name="T15" fmla="*/ 21 h 61"/>
                  <a:gd name="T16" fmla="*/ 76 w 81"/>
                  <a:gd name="T17" fmla="*/ 26 h 61"/>
                  <a:gd name="T18" fmla="*/ 80 w 81"/>
                  <a:gd name="T19" fmla="*/ 31 h 61"/>
                  <a:gd name="T20" fmla="*/ 0 w 81"/>
                  <a:gd name="T21" fmla="*/ 60 h 61"/>
                  <a:gd name="T22" fmla="*/ 0 w 81"/>
                  <a:gd name="T23" fmla="*/ 0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1"/>
                  <a:gd name="T37" fmla="*/ 0 h 61"/>
                  <a:gd name="T38" fmla="*/ 81 w 8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1" h="61">
                    <a:moveTo>
                      <a:pt x="0" y="0"/>
                    </a:moveTo>
                    <a:lnTo>
                      <a:pt x="9" y="0"/>
                    </a:lnTo>
                    <a:lnTo>
                      <a:pt x="22" y="1"/>
                    </a:lnTo>
                    <a:lnTo>
                      <a:pt x="33" y="4"/>
                    </a:lnTo>
                    <a:lnTo>
                      <a:pt x="45" y="8"/>
                    </a:lnTo>
                    <a:lnTo>
                      <a:pt x="54" y="11"/>
                    </a:lnTo>
                    <a:lnTo>
                      <a:pt x="63" y="17"/>
                    </a:lnTo>
                    <a:lnTo>
                      <a:pt x="71" y="21"/>
                    </a:lnTo>
                    <a:lnTo>
                      <a:pt x="76" y="26"/>
                    </a:lnTo>
                    <a:lnTo>
                      <a:pt x="80" y="31"/>
                    </a:lnTo>
                    <a:lnTo>
                      <a:pt x="0" y="60"/>
                    </a:lnTo>
                    <a:lnTo>
                      <a:pt x="0" y="0"/>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95" name="Freeform 64"/>
              <p:cNvSpPr>
                <a:spLocks noChangeAspect="1"/>
              </p:cNvSpPr>
              <p:nvPr/>
            </p:nvSpPr>
            <p:spPr bwMode="auto">
              <a:xfrm>
                <a:off x="4749" y="1446"/>
                <a:ext cx="17" cy="17"/>
              </a:xfrm>
              <a:custGeom>
                <a:avLst/>
                <a:gdLst>
                  <a:gd name="T0" fmla="*/ 16 w 17"/>
                  <a:gd name="T1" fmla="*/ 1 h 17"/>
                  <a:gd name="T2" fmla="*/ 16 w 17"/>
                  <a:gd name="T3" fmla="*/ 1 h 17"/>
                  <a:gd name="T4" fmla="*/ 0 w 17"/>
                  <a:gd name="T5" fmla="*/ 0 h 17"/>
                  <a:gd name="T6" fmla="*/ 0 w 17"/>
                  <a:gd name="T7" fmla="*/ 16 h 17"/>
                  <a:gd name="T8" fmla="*/ 16 w 17"/>
                  <a:gd name="T9" fmla="*/ 16 h 17"/>
                  <a:gd name="T10" fmla="*/ 16 w 17"/>
                  <a:gd name="T11" fmla="*/ 16 h 17"/>
                  <a:gd name="T12" fmla="*/ 16 w 17"/>
                  <a:gd name="T13" fmla="*/ 1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1"/>
                    </a:moveTo>
                    <a:lnTo>
                      <a:pt x="16" y="1"/>
                    </a:lnTo>
                    <a:lnTo>
                      <a:pt x="0" y="0"/>
                    </a:lnTo>
                    <a:lnTo>
                      <a:pt x="0" y="16"/>
                    </a:lnTo>
                    <a:lnTo>
                      <a:pt x="16" y="16"/>
                    </a:lnTo>
                    <a:lnTo>
                      <a:pt x="16" y="1"/>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96" name="Freeform 65"/>
              <p:cNvSpPr>
                <a:spLocks noChangeAspect="1"/>
              </p:cNvSpPr>
              <p:nvPr/>
            </p:nvSpPr>
            <p:spPr bwMode="auto">
              <a:xfrm>
                <a:off x="4758" y="1444"/>
                <a:ext cx="17" cy="17"/>
              </a:xfrm>
              <a:custGeom>
                <a:avLst/>
                <a:gdLst>
                  <a:gd name="T0" fmla="*/ 16 w 17"/>
                  <a:gd name="T1" fmla="*/ 6 h 17"/>
                  <a:gd name="T2" fmla="*/ 16 w 17"/>
                  <a:gd name="T3" fmla="*/ 6 h 17"/>
                  <a:gd name="T4" fmla="*/ 2 w 17"/>
                  <a:gd name="T5" fmla="*/ 0 h 17"/>
                  <a:gd name="T6" fmla="*/ 0 w 17"/>
                  <a:gd name="T7" fmla="*/ 12 h 17"/>
                  <a:gd name="T8" fmla="*/ 16 w 17"/>
                  <a:gd name="T9" fmla="*/ 16 h 17"/>
                  <a:gd name="T10" fmla="*/ 16 w 17"/>
                  <a:gd name="T11" fmla="*/ 16 h 17"/>
                  <a:gd name="T12" fmla="*/ 16 w 17"/>
                  <a:gd name="T13" fmla="*/ 6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6"/>
                    </a:moveTo>
                    <a:lnTo>
                      <a:pt x="16" y="6"/>
                    </a:lnTo>
                    <a:lnTo>
                      <a:pt x="2" y="0"/>
                    </a:lnTo>
                    <a:lnTo>
                      <a:pt x="0" y="12"/>
                    </a:lnTo>
                    <a:lnTo>
                      <a:pt x="16" y="16"/>
                    </a:lnTo>
                    <a:lnTo>
                      <a:pt x="16" y="6"/>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97" name="Freeform 66"/>
              <p:cNvSpPr>
                <a:spLocks noChangeAspect="1"/>
              </p:cNvSpPr>
              <p:nvPr/>
            </p:nvSpPr>
            <p:spPr bwMode="auto">
              <a:xfrm>
                <a:off x="4770" y="1446"/>
                <a:ext cx="17" cy="17"/>
              </a:xfrm>
              <a:custGeom>
                <a:avLst/>
                <a:gdLst>
                  <a:gd name="T0" fmla="*/ 16 w 17"/>
                  <a:gd name="T1" fmla="*/ 8 h 17"/>
                  <a:gd name="T2" fmla="*/ 16 w 17"/>
                  <a:gd name="T3" fmla="*/ 8 h 17"/>
                  <a:gd name="T4" fmla="*/ 1 w 17"/>
                  <a:gd name="T5" fmla="*/ 0 h 17"/>
                  <a:gd name="T6" fmla="*/ 0 w 17"/>
                  <a:gd name="T7" fmla="*/ 8 h 17"/>
                  <a:gd name="T8" fmla="*/ 13 w 17"/>
                  <a:gd name="T9" fmla="*/ 16 h 17"/>
                  <a:gd name="T10" fmla="*/ 13 w 17"/>
                  <a:gd name="T11" fmla="*/ 16 h 17"/>
                  <a:gd name="T12" fmla="*/ 16 w 17"/>
                  <a:gd name="T13" fmla="*/ 8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8"/>
                    </a:moveTo>
                    <a:lnTo>
                      <a:pt x="16" y="8"/>
                    </a:lnTo>
                    <a:lnTo>
                      <a:pt x="1" y="0"/>
                    </a:lnTo>
                    <a:lnTo>
                      <a:pt x="0" y="8"/>
                    </a:lnTo>
                    <a:lnTo>
                      <a:pt x="13" y="16"/>
                    </a:lnTo>
                    <a:lnTo>
                      <a:pt x="16" y="8"/>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98" name="Freeform 67"/>
              <p:cNvSpPr>
                <a:spLocks noChangeAspect="1"/>
              </p:cNvSpPr>
              <p:nvPr/>
            </p:nvSpPr>
            <p:spPr bwMode="auto">
              <a:xfrm>
                <a:off x="4782" y="1450"/>
                <a:ext cx="17" cy="17"/>
              </a:xfrm>
              <a:custGeom>
                <a:avLst/>
                <a:gdLst>
                  <a:gd name="T0" fmla="*/ 16 w 17"/>
                  <a:gd name="T1" fmla="*/ 8 h 17"/>
                  <a:gd name="T2" fmla="*/ 13 w 17"/>
                  <a:gd name="T3" fmla="*/ 5 h 17"/>
                  <a:gd name="T4" fmla="*/ 0 w 17"/>
                  <a:gd name="T5" fmla="*/ 0 h 17"/>
                  <a:gd name="T6" fmla="*/ 0 w 17"/>
                  <a:gd name="T7" fmla="*/ 5 h 17"/>
                  <a:gd name="T8" fmla="*/ 12 w 17"/>
                  <a:gd name="T9" fmla="*/ 16 h 17"/>
                  <a:gd name="T10" fmla="*/ 12 w 17"/>
                  <a:gd name="T11" fmla="*/ 13 h 17"/>
                  <a:gd name="T12" fmla="*/ 16 w 17"/>
                  <a:gd name="T13" fmla="*/ 8 h 17"/>
                  <a:gd name="T14" fmla="*/ 16 w 17"/>
                  <a:gd name="T15" fmla="*/ 5 h 17"/>
                  <a:gd name="T16" fmla="*/ 13 w 17"/>
                  <a:gd name="T17" fmla="*/ 5 h 17"/>
                  <a:gd name="T18" fmla="*/ 16 w 17"/>
                  <a:gd name="T19" fmla="*/ 8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16" y="8"/>
                    </a:moveTo>
                    <a:lnTo>
                      <a:pt x="13" y="5"/>
                    </a:lnTo>
                    <a:lnTo>
                      <a:pt x="0" y="0"/>
                    </a:lnTo>
                    <a:lnTo>
                      <a:pt x="0" y="5"/>
                    </a:lnTo>
                    <a:lnTo>
                      <a:pt x="12" y="16"/>
                    </a:lnTo>
                    <a:lnTo>
                      <a:pt x="12" y="13"/>
                    </a:lnTo>
                    <a:lnTo>
                      <a:pt x="16" y="8"/>
                    </a:lnTo>
                    <a:lnTo>
                      <a:pt x="16" y="5"/>
                    </a:lnTo>
                    <a:lnTo>
                      <a:pt x="13" y="5"/>
                    </a:lnTo>
                    <a:lnTo>
                      <a:pt x="16" y="8"/>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99" name="Freeform 68"/>
              <p:cNvSpPr>
                <a:spLocks noChangeAspect="1"/>
              </p:cNvSpPr>
              <p:nvPr/>
            </p:nvSpPr>
            <p:spPr bwMode="auto">
              <a:xfrm>
                <a:off x="4794" y="1453"/>
                <a:ext cx="17" cy="17"/>
              </a:xfrm>
              <a:custGeom>
                <a:avLst/>
                <a:gdLst>
                  <a:gd name="T0" fmla="*/ 16 w 17"/>
                  <a:gd name="T1" fmla="*/ 13 h 17"/>
                  <a:gd name="T2" fmla="*/ 16 w 17"/>
                  <a:gd name="T3" fmla="*/ 13 h 17"/>
                  <a:gd name="T4" fmla="*/ 1 w 17"/>
                  <a:gd name="T5" fmla="*/ 0 h 17"/>
                  <a:gd name="T6" fmla="*/ 0 w 17"/>
                  <a:gd name="T7" fmla="*/ 5 h 17"/>
                  <a:gd name="T8" fmla="*/ 12 w 17"/>
                  <a:gd name="T9" fmla="*/ 16 h 17"/>
                  <a:gd name="T10" fmla="*/ 12 w 17"/>
                  <a:gd name="T11" fmla="*/ 16 h 17"/>
                  <a:gd name="T12" fmla="*/ 16 w 17"/>
                  <a:gd name="T13" fmla="*/ 13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13"/>
                    </a:moveTo>
                    <a:lnTo>
                      <a:pt x="16" y="13"/>
                    </a:lnTo>
                    <a:lnTo>
                      <a:pt x="1" y="0"/>
                    </a:lnTo>
                    <a:lnTo>
                      <a:pt x="0" y="5"/>
                    </a:lnTo>
                    <a:lnTo>
                      <a:pt x="12" y="16"/>
                    </a:lnTo>
                    <a:lnTo>
                      <a:pt x="16" y="13"/>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00" name="Freeform 69"/>
              <p:cNvSpPr>
                <a:spLocks noChangeAspect="1"/>
              </p:cNvSpPr>
              <p:nvPr/>
            </p:nvSpPr>
            <p:spPr bwMode="auto">
              <a:xfrm>
                <a:off x="4801" y="1457"/>
                <a:ext cx="17" cy="17"/>
              </a:xfrm>
              <a:custGeom>
                <a:avLst/>
                <a:gdLst>
                  <a:gd name="T0" fmla="*/ 16 w 17"/>
                  <a:gd name="T1" fmla="*/ 12 h 17"/>
                  <a:gd name="T2" fmla="*/ 16 w 17"/>
                  <a:gd name="T3" fmla="*/ 12 h 17"/>
                  <a:gd name="T4" fmla="*/ 2 w 17"/>
                  <a:gd name="T5" fmla="*/ 0 h 17"/>
                  <a:gd name="T6" fmla="*/ 0 w 17"/>
                  <a:gd name="T7" fmla="*/ 4 h 17"/>
                  <a:gd name="T8" fmla="*/ 11 w 17"/>
                  <a:gd name="T9" fmla="*/ 16 h 17"/>
                  <a:gd name="T10" fmla="*/ 11 w 17"/>
                  <a:gd name="T11" fmla="*/ 16 h 17"/>
                  <a:gd name="T12" fmla="*/ 16 w 17"/>
                  <a:gd name="T13" fmla="*/ 12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12"/>
                    </a:moveTo>
                    <a:lnTo>
                      <a:pt x="16" y="12"/>
                    </a:lnTo>
                    <a:lnTo>
                      <a:pt x="2" y="0"/>
                    </a:lnTo>
                    <a:lnTo>
                      <a:pt x="0" y="4"/>
                    </a:lnTo>
                    <a:lnTo>
                      <a:pt x="11" y="16"/>
                    </a:lnTo>
                    <a:lnTo>
                      <a:pt x="16" y="12"/>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01" name="Freeform 70"/>
              <p:cNvSpPr>
                <a:spLocks noChangeAspect="1"/>
              </p:cNvSpPr>
              <p:nvPr/>
            </p:nvSpPr>
            <p:spPr bwMode="auto">
              <a:xfrm>
                <a:off x="4810" y="1463"/>
                <a:ext cx="17" cy="17"/>
              </a:xfrm>
              <a:custGeom>
                <a:avLst/>
                <a:gdLst>
                  <a:gd name="T0" fmla="*/ 16 w 17"/>
                  <a:gd name="T1" fmla="*/ 8 h 17"/>
                  <a:gd name="T2" fmla="*/ 13 w 17"/>
                  <a:gd name="T3" fmla="*/ 8 h 17"/>
                  <a:gd name="T4" fmla="*/ 4 w 17"/>
                  <a:gd name="T5" fmla="*/ 0 h 17"/>
                  <a:gd name="T6" fmla="*/ 0 w 17"/>
                  <a:gd name="T7" fmla="*/ 4 h 17"/>
                  <a:gd name="T8" fmla="*/ 11 w 17"/>
                  <a:gd name="T9" fmla="*/ 16 h 17"/>
                  <a:gd name="T10" fmla="*/ 10 w 17"/>
                  <a:gd name="T11" fmla="*/ 16 h 17"/>
                  <a:gd name="T12" fmla="*/ 16 w 17"/>
                  <a:gd name="T13" fmla="*/ 8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8"/>
                    </a:moveTo>
                    <a:lnTo>
                      <a:pt x="13" y="8"/>
                    </a:lnTo>
                    <a:lnTo>
                      <a:pt x="4" y="0"/>
                    </a:lnTo>
                    <a:lnTo>
                      <a:pt x="0" y="4"/>
                    </a:lnTo>
                    <a:lnTo>
                      <a:pt x="11" y="16"/>
                    </a:lnTo>
                    <a:lnTo>
                      <a:pt x="10" y="16"/>
                    </a:lnTo>
                    <a:lnTo>
                      <a:pt x="16" y="8"/>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02" name="Freeform 71"/>
              <p:cNvSpPr>
                <a:spLocks noChangeAspect="1"/>
              </p:cNvSpPr>
              <p:nvPr/>
            </p:nvSpPr>
            <p:spPr bwMode="auto">
              <a:xfrm>
                <a:off x="4818" y="1466"/>
                <a:ext cx="17" cy="17"/>
              </a:xfrm>
              <a:custGeom>
                <a:avLst/>
                <a:gdLst>
                  <a:gd name="T0" fmla="*/ 16 w 17"/>
                  <a:gd name="T1" fmla="*/ 11 h 17"/>
                  <a:gd name="T2" fmla="*/ 16 w 17"/>
                  <a:gd name="T3" fmla="*/ 11 h 17"/>
                  <a:gd name="T4" fmla="*/ 5 w 17"/>
                  <a:gd name="T5" fmla="*/ 0 h 17"/>
                  <a:gd name="T6" fmla="*/ 0 w 17"/>
                  <a:gd name="T7" fmla="*/ 8 h 17"/>
                  <a:gd name="T8" fmla="*/ 7 w 17"/>
                  <a:gd name="T9" fmla="*/ 16 h 17"/>
                  <a:gd name="T10" fmla="*/ 7 w 17"/>
                  <a:gd name="T11" fmla="*/ 16 h 17"/>
                  <a:gd name="T12" fmla="*/ 16 w 17"/>
                  <a:gd name="T13" fmla="*/ 11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6" y="11"/>
                    </a:moveTo>
                    <a:lnTo>
                      <a:pt x="16" y="11"/>
                    </a:lnTo>
                    <a:lnTo>
                      <a:pt x="5" y="0"/>
                    </a:lnTo>
                    <a:lnTo>
                      <a:pt x="0" y="8"/>
                    </a:lnTo>
                    <a:lnTo>
                      <a:pt x="7" y="16"/>
                    </a:lnTo>
                    <a:lnTo>
                      <a:pt x="16" y="11"/>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03" name="Freeform 72"/>
              <p:cNvSpPr>
                <a:spLocks noChangeAspect="1"/>
              </p:cNvSpPr>
              <p:nvPr/>
            </p:nvSpPr>
            <p:spPr bwMode="auto">
              <a:xfrm>
                <a:off x="4823" y="1472"/>
                <a:ext cx="17" cy="17"/>
              </a:xfrm>
              <a:custGeom>
                <a:avLst/>
                <a:gdLst>
                  <a:gd name="T0" fmla="*/ 11 w 17"/>
                  <a:gd name="T1" fmla="*/ 16 h 17"/>
                  <a:gd name="T2" fmla="*/ 13 w 17"/>
                  <a:gd name="T3" fmla="*/ 10 h 17"/>
                  <a:gd name="T4" fmla="*/ 6 w 17"/>
                  <a:gd name="T5" fmla="*/ 0 h 17"/>
                  <a:gd name="T6" fmla="*/ 0 w 17"/>
                  <a:gd name="T7" fmla="*/ 2 h 17"/>
                  <a:gd name="T8" fmla="*/ 8 w 17"/>
                  <a:gd name="T9" fmla="*/ 13 h 17"/>
                  <a:gd name="T10" fmla="*/ 8 w 17"/>
                  <a:gd name="T11" fmla="*/ 7 h 17"/>
                  <a:gd name="T12" fmla="*/ 11 w 17"/>
                  <a:gd name="T13" fmla="*/ 16 h 17"/>
                  <a:gd name="T14" fmla="*/ 16 w 17"/>
                  <a:gd name="T15" fmla="*/ 11 h 17"/>
                  <a:gd name="T16" fmla="*/ 13 w 17"/>
                  <a:gd name="T17" fmla="*/ 10 h 17"/>
                  <a:gd name="T18" fmla="*/ 11 w 17"/>
                  <a:gd name="T19" fmla="*/ 16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11" y="16"/>
                    </a:moveTo>
                    <a:lnTo>
                      <a:pt x="13" y="10"/>
                    </a:lnTo>
                    <a:lnTo>
                      <a:pt x="6" y="0"/>
                    </a:lnTo>
                    <a:lnTo>
                      <a:pt x="0" y="2"/>
                    </a:lnTo>
                    <a:lnTo>
                      <a:pt x="8" y="13"/>
                    </a:lnTo>
                    <a:lnTo>
                      <a:pt x="8" y="7"/>
                    </a:lnTo>
                    <a:lnTo>
                      <a:pt x="11" y="16"/>
                    </a:lnTo>
                    <a:lnTo>
                      <a:pt x="16" y="11"/>
                    </a:lnTo>
                    <a:lnTo>
                      <a:pt x="13" y="10"/>
                    </a:lnTo>
                    <a:lnTo>
                      <a:pt x="11" y="16"/>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04" name="Freeform 73"/>
              <p:cNvSpPr>
                <a:spLocks noChangeAspect="1"/>
              </p:cNvSpPr>
              <p:nvPr/>
            </p:nvSpPr>
            <p:spPr bwMode="auto">
              <a:xfrm>
                <a:off x="4747" y="1474"/>
                <a:ext cx="85" cy="36"/>
              </a:xfrm>
              <a:custGeom>
                <a:avLst/>
                <a:gdLst>
                  <a:gd name="T0" fmla="*/ 0 w 85"/>
                  <a:gd name="T1" fmla="*/ 32 h 36"/>
                  <a:gd name="T2" fmla="*/ 4 w 85"/>
                  <a:gd name="T3" fmla="*/ 33 h 36"/>
                  <a:gd name="T4" fmla="*/ 84 w 85"/>
                  <a:gd name="T5" fmla="*/ 5 h 36"/>
                  <a:gd name="T6" fmla="*/ 82 w 85"/>
                  <a:gd name="T7" fmla="*/ 0 h 36"/>
                  <a:gd name="T8" fmla="*/ 2 w 85"/>
                  <a:gd name="T9" fmla="*/ 30 h 36"/>
                  <a:gd name="T10" fmla="*/ 6 w 85"/>
                  <a:gd name="T11" fmla="*/ 32 h 36"/>
                  <a:gd name="T12" fmla="*/ 0 w 85"/>
                  <a:gd name="T13" fmla="*/ 32 h 36"/>
                  <a:gd name="T14" fmla="*/ 0 w 85"/>
                  <a:gd name="T15" fmla="*/ 35 h 36"/>
                  <a:gd name="T16" fmla="*/ 4 w 85"/>
                  <a:gd name="T17" fmla="*/ 33 h 36"/>
                  <a:gd name="T18" fmla="*/ 0 w 85"/>
                  <a:gd name="T19" fmla="*/ 32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
                  <a:gd name="T31" fmla="*/ 0 h 36"/>
                  <a:gd name="T32" fmla="*/ 85 w 85"/>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 h="36">
                    <a:moveTo>
                      <a:pt x="0" y="32"/>
                    </a:moveTo>
                    <a:lnTo>
                      <a:pt x="4" y="33"/>
                    </a:lnTo>
                    <a:lnTo>
                      <a:pt x="84" y="5"/>
                    </a:lnTo>
                    <a:lnTo>
                      <a:pt x="82" y="0"/>
                    </a:lnTo>
                    <a:lnTo>
                      <a:pt x="2" y="30"/>
                    </a:lnTo>
                    <a:lnTo>
                      <a:pt x="6" y="32"/>
                    </a:lnTo>
                    <a:lnTo>
                      <a:pt x="0" y="32"/>
                    </a:lnTo>
                    <a:lnTo>
                      <a:pt x="0" y="35"/>
                    </a:lnTo>
                    <a:lnTo>
                      <a:pt x="4" y="33"/>
                    </a:lnTo>
                    <a:lnTo>
                      <a:pt x="0" y="32"/>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05" name="Freeform 74"/>
              <p:cNvSpPr>
                <a:spLocks noChangeAspect="1"/>
              </p:cNvSpPr>
              <p:nvPr/>
            </p:nvSpPr>
            <p:spPr bwMode="auto">
              <a:xfrm>
                <a:off x="4749" y="1444"/>
                <a:ext cx="17" cy="63"/>
              </a:xfrm>
              <a:custGeom>
                <a:avLst/>
                <a:gdLst>
                  <a:gd name="T0" fmla="*/ 6 w 17"/>
                  <a:gd name="T1" fmla="*/ 0 h 63"/>
                  <a:gd name="T2" fmla="*/ 0 w 17"/>
                  <a:gd name="T3" fmla="*/ 2 h 63"/>
                  <a:gd name="T4" fmla="*/ 0 w 17"/>
                  <a:gd name="T5" fmla="*/ 62 h 63"/>
                  <a:gd name="T6" fmla="*/ 16 w 17"/>
                  <a:gd name="T7" fmla="*/ 62 h 63"/>
                  <a:gd name="T8" fmla="*/ 11 w 17"/>
                  <a:gd name="T9" fmla="*/ 2 h 63"/>
                  <a:gd name="T10" fmla="*/ 6 w 17"/>
                  <a:gd name="T11" fmla="*/ 3 h 63"/>
                  <a:gd name="T12" fmla="*/ 6 w 17"/>
                  <a:gd name="T13" fmla="*/ 0 h 63"/>
                  <a:gd name="T14" fmla="*/ 0 w 17"/>
                  <a:gd name="T15" fmla="*/ 0 h 63"/>
                  <a:gd name="T16" fmla="*/ 0 w 17"/>
                  <a:gd name="T17" fmla="*/ 2 h 63"/>
                  <a:gd name="T18" fmla="*/ 6 w 17"/>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63"/>
                  <a:gd name="T32" fmla="*/ 17 w 17"/>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63">
                    <a:moveTo>
                      <a:pt x="6" y="0"/>
                    </a:moveTo>
                    <a:lnTo>
                      <a:pt x="0" y="2"/>
                    </a:lnTo>
                    <a:lnTo>
                      <a:pt x="0" y="62"/>
                    </a:lnTo>
                    <a:lnTo>
                      <a:pt x="16" y="62"/>
                    </a:lnTo>
                    <a:lnTo>
                      <a:pt x="11" y="2"/>
                    </a:lnTo>
                    <a:lnTo>
                      <a:pt x="6" y="3"/>
                    </a:lnTo>
                    <a:lnTo>
                      <a:pt x="6" y="0"/>
                    </a:lnTo>
                    <a:lnTo>
                      <a:pt x="0" y="0"/>
                    </a:lnTo>
                    <a:lnTo>
                      <a:pt x="0" y="2"/>
                    </a:lnTo>
                    <a:lnTo>
                      <a:pt x="6" y="0"/>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06" name="Freeform 75"/>
              <p:cNvSpPr>
                <a:spLocks noChangeAspect="1"/>
              </p:cNvSpPr>
              <p:nvPr/>
            </p:nvSpPr>
            <p:spPr bwMode="auto">
              <a:xfrm>
                <a:off x="4649" y="1511"/>
                <a:ext cx="94" cy="17"/>
              </a:xfrm>
              <a:custGeom>
                <a:avLst/>
                <a:gdLst>
                  <a:gd name="T0" fmla="*/ 0 w 94"/>
                  <a:gd name="T1" fmla="*/ 0 h 17"/>
                  <a:gd name="T2" fmla="*/ 0 w 94"/>
                  <a:gd name="T3" fmla="*/ 16 h 17"/>
                  <a:gd name="T4" fmla="*/ 93 w 94"/>
                  <a:gd name="T5" fmla="*/ 16 h 17"/>
                  <a:gd name="T6" fmla="*/ 93 w 94"/>
                  <a:gd name="T7" fmla="*/ 0 h 17"/>
                  <a:gd name="T8" fmla="*/ 0 w 94"/>
                  <a:gd name="T9" fmla="*/ 0 h 17"/>
                  <a:gd name="T10" fmla="*/ 0 60000 65536"/>
                  <a:gd name="T11" fmla="*/ 0 60000 65536"/>
                  <a:gd name="T12" fmla="*/ 0 60000 65536"/>
                  <a:gd name="T13" fmla="*/ 0 60000 65536"/>
                  <a:gd name="T14" fmla="*/ 0 60000 65536"/>
                  <a:gd name="T15" fmla="*/ 0 w 94"/>
                  <a:gd name="T16" fmla="*/ 0 h 17"/>
                  <a:gd name="T17" fmla="*/ 94 w 94"/>
                  <a:gd name="T18" fmla="*/ 17 h 17"/>
                </a:gdLst>
                <a:ahLst/>
                <a:cxnLst>
                  <a:cxn ang="T10">
                    <a:pos x="T0" y="T1"/>
                  </a:cxn>
                  <a:cxn ang="T11">
                    <a:pos x="T2" y="T3"/>
                  </a:cxn>
                  <a:cxn ang="T12">
                    <a:pos x="T4" y="T5"/>
                  </a:cxn>
                  <a:cxn ang="T13">
                    <a:pos x="T6" y="T7"/>
                  </a:cxn>
                  <a:cxn ang="T14">
                    <a:pos x="T8" y="T9"/>
                  </a:cxn>
                </a:cxnLst>
                <a:rect l="T15" t="T16" r="T17" b="T18"/>
                <a:pathLst>
                  <a:path w="94" h="17">
                    <a:moveTo>
                      <a:pt x="0" y="0"/>
                    </a:moveTo>
                    <a:lnTo>
                      <a:pt x="0" y="16"/>
                    </a:lnTo>
                    <a:lnTo>
                      <a:pt x="93" y="16"/>
                    </a:lnTo>
                    <a:lnTo>
                      <a:pt x="93" y="0"/>
                    </a:lnTo>
                    <a:lnTo>
                      <a:pt x="0" y="0"/>
                    </a:lnTo>
                  </a:path>
                </a:pathLst>
              </a:custGeom>
              <a:solidFill>
                <a:srgbClr val="EF072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07" name="Freeform 76"/>
              <p:cNvSpPr>
                <a:spLocks noChangeAspect="1"/>
              </p:cNvSpPr>
              <p:nvPr/>
            </p:nvSpPr>
            <p:spPr bwMode="auto">
              <a:xfrm>
                <a:off x="4651" y="1477"/>
                <a:ext cx="84" cy="34"/>
              </a:xfrm>
              <a:custGeom>
                <a:avLst/>
                <a:gdLst>
                  <a:gd name="T0" fmla="*/ 13 w 84"/>
                  <a:gd name="T1" fmla="*/ 0 h 34"/>
                  <a:gd name="T2" fmla="*/ 83 w 84"/>
                  <a:gd name="T3" fmla="*/ 33 h 34"/>
                  <a:gd name="T4" fmla="*/ 0 w 84"/>
                  <a:gd name="T5" fmla="*/ 33 h 34"/>
                  <a:gd name="T6" fmla="*/ 0 w 84"/>
                  <a:gd name="T7" fmla="*/ 26 h 34"/>
                  <a:gd name="T8" fmla="*/ 4 w 84"/>
                  <a:gd name="T9" fmla="*/ 19 h 34"/>
                  <a:gd name="T10" fmla="*/ 5 w 84"/>
                  <a:gd name="T11" fmla="*/ 13 h 34"/>
                  <a:gd name="T12" fmla="*/ 9 w 84"/>
                  <a:gd name="T13" fmla="*/ 6 h 34"/>
                  <a:gd name="T14" fmla="*/ 13 w 84"/>
                  <a:gd name="T15" fmla="*/ 0 h 34"/>
                  <a:gd name="T16" fmla="*/ 0 60000 65536"/>
                  <a:gd name="T17" fmla="*/ 0 60000 65536"/>
                  <a:gd name="T18" fmla="*/ 0 60000 65536"/>
                  <a:gd name="T19" fmla="*/ 0 60000 65536"/>
                  <a:gd name="T20" fmla="*/ 0 60000 65536"/>
                  <a:gd name="T21" fmla="*/ 0 60000 65536"/>
                  <a:gd name="T22" fmla="*/ 0 60000 65536"/>
                  <a:gd name="T23" fmla="*/ 0 60000 65536"/>
                  <a:gd name="T24" fmla="*/ 0 w 84"/>
                  <a:gd name="T25" fmla="*/ 0 h 34"/>
                  <a:gd name="T26" fmla="*/ 84 w 84"/>
                  <a:gd name="T27" fmla="*/ 34 h 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4" h="34">
                    <a:moveTo>
                      <a:pt x="13" y="0"/>
                    </a:moveTo>
                    <a:lnTo>
                      <a:pt x="83" y="33"/>
                    </a:lnTo>
                    <a:lnTo>
                      <a:pt x="0" y="33"/>
                    </a:lnTo>
                    <a:lnTo>
                      <a:pt x="0" y="26"/>
                    </a:lnTo>
                    <a:lnTo>
                      <a:pt x="4" y="19"/>
                    </a:lnTo>
                    <a:lnTo>
                      <a:pt x="5" y="13"/>
                    </a:lnTo>
                    <a:lnTo>
                      <a:pt x="9" y="6"/>
                    </a:lnTo>
                    <a:lnTo>
                      <a:pt x="13" y="0"/>
                    </a:lnTo>
                  </a:path>
                </a:pathLst>
              </a:custGeom>
              <a:solidFill>
                <a:srgbClr val="FF479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08" name="Freeform 77"/>
              <p:cNvSpPr>
                <a:spLocks noChangeAspect="1"/>
              </p:cNvSpPr>
              <p:nvPr/>
            </p:nvSpPr>
            <p:spPr bwMode="auto">
              <a:xfrm>
                <a:off x="4664" y="1476"/>
                <a:ext cx="79" cy="36"/>
              </a:xfrm>
              <a:custGeom>
                <a:avLst/>
                <a:gdLst>
                  <a:gd name="T0" fmla="*/ 70 w 79"/>
                  <a:gd name="T1" fmla="*/ 35 h 36"/>
                  <a:gd name="T2" fmla="*/ 72 w 79"/>
                  <a:gd name="T3" fmla="*/ 33 h 36"/>
                  <a:gd name="T4" fmla="*/ 2 w 79"/>
                  <a:gd name="T5" fmla="*/ 0 h 36"/>
                  <a:gd name="T6" fmla="*/ 0 w 79"/>
                  <a:gd name="T7" fmla="*/ 3 h 36"/>
                  <a:gd name="T8" fmla="*/ 70 w 79"/>
                  <a:gd name="T9" fmla="*/ 35 h 36"/>
                  <a:gd name="T10" fmla="*/ 70 w 79"/>
                  <a:gd name="T11" fmla="*/ 33 h 36"/>
                  <a:gd name="T12" fmla="*/ 70 w 79"/>
                  <a:gd name="T13" fmla="*/ 35 h 36"/>
                  <a:gd name="T14" fmla="*/ 78 w 79"/>
                  <a:gd name="T15" fmla="*/ 35 h 36"/>
                  <a:gd name="T16" fmla="*/ 72 w 79"/>
                  <a:gd name="T17" fmla="*/ 33 h 36"/>
                  <a:gd name="T18" fmla="*/ 70 w 79"/>
                  <a:gd name="T19" fmla="*/ 35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
                  <a:gd name="T31" fmla="*/ 0 h 36"/>
                  <a:gd name="T32" fmla="*/ 79 w 79"/>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 h="36">
                    <a:moveTo>
                      <a:pt x="70" y="35"/>
                    </a:moveTo>
                    <a:lnTo>
                      <a:pt x="72" y="33"/>
                    </a:lnTo>
                    <a:lnTo>
                      <a:pt x="2" y="0"/>
                    </a:lnTo>
                    <a:lnTo>
                      <a:pt x="0" y="3"/>
                    </a:lnTo>
                    <a:lnTo>
                      <a:pt x="70" y="35"/>
                    </a:lnTo>
                    <a:lnTo>
                      <a:pt x="70" y="33"/>
                    </a:lnTo>
                    <a:lnTo>
                      <a:pt x="70" y="35"/>
                    </a:lnTo>
                    <a:lnTo>
                      <a:pt x="78" y="35"/>
                    </a:lnTo>
                    <a:lnTo>
                      <a:pt x="72" y="33"/>
                    </a:lnTo>
                    <a:lnTo>
                      <a:pt x="70" y="35"/>
                    </a:lnTo>
                  </a:path>
                </a:pathLst>
              </a:custGeom>
              <a:solidFill>
                <a:srgbClr val="FF3F9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09" name="Freeform 78"/>
              <p:cNvSpPr>
                <a:spLocks noChangeAspect="1"/>
              </p:cNvSpPr>
              <p:nvPr/>
            </p:nvSpPr>
            <p:spPr bwMode="auto">
              <a:xfrm>
                <a:off x="4649" y="1510"/>
                <a:ext cx="86" cy="17"/>
              </a:xfrm>
              <a:custGeom>
                <a:avLst/>
                <a:gdLst>
                  <a:gd name="T0" fmla="*/ 0 w 86"/>
                  <a:gd name="T1" fmla="*/ 10 h 17"/>
                  <a:gd name="T2" fmla="*/ 2 w 86"/>
                  <a:gd name="T3" fmla="*/ 16 h 17"/>
                  <a:gd name="T4" fmla="*/ 85 w 86"/>
                  <a:gd name="T5" fmla="*/ 16 h 17"/>
                  <a:gd name="T6" fmla="*/ 85 w 86"/>
                  <a:gd name="T7" fmla="*/ 0 h 17"/>
                  <a:gd name="T8" fmla="*/ 2 w 86"/>
                  <a:gd name="T9" fmla="*/ 0 h 17"/>
                  <a:gd name="T10" fmla="*/ 4 w 86"/>
                  <a:gd name="T11" fmla="*/ 10 h 17"/>
                  <a:gd name="T12" fmla="*/ 0 w 86"/>
                  <a:gd name="T13" fmla="*/ 10 h 17"/>
                  <a:gd name="T14" fmla="*/ 0 w 86"/>
                  <a:gd name="T15" fmla="*/ 16 h 17"/>
                  <a:gd name="T16" fmla="*/ 2 w 86"/>
                  <a:gd name="T17" fmla="*/ 16 h 17"/>
                  <a:gd name="T18" fmla="*/ 0 w 86"/>
                  <a:gd name="T19" fmla="*/ 1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6"/>
                  <a:gd name="T31" fmla="*/ 0 h 17"/>
                  <a:gd name="T32" fmla="*/ 86 w 86"/>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6" h="17">
                    <a:moveTo>
                      <a:pt x="0" y="10"/>
                    </a:moveTo>
                    <a:lnTo>
                      <a:pt x="2" y="16"/>
                    </a:lnTo>
                    <a:lnTo>
                      <a:pt x="85" y="16"/>
                    </a:lnTo>
                    <a:lnTo>
                      <a:pt x="85" y="0"/>
                    </a:lnTo>
                    <a:lnTo>
                      <a:pt x="2" y="0"/>
                    </a:lnTo>
                    <a:lnTo>
                      <a:pt x="4" y="10"/>
                    </a:lnTo>
                    <a:lnTo>
                      <a:pt x="0" y="10"/>
                    </a:lnTo>
                    <a:lnTo>
                      <a:pt x="0" y="16"/>
                    </a:lnTo>
                    <a:lnTo>
                      <a:pt x="2" y="16"/>
                    </a:lnTo>
                    <a:lnTo>
                      <a:pt x="0" y="10"/>
                    </a:lnTo>
                  </a:path>
                </a:pathLst>
              </a:custGeom>
              <a:solidFill>
                <a:srgbClr val="FF3F9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10" name="Freeform 79"/>
              <p:cNvSpPr>
                <a:spLocks noChangeAspect="1"/>
              </p:cNvSpPr>
              <p:nvPr/>
            </p:nvSpPr>
            <p:spPr bwMode="auto">
              <a:xfrm>
                <a:off x="4649" y="1503"/>
                <a:ext cx="17" cy="17"/>
              </a:xfrm>
              <a:custGeom>
                <a:avLst/>
                <a:gdLst>
                  <a:gd name="T0" fmla="*/ 2 w 17"/>
                  <a:gd name="T1" fmla="*/ 0 h 17"/>
                  <a:gd name="T2" fmla="*/ 2 w 17"/>
                  <a:gd name="T3" fmla="*/ 0 h 17"/>
                  <a:gd name="T4" fmla="*/ 0 w 17"/>
                  <a:gd name="T5" fmla="*/ 16 h 17"/>
                  <a:gd name="T6" fmla="*/ 11 w 17"/>
                  <a:gd name="T7" fmla="*/ 16 h 17"/>
                  <a:gd name="T8" fmla="*/ 16 w 17"/>
                  <a:gd name="T9" fmla="*/ 0 h 17"/>
                  <a:gd name="T10" fmla="*/ 16 w 17"/>
                  <a:gd name="T11" fmla="*/ 1 h 17"/>
                  <a:gd name="T12" fmla="*/ 2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2" y="0"/>
                    </a:moveTo>
                    <a:lnTo>
                      <a:pt x="2" y="0"/>
                    </a:lnTo>
                    <a:lnTo>
                      <a:pt x="0" y="16"/>
                    </a:lnTo>
                    <a:lnTo>
                      <a:pt x="11" y="16"/>
                    </a:lnTo>
                    <a:lnTo>
                      <a:pt x="16" y="0"/>
                    </a:lnTo>
                    <a:lnTo>
                      <a:pt x="16" y="1"/>
                    </a:lnTo>
                    <a:lnTo>
                      <a:pt x="2" y="0"/>
                    </a:lnTo>
                  </a:path>
                </a:pathLst>
              </a:custGeom>
              <a:solidFill>
                <a:srgbClr val="FF3F9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11" name="Freeform 80"/>
              <p:cNvSpPr>
                <a:spLocks noChangeAspect="1"/>
              </p:cNvSpPr>
              <p:nvPr/>
            </p:nvSpPr>
            <p:spPr bwMode="auto">
              <a:xfrm>
                <a:off x="4651" y="1496"/>
                <a:ext cx="17" cy="17"/>
              </a:xfrm>
              <a:custGeom>
                <a:avLst/>
                <a:gdLst>
                  <a:gd name="T0" fmla="*/ 4 w 17"/>
                  <a:gd name="T1" fmla="*/ 0 h 17"/>
                  <a:gd name="T2" fmla="*/ 4 w 17"/>
                  <a:gd name="T3" fmla="*/ 0 h 17"/>
                  <a:gd name="T4" fmla="*/ 0 w 17"/>
                  <a:gd name="T5" fmla="*/ 16 h 17"/>
                  <a:gd name="T6" fmla="*/ 9 w 17"/>
                  <a:gd name="T7" fmla="*/ 16 h 17"/>
                  <a:gd name="T8" fmla="*/ 16 w 17"/>
                  <a:gd name="T9" fmla="*/ 1 h 17"/>
                  <a:gd name="T10" fmla="*/ 16 w 17"/>
                  <a:gd name="T11" fmla="*/ 1 h 17"/>
                  <a:gd name="T12" fmla="*/ 4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4" y="0"/>
                    </a:moveTo>
                    <a:lnTo>
                      <a:pt x="4" y="0"/>
                    </a:lnTo>
                    <a:lnTo>
                      <a:pt x="0" y="16"/>
                    </a:lnTo>
                    <a:lnTo>
                      <a:pt x="9" y="16"/>
                    </a:lnTo>
                    <a:lnTo>
                      <a:pt x="16" y="1"/>
                    </a:lnTo>
                    <a:lnTo>
                      <a:pt x="4" y="0"/>
                    </a:lnTo>
                  </a:path>
                </a:pathLst>
              </a:custGeom>
              <a:solidFill>
                <a:srgbClr val="FF3F9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12" name="Freeform 81"/>
              <p:cNvSpPr>
                <a:spLocks noChangeAspect="1"/>
              </p:cNvSpPr>
              <p:nvPr/>
            </p:nvSpPr>
            <p:spPr bwMode="auto">
              <a:xfrm>
                <a:off x="4651" y="1490"/>
                <a:ext cx="17" cy="17"/>
              </a:xfrm>
              <a:custGeom>
                <a:avLst/>
                <a:gdLst>
                  <a:gd name="T0" fmla="*/ 5 w 17"/>
                  <a:gd name="T1" fmla="*/ 0 h 17"/>
                  <a:gd name="T2" fmla="*/ 5 w 17"/>
                  <a:gd name="T3" fmla="*/ 0 h 17"/>
                  <a:gd name="T4" fmla="*/ 0 w 17"/>
                  <a:gd name="T5" fmla="*/ 16 h 17"/>
                  <a:gd name="T6" fmla="*/ 9 w 17"/>
                  <a:gd name="T7" fmla="*/ 16 h 17"/>
                  <a:gd name="T8" fmla="*/ 16 w 17"/>
                  <a:gd name="T9" fmla="*/ 1 h 17"/>
                  <a:gd name="T10" fmla="*/ 16 w 17"/>
                  <a:gd name="T11" fmla="*/ 1 h 17"/>
                  <a:gd name="T12" fmla="*/ 5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5" y="0"/>
                    </a:moveTo>
                    <a:lnTo>
                      <a:pt x="5" y="0"/>
                    </a:lnTo>
                    <a:lnTo>
                      <a:pt x="0" y="16"/>
                    </a:lnTo>
                    <a:lnTo>
                      <a:pt x="9" y="16"/>
                    </a:lnTo>
                    <a:lnTo>
                      <a:pt x="16" y="1"/>
                    </a:lnTo>
                    <a:lnTo>
                      <a:pt x="5" y="0"/>
                    </a:lnTo>
                  </a:path>
                </a:pathLst>
              </a:custGeom>
              <a:solidFill>
                <a:srgbClr val="FF3F9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13" name="Freeform 82"/>
              <p:cNvSpPr>
                <a:spLocks noChangeAspect="1"/>
              </p:cNvSpPr>
              <p:nvPr/>
            </p:nvSpPr>
            <p:spPr bwMode="auto">
              <a:xfrm>
                <a:off x="4655" y="1481"/>
                <a:ext cx="17" cy="17"/>
              </a:xfrm>
              <a:custGeom>
                <a:avLst/>
                <a:gdLst>
                  <a:gd name="T0" fmla="*/ 5 w 17"/>
                  <a:gd name="T1" fmla="*/ 0 h 17"/>
                  <a:gd name="T2" fmla="*/ 5 w 17"/>
                  <a:gd name="T3" fmla="*/ 2 h 17"/>
                  <a:gd name="T4" fmla="*/ 0 w 17"/>
                  <a:gd name="T5" fmla="*/ 16 h 17"/>
                  <a:gd name="T6" fmla="*/ 8 w 17"/>
                  <a:gd name="T7" fmla="*/ 16 h 17"/>
                  <a:gd name="T8" fmla="*/ 16 w 17"/>
                  <a:gd name="T9" fmla="*/ 4 h 17"/>
                  <a:gd name="T10" fmla="*/ 16 w 17"/>
                  <a:gd name="T11" fmla="*/ 4 h 17"/>
                  <a:gd name="T12" fmla="*/ 5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5" y="0"/>
                    </a:moveTo>
                    <a:lnTo>
                      <a:pt x="5" y="2"/>
                    </a:lnTo>
                    <a:lnTo>
                      <a:pt x="0" y="16"/>
                    </a:lnTo>
                    <a:lnTo>
                      <a:pt x="8" y="16"/>
                    </a:lnTo>
                    <a:lnTo>
                      <a:pt x="16" y="4"/>
                    </a:lnTo>
                    <a:lnTo>
                      <a:pt x="5" y="0"/>
                    </a:lnTo>
                  </a:path>
                </a:pathLst>
              </a:custGeom>
              <a:solidFill>
                <a:srgbClr val="FF3F9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14" name="Freeform 83"/>
              <p:cNvSpPr>
                <a:spLocks noChangeAspect="1"/>
              </p:cNvSpPr>
              <p:nvPr/>
            </p:nvSpPr>
            <p:spPr bwMode="auto">
              <a:xfrm>
                <a:off x="4658" y="1476"/>
                <a:ext cx="17" cy="17"/>
              </a:xfrm>
              <a:custGeom>
                <a:avLst/>
                <a:gdLst>
                  <a:gd name="T0" fmla="*/ 13 w 17"/>
                  <a:gd name="T1" fmla="*/ 0 h 17"/>
                  <a:gd name="T2" fmla="*/ 8 w 17"/>
                  <a:gd name="T3" fmla="*/ 1 h 17"/>
                  <a:gd name="T4" fmla="*/ 0 w 17"/>
                  <a:gd name="T5" fmla="*/ 11 h 17"/>
                  <a:gd name="T6" fmla="*/ 8 w 17"/>
                  <a:gd name="T7" fmla="*/ 16 h 17"/>
                  <a:gd name="T8" fmla="*/ 16 w 17"/>
                  <a:gd name="T9" fmla="*/ 4 h 17"/>
                  <a:gd name="T10" fmla="*/ 10 w 17"/>
                  <a:gd name="T11" fmla="*/ 5 h 17"/>
                  <a:gd name="T12" fmla="*/ 13 w 17"/>
                  <a:gd name="T13" fmla="*/ 0 h 17"/>
                  <a:gd name="T14" fmla="*/ 10 w 17"/>
                  <a:gd name="T15" fmla="*/ 0 h 17"/>
                  <a:gd name="T16" fmla="*/ 8 w 17"/>
                  <a:gd name="T17" fmla="*/ 1 h 17"/>
                  <a:gd name="T18" fmla="*/ 13 w 17"/>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13" y="0"/>
                    </a:moveTo>
                    <a:lnTo>
                      <a:pt x="8" y="1"/>
                    </a:lnTo>
                    <a:lnTo>
                      <a:pt x="0" y="11"/>
                    </a:lnTo>
                    <a:lnTo>
                      <a:pt x="8" y="16"/>
                    </a:lnTo>
                    <a:lnTo>
                      <a:pt x="16" y="4"/>
                    </a:lnTo>
                    <a:lnTo>
                      <a:pt x="10" y="5"/>
                    </a:lnTo>
                    <a:lnTo>
                      <a:pt x="13" y="0"/>
                    </a:lnTo>
                    <a:lnTo>
                      <a:pt x="10" y="0"/>
                    </a:lnTo>
                    <a:lnTo>
                      <a:pt x="8" y="1"/>
                    </a:lnTo>
                    <a:lnTo>
                      <a:pt x="13" y="0"/>
                    </a:lnTo>
                  </a:path>
                </a:pathLst>
              </a:custGeom>
              <a:solidFill>
                <a:srgbClr val="FF3F9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15" name="Freeform 84"/>
              <p:cNvSpPr>
                <a:spLocks noChangeAspect="1"/>
              </p:cNvSpPr>
              <p:nvPr/>
            </p:nvSpPr>
            <p:spPr bwMode="auto">
              <a:xfrm>
                <a:off x="4649" y="1519"/>
                <a:ext cx="94" cy="85"/>
              </a:xfrm>
              <a:custGeom>
                <a:avLst/>
                <a:gdLst>
                  <a:gd name="T0" fmla="*/ 93 w 94"/>
                  <a:gd name="T1" fmla="*/ 69 h 85"/>
                  <a:gd name="T2" fmla="*/ 93 w 94"/>
                  <a:gd name="T3" fmla="*/ 84 h 85"/>
                  <a:gd name="T4" fmla="*/ 82 w 94"/>
                  <a:gd name="T5" fmla="*/ 82 h 85"/>
                  <a:gd name="T6" fmla="*/ 70 w 94"/>
                  <a:gd name="T7" fmla="*/ 81 h 85"/>
                  <a:gd name="T8" fmla="*/ 59 w 94"/>
                  <a:gd name="T9" fmla="*/ 78 h 85"/>
                  <a:gd name="T10" fmla="*/ 50 w 94"/>
                  <a:gd name="T11" fmla="*/ 75 h 85"/>
                  <a:gd name="T12" fmla="*/ 41 w 94"/>
                  <a:gd name="T13" fmla="*/ 72 h 85"/>
                  <a:gd name="T14" fmla="*/ 33 w 94"/>
                  <a:gd name="T15" fmla="*/ 68 h 85"/>
                  <a:gd name="T16" fmla="*/ 26 w 94"/>
                  <a:gd name="T17" fmla="*/ 64 h 85"/>
                  <a:gd name="T18" fmla="*/ 20 w 94"/>
                  <a:gd name="T19" fmla="*/ 58 h 85"/>
                  <a:gd name="T20" fmla="*/ 13 w 94"/>
                  <a:gd name="T21" fmla="*/ 52 h 85"/>
                  <a:gd name="T22" fmla="*/ 9 w 94"/>
                  <a:gd name="T23" fmla="*/ 47 h 85"/>
                  <a:gd name="T24" fmla="*/ 4 w 94"/>
                  <a:gd name="T25" fmla="*/ 37 h 85"/>
                  <a:gd name="T26" fmla="*/ 0 w 94"/>
                  <a:gd name="T27" fmla="*/ 25 h 85"/>
                  <a:gd name="T28" fmla="*/ 0 w 94"/>
                  <a:gd name="T29" fmla="*/ 0 h 85"/>
                  <a:gd name="T30" fmla="*/ 39 w 94"/>
                  <a:gd name="T31" fmla="*/ 47 h 85"/>
                  <a:gd name="T32" fmla="*/ 93 w 94"/>
                  <a:gd name="T33" fmla="*/ 69 h 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85"/>
                  <a:gd name="T53" fmla="*/ 94 w 94"/>
                  <a:gd name="T54" fmla="*/ 85 h 8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85">
                    <a:moveTo>
                      <a:pt x="93" y="69"/>
                    </a:moveTo>
                    <a:lnTo>
                      <a:pt x="93" y="84"/>
                    </a:lnTo>
                    <a:lnTo>
                      <a:pt x="82" y="82"/>
                    </a:lnTo>
                    <a:lnTo>
                      <a:pt x="70" y="81"/>
                    </a:lnTo>
                    <a:lnTo>
                      <a:pt x="59" y="78"/>
                    </a:lnTo>
                    <a:lnTo>
                      <a:pt x="50" y="75"/>
                    </a:lnTo>
                    <a:lnTo>
                      <a:pt x="41" y="72"/>
                    </a:lnTo>
                    <a:lnTo>
                      <a:pt x="33" y="68"/>
                    </a:lnTo>
                    <a:lnTo>
                      <a:pt x="26" y="64"/>
                    </a:lnTo>
                    <a:lnTo>
                      <a:pt x="20" y="58"/>
                    </a:lnTo>
                    <a:lnTo>
                      <a:pt x="13" y="52"/>
                    </a:lnTo>
                    <a:lnTo>
                      <a:pt x="9" y="47"/>
                    </a:lnTo>
                    <a:lnTo>
                      <a:pt x="4" y="37"/>
                    </a:lnTo>
                    <a:lnTo>
                      <a:pt x="0" y="25"/>
                    </a:lnTo>
                    <a:lnTo>
                      <a:pt x="0" y="0"/>
                    </a:lnTo>
                    <a:lnTo>
                      <a:pt x="39" y="47"/>
                    </a:lnTo>
                    <a:lnTo>
                      <a:pt x="93" y="69"/>
                    </a:lnTo>
                  </a:path>
                </a:pathLst>
              </a:custGeom>
              <a:solidFill>
                <a:srgbClr val="0038D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16" name="Freeform 85"/>
              <p:cNvSpPr>
                <a:spLocks noChangeAspect="1"/>
              </p:cNvSpPr>
              <p:nvPr/>
            </p:nvSpPr>
            <p:spPr bwMode="auto">
              <a:xfrm>
                <a:off x="4649" y="1519"/>
                <a:ext cx="92" cy="69"/>
              </a:xfrm>
              <a:custGeom>
                <a:avLst/>
                <a:gdLst>
                  <a:gd name="T0" fmla="*/ 91 w 92"/>
                  <a:gd name="T1" fmla="*/ 1 h 69"/>
                  <a:gd name="T2" fmla="*/ 91 w 92"/>
                  <a:gd name="T3" fmla="*/ 68 h 69"/>
                  <a:gd name="T4" fmla="*/ 72 w 92"/>
                  <a:gd name="T5" fmla="*/ 65 h 69"/>
                  <a:gd name="T6" fmla="*/ 56 w 92"/>
                  <a:gd name="T7" fmla="*/ 61 h 69"/>
                  <a:gd name="T8" fmla="*/ 45 w 92"/>
                  <a:gd name="T9" fmla="*/ 57 h 69"/>
                  <a:gd name="T10" fmla="*/ 30 w 92"/>
                  <a:gd name="T11" fmla="*/ 48 h 69"/>
                  <a:gd name="T12" fmla="*/ 19 w 92"/>
                  <a:gd name="T13" fmla="*/ 40 h 69"/>
                  <a:gd name="T14" fmla="*/ 11 w 92"/>
                  <a:gd name="T15" fmla="*/ 32 h 69"/>
                  <a:gd name="T16" fmla="*/ 6 w 92"/>
                  <a:gd name="T17" fmla="*/ 25 h 69"/>
                  <a:gd name="T18" fmla="*/ 4 w 92"/>
                  <a:gd name="T19" fmla="*/ 20 h 69"/>
                  <a:gd name="T20" fmla="*/ 2 w 92"/>
                  <a:gd name="T21" fmla="*/ 12 h 69"/>
                  <a:gd name="T22" fmla="*/ 0 w 92"/>
                  <a:gd name="T23" fmla="*/ 5 h 69"/>
                  <a:gd name="T24" fmla="*/ 2 w 92"/>
                  <a:gd name="T25" fmla="*/ 0 h 69"/>
                  <a:gd name="T26" fmla="*/ 91 w 92"/>
                  <a:gd name="T27" fmla="*/ 1 h 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2"/>
                  <a:gd name="T43" fmla="*/ 0 h 69"/>
                  <a:gd name="T44" fmla="*/ 92 w 92"/>
                  <a:gd name="T45" fmla="*/ 69 h 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2" h="69">
                    <a:moveTo>
                      <a:pt x="91" y="1"/>
                    </a:moveTo>
                    <a:lnTo>
                      <a:pt x="91" y="68"/>
                    </a:lnTo>
                    <a:lnTo>
                      <a:pt x="72" y="65"/>
                    </a:lnTo>
                    <a:lnTo>
                      <a:pt x="56" y="61"/>
                    </a:lnTo>
                    <a:lnTo>
                      <a:pt x="45" y="57"/>
                    </a:lnTo>
                    <a:lnTo>
                      <a:pt x="30" y="48"/>
                    </a:lnTo>
                    <a:lnTo>
                      <a:pt x="19" y="40"/>
                    </a:lnTo>
                    <a:lnTo>
                      <a:pt x="11" y="32"/>
                    </a:lnTo>
                    <a:lnTo>
                      <a:pt x="6" y="25"/>
                    </a:lnTo>
                    <a:lnTo>
                      <a:pt x="4" y="20"/>
                    </a:lnTo>
                    <a:lnTo>
                      <a:pt x="2" y="12"/>
                    </a:lnTo>
                    <a:lnTo>
                      <a:pt x="0" y="5"/>
                    </a:lnTo>
                    <a:lnTo>
                      <a:pt x="2" y="0"/>
                    </a:lnTo>
                    <a:lnTo>
                      <a:pt x="91" y="1"/>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17" name="Freeform 86"/>
              <p:cNvSpPr>
                <a:spLocks noChangeAspect="1"/>
              </p:cNvSpPr>
              <p:nvPr/>
            </p:nvSpPr>
            <p:spPr bwMode="auto">
              <a:xfrm>
                <a:off x="4738" y="1520"/>
                <a:ext cx="17" cy="69"/>
              </a:xfrm>
              <a:custGeom>
                <a:avLst/>
                <a:gdLst>
                  <a:gd name="T0" fmla="*/ 4 w 17"/>
                  <a:gd name="T1" fmla="*/ 68 h 69"/>
                  <a:gd name="T2" fmla="*/ 13 w 17"/>
                  <a:gd name="T3" fmla="*/ 67 h 69"/>
                  <a:gd name="T4" fmla="*/ 16 w 17"/>
                  <a:gd name="T5" fmla="*/ 0 h 69"/>
                  <a:gd name="T6" fmla="*/ 0 w 17"/>
                  <a:gd name="T7" fmla="*/ 0 h 69"/>
                  <a:gd name="T8" fmla="*/ 0 w 17"/>
                  <a:gd name="T9" fmla="*/ 67 h 69"/>
                  <a:gd name="T10" fmla="*/ 9 w 17"/>
                  <a:gd name="T11" fmla="*/ 66 h 69"/>
                  <a:gd name="T12" fmla="*/ 4 w 17"/>
                  <a:gd name="T13" fmla="*/ 68 h 69"/>
                  <a:gd name="T14" fmla="*/ 13 w 17"/>
                  <a:gd name="T15" fmla="*/ 68 h 69"/>
                  <a:gd name="T16" fmla="*/ 13 w 17"/>
                  <a:gd name="T17" fmla="*/ 67 h 69"/>
                  <a:gd name="T18" fmla="*/ 4 w 17"/>
                  <a:gd name="T19" fmla="*/ 68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69"/>
                  <a:gd name="T32" fmla="*/ 17 w 17"/>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69">
                    <a:moveTo>
                      <a:pt x="4" y="68"/>
                    </a:moveTo>
                    <a:lnTo>
                      <a:pt x="13" y="67"/>
                    </a:lnTo>
                    <a:lnTo>
                      <a:pt x="16" y="0"/>
                    </a:lnTo>
                    <a:lnTo>
                      <a:pt x="0" y="0"/>
                    </a:lnTo>
                    <a:lnTo>
                      <a:pt x="0" y="67"/>
                    </a:lnTo>
                    <a:lnTo>
                      <a:pt x="9" y="66"/>
                    </a:lnTo>
                    <a:lnTo>
                      <a:pt x="4" y="68"/>
                    </a:lnTo>
                    <a:lnTo>
                      <a:pt x="13" y="68"/>
                    </a:lnTo>
                    <a:lnTo>
                      <a:pt x="13" y="67"/>
                    </a:lnTo>
                    <a:lnTo>
                      <a:pt x="4" y="68"/>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18" name="Freeform 87"/>
              <p:cNvSpPr>
                <a:spLocks noChangeAspect="1"/>
              </p:cNvSpPr>
              <p:nvPr/>
            </p:nvSpPr>
            <p:spPr bwMode="auto">
              <a:xfrm>
                <a:off x="4721" y="1584"/>
                <a:ext cx="20" cy="17"/>
              </a:xfrm>
              <a:custGeom>
                <a:avLst/>
                <a:gdLst>
                  <a:gd name="T0" fmla="*/ 0 w 20"/>
                  <a:gd name="T1" fmla="*/ 12 h 17"/>
                  <a:gd name="T2" fmla="*/ 0 w 20"/>
                  <a:gd name="T3" fmla="*/ 12 h 17"/>
                  <a:gd name="T4" fmla="*/ 17 w 20"/>
                  <a:gd name="T5" fmla="*/ 16 h 17"/>
                  <a:gd name="T6" fmla="*/ 19 w 20"/>
                  <a:gd name="T7" fmla="*/ 5 h 17"/>
                  <a:gd name="T8" fmla="*/ 2 w 20"/>
                  <a:gd name="T9" fmla="*/ 0 h 17"/>
                  <a:gd name="T10" fmla="*/ 2 w 20"/>
                  <a:gd name="T11" fmla="*/ 0 h 17"/>
                  <a:gd name="T12" fmla="*/ 0 w 20"/>
                  <a:gd name="T13" fmla="*/ 12 h 17"/>
                  <a:gd name="T14" fmla="*/ 0 w 20"/>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20"/>
                  <a:gd name="T25" fmla="*/ 0 h 17"/>
                  <a:gd name="T26" fmla="*/ 20 w 20"/>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 h="17">
                    <a:moveTo>
                      <a:pt x="0" y="12"/>
                    </a:moveTo>
                    <a:lnTo>
                      <a:pt x="0" y="12"/>
                    </a:lnTo>
                    <a:lnTo>
                      <a:pt x="17" y="16"/>
                    </a:lnTo>
                    <a:lnTo>
                      <a:pt x="19" y="5"/>
                    </a:lnTo>
                    <a:lnTo>
                      <a:pt x="2" y="0"/>
                    </a:lnTo>
                    <a:lnTo>
                      <a:pt x="0" y="12"/>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19" name="Freeform 88"/>
              <p:cNvSpPr>
                <a:spLocks noChangeAspect="1"/>
              </p:cNvSpPr>
              <p:nvPr/>
            </p:nvSpPr>
            <p:spPr bwMode="auto">
              <a:xfrm>
                <a:off x="4705" y="1580"/>
                <a:ext cx="19" cy="17"/>
              </a:xfrm>
              <a:custGeom>
                <a:avLst/>
                <a:gdLst>
                  <a:gd name="T0" fmla="*/ 0 w 19"/>
                  <a:gd name="T1" fmla="*/ 5 h 17"/>
                  <a:gd name="T2" fmla="*/ 0 w 19"/>
                  <a:gd name="T3" fmla="*/ 5 h 17"/>
                  <a:gd name="T4" fmla="*/ 16 w 19"/>
                  <a:gd name="T5" fmla="*/ 16 h 17"/>
                  <a:gd name="T6" fmla="*/ 18 w 19"/>
                  <a:gd name="T7" fmla="*/ 8 h 17"/>
                  <a:gd name="T8" fmla="*/ 1 w 19"/>
                  <a:gd name="T9" fmla="*/ 0 h 17"/>
                  <a:gd name="T10" fmla="*/ 1 w 19"/>
                  <a:gd name="T11" fmla="*/ 0 h 17"/>
                  <a:gd name="T12" fmla="*/ 0 w 19"/>
                  <a:gd name="T13" fmla="*/ 5 h 17"/>
                  <a:gd name="T14" fmla="*/ 0 60000 65536"/>
                  <a:gd name="T15" fmla="*/ 0 60000 65536"/>
                  <a:gd name="T16" fmla="*/ 0 60000 65536"/>
                  <a:gd name="T17" fmla="*/ 0 60000 65536"/>
                  <a:gd name="T18" fmla="*/ 0 60000 65536"/>
                  <a:gd name="T19" fmla="*/ 0 60000 65536"/>
                  <a:gd name="T20" fmla="*/ 0 60000 65536"/>
                  <a:gd name="T21" fmla="*/ 0 w 19"/>
                  <a:gd name="T22" fmla="*/ 0 h 17"/>
                  <a:gd name="T23" fmla="*/ 19 w 1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7">
                    <a:moveTo>
                      <a:pt x="0" y="5"/>
                    </a:moveTo>
                    <a:lnTo>
                      <a:pt x="0" y="5"/>
                    </a:lnTo>
                    <a:lnTo>
                      <a:pt x="16" y="16"/>
                    </a:lnTo>
                    <a:lnTo>
                      <a:pt x="18" y="8"/>
                    </a:lnTo>
                    <a:lnTo>
                      <a:pt x="1" y="0"/>
                    </a:lnTo>
                    <a:lnTo>
                      <a:pt x="0" y="5"/>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20" name="Freeform 89"/>
              <p:cNvSpPr>
                <a:spLocks noChangeAspect="1"/>
              </p:cNvSpPr>
              <p:nvPr/>
            </p:nvSpPr>
            <p:spPr bwMode="auto">
              <a:xfrm>
                <a:off x="4692" y="1573"/>
                <a:ext cx="17" cy="17"/>
              </a:xfrm>
              <a:custGeom>
                <a:avLst/>
                <a:gdLst>
                  <a:gd name="T0" fmla="*/ 0 w 17"/>
                  <a:gd name="T1" fmla="*/ 5 h 17"/>
                  <a:gd name="T2" fmla="*/ 0 w 17"/>
                  <a:gd name="T3" fmla="*/ 7 h 17"/>
                  <a:gd name="T4" fmla="*/ 14 w 17"/>
                  <a:gd name="T5" fmla="*/ 16 h 17"/>
                  <a:gd name="T6" fmla="*/ 16 w 17"/>
                  <a:gd name="T7" fmla="*/ 11 h 17"/>
                  <a:gd name="T8" fmla="*/ 2 w 17"/>
                  <a:gd name="T9" fmla="*/ 0 h 17"/>
                  <a:gd name="T10" fmla="*/ 2 w 17"/>
                  <a:gd name="T11" fmla="*/ 1 h 17"/>
                  <a:gd name="T12" fmla="*/ 0 w 17"/>
                  <a:gd name="T13" fmla="*/ 5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5"/>
                    </a:moveTo>
                    <a:lnTo>
                      <a:pt x="0" y="7"/>
                    </a:lnTo>
                    <a:lnTo>
                      <a:pt x="14" y="16"/>
                    </a:lnTo>
                    <a:lnTo>
                      <a:pt x="16" y="11"/>
                    </a:lnTo>
                    <a:lnTo>
                      <a:pt x="2" y="0"/>
                    </a:lnTo>
                    <a:lnTo>
                      <a:pt x="2" y="1"/>
                    </a:lnTo>
                    <a:lnTo>
                      <a:pt x="0" y="5"/>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21" name="Freeform 90"/>
              <p:cNvSpPr>
                <a:spLocks noChangeAspect="1"/>
              </p:cNvSpPr>
              <p:nvPr/>
            </p:nvSpPr>
            <p:spPr bwMode="auto">
              <a:xfrm>
                <a:off x="4677" y="1566"/>
                <a:ext cx="18" cy="17"/>
              </a:xfrm>
              <a:custGeom>
                <a:avLst/>
                <a:gdLst>
                  <a:gd name="T0" fmla="*/ 0 w 18"/>
                  <a:gd name="T1" fmla="*/ 5 h 17"/>
                  <a:gd name="T2" fmla="*/ 2 w 18"/>
                  <a:gd name="T3" fmla="*/ 5 h 17"/>
                  <a:gd name="T4" fmla="*/ 15 w 18"/>
                  <a:gd name="T5" fmla="*/ 16 h 17"/>
                  <a:gd name="T6" fmla="*/ 17 w 18"/>
                  <a:gd name="T7" fmla="*/ 14 h 17"/>
                  <a:gd name="T8" fmla="*/ 4 w 18"/>
                  <a:gd name="T9" fmla="*/ 0 h 17"/>
                  <a:gd name="T10" fmla="*/ 4 w 18"/>
                  <a:gd name="T11" fmla="*/ 0 h 17"/>
                  <a:gd name="T12" fmla="*/ 0 w 18"/>
                  <a:gd name="T13" fmla="*/ 5 h 17"/>
                  <a:gd name="T14" fmla="*/ 0 60000 65536"/>
                  <a:gd name="T15" fmla="*/ 0 60000 65536"/>
                  <a:gd name="T16" fmla="*/ 0 60000 65536"/>
                  <a:gd name="T17" fmla="*/ 0 60000 65536"/>
                  <a:gd name="T18" fmla="*/ 0 60000 65536"/>
                  <a:gd name="T19" fmla="*/ 0 60000 65536"/>
                  <a:gd name="T20" fmla="*/ 0 60000 65536"/>
                  <a:gd name="T21" fmla="*/ 0 w 18"/>
                  <a:gd name="T22" fmla="*/ 0 h 17"/>
                  <a:gd name="T23" fmla="*/ 18 w 1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17">
                    <a:moveTo>
                      <a:pt x="0" y="5"/>
                    </a:moveTo>
                    <a:lnTo>
                      <a:pt x="2" y="5"/>
                    </a:lnTo>
                    <a:lnTo>
                      <a:pt x="15" y="16"/>
                    </a:lnTo>
                    <a:lnTo>
                      <a:pt x="17" y="14"/>
                    </a:lnTo>
                    <a:lnTo>
                      <a:pt x="4" y="0"/>
                    </a:lnTo>
                    <a:lnTo>
                      <a:pt x="0" y="5"/>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22" name="Freeform 91"/>
              <p:cNvSpPr>
                <a:spLocks noChangeAspect="1"/>
              </p:cNvSpPr>
              <p:nvPr/>
            </p:nvSpPr>
            <p:spPr bwMode="auto">
              <a:xfrm>
                <a:off x="4666" y="1559"/>
                <a:ext cx="17" cy="17"/>
              </a:xfrm>
              <a:custGeom>
                <a:avLst/>
                <a:gdLst>
                  <a:gd name="T0" fmla="*/ 0 w 17"/>
                  <a:gd name="T1" fmla="*/ 2 h 17"/>
                  <a:gd name="T2" fmla="*/ 0 w 17"/>
                  <a:gd name="T3" fmla="*/ 2 h 17"/>
                  <a:gd name="T4" fmla="*/ 11 w 17"/>
                  <a:gd name="T5" fmla="*/ 16 h 17"/>
                  <a:gd name="T6" fmla="*/ 16 w 17"/>
                  <a:gd name="T7" fmla="*/ 11 h 17"/>
                  <a:gd name="T8" fmla="*/ 3 w 17"/>
                  <a:gd name="T9" fmla="*/ 0 h 17"/>
                  <a:gd name="T10" fmla="*/ 3 w 17"/>
                  <a:gd name="T11" fmla="*/ 0 h 17"/>
                  <a:gd name="T12" fmla="*/ 0 w 17"/>
                  <a:gd name="T13" fmla="*/ 2 h 17"/>
                  <a:gd name="T14" fmla="*/ 0 w 17"/>
                  <a:gd name="T15" fmla="*/ 2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2"/>
                    </a:moveTo>
                    <a:lnTo>
                      <a:pt x="0" y="2"/>
                    </a:lnTo>
                    <a:lnTo>
                      <a:pt x="11" y="16"/>
                    </a:lnTo>
                    <a:lnTo>
                      <a:pt x="16" y="11"/>
                    </a:lnTo>
                    <a:lnTo>
                      <a:pt x="3" y="0"/>
                    </a:lnTo>
                    <a:lnTo>
                      <a:pt x="0" y="2"/>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23" name="Freeform 92"/>
              <p:cNvSpPr>
                <a:spLocks noChangeAspect="1"/>
              </p:cNvSpPr>
              <p:nvPr/>
            </p:nvSpPr>
            <p:spPr bwMode="auto">
              <a:xfrm>
                <a:off x="4658" y="1550"/>
                <a:ext cx="17" cy="17"/>
              </a:xfrm>
              <a:custGeom>
                <a:avLst/>
                <a:gdLst>
                  <a:gd name="T0" fmla="*/ 0 w 17"/>
                  <a:gd name="T1" fmla="*/ 4 h 17"/>
                  <a:gd name="T2" fmla="*/ 0 w 17"/>
                  <a:gd name="T3" fmla="*/ 4 h 17"/>
                  <a:gd name="T4" fmla="*/ 10 w 17"/>
                  <a:gd name="T5" fmla="*/ 16 h 17"/>
                  <a:gd name="T6" fmla="*/ 16 w 17"/>
                  <a:gd name="T7" fmla="*/ 14 h 17"/>
                  <a:gd name="T8" fmla="*/ 4 w 17"/>
                  <a:gd name="T9" fmla="*/ 0 h 17"/>
                  <a:gd name="T10" fmla="*/ 4 w 17"/>
                  <a:gd name="T11" fmla="*/ 0 h 17"/>
                  <a:gd name="T12" fmla="*/ 0 w 17"/>
                  <a:gd name="T13" fmla="*/ 4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4"/>
                    </a:moveTo>
                    <a:lnTo>
                      <a:pt x="0" y="4"/>
                    </a:lnTo>
                    <a:lnTo>
                      <a:pt x="10" y="16"/>
                    </a:lnTo>
                    <a:lnTo>
                      <a:pt x="16" y="14"/>
                    </a:lnTo>
                    <a:lnTo>
                      <a:pt x="4" y="0"/>
                    </a:lnTo>
                    <a:lnTo>
                      <a:pt x="0" y="4"/>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24" name="Freeform 93"/>
              <p:cNvSpPr>
                <a:spLocks noChangeAspect="1"/>
              </p:cNvSpPr>
              <p:nvPr/>
            </p:nvSpPr>
            <p:spPr bwMode="auto">
              <a:xfrm>
                <a:off x="4651" y="1543"/>
                <a:ext cx="17" cy="17"/>
              </a:xfrm>
              <a:custGeom>
                <a:avLst/>
                <a:gdLst>
                  <a:gd name="T0" fmla="*/ 0 w 17"/>
                  <a:gd name="T1" fmla="*/ 4 h 17"/>
                  <a:gd name="T2" fmla="*/ 2 w 17"/>
                  <a:gd name="T3" fmla="*/ 4 h 17"/>
                  <a:gd name="T4" fmla="*/ 11 w 17"/>
                  <a:gd name="T5" fmla="*/ 16 h 17"/>
                  <a:gd name="T6" fmla="*/ 16 w 17"/>
                  <a:gd name="T7" fmla="*/ 11 h 17"/>
                  <a:gd name="T8" fmla="*/ 7 w 17"/>
                  <a:gd name="T9" fmla="*/ 0 h 17"/>
                  <a:gd name="T10" fmla="*/ 7 w 17"/>
                  <a:gd name="T11" fmla="*/ 1 h 17"/>
                  <a:gd name="T12" fmla="*/ 0 w 17"/>
                  <a:gd name="T13" fmla="*/ 4 h 17"/>
                  <a:gd name="T14" fmla="*/ 0 w 17"/>
                  <a:gd name="T15" fmla="*/ 4 h 17"/>
                  <a:gd name="T16" fmla="*/ 2 w 17"/>
                  <a:gd name="T17" fmla="*/ 4 h 17"/>
                  <a:gd name="T18" fmla="*/ 0 w 17"/>
                  <a:gd name="T19" fmla="*/ 4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0" y="4"/>
                    </a:moveTo>
                    <a:lnTo>
                      <a:pt x="2" y="4"/>
                    </a:lnTo>
                    <a:lnTo>
                      <a:pt x="11" y="16"/>
                    </a:lnTo>
                    <a:lnTo>
                      <a:pt x="16" y="11"/>
                    </a:lnTo>
                    <a:lnTo>
                      <a:pt x="7" y="0"/>
                    </a:lnTo>
                    <a:lnTo>
                      <a:pt x="7" y="1"/>
                    </a:lnTo>
                    <a:lnTo>
                      <a:pt x="0" y="4"/>
                    </a:lnTo>
                    <a:lnTo>
                      <a:pt x="2" y="4"/>
                    </a:lnTo>
                    <a:lnTo>
                      <a:pt x="0" y="4"/>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25" name="Freeform 94"/>
              <p:cNvSpPr>
                <a:spLocks noChangeAspect="1"/>
              </p:cNvSpPr>
              <p:nvPr/>
            </p:nvSpPr>
            <p:spPr bwMode="auto">
              <a:xfrm>
                <a:off x="4651" y="1539"/>
                <a:ext cx="17" cy="17"/>
              </a:xfrm>
              <a:custGeom>
                <a:avLst/>
                <a:gdLst>
                  <a:gd name="T0" fmla="*/ 0 w 17"/>
                  <a:gd name="T1" fmla="*/ 1 h 17"/>
                  <a:gd name="T2" fmla="*/ 0 w 17"/>
                  <a:gd name="T3" fmla="*/ 1 h 17"/>
                  <a:gd name="T4" fmla="*/ 4 w 17"/>
                  <a:gd name="T5" fmla="*/ 16 h 17"/>
                  <a:gd name="T6" fmla="*/ 16 w 17"/>
                  <a:gd name="T7" fmla="*/ 16 h 17"/>
                  <a:gd name="T8" fmla="*/ 9 w 17"/>
                  <a:gd name="T9" fmla="*/ 0 h 17"/>
                  <a:gd name="T10" fmla="*/ 9 w 17"/>
                  <a:gd name="T11" fmla="*/ 0 h 17"/>
                  <a:gd name="T12" fmla="*/ 0 w 17"/>
                  <a:gd name="T13" fmla="*/ 1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1"/>
                    </a:moveTo>
                    <a:lnTo>
                      <a:pt x="0" y="1"/>
                    </a:lnTo>
                    <a:lnTo>
                      <a:pt x="4" y="16"/>
                    </a:lnTo>
                    <a:lnTo>
                      <a:pt x="16" y="16"/>
                    </a:lnTo>
                    <a:lnTo>
                      <a:pt x="9" y="0"/>
                    </a:lnTo>
                    <a:lnTo>
                      <a:pt x="0" y="1"/>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26" name="Freeform 95"/>
              <p:cNvSpPr>
                <a:spLocks noChangeAspect="1"/>
              </p:cNvSpPr>
              <p:nvPr/>
            </p:nvSpPr>
            <p:spPr bwMode="auto">
              <a:xfrm>
                <a:off x="4649" y="1531"/>
                <a:ext cx="17" cy="17"/>
              </a:xfrm>
              <a:custGeom>
                <a:avLst/>
                <a:gdLst>
                  <a:gd name="T0" fmla="*/ 0 w 17"/>
                  <a:gd name="T1" fmla="*/ 0 h 17"/>
                  <a:gd name="T2" fmla="*/ 0 w 17"/>
                  <a:gd name="T3" fmla="*/ 2 h 17"/>
                  <a:gd name="T4" fmla="*/ 6 w 17"/>
                  <a:gd name="T5" fmla="*/ 16 h 17"/>
                  <a:gd name="T6" fmla="*/ 16 w 17"/>
                  <a:gd name="T7" fmla="*/ 16 h 17"/>
                  <a:gd name="T8" fmla="*/ 9 w 17"/>
                  <a:gd name="T9" fmla="*/ 0 h 17"/>
                  <a:gd name="T10" fmla="*/ 9 w 17"/>
                  <a:gd name="T11" fmla="*/ 0 h 17"/>
                  <a:gd name="T12" fmla="*/ 0 w 17"/>
                  <a:gd name="T13" fmla="*/ 0 h 17"/>
                  <a:gd name="T14" fmla="*/ 0 w 17"/>
                  <a:gd name="T15" fmla="*/ 2 h 17"/>
                  <a:gd name="T16" fmla="*/ 0 w 17"/>
                  <a:gd name="T17" fmla="*/ 2 h 17"/>
                  <a:gd name="T18" fmla="*/ 0 w 17"/>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0" y="0"/>
                    </a:moveTo>
                    <a:lnTo>
                      <a:pt x="0" y="2"/>
                    </a:lnTo>
                    <a:lnTo>
                      <a:pt x="6" y="16"/>
                    </a:lnTo>
                    <a:lnTo>
                      <a:pt x="16" y="16"/>
                    </a:lnTo>
                    <a:lnTo>
                      <a:pt x="9" y="0"/>
                    </a:lnTo>
                    <a:lnTo>
                      <a:pt x="0" y="0"/>
                    </a:lnTo>
                    <a:lnTo>
                      <a:pt x="0" y="2"/>
                    </a:lnTo>
                    <a:lnTo>
                      <a:pt x="0" y="0"/>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27" name="Freeform 96"/>
              <p:cNvSpPr>
                <a:spLocks noChangeAspect="1"/>
              </p:cNvSpPr>
              <p:nvPr/>
            </p:nvSpPr>
            <p:spPr bwMode="auto">
              <a:xfrm>
                <a:off x="4649" y="1524"/>
                <a:ext cx="17" cy="17"/>
              </a:xfrm>
              <a:custGeom>
                <a:avLst/>
                <a:gdLst>
                  <a:gd name="T0" fmla="*/ 0 w 17"/>
                  <a:gd name="T1" fmla="*/ 0 h 17"/>
                  <a:gd name="T2" fmla="*/ 0 w 17"/>
                  <a:gd name="T3" fmla="*/ 0 h 17"/>
                  <a:gd name="T4" fmla="*/ 0 w 17"/>
                  <a:gd name="T5" fmla="*/ 16 h 17"/>
                  <a:gd name="T6" fmla="*/ 16 w 17"/>
                  <a:gd name="T7" fmla="*/ 16 h 17"/>
                  <a:gd name="T8" fmla="*/ 11 w 17"/>
                  <a:gd name="T9" fmla="*/ 0 h 17"/>
                  <a:gd name="T10" fmla="*/ 11 w 17"/>
                  <a:gd name="T11" fmla="*/ 2 h 17"/>
                  <a:gd name="T12" fmla="*/ 0 w 17"/>
                  <a:gd name="T13" fmla="*/ 0 h 17"/>
                  <a:gd name="T14" fmla="*/ 0 w 17"/>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0"/>
                    </a:moveTo>
                    <a:lnTo>
                      <a:pt x="0" y="0"/>
                    </a:lnTo>
                    <a:lnTo>
                      <a:pt x="0" y="16"/>
                    </a:lnTo>
                    <a:lnTo>
                      <a:pt x="16" y="16"/>
                    </a:lnTo>
                    <a:lnTo>
                      <a:pt x="11" y="0"/>
                    </a:lnTo>
                    <a:lnTo>
                      <a:pt x="11" y="2"/>
                    </a:lnTo>
                    <a:lnTo>
                      <a:pt x="0" y="0"/>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28" name="Freeform 97"/>
              <p:cNvSpPr>
                <a:spLocks noChangeAspect="1"/>
              </p:cNvSpPr>
              <p:nvPr/>
            </p:nvSpPr>
            <p:spPr bwMode="auto">
              <a:xfrm>
                <a:off x="4649" y="1519"/>
                <a:ext cx="17" cy="17"/>
              </a:xfrm>
              <a:custGeom>
                <a:avLst/>
                <a:gdLst>
                  <a:gd name="T0" fmla="*/ 9 w 17"/>
                  <a:gd name="T1" fmla="*/ 0 h 17"/>
                  <a:gd name="T2" fmla="*/ 2 w 17"/>
                  <a:gd name="T3" fmla="*/ 1 h 17"/>
                  <a:gd name="T4" fmla="*/ 0 w 17"/>
                  <a:gd name="T5" fmla="*/ 14 h 17"/>
                  <a:gd name="T6" fmla="*/ 11 w 17"/>
                  <a:gd name="T7" fmla="*/ 16 h 17"/>
                  <a:gd name="T8" fmla="*/ 16 w 17"/>
                  <a:gd name="T9" fmla="*/ 2 h 17"/>
                  <a:gd name="T10" fmla="*/ 9 w 17"/>
                  <a:gd name="T11" fmla="*/ 5 h 17"/>
                  <a:gd name="T12" fmla="*/ 9 w 17"/>
                  <a:gd name="T13" fmla="*/ 0 h 17"/>
                  <a:gd name="T14" fmla="*/ 2 w 17"/>
                  <a:gd name="T15" fmla="*/ 0 h 17"/>
                  <a:gd name="T16" fmla="*/ 2 w 17"/>
                  <a:gd name="T17" fmla="*/ 1 h 17"/>
                  <a:gd name="T18" fmla="*/ 9 w 17"/>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9" y="0"/>
                    </a:moveTo>
                    <a:lnTo>
                      <a:pt x="2" y="1"/>
                    </a:lnTo>
                    <a:lnTo>
                      <a:pt x="0" y="14"/>
                    </a:lnTo>
                    <a:lnTo>
                      <a:pt x="11" y="16"/>
                    </a:lnTo>
                    <a:lnTo>
                      <a:pt x="16" y="2"/>
                    </a:lnTo>
                    <a:lnTo>
                      <a:pt x="9" y="5"/>
                    </a:lnTo>
                    <a:lnTo>
                      <a:pt x="9" y="0"/>
                    </a:lnTo>
                    <a:lnTo>
                      <a:pt x="2" y="0"/>
                    </a:lnTo>
                    <a:lnTo>
                      <a:pt x="2" y="1"/>
                    </a:lnTo>
                    <a:lnTo>
                      <a:pt x="9" y="0"/>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29" name="Freeform 98"/>
              <p:cNvSpPr>
                <a:spLocks noChangeAspect="1"/>
              </p:cNvSpPr>
              <p:nvPr/>
            </p:nvSpPr>
            <p:spPr bwMode="auto">
              <a:xfrm>
                <a:off x="4651" y="1519"/>
                <a:ext cx="92" cy="17"/>
              </a:xfrm>
              <a:custGeom>
                <a:avLst/>
                <a:gdLst>
                  <a:gd name="T0" fmla="*/ 91 w 92"/>
                  <a:gd name="T1" fmla="*/ 10 h 17"/>
                  <a:gd name="T2" fmla="*/ 89 w 92"/>
                  <a:gd name="T3" fmla="*/ 2 h 17"/>
                  <a:gd name="T4" fmla="*/ 0 w 92"/>
                  <a:gd name="T5" fmla="*/ 0 h 17"/>
                  <a:gd name="T6" fmla="*/ 0 w 92"/>
                  <a:gd name="T7" fmla="*/ 14 h 17"/>
                  <a:gd name="T8" fmla="*/ 89 w 92"/>
                  <a:gd name="T9" fmla="*/ 16 h 17"/>
                  <a:gd name="T10" fmla="*/ 87 w 92"/>
                  <a:gd name="T11" fmla="*/ 10 h 17"/>
                  <a:gd name="T12" fmla="*/ 91 w 92"/>
                  <a:gd name="T13" fmla="*/ 10 h 17"/>
                  <a:gd name="T14" fmla="*/ 91 w 92"/>
                  <a:gd name="T15" fmla="*/ 2 h 17"/>
                  <a:gd name="T16" fmla="*/ 89 w 92"/>
                  <a:gd name="T17" fmla="*/ 2 h 17"/>
                  <a:gd name="T18" fmla="*/ 91 w 92"/>
                  <a:gd name="T19" fmla="*/ 1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2"/>
                  <a:gd name="T31" fmla="*/ 0 h 17"/>
                  <a:gd name="T32" fmla="*/ 92 w 92"/>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2" h="17">
                    <a:moveTo>
                      <a:pt x="91" y="10"/>
                    </a:moveTo>
                    <a:lnTo>
                      <a:pt x="89" y="2"/>
                    </a:lnTo>
                    <a:lnTo>
                      <a:pt x="0" y="0"/>
                    </a:lnTo>
                    <a:lnTo>
                      <a:pt x="0" y="14"/>
                    </a:lnTo>
                    <a:lnTo>
                      <a:pt x="89" y="16"/>
                    </a:lnTo>
                    <a:lnTo>
                      <a:pt x="87" y="10"/>
                    </a:lnTo>
                    <a:lnTo>
                      <a:pt x="91" y="10"/>
                    </a:lnTo>
                    <a:lnTo>
                      <a:pt x="91" y="2"/>
                    </a:lnTo>
                    <a:lnTo>
                      <a:pt x="89" y="2"/>
                    </a:lnTo>
                    <a:lnTo>
                      <a:pt x="91" y="10"/>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30" name="Freeform 99"/>
              <p:cNvSpPr>
                <a:spLocks noChangeAspect="1"/>
              </p:cNvSpPr>
              <p:nvPr/>
            </p:nvSpPr>
            <p:spPr bwMode="auto">
              <a:xfrm>
                <a:off x="4747" y="1516"/>
                <a:ext cx="107" cy="69"/>
              </a:xfrm>
              <a:custGeom>
                <a:avLst/>
                <a:gdLst>
                  <a:gd name="T0" fmla="*/ 0 w 107"/>
                  <a:gd name="T1" fmla="*/ 0 h 69"/>
                  <a:gd name="T2" fmla="*/ 0 w 107"/>
                  <a:gd name="T3" fmla="*/ 18 h 69"/>
                  <a:gd name="T4" fmla="*/ 65 w 107"/>
                  <a:gd name="T5" fmla="*/ 68 h 69"/>
                  <a:gd name="T6" fmla="*/ 73 w 107"/>
                  <a:gd name="T7" fmla="*/ 64 h 69"/>
                  <a:gd name="T8" fmla="*/ 82 w 107"/>
                  <a:gd name="T9" fmla="*/ 58 h 69"/>
                  <a:gd name="T10" fmla="*/ 87 w 107"/>
                  <a:gd name="T11" fmla="*/ 52 h 69"/>
                  <a:gd name="T12" fmla="*/ 91 w 107"/>
                  <a:gd name="T13" fmla="*/ 50 h 69"/>
                  <a:gd name="T14" fmla="*/ 95 w 107"/>
                  <a:gd name="T15" fmla="*/ 45 h 69"/>
                  <a:gd name="T16" fmla="*/ 99 w 107"/>
                  <a:gd name="T17" fmla="*/ 40 h 69"/>
                  <a:gd name="T18" fmla="*/ 102 w 107"/>
                  <a:gd name="T19" fmla="*/ 33 h 69"/>
                  <a:gd name="T20" fmla="*/ 104 w 107"/>
                  <a:gd name="T21" fmla="*/ 27 h 69"/>
                  <a:gd name="T22" fmla="*/ 106 w 107"/>
                  <a:gd name="T23" fmla="*/ 11 h 69"/>
                  <a:gd name="T24" fmla="*/ 91 w 107"/>
                  <a:gd name="T25" fmla="*/ 28 h 69"/>
                  <a:gd name="T26" fmla="*/ 84 w 107"/>
                  <a:gd name="T27" fmla="*/ 31 h 69"/>
                  <a:gd name="T28" fmla="*/ 76 w 107"/>
                  <a:gd name="T29" fmla="*/ 40 h 69"/>
                  <a:gd name="T30" fmla="*/ 69 w 107"/>
                  <a:gd name="T31" fmla="*/ 43 h 69"/>
                  <a:gd name="T32" fmla="*/ 0 w 107"/>
                  <a:gd name="T33" fmla="*/ 0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7"/>
                  <a:gd name="T52" fmla="*/ 0 h 69"/>
                  <a:gd name="T53" fmla="*/ 107 w 107"/>
                  <a:gd name="T54" fmla="*/ 69 h 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7" h="69">
                    <a:moveTo>
                      <a:pt x="0" y="0"/>
                    </a:moveTo>
                    <a:lnTo>
                      <a:pt x="0" y="18"/>
                    </a:lnTo>
                    <a:lnTo>
                      <a:pt x="65" y="68"/>
                    </a:lnTo>
                    <a:lnTo>
                      <a:pt x="73" y="64"/>
                    </a:lnTo>
                    <a:lnTo>
                      <a:pt x="82" y="58"/>
                    </a:lnTo>
                    <a:lnTo>
                      <a:pt x="87" y="52"/>
                    </a:lnTo>
                    <a:lnTo>
                      <a:pt x="91" y="50"/>
                    </a:lnTo>
                    <a:lnTo>
                      <a:pt x="95" y="45"/>
                    </a:lnTo>
                    <a:lnTo>
                      <a:pt x="99" y="40"/>
                    </a:lnTo>
                    <a:lnTo>
                      <a:pt x="102" y="33"/>
                    </a:lnTo>
                    <a:lnTo>
                      <a:pt x="104" y="27"/>
                    </a:lnTo>
                    <a:lnTo>
                      <a:pt x="106" y="11"/>
                    </a:lnTo>
                    <a:lnTo>
                      <a:pt x="91" y="28"/>
                    </a:lnTo>
                    <a:lnTo>
                      <a:pt x="84" y="31"/>
                    </a:lnTo>
                    <a:lnTo>
                      <a:pt x="76" y="40"/>
                    </a:lnTo>
                    <a:lnTo>
                      <a:pt x="69" y="43"/>
                    </a:lnTo>
                    <a:lnTo>
                      <a:pt x="0" y="0"/>
                    </a:lnTo>
                  </a:path>
                </a:pathLst>
              </a:custGeom>
              <a:solidFill>
                <a:srgbClr val="EF8E2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31" name="Freeform 100"/>
              <p:cNvSpPr>
                <a:spLocks noChangeAspect="1"/>
              </p:cNvSpPr>
              <p:nvPr/>
            </p:nvSpPr>
            <p:spPr bwMode="auto">
              <a:xfrm>
                <a:off x="4751" y="1519"/>
                <a:ext cx="99" cy="50"/>
              </a:xfrm>
              <a:custGeom>
                <a:avLst/>
                <a:gdLst>
                  <a:gd name="T0" fmla="*/ 98 w 99"/>
                  <a:gd name="T1" fmla="*/ 15 h 50"/>
                  <a:gd name="T2" fmla="*/ 98 w 99"/>
                  <a:gd name="T3" fmla="*/ 8 h 50"/>
                  <a:gd name="T4" fmla="*/ 0 w 99"/>
                  <a:gd name="T5" fmla="*/ 0 h 50"/>
                  <a:gd name="T6" fmla="*/ 63 w 99"/>
                  <a:gd name="T7" fmla="*/ 49 h 50"/>
                  <a:gd name="T8" fmla="*/ 72 w 99"/>
                  <a:gd name="T9" fmla="*/ 45 h 50"/>
                  <a:gd name="T10" fmla="*/ 80 w 99"/>
                  <a:gd name="T11" fmla="*/ 41 h 50"/>
                  <a:gd name="T12" fmla="*/ 85 w 99"/>
                  <a:gd name="T13" fmla="*/ 35 h 50"/>
                  <a:gd name="T14" fmla="*/ 91 w 99"/>
                  <a:gd name="T15" fmla="*/ 30 h 50"/>
                  <a:gd name="T16" fmla="*/ 95 w 99"/>
                  <a:gd name="T17" fmla="*/ 24 h 50"/>
                  <a:gd name="T18" fmla="*/ 98 w 99"/>
                  <a:gd name="T19" fmla="*/ 15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9"/>
                  <a:gd name="T31" fmla="*/ 0 h 50"/>
                  <a:gd name="T32" fmla="*/ 99 w 99"/>
                  <a:gd name="T33" fmla="*/ 50 h 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9" h="50">
                    <a:moveTo>
                      <a:pt x="98" y="15"/>
                    </a:moveTo>
                    <a:lnTo>
                      <a:pt x="98" y="8"/>
                    </a:lnTo>
                    <a:lnTo>
                      <a:pt x="0" y="0"/>
                    </a:lnTo>
                    <a:lnTo>
                      <a:pt x="63" y="49"/>
                    </a:lnTo>
                    <a:lnTo>
                      <a:pt x="72" y="45"/>
                    </a:lnTo>
                    <a:lnTo>
                      <a:pt x="80" y="41"/>
                    </a:lnTo>
                    <a:lnTo>
                      <a:pt x="85" y="35"/>
                    </a:lnTo>
                    <a:lnTo>
                      <a:pt x="91" y="30"/>
                    </a:lnTo>
                    <a:lnTo>
                      <a:pt x="95" y="24"/>
                    </a:lnTo>
                    <a:lnTo>
                      <a:pt x="98" y="15"/>
                    </a:lnTo>
                  </a:path>
                </a:pathLst>
              </a:custGeom>
              <a:solidFill>
                <a:srgbClr val="FFAF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32" name="Freeform 101"/>
              <p:cNvSpPr>
                <a:spLocks noChangeAspect="1"/>
              </p:cNvSpPr>
              <p:nvPr/>
            </p:nvSpPr>
            <p:spPr bwMode="auto">
              <a:xfrm>
                <a:off x="4847" y="1526"/>
                <a:ext cx="17" cy="17"/>
              </a:xfrm>
              <a:custGeom>
                <a:avLst/>
                <a:gdLst>
                  <a:gd name="T0" fmla="*/ 8 w 17"/>
                  <a:gd name="T1" fmla="*/ 5 h 17"/>
                  <a:gd name="T2" fmla="*/ 2 w 17"/>
                  <a:gd name="T3" fmla="*/ 4 h 17"/>
                  <a:gd name="T4" fmla="*/ 0 w 17"/>
                  <a:gd name="T5" fmla="*/ 16 h 17"/>
                  <a:gd name="T6" fmla="*/ 11 w 17"/>
                  <a:gd name="T7" fmla="*/ 16 h 17"/>
                  <a:gd name="T8" fmla="*/ 16 w 17"/>
                  <a:gd name="T9" fmla="*/ 4 h 17"/>
                  <a:gd name="T10" fmla="*/ 8 w 17"/>
                  <a:gd name="T11" fmla="*/ 0 h 17"/>
                  <a:gd name="T12" fmla="*/ 16 w 17"/>
                  <a:gd name="T13" fmla="*/ 4 h 17"/>
                  <a:gd name="T14" fmla="*/ 16 w 17"/>
                  <a:gd name="T15" fmla="*/ 0 h 17"/>
                  <a:gd name="T16" fmla="*/ 8 w 17"/>
                  <a:gd name="T17" fmla="*/ 0 h 17"/>
                  <a:gd name="T18" fmla="*/ 8 w 17"/>
                  <a:gd name="T19" fmla="*/ 5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8" y="5"/>
                    </a:moveTo>
                    <a:lnTo>
                      <a:pt x="2" y="4"/>
                    </a:lnTo>
                    <a:lnTo>
                      <a:pt x="0" y="16"/>
                    </a:lnTo>
                    <a:lnTo>
                      <a:pt x="11" y="16"/>
                    </a:lnTo>
                    <a:lnTo>
                      <a:pt x="16" y="4"/>
                    </a:lnTo>
                    <a:lnTo>
                      <a:pt x="8" y="0"/>
                    </a:lnTo>
                    <a:lnTo>
                      <a:pt x="16" y="4"/>
                    </a:lnTo>
                    <a:lnTo>
                      <a:pt x="16" y="0"/>
                    </a:lnTo>
                    <a:lnTo>
                      <a:pt x="8" y="0"/>
                    </a:lnTo>
                    <a:lnTo>
                      <a:pt x="8" y="5"/>
                    </a:lnTo>
                  </a:path>
                </a:pathLst>
              </a:custGeom>
              <a:solidFill>
                <a:srgbClr val="FFAF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33" name="Freeform 102"/>
              <p:cNvSpPr>
                <a:spLocks noChangeAspect="1"/>
              </p:cNvSpPr>
              <p:nvPr/>
            </p:nvSpPr>
            <p:spPr bwMode="auto">
              <a:xfrm>
                <a:off x="4745" y="1516"/>
                <a:ext cx="105" cy="17"/>
              </a:xfrm>
              <a:custGeom>
                <a:avLst/>
                <a:gdLst>
                  <a:gd name="T0" fmla="*/ 8 w 105"/>
                  <a:gd name="T1" fmla="*/ 1 h 17"/>
                  <a:gd name="T2" fmla="*/ 6 w 105"/>
                  <a:gd name="T3" fmla="*/ 4 h 17"/>
                  <a:gd name="T4" fmla="*/ 104 w 105"/>
                  <a:gd name="T5" fmla="*/ 16 h 17"/>
                  <a:gd name="T6" fmla="*/ 104 w 105"/>
                  <a:gd name="T7" fmla="*/ 12 h 17"/>
                  <a:gd name="T8" fmla="*/ 6 w 105"/>
                  <a:gd name="T9" fmla="*/ 1 h 17"/>
                  <a:gd name="T10" fmla="*/ 4 w 105"/>
                  <a:gd name="T11" fmla="*/ 4 h 17"/>
                  <a:gd name="T12" fmla="*/ 6 w 105"/>
                  <a:gd name="T13" fmla="*/ 1 h 17"/>
                  <a:gd name="T14" fmla="*/ 0 w 105"/>
                  <a:gd name="T15" fmla="*/ 0 h 17"/>
                  <a:gd name="T16" fmla="*/ 4 w 105"/>
                  <a:gd name="T17" fmla="*/ 4 h 17"/>
                  <a:gd name="T18" fmla="*/ 8 w 105"/>
                  <a:gd name="T19" fmla="*/ 1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
                  <a:gd name="T31" fmla="*/ 0 h 17"/>
                  <a:gd name="T32" fmla="*/ 105 w 10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 h="17">
                    <a:moveTo>
                      <a:pt x="8" y="1"/>
                    </a:moveTo>
                    <a:lnTo>
                      <a:pt x="6" y="4"/>
                    </a:lnTo>
                    <a:lnTo>
                      <a:pt x="104" y="16"/>
                    </a:lnTo>
                    <a:lnTo>
                      <a:pt x="104" y="12"/>
                    </a:lnTo>
                    <a:lnTo>
                      <a:pt x="6" y="1"/>
                    </a:lnTo>
                    <a:lnTo>
                      <a:pt x="4" y="4"/>
                    </a:lnTo>
                    <a:lnTo>
                      <a:pt x="6" y="1"/>
                    </a:lnTo>
                    <a:lnTo>
                      <a:pt x="0" y="0"/>
                    </a:lnTo>
                    <a:lnTo>
                      <a:pt x="4" y="4"/>
                    </a:lnTo>
                    <a:lnTo>
                      <a:pt x="8" y="1"/>
                    </a:lnTo>
                  </a:path>
                </a:pathLst>
              </a:custGeom>
              <a:solidFill>
                <a:srgbClr val="FFAF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34" name="Freeform 103"/>
              <p:cNvSpPr>
                <a:spLocks noChangeAspect="1"/>
              </p:cNvSpPr>
              <p:nvPr/>
            </p:nvSpPr>
            <p:spPr bwMode="auto">
              <a:xfrm>
                <a:off x="4749" y="1517"/>
                <a:ext cx="68" cy="54"/>
              </a:xfrm>
              <a:custGeom>
                <a:avLst/>
                <a:gdLst>
                  <a:gd name="T0" fmla="*/ 63 w 68"/>
                  <a:gd name="T1" fmla="*/ 50 h 54"/>
                  <a:gd name="T2" fmla="*/ 67 w 68"/>
                  <a:gd name="T3" fmla="*/ 50 h 54"/>
                  <a:gd name="T4" fmla="*/ 4 w 68"/>
                  <a:gd name="T5" fmla="*/ 0 h 54"/>
                  <a:gd name="T6" fmla="*/ 0 w 68"/>
                  <a:gd name="T7" fmla="*/ 3 h 54"/>
                  <a:gd name="T8" fmla="*/ 63 w 68"/>
                  <a:gd name="T9" fmla="*/ 53 h 54"/>
                  <a:gd name="T10" fmla="*/ 65 w 68"/>
                  <a:gd name="T11" fmla="*/ 53 h 54"/>
                  <a:gd name="T12" fmla="*/ 63 w 68"/>
                  <a:gd name="T13" fmla="*/ 53 h 54"/>
                  <a:gd name="T14" fmla="*/ 63 w 68"/>
                  <a:gd name="T15" fmla="*/ 53 h 54"/>
                  <a:gd name="T16" fmla="*/ 65 w 68"/>
                  <a:gd name="T17" fmla="*/ 53 h 54"/>
                  <a:gd name="T18" fmla="*/ 63 w 68"/>
                  <a:gd name="T19" fmla="*/ 50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54"/>
                  <a:gd name="T32" fmla="*/ 68 w 68"/>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54">
                    <a:moveTo>
                      <a:pt x="63" y="50"/>
                    </a:moveTo>
                    <a:lnTo>
                      <a:pt x="67" y="50"/>
                    </a:lnTo>
                    <a:lnTo>
                      <a:pt x="4" y="0"/>
                    </a:lnTo>
                    <a:lnTo>
                      <a:pt x="0" y="3"/>
                    </a:lnTo>
                    <a:lnTo>
                      <a:pt x="63" y="53"/>
                    </a:lnTo>
                    <a:lnTo>
                      <a:pt x="65" y="53"/>
                    </a:lnTo>
                    <a:lnTo>
                      <a:pt x="63" y="53"/>
                    </a:lnTo>
                    <a:lnTo>
                      <a:pt x="65" y="53"/>
                    </a:lnTo>
                    <a:lnTo>
                      <a:pt x="63" y="50"/>
                    </a:lnTo>
                  </a:path>
                </a:pathLst>
              </a:custGeom>
              <a:solidFill>
                <a:srgbClr val="FFAF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35" name="Freeform 104"/>
              <p:cNvSpPr>
                <a:spLocks noChangeAspect="1"/>
              </p:cNvSpPr>
              <p:nvPr/>
            </p:nvSpPr>
            <p:spPr bwMode="auto">
              <a:xfrm>
                <a:off x="4812" y="1563"/>
                <a:ext cx="17" cy="17"/>
              </a:xfrm>
              <a:custGeom>
                <a:avLst/>
                <a:gdLst>
                  <a:gd name="T0" fmla="*/ 13 w 17"/>
                  <a:gd name="T1" fmla="*/ 1 h 17"/>
                  <a:gd name="T2" fmla="*/ 13 w 17"/>
                  <a:gd name="T3" fmla="*/ 0 h 17"/>
                  <a:gd name="T4" fmla="*/ 0 w 17"/>
                  <a:gd name="T5" fmla="*/ 10 h 17"/>
                  <a:gd name="T6" fmla="*/ 4 w 17"/>
                  <a:gd name="T7" fmla="*/ 16 h 17"/>
                  <a:gd name="T8" fmla="*/ 16 w 17"/>
                  <a:gd name="T9" fmla="*/ 7 h 17"/>
                  <a:gd name="T10" fmla="*/ 16 w 17"/>
                  <a:gd name="T11" fmla="*/ 5 h 17"/>
                  <a:gd name="T12" fmla="*/ 13 w 17"/>
                  <a:gd name="T13" fmla="*/ 1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3" y="1"/>
                    </a:moveTo>
                    <a:lnTo>
                      <a:pt x="13" y="0"/>
                    </a:lnTo>
                    <a:lnTo>
                      <a:pt x="0" y="10"/>
                    </a:lnTo>
                    <a:lnTo>
                      <a:pt x="4" y="16"/>
                    </a:lnTo>
                    <a:lnTo>
                      <a:pt x="16" y="7"/>
                    </a:lnTo>
                    <a:lnTo>
                      <a:pt x="16" y="5"/>
                    </a:lnTo>
                    <a:lnTo>
                      <a:pt x="13" y="1"/>
                    </a:lnTo>
                  </a:path>
                </a:pathLst>
              </a:custGeom>
              <a:solidFill>
                <a:srgbClr val="FFAF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36" name="Freeform 105"/>
              <p:cNvSpPr>
                <a:spLocks noChangeAspect="1"/>
              </p:cNvSpPr>
              <p:nvPr/>
            </p:nvSpPr>
            <p:spPr bwMode="auto">
              <a:xfrm>
                <a:off x="4823" y="1559"/>
                <a:ext cx="17" cy="17"/>
              </a:xfrm>
              <a:custGeom>
                <a:avLst/>
                <a:gdLst>
                  <a:gd name="T0" fmla="*/ 11 w 17"/>
                  <a:gd name="T1" fmla="*/ 1 h 17"/>
                  <a:gd name="T2" fmla="*/ 11 w 17"/>
                  <a:gd name="T3" fmla="*/ 0 h 17"/>
                  <a:gd name="T4" fmla="*/ 0 w 17"/>
                  <a:gd name="T5" fmla="*/ 11 h 17"/>
                  <a:gd name="T6" fmla="*/ 2 w 17"/>
                  <a:gd name="T7" fmla="*/ 16 h 17"/>
                  <a:gd name="T8" fmla="*/ 13 w 17"/>
                  <a:gd name="T9" fmla="*/ 5 h 17"/>
                  <a:gd name="T10" fmla="*/ 16 w 17"/>
                  <a:gd name="T11" fmla="*/ 2 h 17"/>
                  <a:gd name="T12" fmla="*/ 13 w 17"/>
                  <a:gd name="T13" fmla="*/ 5 h 17"/>
                  <a:gd name="T14" fmla="*/ 16 w 17"/>
                  <a:gd name="T15" fmla="*/ 5 h 17"/>
                  <a:gd name="T16" fmla="*/ 16 w 17"/>
                  <a:gd name="T17" fmla="*/ 2 h 17"/>
                  <a:gd name="T18" fmla="*/ 11 w 17"/>
                  <a:gd name="T19" fmla="*/ 1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11" y="1"/>
                    </a:moveTo>
                    <a:lnTo>
                      <a:pt x="11" y="0"/>
                    </a:lnTo>
                    <a:lnTo>
                      <a:pt x="0" y="11"/>
                    </a:lnTo>
                    <a:lnTo>
                      <a:pt x="2" y="16"/>
                    </a:lnTo>
                    <a:lnTo>
                      <a:pt x="13" y="5"/>
                    </a:lnTo>
                    <a:lnTo>
                      <a:pt x="16" y="2"/>
                    </a:lnTo>
                    <a:lnTo>
                      <a:pt x="13" y="5"/>
                    </a:lnTo>
                    <a:lnTo>
                      <a:pt x="16" y="5"/>
                    </a:lnTo>
                    <a:lnTo>
                      <a:pt x="16" y="2"/>
                    </a:lnTo>
                    <a:lnTo>
                      <a:pt x="11" y="1"/>
                    </a:lnTo>
                  </a:path>
                </a:pathLst>
              </a:custGeom>
              <a:solidFill>
                <a:srgbClr val="FFAF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37" name="Freeform 106"/>
              <p:cNvSpPr>
                <a:spLocks noChangeAspect="1"/>
              </p:cNvSpPr>
              <p:nvPr/>
            </p:nvSpPr>
            <p:spPr bwMode="auto">
              <a:xfrm>
                <a:off x="4831" y="1554"/>
                <a:ext cx="17" cy="17"/>
              </a:xfrm>
              <a:custGeom>
                <a:avLst/>
                <a:gdLst>
                  <a:gd name="T0" fmla="*/ 9 w 17"/>
                  <a:gd name="T1" fmla="*/ 0 h 17"/>
                  <a:gd name="T2" fmla="*/ 9 w 17"/>
                  <a:gd name="T3" fmla="*/ 0 h 17"/>
                  <a:gd name="T4" fmla="*/ 0 w 17"/>
                  <a:gd name="T5" fmla="*/ 13 h 17"/>
                  <a:gd name="T6" fmla="*/ 5 w 17"/>
                  <a:gd name="T7" fmla="*/ 16 h 17"/>
                  <a:gd name="T8" fmla="*/ 16 w 17"/>
                  <a:gd name="T9" fmla="*/ 4 h 17"/>
                  <a:gd name="T10" fmla="*/ 16 w 17"/>
                  <a:gd name="T11" fmla="*/ 4 h 17"/>
                  <a:gd name="T12" fmla="*/ 9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9" y="0"/>
                    </a:moveTo>
                    <a:lnTo>
                      <a:pt x="9" y="0"/>
                    </a:lnTo>
                    <a:lnTo>
                      <a:pt x="0" y="13"/>
                    </a:lnTo>
                    <a:lnTo>
                      <a:pt x="5" y="16"/>
                    </a:lnTo>
                    <a:lnTo>
                      <a:pt x="16" y="4"/>
                    </a:lnTo>
                    <a:lnTo>
                      <a:pt x="9" y="0"/>
                    </a:lnTo>
                  </a:path>
                </a:pathLst>
              </a:custGeom>
              <a:solidFill>
                <a:srgbClr val="FFAF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38" name="Freeform 107"/>
              <p:cNvSpPr>
                <a:spLocks noChangeAspect="1"/>
              </p:cNvSpPr>
              <p:nvPr/>
            </p:nvSpPr>
            <p:spPr bwMode="auto">
              <a:xfrm>
                <a:off x="4834" y="1549"/>
                <a:ext cx="17" cy="17"/>
              </a:xfrm>
              <a:custGeom>
                <a:avLst/>
                <a:gdLst>
                  <a:gd name="T0" fmla="*/ 10 w 17"/>
                  <a:gd name="T1" fmla="*/ 0 h 17"/>
                  <a:gd name="T2" fmla="*/ 10 w 17"/>
                  <a:gd name="T3" fmla="*/ 0 h 17"/>
                  <a:gd name="T4" fmla="*/ 0 w 17"/>
                  <a:gd name="T5" fmla="*/ 11 h 17"/>
                  <a:gd name="T6" fmla="*/ 6 w 17"/>
                  <a:gd name="T7" fmla="*/ 16 h 17"/>
                  <a:gd name="T8" fmla="*/ 16 w 17"/>
                  <a:gd name="T9" fmla="*/ 2 h 17"/>
                  <a:gd name="T10" fmla="*/ 16 w 17"/>
                  <a:gd name="T11" fmla="*/ 2 h 17"/>
                  <a:gd name="T12" fmla="*/ 10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0" y="0"/>
                    </a:moveTo>
                    <a:lnTo>
                      <a:pt x="10" y="0"/>
                    </a:lnTo>
                    <a:lnTo>
                      <a:pt x="0" y="11"/>
                    </a:lnTo>
                    <a:lnTo>
                      <a:pt x="6" y="16"/>
                    </a:lnTo>
                    <a:lnTo>
                      <a:pt x="16" y="2"/>
                    </a:lnTo>
                    <a:lnTo>
                      <a:pt x="10" y="0"/>
                    </a:lnTo>
                  </a:path>
                </a:pathLst>
              </a:custGeom>
              <a:solidFill>
                <a:srgbClr val="FFAF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39" name="Freeform 108"/>
              <p:cNvSpPr>
                <a:spLocks noChangeAspect="1"/>
              </p:cNvSpPr>
              <p:nvPr/>
            </p:nvSpPr>
            <p:spPr bwMode="auto">
              <a:xfrm>
                <a:off x="4840" y="1543"/>
                <a:ext cx="17" cy="17"/>
              </a:xfrm>
              <a:custGeom>
                <a:avLst/>
                <a:gdLst>
                  <a:gd name="T0" fmla="*/ 7 w 17"/>
                  <a:gd name="T1" fmla="*/ 0 h 17"/>
                  <a:gd name="T2" fmla="*/ 7 w 17"/>
                  <a:gd name="T3" fmla="*/ 0 h 17"/>
                  <a:gd name="T4" fmla="*/ 0 w 17"/>
                  <a:gd name="T5" fmla="*/ 11 h 17"/>
                  <a:gd name="T6" fmla="*/ 7 w 17"/>
                  <a:gd name="T7" fmla="*/ 16 h 17"/>
                  <a:gd name="T8" fmla="*/ 13 w 17"/>
                  <a:gd name="T9" fmla="*/ 4 h 17"/>
                  <a:gd name="T10" fmla="*/ 16 w 17"/>
                  <a:gd name="T11" fmla="*/ 1 h 17"/>
                  <a:gd name="T12" fmla="*/ 13 w 17"/>
                  <a:gd name="T13" fmla="*/ 4 h 17"/>
                  <a:gd name="T14" fmla="*/ 16 w 17"/>
                  <a:gd name="T15" fmla="*/ 4 h 17"/>
                  <a:gd name="T16" fmla="*/ 16 w 17"/>
                  <a:gd name="T17" fmla="*/ 1 h 17"/>
                  <a:gd name="T18" fmla="*/ 7 w 17"/>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7" y="0"/>
                    </a:moveTo>
                    <a:lnTo>
                      <a:pt x="7" y="0"/>
                    </a:lnTo>
                    <a:lnTo>
                      <a:pt x="0" y="11"/>
                    </a:lnTo>
                    <a:lnTo>
                      <a:pt x="7" y="16"/>
                    </a:lnTo>
                    <a:lnTo>
                      <a:pt x="13" y="4"/>
                    </a:lnTo>
                    <a:lnTo>
                      <a:pt x="16" y="1"/>
                    </a:lnTo>
                    <a:lnTo>
                      <a:pt x="13" y="4"/>
                    </a:lnTo>
                    <a:lnTo>
                      <a:pt x="16" y="4"/>
                    </a:lnTo>
                    <a:lnTo>
                      <a:pt x="16" y="1"/>
                    </a:lnTo>
                    <a:lnTo>
                      <a:pt x="7" y="0"/>
                    </a:lnTo>
                  </a:path>
                </a:pathLst>
              </a:custGeom>
              <a:solidFill>
                <a:srgbClr val="FFAF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40" name="Freeform 109"/>
              <p:cNvSpPr>
                <a:spLocks noChangeAspect="1"/>
              </p:cNvSpPr>
              <p:nvPr/>
            </p:nvSpPr>
            <p:spPr bwMode="auto">
              <a:xfrm>
                <a:off x="4844" y="1534"/>
                <a:ext cx="17" cy="17"/>
              </a:xfrm>
              <a:custGeom>
                <a:avLst/>
                <a:gdLst>
                  <a:gd name="T0" fmla="*/ 8 w 17"/>
                  <a:gd name="T1" fmla="*/ 2 h 17"/>
                  <a:gd name="T2" fmla="*/ 8 w 17"/>
                  <a:gd name="T3" fmla="*/ 0 h 17"/>
                  <a:gd name="T4" fmla="*/ 0 w 17"/>
                  <a:gd name="T5" fmla="*/ 16 h 17"/>
                  <a:gd name="T6" fmla="*/ 8 w 17"/>
                  <a:gd name="T7" fmla="*/ 16 h 17"/>
                  <a:gd name="T8" fmla="*/ 16 w 17"/>
                  <a:gd name="T9" fmla="*/ 2 h 17"/>
                  <a:gd name="T10" fmla="*/ 16 w 17"/>
                  <a:gd name="T11" fmla="*/ 2 h 17"/>
                  <a:gd name="T12" fmla="*/ 16 w 17"/>
                  <a:gd name="T13" fmla="*/ 2 h 17"/>
                  <a:gd name="T14" fmla="*/ 16 w 17"/>
                  <a:gd name="T15" fmla="*/ 2 h 17"/>
                  <a:gd name="T16" fmla="*/ 16 w 17"/>
                  <a:gd name="T17" fmla="*/ 2 h 17"/>
                  <a:gd name="T18" fmla="*/ 8 w 17"/>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8" y="2"/>
                    </a:moveTo>
                    <a:lnTo>
                      <a:pt x="8" y="0"/>
                    </a:lnTo>
                    <a:lnTo>
                      <a:pt x="0" y="16"/>
                    </a:lnTo>
                    <a:lnTo>
                      <a:pt x="8" y="16"/>
                    </a:lnTo>
                    <a:lnTo>
                      <a:pt x="16" y="2"/>
                    </a:lnTo>
                    <a:lnTo>
                      <a:pt x="8" y="2"/>
                    </a:lnTo>
                  </a:path>
                </a:pathLst>
              </a:custGeom>
              <a:solidFill>
                <a:srgbClr val="FFAF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41" name="Freeform 110"/>
              <p:cNvSpPr>
                <a:spLocks noChangeAspect="1"/>
              </p:cNvSpPr>
              <p:nvPr/>
            </p:nvSpPr>
            <p:spPr bwMode="auto">
              <a:xfrm>
                <a:off x="4751" y="1483"/>
                <a:ext cx="101" cy="38"/>
              </a:xfrm>
              <a:custGeom>
                <a:avLst/>
                <a:gdLst>
                  <a:gd name="T0" fmla="*/ 0 w 101"/>
                  <a:gd name="T1" fmla="*/ 28 h 38"/>
                  <a:gd name="T2" fmla="*/ 85 w 101"/>
                  <a:gd name="T3" fmla="*/ 0 h 38"/>
                  <a:gd name="T4" fmla="*/ 91 w 101"/>
                  <a:gd name="T5" fmla="*/ 4 h 38"/>
                  <a:gd name="T6" fmla="*/ 95 w 101"/>
                  <a:gd name="T7" fmla="*/ 10 h 38"/>
                  <a:gd name="T8" fmla="*/ 96 w 101"/>
                  <a:gd name="T9" fmla="*/ 16 h 38"/>
                  <a:gd name="T10" fmla="*/ 98 w 101"/>
                  <a:gd name="T11" fmla="*/ 21 h 38"/>
                  <a:gd name="T12" fmla="*/ 100 w 101"/>
                  <a:gd name="T13" fmla="*/ 30 h 38"/>
                  <a:gd name="T14" fmla="*/ 100 w 101"/>
                  <a:gd name="T15" fmla="*/ 37 h 38"/>
                  <a:gd name="T16" fmla="*/ 0 w 101"/>
                  <a:gd name="T17" fmla="*/ 28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38"/>
                  <a:gd name="T29" fmla="*/ 101 w 101"/>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38">
                    <a:moveTo>
                      <a:pt x="0" y="28"/>
                    </a:moveTo>
                    <a:lnTo>
                      <a:pt x="85" y="0"/>
                    </a:lnTo>
                    <a:lnTo>
                      <a:pt x="91" y="4"/>
                    </a:lnTo>
                    <a:lnTo>
                      <a:pt x="95" y="10"/>
                    </a:lnTo>
                    <a:lnTo>
                      <a:pt x="96" y="16"/>
                    </a:lnTo>
                    <a:lnTo>
                      <a:pt x="98" y="21"/>
                    </a:lnTo>
                    <a:lnTo>
                      <a:pt x="100" y="30"/>
                    </a:lnTo>
                    <a:lnTo>
                      <a:pt x="100" y="37"/>
                    </a:lnTo>
                    <a:lnTo>
                      <a:pt x="0" y="28"/>
                    </a:lnTo>
                  </a:path>
                </a:pathLst>
              </a:custGeom>
              <a:solidFill>
                <a:srgbClr val="7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42" name="Freeform 111"/>
              <p:cNvSpPr>
                <a:spLocks noChangeAspect="1"/>
              </p:cNvSpPr>
              <p:nvPr/>
            </p:nvSpPr>
            <p:spPr bwMode="auto">
              <a:xfrm>
                <a:off x="4751" y="1483"/>
                <a:ext cx="101" cy="38"/>
              </a:xfrm>
              <a:custGeom>
                <a:avLst/>
                <a:gdLst>
                  <a:gd name="T0" fmla="*/ 0 w 101"/>
                  <a:gd name="T1" fmla="*/ 28 h 38"/>
                  <a:gd name="T2" fmla="*/ 85 w 101"/>
                  <a:gd name="T3" fmla="*/ 0 h 38"/>
                  <a:gd name="T4" fmla="*/ 91 w 101"/>
                  <a:gd name="T5" fmla="*/ 4 h 38"/>
                  <a:gd name="T6" fmla="*/ 95 w 101"/>
                  <a:gd name="T7" fmla="*/ 10 h 38"/>
                  <a:gd name="T8" fmla="*/ 96 w 101"/>
                  <a:gd name="T9" fmla="*/ 16 h 38"/>
                  <a:gd name="T10" fmla="*/ 98 w 101"/>
                  <a:gd name="T11" fmla="*/ 21 h 38"/>
                  <a:gd name="T12" fmla="*/ 100 w 101"/>
                  <a:gd name="T13" fmla="*/ 30 h 38"/>
                  <a:gd name="T14" fmla="*/ 100 w 101"/>
                  <a:gd name="T15" fmla="*/ 37 h 38"/>
                  <a:gd name="T16" fmla="*/ 0 w 101"/>
                  <a:gd name="T17" fmla="*/ 28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
                  <a:gd name="T28" fmla="*/ 0 h 38"/>
                  <a:gd name="T29" fmla="*/ 101 w 101"/>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 h="38">
                    <a:moveTo>
                      <a:pt x="0" y="28"/>
                    </a:moveTo>
                    <a:lnTo>
                      <a:pt x="85" y="0"/>
                    </a:lnTo>
                    <a:lnTo>
                      <a:pt x="91" y="4"/>
                    </a:lnTo>
                    <a:lnTo>
                      <a:pt x="95" y="10"/>
                    </a:lnTo>
                    <a:lnTo>
                      <a:pt x="96" y="16"/>
                    </a:lnTo>
                    <a:lnTo>
                      <a:pt x="98" y="21"/>
                    </a:lnTo>
                    <a:lnTo>
                      <a:pt x="100" y="30"/>
                    </a:lnTo>
                    <a:lnTo>
                      <a:pt x="100" y="37"/>
                    </a:lnTo>
                    <a:lnTo>
                      <a:pt x="0" y="28"/>
                    </a:lnTo>
                  </a:path>
                </a:pathLst>
              </a:custGeom>
              <a:noFill/>
              <a:ln w="12700" cap="rnd">
                <a:solidFill>
                  <a:srgbClr val="7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743" name="Freeform 112"/>
              <p:cNvSpPr>
                <a:spLocks noChangeAspect="1"/>
              </p:cNvSpPr>
              <p:nvPr/>
            </p:nvSpPr>
            <p:spPr bwMode="auto">
              <a:xfrm>
                <a:off x="4747" y="1574"/>
                <a:ext cx="61" cy="30"/>
              </a:xfrm>
              <a:custGeom>
                <a:avLst/>
                <a:gdLst>
                  <a:gd name="T0" fmla="*/ 60 w 61"/>
                  <a:gd name="T1" fmla="*/ 0 h 30"/>
                  <a:gd name="T2" fmla="*/ 60 w 61"/>
                  <a:gd name="T3" fmla="*/ 14 h 30"/>
                  <a:gd name="T4" fmla="*/ 50 w 61"/>
                  <a:gd name="T5" fmla="*/ 20 h 30"/>
                  <a:gd name="T6" fmla="*/ 41 w 61"/>
                  <a:gd name="T7" fmla="*/ 23 h 30"/>
                  <a:gd name="T8" fmla="*/ 32 w 61"/>
                  <a:gd name="T9" fmla="*/ 26 h 30"/>
                  <a:gd name="T10" fmla="*/ 21 w 61"/>
                  <a:gd name="T11" fmla="*/ 29 h 30"/>
                  <a:gd name="T12" fmla="*/ 10 w 61"/>
                  <a:gd name="T13" fmla="*/ 29 h 30"/>
                  <a:gd name="T14" fmla="*/ 0 w 61"/>
                  <a:gd name="T15" fmla="*/ 29 h 30"/>
                  <a:gd name="T16" fmla="*/ 0 w 61"/>
                  <a:gd name="T17" fmla="*/ 16 h 30"/>
                  <a:gd name="T18" fmla="*/ 8 w 61"/>
                  <a:gd name="T19" fmla="*/ 14 h 30"/>
                  <a:gd name="T20" fmla="*/ 19 w 61"/>
                  <a:gd name="T21" fmla="*/ 14 h 30"/>
                  <a:gd name="T22" fmla="*/ 26 w 61"/>
                  <a:gd name="T23" fmla="*/ 13 h 30"/>
                  <a:gd name="T24" fmla="*/ 37 w 61"/>
                  <a:gd name="T25" fmla="*/ 10 h 30"/>
                  <a:gd name="T26" fmla="*/ 43 w 61"/>
                  <a:gd name="T27" fmla="*/ 7 h 30"/>
                  <a:gd name="T28" fmla="*/ 50 w 61"/>
                  <a:gd name="T29" fmla="*/ 6 h 30"/>
                  <a:gd name="T30" fmla="*/ 60 w 61"/>
                  <a:gd name="T31" fmla="*/ 0 h 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1"/>
                  <a:gd name="T49" fmla="*/ 0 h 30"/>
                  <a:gd name="T50" fmla="*/ 61 w 61"/>
                  <a:gd name="T51" fmla="*/ 30 h 3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1" h="30">
                    <a:moveTo>
                      <a:pt x="60" y="0"/>
                    </a:moveTo>
                    <a:lnTo>
                      <a:pt x="60" y="14"/>
                    </a:lnTo>
                    <a:lnTo>
                      <a:pt x="50" y="20"/>
                    </a:lnTo>
                    <a:lnTo>
                      <a:pt x="41" y="23"/>
                    </a:lnTo>
                    <a:lnTo>
                      <a:pt x="32" y="26"/>
                    </a:lnTo>
                    <a:lnTo>
                      <a:pt x="21" y="29"/>
                    </a:lnTo>
                    <a:lnTo>
                      <a:pt x="10" y="29"/>
                    </a:lnTo>
                    <a:lnTo>
                      <a:pt x="0" y="29"/>
                    </a:lnTo>
                    <a:lnTo>
                      <a:pt x="0" y="16"/>
                    </a:lnTo>
                    <a:lnTo>
                      <a:pt x="8" y="14"/>
                    </a:lnTo>
                    <a:lnTo>
                      <a:pt x="19" y="14"/>
                    </a:lnTo>
                    <a:lnTo>
                      <a:pt x="26" y="13"/>
                    </a:lnTo>
                    <a:lnTo>
                      <a:pt x="37" y="10"/>
                    </a:lnTo>
                    <a:lnTo>
                      <a:pt x="43" y="7"/>
                    </a:lnTo>
                    <a:lnTo>
                      <a:pt x="50" y="6"/>
                    </a:lnTo>
                    <a:lnTo>
                      <a:pt x="60" y="0"/>
                    </a:lnTo>
                  </a:path>
                </a:pathLst>
              </a:custGeom>
              <a:solidFill>
                <a:srgbClr val="7F00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44" name="Freeform 113"/>
              <p:cNvSpPr>
                <a:spLocks noChangeAspect="1"/>
              </p:cNvSpPr>
              <p:nvPr/>
            </p:nvSpPr>
            <p:spPr bwMode="auto">
              <a:xfrm>
                <a:off x="4749" y="1526"/>
                <a:ext cx="57" cy="63"/>
              </a:xfrm>
              <a:custGeom>
                <a:avLst/>
                <a:gdLst>
                  <a:gd name="T0" fmla="*/ 0 w 57"/>
                  <a:gd name="T1" fmla="*/ 0 h 63"/>
                  <a:gd name="T2" fmla="*/ 56 w 57"/>
                  <a:gd name="T3" fmla="*/ 48 h 63"/>
                  <a:gd name="T4" fmla="*/ 46 w 57"/>
                  <a:gd name="T5" fmla="*/ 52 h 63"/>
                  <a:gd name="T6" fmla="*/ 35 w 57"/>
                  <a:gd name="T7" fmla="*/ 57 h 63"/>
                  <a:gd name="T8" fmla="*/ 26 w 57"/>
                  <a:gd name="T9" fmla="*/ 60 h 63"/>
                  <a:gd name="T10" fmla="*/ 26 w 57"/>
                  <a:gd name="T11" fmla="*/ 60 h 63"/>
                  <a:gd name="T12" fmla="*/ 22 w 57"/>
                  <a:gd name="T13" fmla="*/ 60 h 63"/>
                  <a:gd name="T14" fmla="*/ 19 w 57"/>
                  <a:gd name="T15" fmla="*/ 61 h 63"/>
                  <a:gd name="T16" fmla="*/ 17 w 57"/>
                  <a:gd name="T17" fmla="*/ 61 h 63"/>
                  <a:gd name="T18" fmla="*/ 15 w 57"/>
                  <a:gd name="T19" fmla="*/ 61 h 63"/>
                  <a:gd name="T20" fmla="*/ 11 w 57"/>
                  <a:gd name="T21" fmla="*/ 61 h 63"/>
                  <a:gd name="T22" fmla="*/ 8 w 57"/>
                  <a:gd name="T23" fmla="*/ 61 h 63"/>
                  <a:gd name="T24" fmla="*/ 8 w 57"/>
                  <a:gd name="T25" fmla="*/ 61 h 63"/>
                  <a:gd name="T26" fmla="*/ 0 w 57"/>
                  <a:gd name="T27" fmla="*/ 62 h 63"/>
                  <a:gd name="T28" fmla="*/ 0 w 57"/>
                  <a:gd name="T29" fmla="*/ 0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7"/>
                  <a:gd name="T46" fmla="*/ 0 h 63"/>
                  <a:gd name="T47" fmla="*/ 57 w 57"/>
                  <a:gd name="T48" fmla="*/ 63 h 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7" h="63">
                    <a:moveTo>
                      <a:pt x="0" y="0"/>
                    </a:moveTo>
                    <a:lnTo>
                      <a:pt x="56" y="48"/>
                    </a:lnTo>
                    <a:lnTo>
                      <a:pt x="46" y="52"/>
                    </a:lnTo>
                    <a:lnTo>
                      <a:pt x="35" y="57"/>
                    </a:lnTo>
                    <a:lnTo>
                      <a:pt x="26" y="60"/>
                    </a:lnTo>
                    <a:lnTo>
                      <a:pt x="22" y="60"/>
                    </a:lnTo>
                    <a:lnTo>
                      <a:pt x="19" y="61"/>
                    </a:lnTo>
                    <a:lnTo>
                      <a:pt x="17" y="61"/>
                    </a:lnTo>
                    <a:lnTo>
                      <a:pt x="15" y="61"/>
                    </a:lnTo>
                    <a:lnTo>
                      <a:pt x="11" y="61"/>
                    </a:lnTo>
                    <a:lnTo>
                      <a:pt x="8" y="61"/>
                    </a:lnTo>
                    <a:lnTo>
                      <a:pt x="0" y="62"/>
                    </a:lnTo>
                    <a:lnTo>
                      <a:pt x="0" y="0"/>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45" name="Freeform 114"/>
              <p:cNvSpPr>
                <a:spLocks noChangeAspect="1"/>
              </p:cNvSpPr>
              <p:nvPr/>
            </p:nvSpPr>
            <p:spPr bwMode="auto">
              <a:xfrm>
                <a:off x="4747" y="1524"/>
                <a:ext cx="61" cy="53"/>
              </a:xfrm>
              <a:custGeom>
                <a:avLst/>
                <a:gdLst>
                  <a:gd name="T0" fmla="*/ 58 w 61"/>
                  <a:gd name="T1" fmla="*/ 52 h 53"/>
                  <a:gd name="T2" fmla="*/ 58 w 61"/>
                  <a:gd name="T3" fmla="*/ 49 h 53"/>
                  <a:gd name="T4" fmla="*/ 4 w 61"/>
                  <a:gd name="T5" fmla="*/ 0 h 53"/>
                  <a:gd name="T6" fmla="*/ 0 w 61"/>
                  <a:gd name="T7" fmla="*/ 2 h 53"/>
                  <a:gd name="T8" fmla="*/ 56 w 61"/>
                  <a:gd name="T9" fmla="*/ 52 h 53"/>
                  <a:gd name="T10" fmla="*/ 56 w 61"/>
                  <a:gd name="T11" fmla="*/ 49 h 53"/>
                  <a:gd name="T12" fmla="*/ 58 w 61"/>
                  <a:gd name="T13" fmla="*/ 52 h 53"/>
                  <a:gd name="T14" fmla="*/ 60 w 61"/>
                  <a:gd name="T15" fmla="*/ 50 h 53"/>
                  <a:gd name="T16" fmla="*/ 58 w 61"/>
                  <a:gd name="T17" fmla="*/ 49 h 53"/>
                  <a:gd name="T18" fmla="*/ 58 w 61"/>
                  <a:gd name="T19" fmla="*/ 52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
                  <a:gd name="T31" fmla="*/ 0 h 53"/>
                  <a:gd name="T32" fmla="*/ 61 w 61"/>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 h="53">
                    <a:moveTo>
                      <a:pt x="58" y="52"/>
                    </a:moveTo>
                    <a:lnTo>
                      <a:pt x="58" y="49"/>
                    </a:lnTo>
                    <a:lnTo>
                      <a:pt x="4" y="0"/>
                    </a:lnTo>
                    <a:lnTo>
                      <a:pt x="0" y="2"/>
                    </a:lnTo>
                    <a:lnTo>
                      <a:pt x="56" y="52"/>
                    </a:lnTo>
                    <a:lnTo>
                      <a:pt x="56" y="49"/>
                    </a:lnTo>
                    <a:lnTo>
                      <a:pt x="58" y="52"/>
                    </a:lnTo>
                    <a:lnTo>
                      <a:pt x="60" y="50"/>
                    </a:lnTo>
                    <a:lnTo>
                      <a:pt x="58" y="49"/>
                    </a:lnTo>
                    <a:lnTo>
                      <a:pt x="58" y="52"/>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46" name="Freeform 115"/>
              <p:cNvSpPr>
                <a:spLocks noChangeAspect="1"/>
              </p:cNvSpPr>
              <p:nvPr/>
            </p:nvSpPr>
            <p:spPr bwMode="auto">
              <a:xfrm>
                <a:off x="4794" y="1573"/>
                <a:ext cx="17" cy="17"/>
              </a:xfrm>
              <a:custGeom>
                <a:avLst/>
                <a:gdLst>
                  <a:gd name="T0" fmla="*/ 3 w 17"/>
                  <a:gd name="T1" fmla="*/ 16 h 17"/>
                  <a:gd name="T2" fmla="*/ 3 w 17"/>
                  <a:gd name="T3" fmla="*/ 14 h 17"/>
                  <a:gd name="T4" fmla="*/ 16 w 17"/>
                  <a:gd name="T5" fmla="*/ 5 h 17"/>
                  <a:gd name="T6" fmla="*/ 12 w 17"/>
                  <a:gd name="T7" fmla="*/ 0 h 17"/>
                  <a:gd name="T8" fmla="*/ 0 w 17"/>
                  <a:gd name="T9" fmla="*/ 10 h 17"/>
                  <a:gd name="T10" fmla="*/ 0 w 17"/>
                  <a:gd name="T11" fmla="*/ 10 h 17"/>
                  <a:gd name="T12" fmla="*/ 3 w 17"/>
                  <a:gd name="T13" fmla="*/ 16 h 17"/>
                  <a:gd name="T14" fmla="*/ 3 w 17"/>
                  <a:gd name="T15" fmla="*/ 14 h 17"/>
                  <a:gd name="T16" fmla="*/ 3 w 17"/>
                  <a:gd name="T17" fmla="*/ 14 h 17"/>
                  <a:gd name="T18" fmla="*/ 3 w 17"/>
                  <a:gd name="T19" fmla="*/ 16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3" y="16"/>
                    </a:moveTo>
                    <a:lnTo>
                      <a:pt x="3" y="14"/>
                    </a:lnTo>
                    <a:lnTo>
                      <a:pt x="16" y="5"/>
                    </a:lnTo>
                    <a:lnTo>
                      <a:pt x="12" y="0"/>
                    </a:lnTo>
                    <a:lnTo>
                      <a:pt x="0" y="10"/>
                    </a:lnTo>
                    <a:lnTo>
                      <a:pt x="3" y="16"/>
                    </a:lnTo>
                    <a:lnTo>
                      <a:pt x="3" y="14"/>
                    </a:lnTo>
                    <a:lnTo>
                      <a:pt x="3" y="16"/>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47" name="Freeform 116"/>
              <p:cNvSpPr>
                <a:spLocks noChangeAspect="1"/>
              </p:cNvSpPr>
              <p:nvPr/>
            </p:nvSpPr>
            <p:spPr bwMode="auto">
              <a:xfrm>
                <a:off x="4782" y="1577"/>
                <a:ext cx="17" cy="17"/>
              </a:xfrm>
              <a:custGeom>
                <a:avLst/>
                <a:gdLst>
                  <a:gd name="T0" fmla="*/ 2 w 17"/>
                  <a:gd name="T1" fmla="*/ 16 h 17"/>
                  <a:gd name="T2" fmla="*/ 4 w 17"/>
                  <a:gd name="T3" fmla="*/ 16 h 17"/>
                  <a:gd name="T4" fmla="*/ 16 w 17"/>
                  <a:gd name="T5" fmla="*/ 8 h 17"/>
                  <a:gd name="T6" fmla="*/ 13 w 17"/>
                  <a:gd name="T7" fmla="*/ 0 h 17"/>
                  <a:gd name="T8" fmla="*/ 0 w 17"/>
                  <a:gd name="T9" fmla="*/ 8 h 17"/>
                  <a:gd name="T10" fmla="*/ 2 w 17"/>
                  <a:gd name="T11" fmla="*/ 8 h 17"/>
                  <a:gd name="T12" fmla="*/ 2 w 17"/>
                  <a:gd name="T13" fmla="*/ 16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2" y="16"/>
                    </a:moveTo>
                    <a:lnTo>
                      <a:pt x="4" y="16"/>
                    </a:lnTo>
                    <a:lnTo>
                      <a:pt x="16" y="8"/>
                    </a:lnTo>
                    <a:lnTo>
                      <a:pt x="13" y="0"/>
                    </a:lnTo>
                    <a:lnTo>
                      <a:pt x="0" y="8"/>
                    </a:lnTo>
                    <a:lnTo>
                      <a:pt x="2" y="8"/>
                    </a:lnTo>
                    <a:lnTo>
                      <a:pt x="2" y="16"/>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48" name="Freeform 117"/>
              <p:cNvSpPr>
                <a:spLocks noChangeAspect="1"/>
              </p:cNvSpPr>
              <p:nvPr/>
            </p:nvSpPr>
            <p:spPr bwMode="auto">
              <a:xfrm>
                <a:off x="4775" y="1581"/>
                <a:ext cx="17" cy="17"/>
              </a:xfrm>
              <a:custGeom>
                <a:avLst/>
                <a:gdLst>
                  <a:gd name="T0" fmla="*/ 2 w 17"/>
                  <a:gd name="T1" fmla="*/ 16 h 17"/>
                  <a:gd name="T2" fmla="*/ 2 w 17"/>
                  <a:gd name="T3" fmla="*/ 16 h 17"/>
                  <a:gd name="T4" fmla="*/ 16 w 17"/>
                  <a:gd name="T5" fmla="*/ 9 h 17"/>
                  <a:gd name="T6" fmla="*/ 13 w 17"/>
                  <a:gd name="T7" fmla="*/ 0 h 17"/>
                  <a:gd name="T8" fmla="*/ 0 w 17"/>
                  <a:gd name="T9" fmla="*/ 8 h 17"/>
                  <a:gd name="T10" fmla="*/ 0 w 17"/>
                  <a:gd name="T11" fmla="*/ 8 h 17"/>
                  <a:gd name="T12" fmla="*/ 2 w 17"/>
                  <a:gd name="T13" fmla="*/ 16 h 17"/>
                  <a:gd name="T14" fmla="*/ 2 w 17"/>
                  <a:gd name="T15" fmla="*/ 16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2" y="16"/>
                    </a:moveTo>
                    <a:lnTo>
                      <a:pt x="2" y="16"/>
                    </a:lnTo>
                    <a:lnTo>
                      <a:pt x="16" y="9"/>
                    </a:lnTo>
                    <a:lnTo>
                      <a:pt x="13" y="0"/>
                    </a:lnTo>
                    <a:lnTo>
                      <a:pt x="0" y="8"/>
                    </a:lnTo>
                    <a:lnTo>
                      <a:pt x="2" y="16"/>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49" name="Freeform 118"/>
              <p:cNvSpPr>
                <a:spLocks noChangeAspect="1"/>
              </p:cNvSpPr>
              <p:nvPr/>
            </p:nvSpPr>
            <p:spPr bwMode="auto">
              <a:xfrm>
                <a:off x="4764" y="1584"/>
                <a:ext cx="17" cy="17"/>
              </a:xfrm>
              <a:custGeom>
                <a:avLst/>
                <a:gdLst>
                  <a:gd name="T0" fmla="*/ 4 w 17"/>
                  <a:gd name="T1" fmla="*/ 16 h 17"/>
                  <a:gd name="T2" fmla="*/ 4 w 17"/>
                  <a:gd name="T3" fmla="*/ 16 h 17"/>
                  <a:gd name="T4" fmla="*/ 6 w 17"/>
                  <a:gd name="T5" fmla="*/ 16 h 17"/>
                  <a:gd name="T6" fmla="*/ 9 w 17"/>
                  <a:gd name="T7" fmla="*/ 13 h 17"/>
                  <a:gd name="T8" fmla="*/ 13 w 17"/>
                  <a:gd name="T9" fmla="*/ 9 h 17"/>
                  <a:gd name="T10" fmla="*/ 16 w 17"/>
                  <a:gd name="T11" fmla="*/ 9 h 17"/>
                  <a:gd name="T12" fmla="*/ 16 w 17"/>
                  <a:gd name="T13" fmla="*/ 0 h 17"/>
                  <a:gd name="T14" fmla="*/ 13 w 17"/>
                  <a:gd name="T15" fmla="*/ 0 h 17"/>
                  <a:gd name="T16" fmla="*/ 9 w 17"/>
                  <a:gd name="T17" fmla="*/ 0 h 17"/>
                  <a:gd name="T18" fmla="*/ 6 w 17"/>
                  <a:gd name="T19" fmla="*/ 2 h 17"/>
                  <a:gd name="T20" fmla="*/ 0 w 17"/>
                  <a:gd name="T21" fmla="*/ 5 h 17"/>
                  <a:gd name="T22" fmla="*/ 0 w 17"/>
                  <a:gd name="T23" fmla="*/ 5 h 17"/>
                  <a:gd name="T24" fmla="*/ 4 w 17"/>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4" y="16"/>
                    </a:moveTo>
                    <a:lnTo>
                      <a:pt x="4" y="16"/>
                    </a:lnTo>
                    <a:lnTo>
                      <a:pt x="6" y="16"/>
                    </a:lnTo>
                    <a:lnTo>
                      <a:pt x="9" y="13"/>
                    </a:lnTo>
                    <a:lnTo>
                      <a:pt x="13" y="9"/>
                    </a:lnTo>
                    <a:lnTo>
                      <a:pt x="16" y="9"/>
                    </a:lnTo>
                    <a:lnTo>
                      <a:pt x="16" y="0"/>
                    </a:lnTo>
                    <a:lnTo>
                      <a:pt x="13" y="0"/>
                    </a:lnTo>
                    <a:lnTo>
                      <a:pt x="9" y="0"/>
                    </a:lnTo>
                    <a:lnTo>
                      <a:pt x="6" y="2"/>
                    </a:lnTo>
                    <a:lnTo>
                      <a:pt x="0" y="5"/>
                    </a:lnTo>
                    <a:lnTo>
                      <a:pt x="4" y="16"/>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50" name="Freeform 119"/>
              <p:cNvSpPr>
                <a:spLocks noChangeAspect="1"/>
              </p:cNvSpPr>
              <p:nvPr/>
            </p:nvSpPr>
            <p:spPr bwMode="auto">
              <a:xfrm>
                <a:off x="4757" y="1586"/>
                <a:ext cx="17" cy="17"/>
              </a:xfrm>
              <a:custGeom>
                <a:avLst/>
                <a:gdLst>
                  <a:gd name="T0" fmla="*/ 0 w 17"/>
                  <a:gd name="T1" fmla="*/ 16 h 17"/>
                  <a:gd name="T2" fmla="*/ 0 w 17"/>
                  <a:gd name="T3" fmla="*/ 16 h 17"/>
                  <a:gd name="T4" fmla="*/ 1 w 17"/>
                  <a:gd name="T5" fmla="*/ 16 h 17"/>
                  <a:gd name="T6" fmla="*/ 5 w 17"/>
                  <a:gd name="T7" fmla="*/ 14 h 17"/>
                  <a:gd name="T8" fmla="*/ 12 w 17"/>
                  <a:gd name="T9" fmla="*/ 14 h 17"/>
                  <a:gd name="T10" fmla="*/ 16 w 17"/>
                  <a:gd name="T11" fmla="*/ 10 h 17"/>
                  <a:gd name="T12" fmla="*/ 12 w 17"/>
                  <a:gd name="T13" fmla="*/ 0 h 17"/>
                  <a:gd name="T14" fmla="*/ 12 w 17"/>
                  <a:gd name="T15" fmla="*/ 0 h 17"/>
                  <a:gd name="T16" fmla="*/ 5 w 17"/>
                  <a:gd name="T17" fmla="*/ 0 h 17"/>
                  <a:gd name="T18" fmla="*/ 1 w 17"/>
                  <a:gd name="T19" fmla="*/ 1 h 17"/>
                  <a:gd name="T20" fmla="*/ 0 w 17"/>
                  <a:gd name="T21" fmla="*/ 1 h 17"/>
                  <a:gd name="T22" fmla="*/ 0 w 17"/>
                  <a:gd name="T23" fmla="*/ 1 h 17"/>
                  <a:gd name="T24" fmla="*/ 0 w 17"/>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0" y="16"/>
                    </a:moveTo>
                    <a:lnTo>
                      <a:pt x="0" y="16"/>
                    </a:lnTo>
                    <a:lnTo>
                      <a:pt x="1" y="16"/>
                    </a:lnTo>
                    <a:lnTo>
                      <a:pt x="5" y="14"/>
                    </a:lnTo>
                    <a:lnTo>
                      <a:pt x="12" y="14"/>
                    </a:lnTo>
                    <a:lnTo>
                      <a:pt x="16" y="10"/>
                    </a:lnTo>
                    <a:lnTo>
                      <a:pt x="12" y="0"/>
                    </a:lnTo>
                    <a:lnTo>
                      <a:pt x="5" y="0"/>
                    </a:lnTo>
                    <a:lnTo>
                      <a:pt x="1" y="1"/>
                    </a:lnTo>
                    <a:lnTo>
                      <a:pt x="0" y="1"/>
                    </a:lnTo>
                    <a:lnTo>
                      <a:pt x="0" y="16"/>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51" name="Freeform 120"/>
              <p:cNvSpPr>
                <a:spLocks noChangeAspect="1"/>
              </p:cNvSpPr>
              <p:nvPr/>
            </p:nvSpPr>
            <p:spPr bwMode="auto">
              <a:xfrm>
                <a:off x="4747" y="1587"/>
                <a:ext cx="17" cy="17"/>
              </a:xfrm>
              <a:custGeom>
                <a:avLst/>
                <a:gdLst>
                  <a:gd name="T0" fmla="*/ 0 w 17"/>
                  <a:gd name="T1" fmla="*/ 10 h 17"/>
                  <a:gd name="T2" fmla="*/ 4 w 17"/>
                  <a:gd name="T3" fmla="*/ 16 h 17"/>
                  <a:gd name="T4" fmla="*/ 16 w 17"/>
                  <a:gd name="T5" fmla="*/ 16 h 17"/>
                  <a:gd name="T6" fmla="*/ 16 w 17"/>
                  <a:gd name="T7" fmla="*/ 0 h 17"/>
                  <a:gd name="T8" fmla="*/ 4 w 17"/>
                  <a:gd name="T9" fmla="*/ 4 h 17"/>
                  <a:gd name="T10" fmla="*/ 8 w 17"/>
                  <a:gd name="T11" fmla="*/ 10 h 17"/>
                  <a:gd name="T12" fmla="*/ 0 w 17"/>
                  <a:gd name="T13" fmla="*/ 10 h 17"/>
                  <a:gd name="T14" fmla="*/ 0 w 17"/>
                  <a:gd name="T15" fmla="*/ 16 h 17"/>
                  <a:gd name="T16" fmla="*/ 4 w 17"/>
                  <a:gd name="T17" fmla="*/ 16 h 17"/>
                  <a:gd name="T18" fmla="*/ 0 w 17"/>
                  <a:gd name="T19" fmla="*/ 1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0" y="10"/>
                    </a:moveTo>
                    <a:lnTo>
                      <a:pt x="4" y="16"/>
                    </a:lnTo>
                    <a:lnTo>
                      <a:pt x="16" y="16"/>
                    </a:lnTo>
                    <a:lnTo>
                      <a:pt x="16" y="0"/>
                    </a:lnTo>
                    <a:lnTo>
                      <a:pt x="4" y="4"/>
                    </a:lnTo>
                    <a:lnTo>
                      <a:pt x="8" y="10"/>
                    </a:lnTo>
                    <a:lnTo>
                      <a:pt x="0" y="10"/>
                    </a:lnTo>
                    <a:lnTo>
                      <a:pt x="0" y="16"/>
                    </a:lnTo>
                    <a:lnTo>
                      <a:pt x="4" y="16"/>
                    </a:lnTo>
                    <a:lnTo>
                      <a:pt x="0" y="10"/>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752" name="Freeform 121"/>
              <p:cNvSpPr>
                <a:spLocks noChangeAspect="1"/>
              </p:cNvSpPr>
              <p:nvPr/>
            </p:nvSpPr>
            <p:spPr bwMode="auto">
              <a:xfrm>
                <a:off x="4747" y="1520"/>
                <a:ext cx="17" cy="69"/>
              </a:xfrm>
              <a:custGeom>
                <a:avLst/>
                <a:gdLst>
                  <a:gd name="T0" fmla="*/ 16 w 17"/>
                  <a:gd name="T1" fmla="*/ 4 h 69"/>
                  <a:gd name="T2" fmla="*/ 0 w 17"/>
                  <a:gd name="T3" fmla="*/ 6 h 69"/>
                  <a:gd name="T4" fmla="*/ 0 w 17"/>
                  <a:gd name="T5" fmla="*/ 68 h 69"/>
                  <a:gd name="T6" fmla="*/ 16 w 17"/>
                  <a:gd name="T7" fmla="*/ 68 h 69"/>
                  <a:gd name="T8" fmla="*/ 16 w 17"/>
                  <a:gd name="T9" fmla="*/ 6 h 69"/>
                  <a:gd name="T10" fmla="*/ 0 w 17"/>
                  <a:gd name="T11" fmla="*/ 6 h 69"/>
                  <a:gd name="T12" fmla="*/ 16 w 17"/>
                  <a:gd name="T13" fmla="*/ 4 h 69"/>
                  <a:gd name="T14" fmla="*/ 0 w 17"/>
                  <a:gd name="T15" fmla="*/ 0 h 69"/>
                  <a:gd name="T16" fmla="*/ 0 w 17"/>
                  <a:gd name="T17" fmla="*/ 6 h 69"/>
                  <a:gd name="T18" fmla="*/ 16 w 17"/>
                  <a:gd name="T19" fmla="*/ 4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69"/>
                  <a:gd name="T32" fmla="*/ 17 w 17"/>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69">
                    <a:moveTo>
                      <a:pt x="16" y="4"/>
                    </a:moveTo>
                    <a:lnTo>
                      <a:pt x="0" y="6"/>
                    </a:lnTo>
                    <a:lnTo>
                      <a:pt x="0" y="68"/>
                    </a:lnTo>
                    <a:lnTo>
                      <a:pt x="16" y="68"/>
                    </a:lnTo>
                    <a:lnTo>
                      <a:pt x="16" y="6"/>
                    </a:lnTo>
                    <a:lnTo>
                      <a:pt x="0" y="6"/>
                    </a:lnTo>
                    <a:lnTo>
                      <a:pt x="16" y="4"/>
                    </a:lnTo>
                    <a:lnTo>
                      <a:pt x="0" y="0"/>
                    </a:lnTo>
                    <a:lnTo>
                      <a:pt x="0" y="6"/>
                    </a:lnTo>
                    <a:lnTo>
                      <a:pt x="16" y="4"/>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57367" name="Group 122"/>
            <p:cNvGrpSpPr>
              <a:grpSpLocks noChangeAspect="1"/>
            </p:cNvGrpSpPr>
            <p:nvPr/>
          </p:nvGrpSpPr>
          <p:grpSpPr bwMode="auto">
            <a:xfrm>
              <a:off x="4199" y="2248"/>
              <a:ext cx="294" cy="147"/>
              <a:chOff x="4592" y="1688"/>
              <a:chExt cx="328" cy="193"/>
            </a:xfrm>
          </p:grpSpPr>
          <p:sp>
            <p:nvSpPr>
              <p:cNvPr id="57648" name="Freeform 123"/>
              <p:cNvSpPr>
                <a:spLocks noChangeAspect="1"/>
              </p:cNvSpPr>
              <p:nvPr/>
            </p:nvSpPr>
            <p:spPr bwMode="auto">
              <a:xfrm>
                <a:off x="4649" y="1701"/>
                <a:ext cx="20" cy="17"/>
              </a:xfrm>
              <a:custGeom>
                <a:avLst/>
                <a:gdLst>
                  <a:gd name="T0" fmla="*/ 0 w 20"/>
                  <a:gd name="T1" fmla="*/ 12 h 17"/>
                  <a:gd name="T2" fmla="*/ 0 w 20"/>
                  <a:gd name="T3" fmla="*/ 12 h 17"/>
                  <a:gd name="T4" fmla="*/ 17 w 20"/>
                  <a:gd name="T5" fmla="*/ 16 h 17"/>
                  <a:gd name="T6" fmla="*/ 19 w 20"/>
                  <a:gd name="T7" fmla="*/ 5 h 17"/>
                  <a:gd name="T8" fmla="*/ 2 w 20"/>
                  <a:gd name="T9" fmla="*/ 0 h 17"/>
                  <a:gd name="T10" fmla="*/ 2 w 20"/>
                  <a:gd name="T11" fmla="*/ 0 h 17"/>
                  <a:gd name="T12" fmla="*/ 0 w 20"/>
                  <a:gd name="T13" fmla="*/ 12 h 17"/>
                  <a:gd name="T14" fmla="*/ 0 w 20"/>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20"/>
                  <a:gd name="T25" fmla="*/ 0 h 17"/>
                  <a:gd name="T26" fmla="*/ 20 w 20"/>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 h="17">
                    <a:moveTo>
                      <a:pt x="0" y="12"/>
                    </a:moveTo>
                    <a:lnTo>
                      <a:pt x="0" y="12"/>
                    </a:lnTo>
                    <a:lnTo>
                      <a:pt x="17" y="16"/>
                    </a:lnTo>
                    <a:lnTo>
                      <a:pt x="19" y="5"/>
                    </a:lnTo>
                    <a:lnTo>
                      <a:pt x="2" y="0"/>
                    </a:lnTo>
                    <a:lnTo>
                      <a:pt x="0" y="12"/>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49" name="Freeform 124"/>
              <p:cNvSpPr>
                <a:spLocks noChangeAspect="1"/>
              </p:cNvSpPr>
              <p:nvPr/>
            </p:nvSpPr>
            <p:spPr bwMode="auto">
              <a:xfrm>
                <a:off x="4633" y="1697"/>
                <a:ext cx="19" cy="17"/>
              </a:xfrm>
              <a:custGeom>
                <a:avLst/>
                <a:gdLst>
                  <a:gd name="T0" fmla="*/ 0 w 19"/>
                  <a:gd name="T1" fmla="*/ 5 h 17"/>
                  <a:gd name="T2" fmla="*/ 0 w 19"/>
                  <a:gd name="T3" fmla="*/ 5 h 17"/>
                  <a:gd name="T4" fmla="*/ 16 w 19"/>
                  <a:gd name="T5" fmla="*/ 16 h 17"/>
                  <a:gd name="T6" fmla="*/ 18 w 19"/>
                  <a:gd name="T7" fmla="*/ 8 h 17"/>
                  <a:gd name="T8" fmla="*/ 1 w 19"/>
                  <a:gd name="T9" fmla="*/ 0 h 17"/>
                  <a:gd name="T10" fmla="*/ 1 w 19"/>
                  <a:gd name="T11" fmla="*/ 0 h 17"/>
                  <a:gd name="T12" fmla="*/ 0 w 19"/>
                  <a:gd name="T13" fmla="*/ 5 h 17"/>
                  <a:gd name="T14" fmla="*/ 0 60000 65536"/>
                  <a:gd name="T15" fmla="*/ 0 60000 65536"/>
                  <a:gd name="T16" fmla="*/ 0 60000 65536"/>
                  <a:gd name="T17" fmla="*/ 0 60000 65536"/>
                  <a:gd name="T18" fmla="*/ 0 60000 65536"/>
                  <a:gd name="T19" fmla="*/ 0 60000 65536"/>
                  <a:gd name="T20" fmla="*/ 0 60000 65536"/>
                  <a:gd name="T21" fmla="*/ 0 w 19"/>
                  <a:gd name="T22" fmla="*/ 0 h 17"/>
                  <a:gd name="T23" fmla="*/ 19 w 1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7">
                    <a:moveTo>
                      <a:pt x="0" y="5"/>
                    </a:moveTo>
                    <a:lnTo>
                      <a:pt x="0" y="5"/>
                    </a:lnTo>
                    <a:lnTo>
                      <a:pt x="16" y="16"/>
                    </a:lnTo>
                    <a:lnTo>
                      <a:pt x="18" y="8"/>
                    </a:lnTo>
                    <a:lnTo>
                      <a:pt x="1" y="0"/>
                    </a:lnTo>
                    <a:lnTo>
                      <a:pt x="0" y="5"/>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50" name="Freeform 125"/>
              <p:cNvSpPr>
                <a:spLocks noChangeAspect="1"/>
              </p:cNvSpPr>
              <p:nvPr/>
            </p:nvSpPr>
            <p:spPr bwMode="auto">
              <a:xfrm>
                <a:off x="4620" y="1690"/>
                <a:ext cx="17" cy="17"/>
              </a:xfrm>
              <a:custGeom>
                <a:avLst/>
                <a:gdLst>
                  <a:gd name="T0" fmla="*/ 0 w 17"/>
                  <a:gd name="T1" fmla="*/ 5 h 17"/>
                  <a:gd name="T2" fmla="*/ 0 w 17"/>
                  <a:gd name="T3" fmla="*/ 7 h 17"/>
                  <a:gd name="T4" fmla="*/ 14 w 17"/>
                  <a:gd name="T5" fmla="*/ 16 h 17"/>
                  <a:gd name="T6" fmla="*/ 16 w 17"/>
                  <a:gd name="T7" fmla="*/ 11 h 17"/>
                  <a:gd name="T8" fmla="*/ 2 w 17"/>
                  <a:gd name="T9" fmla="*/ 0 h 17"/>
                  <a:gd name="T10" fmla="*/ 2 w 17"/>
                  <a:gd name="T11" fmla="*/ 1 h 17"/>
                  <a:gd name="T12" fmla="*/ 0 w 17"/>
                  <a:gd name="T13" fmla="*/ 5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5"/>
                    </a:moveTo>
                    <a:lnTo>
                      <a:pt x="0" y="7"/>
                    </a:lnTo>
                    <a:lnTo>
                      <a:pt x="14" y="16"/>
                    </a:lnTo>
                    <a:lnTo>
                      <a:pt x="16" y="11"/>
                    </a:lnTo>
                    <a:lnTo>
                      <a:pt x="2" y="0"/>
                    </a:lnTo>
                    <a:lnTo>
                      <a:pt x="2" y="1"/>
                    </a:lnTo>
                    <a:lnTo>
                      <a:pt x="0" y="5"/>
                    </a:lnTo>
                  </a:path>
                </a:pathLst>
              </a:custGeom>
              <a:solidFill>
                <a:srgbClr val="3F9E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51" name="Freeform 126"/>
              <p:cNvSpPr>
                <a:spLocks noChangeAspect="1"/>
              </p:cNvSpPr>
              <p:nvPr/>
            </p:nvSpPr>
            <p:spPr bwMode="auto">
              <a:xfrm>
                <a:off x="4675" y="1691"/>
                <a:ext cx="61" cy="30"/>
              </a:xfrm>
              <a:custGeom>
                <a:avLst/>
                <a:gdLst>
                  <a:gd name="T0" fmla="*/ 60 w 61"/>
                  <a:gd name="T1" fmla="*/ 0 h 30"/>
                  <a:gd name="T2" fmla="*/ 60 w 61"/>
                  <a:gd name="T3" fmla="*/ 14 h 30"/>
                  <a:gd name="T4" fmla="*/ 50 w 61"/>
                  <a:gd name="T5" fmla="*/ 20 h 30"/>
                  <a:gd name="T6" fmla="*/ 41 w 61"/>
                  <a:gd name="T7" fmla="*/ 23 h 30"/>
                  <a:gd name="T8" fmla="*/ 32 w 61"/>
                  <a:gd name="T9" fmla="*/ 26 h 30"/>
                  <a:gd name="T10" fmla="*/ 21 w 61"/>
                  <a:gd name="T11" fmla="*/ 29 h 30"/>
                  <a:gd name="T12" fmla="*/ 10 w 61"/>
                  <a:gd name="T13" fmla="*/ 29 h 30"/>
                  <a:gd name="T14" fmla="*/ 0 w 61"/>
                  <a:gd name="T15" fmla="*/ 29 h 30"/>
                  <a:gd name="T16" fmla="*/ 0 w 61"/>
                  <a:gd name="T17" fmla="*/ 16 h 30"/>
                  <a:gd name="T18" fmla="*/ 8 w 61"/>
                  <a:gd name="T19" fmla="*/ 14 h 30"/>
                  <a:gd name="T20" fmla="*/ 19 w 61"/>
                  <a:gd name="T21" fmla="*/ 14 h 30"/>
                  <a:gd name="T22" fmla="*/ 26 w 61"/>
                  <a:gd name="T23" fmla="*/ 13 h 30"/>
                  <a:gd name="T24" fmla="*/ 37 w 61"/>
                  <a:gd name="T25" fmla="*/ 10 h 30"/>
                  <a:gd name="T26" fmla="*/ 43 w 61"/>
                  <a:gd name="T27" fmla="*/ 7 h 30"/>
                  <a:gd name="T28" fmla="*/ 50 w 61"/>
                  <a:gd name="T29" fmla="*/ 6 h 30"/>
                  <a:gd name="T30" fmla="*/ 60 w 61"/>
                  <a:gd name="T31" fmla="*/ 0 h 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1"/>
                  <a:gd name="T49" fmla="*/ 0 h 30"/>
                  <a:gd name="T50" fmla="*/ 61 w 61"/>
                  <a:gd name="T51" fmla="*/ 30 h 3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1" h="30">
                    <a:moveTo>
                      <a:pt x="60" y="0"/>
                    </a:moveTo>
                    <a:lnTo>
                      <a:pt x="60" y="14"/>
                    </a:lnTo>
                    <a:lnTo>
                      <a:pt x="50" y="20"/>
                    </a:lnTo>
                    <a:lnTo>
                      <a:pt x="41" y="23"/>
                    </a:lnTo>
                    <a:lnTo>
                      <a:pt x="32" y="26"/>
                    </a:lnTo>
                    <a:lnTo>
                      <a:pt x="21" y="29"/>
                    </a:lnTo>
                    <a:lnTo>
                      <a:pt x="10" y="29"/>
                    </a:lnTo>
                    <a:lnTo>
                      <a:pt x="0" y="29"/>
                    </a:lnTo>
                    <a:lnTo>
                      <a:pt x="0" y="16"/>
                    </a:lnTo>
                    <a:lnTo>
                      <a:pt x="8" y="14"/>
                    </a:lnTo>
                    <a:lnTo>
                      <a:pt x="19" y="14"/>
                    </a:lnTo>
                    <a:lnTo>
                      <a:pt x="26" y="13"/>
                    </a:lnTo>
                    <a:lnTo>
                      <a:pt x="37" y="10"/>
                    </a:lnTo>
                    <a:lnTo>
                      <a:pt x="43" y="7"/>
                    </a:lnTo>
                    <a:lnTo>
                      <a:pt x="50" y="6"/>
                    </a:lnTo>
                    <a:lnTo>
                      <a:pt x="60" y="0"/>
                    </a:lnTo>
                  </a:path>
                </a:pathLst>
              </a:custGeom>
              <a:solidFill>
                <a:srgbClr val="7F00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52" name="Freeform 127"/>
              <p:cNvSpPr>
                <a:spLocks noChangeAspect="1"/>
              </p:cNvSpPr>
              <p:nvPr/>
            </p:nvSpPr>
            <p:spPr bwMode="auto">
              <a:xfrm>
                <a:off x="4722" y="1690"/>
                <a:ext cx="17" cy="17"/>
              </a:xfrm>
              <a:custGeom>
                <a:avLst/>
                <a:gdLst>
                  <a:gd name="T0" fmla="*/ 3 w 17"/>
                  <a:gd name="T1" fmla="*/ 16 h 17"/>
                  <a:gd name="T2" fmla="*/ 3 w 17"/>
                  <a:gd name="T3" fmla="*/ 14 h 17"/>
                  <a:gd name="T4" fmla="*/ 16 w 17"/>
                  <a:gd name="T5" fmla="*/ 5 h 17"/>
                  <a:gd name="T6" fmla="*/ 12 w 17"/>
                  <a:gd name="T7" fmla="*/ 0 h 17"/>
                  <a:gd name="T8" fmla="*/ 0 w 17"/>
                  <a:gd name="T9" fmla="*/ 10 h 17"/>
                  <a:gd name="T10" fmla="*/ 0 w 17"/>
                  <a:gd name="T11" fmla="*/ 10 h 17"/>
                  <a:gd name="T12" fmla="*/ 3 w 17"/>
                  <a:gd name="T13" fmla="*/ 16 h 17"/>
                  <a:gd name="T14" fmla="*/ 3 w 17"/>
                  <a:gd name="T15" fmla="*/ 14 h 17"/>
                  <a:gd name="T16" fmla="*/ 3 w 17"/>
                  <a:gd name="T17" fmla="*/ 14 h 17"/>
                  <a:gd name="T18" fmla="*/ 3 w 17"/>
                  <a:gd name="T19" fmla="*/ 16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3" y="16"/>
                    </a:moveTo>
                    <a:lnTo>
                      <a:pt x="3" y="14"/>
                    </a:lnTo>
                    <a:lnTo>
                      <a:pt x="16" y="5"/>
                    </a:lnTo>
                    <a:lnTo>
                      <a:pt x="12" y="0"/>
                    </a:lnTo>
                    <a:lnTo>
                      <a:pt x="0" y="10"/>
                    </a:lnTo>
                    <a:lnTo>
                      <a:pt x="3" y="16"/>
                    </a:lnTo>
                    <a:lnTo>
                      <a:pt x="3" y="14"/>
                    </a:lnTo>
                    <a:lnTo>
                      <a:pt x="3" y="16"/>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53" name="Freeform 128"/>
              <p:cNvSpPr>
                <a:spLocks noChangeAspect="1"/>
              </p:cNvSpPr>
              <p:nvPr/>
            </p:nvSpPr>
            <p:spPr bwMode="auto">
              <a:xfrm>
                <a:off x="4710" y="1694"/>
                <a:ext cx="17" cy="17"/>
              </a:xfrm>
              <a:custGeom>
                <a:avLst/>
                <a:gdLst>
                  <a:gd name="T0" fmla="*/ 2 w 17"/>
                  <a:gd name="T1" fmla="*/ 16 h 17"/>
                  <a:gd name="T2" fmla="*/ 4 w 17"/>
                  <a:gd name="T3" fmla="*/ 16 h 17"/>
                  <a:gd name="T4" fmla="*/ 16 w 17"/>
                  <a:gd name="T5" fmla="*/ 8 h 17"/>
                  <a:gd name="T6" fmla="*/ 13 w 17"/>
                  <a:gd name="T7" fmla="*/ 0 h 17"/>
                  <a:gd name="T8" fmla="*/ 0 w 17"/>
                  <a:gd name="T9" fmla="*/ 8 h 17"/>
                  <a:gd name="T10" fmla="*/ 2 w 17"/>
                  <a:gd name="T11" fmla="*/ 8 h 17"/>
                  <a:gd name="T12" fmla="*/ 2 w 17"/>
                  <a:gd name="T13" fmla="*/ 16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2" y="16"/>
                    </a:moveTo>
                    <a:lnTo>
                      <a:pt x="4" y="16"/>
                    </a:lnTo>
                    <a:lnTo>
                      <a:pt x="16" y="8"/>
                    </a:lnTo>
                    <a:lnTo>
                      <a:pt x="13" y="0"/>
                    </a:lnTo>
                    <a:lnTo>
                      <a:pt x="0" y="8"/>
                    </a:lnTo>
                    <a:lnTo>
                      <a:pt x="2" y="8"/>
                    </a:lnTo>
                    <a:lnTo>
                      <a:pt x="2" y="16"/>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54" name="Freeform 129"/>
              <p:cNvSpPr>
                <a:spLocks noChangeAspect="1"/>
              </p:cNvSpPr>
              <p:nvPr/>
            </p:nvSpPr>
            <p:spPr bwMode="auto">
              <a:xfrm>
                <a:off x="4703" y="1698"/>
                <a:ext cx="17" cy="17"/>
              </a:xfrm>
              <a:custGeom>
                <a:avLst/>
                <a:gdLst>
                  <a:gd name="T0" fmla="*/ 2 w 17"/>
                  <a:gd name="T1" fmla="*/ 16 h 17"/>
                  <a:gd name="T2" fmla="*/ 2 w 17"/>
                  <a:gd name="T3" fmla="*/ 16 h 17"/>
                  <a:gd name="T4" fmla="*/ 16 w 17"/>
                  <a:gd name="T5" fmla="*/ 9 h 17"/>
                  <a:gd name="T6" fmla="*/ 13 w 17"/>
                  <a:gd name="T7" fmla="*/ 0 h 17"/>
                  <a:gd name="T8" fmla="*/ 0 w 17"/>
                  <a:gd name="T9" fmla="*/ 8 h 17"/>
                  <a:gd name="T10" fmla="*/ 0 w 17"/>
                  <a:gd name="T11" fmla="*/ 8 h 17"/>
                  <a:gd name="T12" fmla="*/ 2 w 17"/>
                  <a:gd name="T13" fmla="*/ 16 h 17"/>
                  <a:gd name="T14" fmla="*/ 2 w 17"/>
                  <a:gd name="T15" fmla="*/ 16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2" y="16"/>
                    </a:moveTo>
                    <a:lnTo>
                      <a:pt x="2" y="16"/>
                    </a:lnTo>
                    <a:lnTo>
                      <a:pt x="16" y="9"/>
                    </a:lnTo>
                    <a:lnTo>
                      <a:pt x="13" y="0"/>
                    </a:lnTo>
                    <a:lnTo>
                      <a:pt x="0" y="8"/>
                    </a:lnTo>
                    <a:lnTo>
                      <a:pt x="2" y="16"/>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55" name="Freeform 130"/>
              <p:cNvSpPr>
                <a:spLocks noChangeAspect="1"/>
              </p:cNvSpPr>
              <p:nvPr/>
            </p:nvSpPr>
            <p:spPr bwMode="auto">
              <a:xfrm>
                <a:off x="4692" y="1701"/>
                <a:ext cx="17" cy="17"/>
              </a:xfrm>
              <a:custGeom>
                <a:avLst/>
                <a:gdLst>
                  <a:gd name="T0" fmla="*/ 4 w 17"/>
                  <a:gd name="T1" fmla="*/ 16 h 17"/>
                  <a:gd name="T2" fmla="*/ 4 w 17"/>
                  <a:gd name="T3" fmla="*/ 16 h 17"/>
                  <a:gd name="T4" fmla="*/ 6 w 17"/>
                  <a:gd name="T5" fmla="*/ 16 h 17"/>
                  <a:gd name="T6" fmla="*/ 9 w 17"/>
                  <a:gd name="T7" fmla="*/ 13 h 17"/>
                  <a:gd name="T8" fmla="*/ 13 w 17"/>
                  <a:gd name="T9" fmla="*/ 9 h 17"/>
                  <a:gd name="T10" fmla="*/ 16 w 17"/>
                  <a:gd name="T11" fmla="*/ 9 h 17"/>
                  <a:gd name="T12" fmla="*/ 16 w 17"/>
                  <a:gd name="T13" fmla="*/ 0 h 17"/>
                  <a:gd name="T14" fmla="*/ 13 w 17"/>
                  <a:gd name="T15" fmla="*/ 0 h 17"/>
                  <a:gd name="T16" fmla="*/ 9 w 17"/>
                  <a:gd name="T17" fmla="*/ 0 h 17"/>
                  <a:gd name="T18" fmla="*/ 6 w 17"/>
                  <a:gd name="T19" fmla="*/ 2 h 17"/>
                  <a:gd name="T20" fmla="*/ 0 w 17"/>
                  <a:gd name="T21" fmla="*/ 5 h 17"/>
                  <a:gd name="T22" fmla="*/ 0 w 17"/>
                  <a:gd name="T23" fmla="*/ 5 h 17"/>
                  <a:gd name="T24" fmla="*/ 4 w 17"/>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4" y="16"/>
                    </a:moveTo>
                    <a:lnTo>
                      <a:pt x="4" y="16"/>
                    </a:lnTo>
                    <a:lnTo>
                      <a:pt x="6" y="16"/>
                    </a:lnTo>
                    <a:lnTo>
                      <a:pt x="9" y="13"/>
                    </a:lnTo>
                    <a:lnTo>
                      <a:pt x="13" y="9"/>
                    </a:lnTo>
                    <a:lnTo>
                      <a:pt x="16" y="9"/>
                    </a:lnTo>
                    <a:lnTo>
                      <a:pt x="16" y="0"/>
                    </a:lnTo>
                    <a:lnTo>
                      <a:pt x="13" y="0"/>
                    </a:lnTo>
                    <a:lnTo>
                      <a:pt x="9" y="0"/>
                    </a:lnTo>
                    <a:lnTo>
                      <a:pt x="6" y="2"/>
                    </a:lnTo>
                    <a:lnTo>
                      <a:pt x="0" y="5"/>
                    </a:lnTo>
                    <a:lnTo>
                      <a:pt x="4" y="16"/>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56" name="Freeform 131"/>
              <p:cNvSpPr>
                <a:spLocks noChangeAspect="1"/>
              </p:cNvSpPr>
              <p:nvPr/>
            </p:nvSpPr>
            <p:spPr bwMode="auto">
              <a:xfrm>
                <a:off x="4685" y="1703"/>
                <a:ext cx="17" cy="17"/>
              </a:xfrm>
              <a:custGeom>
                <a:avLst/>
                <a:gdLst>
                  <a:gd name="T0" fmla="*/ 0 w 17"/>
                  <a:gd name="T1" fmla="*/ 16 h 17"/>
                  <a:gd name="T2" fmla="*/ 0 w 17"/>
                  <a:gd name="T3" fmla="*/ 16 h 17"/>
                  <a:gd name="T4" fmla="*/ 1 w 17"/>
                  <a:gd name="T5" fmla="*/ 16 h 17"/>
                  <a:gd name="T6" fmla="*/ 5 w 17"/>
                  <a:gd name="T7" fmla="*/ 14 h 17"/>
                  <a:gd name="T8" fmla="*/ 12 w 17"/>
                  <a:gd name="T9" fmla="*/ 14 h 17"/>
                  <a:gd name="T10" fmla="*/ 16 w 17"/>
                  <a:gd name="T11" fmla="*/ 10 h 17"/>
                  <a:gd name="T12" fmla="*/ 12 w 17"/>
                  <a:gd name="T13" fmla="*/ 0 h 17"/>
                  <a:gd name="T14" fmla="*/ 12 w 17"/>
                  <a:gd name="T15" fmla="*/ 0 h 17"/>
                  <a:gd name="T16" fmla="*/ 5 w 17"/>
                  <a:gd name="T17" fmla="*/ 0 h 17"/>
                  <a:gd name="T18" fmla="*/ 1 w 17"/>
                  <a:gd name="T19" fmla="*/ 1 h 17"/>
                  <a:gd name="T20" fmla="*/ 0 w 17"/>
                  <a:gd name="T21" fmla="*/ 1 h 17"/>
                  <a:gd name="T22" fmla="*/ 0 w 17"/>
                  <a:gd name="T23" fmla="*/ 1 h 17"/>
                  <a:gd name="T24" fmla="*/ 0 w 17"/>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17"/>
                  <a:gd name="T41" fmla="*/ 17 w 17"/>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17">
                    <a:moveTo>
                      <a:pt x="0" y="16"/>
                    </a:moveTo>
                    <a:lnTo>
                      <a:pt x="0" y="16"/>
                    </a:lnTo>
                    <a:lnTo>
                      <a:pt x="1" y="16"/>
                    </a:lnTo>
                    <a:lnTo>
                      <a:pt x="5" y="14"/>
                    </a:lnTo>
                    <a:lnTo>
                      <a:pt x="12" y="14"/>
                    </a:lnTo>
                    <a:lnTo>
                      <a:pt x="16" y="10"/>
                    </a:lnTo>
                    <a:lnTo>
                      <a:pt x="12" y="0"/>
                    </a:lnTo>
                    <a:lnTo>
                      <a:pt x="5" y="0"/>
                    </a:lnTo>
                    <a:lnTo>
                      <a:pt x="1" y="1"/>
                    </a:lnTo>
                    <a:lnTo>
                      <a:pt x="0" y="1"/>
                    </a:lnTo>
                    <a:lnTo>
                      <a:pt x="0" y="16"/>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57" name="Freeform 132"/>
              <p:cNvSpPr>
                <a:spLocks noChangeAspect="1"/>
              </p:cNvSpPr>
              <p:nvPr/>
            </p:nvSpPr>
            <p:spPr bwMode="auto">
              <a:xfrm>
                <a:off x="4675" y="1704"/>
                <a:ext cx="17" cy="17"/>
              </a:xfrm>
              <a:custGeom>
                <a:avLst/>
                <a:gdLst>
                  <a:gd name="T0" fmla="*/ 0 w 17"/>
                  <a:gd name="T1" fmla="*/ 10 h 17"/>
                  <a:gd name="T2" fmla="*/ 4 w 17"/>
                  <a:gd name="T3" fmla="*/ 16 h 17"/>
                  <a:gd name="T4" fmla="*/ 16 w 17"/>
                  <a:gd name="T5" fmla="*/ 16 h 17"/>
                  <a:gd name="T6" fmla="*/ 16 w 17"/>
                  <a:gd name="T7" fmla="*/ 0 h 17"/>
                  <a:gd name="T8" fmla="*/ 4 w 17"/>
                  <a:gd name="T9" fmla="*/ 4 h 17"/>
                  <a:gd name="T10" fmla="*/ 8 w 17"/>
                  <a:gd name="T11" fmla="*/ 10 h 17"/>
                  <a:gd name="T12" fmla="*/ 0 w 17"/>
                  <a:gd name="T13" fmla="*/ 10 h 17"/>
                  <a:gd name="T14" fmla="*/ 0 w 17"/>
                  <a:gd name="T15" fmla="*/ 16 h 17"/>
                  <a:gd name="T16" fmla="*/ 4 w 17"/>
                  <a:gd name="T17" fmla="*/ 16 h 17"/>
                  <a:gd name="T18" fmla="*/ 0 w 17"/>
                  <a:gd name="T19" fmla="*/ 1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
                  <a:gd name="T32" fmla="*/ 17 w 17"/>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
                    <a:moveTo>
                      <a:pt x="0" y="10"/>
                    </a:moveTo>
                    <a:lnTo>
                      <a:pt x="4" y="16"/>
                    </a:lnTo>
                    <a:lnTo>
                      <a:pt x="16" y="16"/>
                    </a:lnTo>
                    <a:lnTo>
                      <a:pt x="16" y="0"/>
                    </a:lnTo>
                    <a:lnTo>
                      <a:pt x="4" y="4"/>
                    </a:lnTo>
                    <a:lnTo>
                      <a:pt x="8" y="10"/>
                    </a:lnTo>
                    <a:lnTo>
                      <a:pt x="0" y="10"/>
                    </a:lnTo>
                    <a:lnTo>
                      <a:pt x="0" y="16"/>
                    </a:lnTo>
                    <a:lnTo>
                      <a:pt x="4" y="16"/>
                    </a:lnTo>
                    <a:lnTo>
                      <a:pt x="0" y="10"/>
                    </a:lnTo>
                  </a:path>
                </a:pathLst>
              </a:custGeom>
              <a:solidFill>
                <a:srgbClr val="BF7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58" name="Freeform 133"/>
              <p:cNvSpPr>
                <a:spLocks noChangeAspect="1"/>
              </p:cNvSpPr>
              <p:nvPr/>
            </p:nvSpPr>
            <p:spPr bwMode="auto">
              <a:xfrm>
                <a:off x="4596" y="1691"/>
                <a:ext cx="312" cy="177"/>
              </a:xfrm>
              <a:custGeom>
                <a:avLst/>
                <a:gdLst>
                  <a:gd name="T0" fmla="*/ 311 w 312"/>
                  <a:gd name="T1" fmla="*/ 176 h 177"/>
                  <a:gd name="T2" fmla="*/ 311 w 312"/>
                  <a:gd name="T3" fmla="*/ 0 h 177"/>
                  <a:gd name="T4" fmla="*/ 0 w 312"/>
                  <a:gd name="T5" fmla="*/ 0 h 177"/>
                  <a:gd name="T6" fmla="*/ 0 w 312"/>
                  <a:gd name="T7" fmla="*/ 176 h 177"/>
                  <a:gd name="T8" fmla="*/ 311 w 312"/>
                  <a:gd name="T9" fmla="*/ 176 h 177"/>
                  <a:gd name="T10" fmla="*/ 0 60000 65536"/>
                  <a:gd name="T11" fmla="*/ 0 60000 65536"/>
                  <a:gd name="T12" fmla="*/ 0 60000 65536"/>
                  <a:gd name="T13" fmla="*/ 0 60000 65536"/>
                  <a:gd name="T14" fmla="*/ 0 60000 65536"/>
                  <a:gd name="T15" fmla="*/ 0 w 312"/>
                  <a:gd name="T16" fmla="*/ 0 h 177"/>
                  <a:gd name="T17" fmla="*/ 312 w 312"/>
                  <a:gd name="T18" fmla="*/ 177 h 177"/>
                </a:gdLst>
                <a:ahLst/>
                <a:cxnLst>
                  <a:cxn ang="T10">
                    <a:pos x="T0" y="T1"/>
                  </a:cxn>
                  <a:cxn ang="T11">
                    <a:pos x="T2" y="T3"/>
                  </a:cxn>
                  <a:cxn ang="T12">
                    <a:pos x="T4" y="T5"/>
                  </a:cxn>
                  <a:cxn ang="T13">
                    <a:pos x="T6" y="T7"/>
                  </a:cxn>
                  <a:cxn ang="T14">
                    <a:pos x="T8" y="T9"/>
                  </a:cxn>
                </a:cxnLst>
                <a:rect l="T15" t="T16" r="T17" b="T18"/>
                <a:pathLst>
                  <a:path w="312" h="177">
                    <a:moveTo>
                      <a:pt x="311" y="176"/>
                    </a:moveTo>
                    <a:lnTo>
                      <a:pt x="311" y="0"/>
                    </a:lnTo>
                    <a:lnTo>
                      <a:pt x="0" y="0"/>
                    </a:lnTo>
                    <a:lnTo>
                      <a:pt x="0" y="176"/>
                    </a:lnTo>
                    <a:lnTo>
                      <a:pt x="311" y="176"/>
                    </a:lnTo>
                  </a:path>
                </a:pathLst>
              </a:custGeom>
              <a:solidFill>
                <a:srgbClr val="82C1E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59" name="Freeform 134"/>
              <p:cNvSpPr>
                <a:spLocks noChangeAspect="1"/>
              </p:cNvSpPr>
              <p:nvPr/>
            </p:nvSpPr>
            <p:spPr bwMode="auto">
              <a:xfrm>
                <a:off x="4903" y="1688"/>
                <a:ext cx="17" cy="180"/>
              </a:xfrm>
              <a:custGeom>
                <a:avLst/>
                <a:gdLst>
                  <a:gd name="T0" fmla="*/ 8 w 17"/>
                  <a:gd name="T1" fmla="*/ 6 h 180"/>
                  <a:gd name="T2" fmla="*/ 0 w 17"/>
                  <a:gd name="T3" fmla="*/ 3 h 180"/>
                  <a:gd name="T4" fmla="*/ 0 w 17"/>
                  <a:gd name="T5" fmla="*/ 179 h 180"/>
                  <a:gd name="T6" fmla="*/ 16 w 17"/>
                  <a:gd name="T7" fmla="*/ 179 h 180"/>
                  <a:gd name="T8" fmla="*/ 16 w 17"/>
                  <a:gd name="T9" fmla="*/ 3 h 180"/>
                  <a:gd name="T10" fmla="*/ 8 w 17"/>
                  <a:gd name="T11" fmla="*/ 0 h 180"/>
                  <a:gd name="T12" fmla="*/ 16 w 17"/>
                  <a:gd name="T13" fmla="*/ 3 h 180"/>
                  <a:gd name="T14" fmla="*/ 16 w 17"/>
                  <a:gd name="T15" fmla="*/ 0 h 180"/>
                  <a:gd name="T16" fmla="*/ 8 w 17"/>
                  <a:gd name="T17" fmla="*/ 0 h 180"/>
                  <a:gd name="T18" fmla="*/ 8 w 17"/>
                  <a:gd name="T19" fmla="*/ 6 h 1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80"/>
                  <a:gd name="T32" fmla="*/ 17 w 17"/>
                  <a:gd name="T33" fmla="*/ 180 h 1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80">
                    <a:moveTo>
                      <a:pt x="8" y="6"/>
                    </a:moveTo>
                    <a:lnTo>
                      <a:pt x="0" y="3"/>
                    </a:lnTo>
                    <a:lnTo>
                      <a:pt x="0" y="179"/>
                    </a:lnTo>
                    <a:lnTo>
                      <a:pt x="16" y="179"/>
                    </a:lnTo>
                    <a:lnTo>
                      <a:pt x="16" y="3"/>
                    </a:lnTo>
                    <a:lnTo>
                      <a:pt x="8" y="0"/>
                    </a:lnTo>
                    <a:lnTo>
                      <a:pt x="16" y="3"/>
                    </a:lnTo>
                    <a:lnTo>
                      <a:pt x="16" y="0"/>
                    </a:lnTo>
                    <a:lnTo>
                      <a:pt x="8" y="0"/>
                    </a:lnTo>
                    <a:lnTo>
                      <a:pt x="8" y="6"/>
                    </a:lnTo>
                  </a:path>
                </a:pathLst>
              </a:custGeom>
              <a:solidFill>
                <a:srgbClr val="0038D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60" name="Freeform 135"/>
              <p:cNvSpPr>
                <a:spLocks noChangeAspect="1"/>
              </p:cNvSpPr>
              <p:nvPr/>
            </p:nvSpPr>
            <p:spPr bwMode="auto">
              <a:xfrm>
                <a:off x="4592" y="1688"/>
                <a:ext cx="316" cy="17"/>
              </a:xfrm>
              <a:custGeom>
                <a:avLst/>
                <a:gdLst>
                  <a:gd name="T0" fmla="*/ 7 w 316"/>
                  <a:gd name="T1" fmla="*/ 8 h 17"/>
                  <a:gd name="T2" fmla="*/ 4 w 316"/>
                  <a:gd name="T3" fmla="*/ 16 h 17"/>
                  <a:gd name="T4" fmla="*/ 315 w 316"/>
                  <a:gd name="T5" fmla="*/ 16 h 17"/>
                  <a:gd name="T6" fmla="*/ 315 w 316"/>
                  <a:gd name="T7" fmla="*/ 0 h 17"/>
                  <a:gd name="T8" fmla="*/ 4 w 316"/>
                  <a:gd name="T9" fmla="*/ 0 h 17"/>
                  <a:gd name="T10" fmla="*/ 0 w 316"/>
                  <a:gd name="T11" fmla="*/ 8 h 17"/>
                  <a:gd name="T12" fmla="*/ 4 w 316"/>
                  <a:gd name="T13" fmla="*/ 0 h 17"/>
                  <a:gd name="T14" fmla="*/ 0 w 316"/>
                  <a:gd name="T15" fmla="*/ 0 h 17"/>
                  <a:gd name="T16" fmla="*/ 0 w 316"/>
                  <a:gd name="T17" fmla="*/ 8 h 17"/>
                  <a:gd name="T18" fmla="*/ 7 w 316"/>
                  <a:gd name="T19" fmla="*/ 8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6"/>
                  <a:gd name="T31" fmla="*/ 0 h 17"/>
                  <a:gd name="T32" fmla="*/ 316 w 316"/>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6" h="17">
                    <a:moveTo>
                      <a:pt x="7" y="8"/>
                    </a:moveTo>
                    <a:lnTo>
                      <a:pt x="4" y="16"/>
                    </a:lnTo>
                    <a:lnTo>
                      <a:pt x="315" y="16"/>
                    </a:lnTo>
                    <a:lnTo>
                      <a:pt x="315" y="0"/>
                    </a:lnTo>
                    <a:lnTo>
                      <a:pt x="4" y="0"/>
                    </a:lnTo>
                    <a:lnTo>
                      <a:pt x="0" y="8"/>
                    </a:lnTo>
                    <a:lnTo>
                      <a:pt x="4" y="0"/>
                    </a:lnTo>
                    <a:lnTo>
                      <a:pt x="0" y="0"/>
                    </a:lnTo>
                    <a:lnTo>
                      <a:pt x="0" y="8"/>
                    </a:lnTo>
                    <a:lnTo>
                      <a:pt x="7" y="8"/>
                    </a:lnTo>
                  </a:path>
                </a:pathLst>
              </a:custGeom>
              <a:solidFill>
                <a:srgbClr val="0038D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61" name="Freeform 136"/>
              <p:cNvSpPr>
                <a:spLocks noChangeAspect="1"/>
              </p:cNvSpPr>
              <p:nvPr/>
            </p:nvSpPr>
            <p:spPr bwMode="auto">
              <a:xfrm>
                <a:off x="4592" y="1691"/>
                <a:ext cx="17" cy="179"/>
              </a:xfrm>
              <a:custGeom>
                <a:avLst/>
                <a:gdLst>
                  <a:gd name="T0" fmla="*/ 7 w 17"/>
                  <a:gd name="T1" fmla="*/ 173 h 179"/>
                  <a:gd name="T2" fmla="*/ 16 w 17"/>
                  <a:gd name="T3" fmla="*/ 176 h 179"/>
                  <a:gd name="T4" fmla="*/ 16 w 17"/>
                  <a:gd name="T5" fmla="*/ 0 h 179"/>
                  <a:gd name="T6" fmla="*/ 0 w 17"/>
                  <a:gd name="T7" fmla="*/ 0 h 179"/>
                  <a:gd name="T8" fmla="*/ 0 w 17"/>
                  <a:gd name="T9" fmla="*/ 176 h 179"/>
                  <a:gd name="T10" fmla="*/ 7 w 17"/>
                  <a:gd name="T11" fmla="*/ 178 h 179"/>
                  <a:gd name="T12" fmla="*/ 0 w 17"/>
                  <a:gd name="T13" fmla="*/ 176 h 179"/>
                  <a:gd name="T14" fmla="*/ 0 w 17"/>
                  <a:gd name="T15" fmla="*/ 178 h 179"/>
                  <a:gd name="T16" fmla="*/ 7 w 17"/>
                  <a:gd name="T17" fmla="*/ 178 h 179"/>
                  <a:gd name="T18" fmla="*/ 7 w 17"/>
                  <a:gd name="T19" fmla="*/ 173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179"/>
                  <a:gd name="T32" fmla="*/ 17 w 17"/>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179">
                    <a:moveTo>
                      <a:pt x="7" y="173"/>
                    </a:moveTo>
                    <a:lnTo>
                      <a:pt x="16" y="176"/>
                    </a:lnTo>
                    <a:lnTo>
                      <a:pt x="16" y="0"/>
                    </a:lnTo>
                    <a:lnTo>
                      <a:pt x="0" y="0"/>
                    </a:lnTo>
                    <a:lnTo>
                      <a:pt x="0" y="176"/>
                    </a:lnTo>
                    <a:lnTo>
                      <a:pt x="7" y="178"/>
                    </a:lnTo>
                    <a:lnTo>
                      <a:pt x="0" y="176"/>
                    </a:lnTo>
                    <a:lnTo>
                      <a:pt x="0" y="178"/>
                    </a:lnTo>
                    <a:lnTo>
                      <a:pt x="7" y="178"/>
                    </a:lnTo>
                    <a:lnTo>
                      <a:pt x="7" y="173"/>
                    </a:lnTo>
                  </a:path>
                </a:pathLst>
              </a:custGeom>
              <a:solidFill>
                <a:srgbClr val="0038D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62" name="Freeform 137"/>
              <p:cNvSpPr>
                <a:spLocks noChangeAspect="1"/>
              </p:cNvSpPr>
              <p:nvPr/>
            </p:nvSpPr>
            <p:spPr bwMode="auto">
              <a:xfrm>
                <a:off x="4596" y="1864"/>
                <a:ext cx="316" cy="17"/>
              </a:xfrm>
              <a:custGeom>
                <a:avLst/>
                <a:gdLst>
                  <a:gd name="T0" fmla="*/ 307 w 316"/>
                  <a:gd name="T1" fmla="*/ 7 h 17"/>
                  <a:gd name="T2" fmla="*/ 311 w 316"/>
                  <a:gd name="T3" fmla="*/ 0 h 17"/>
                  <a:gd name="T4" fmla="*/ 0 w 316"/>
                  <a:gd name="T5" fmla="*/ 0 h 17"/>
                  <a:gd name="T6" fmla="*/ 0 w 316"/>
                  <a:gd name="T7" fmla="*/ 16 h 17"/>
                  <a:gd name="T8" fmla="*/ 311 w 316"/>
                  <a:gd name="T9" fmla="*/ 16 h 17"/>
                  <a:gd name="T10" fmla="*/ 315 w 316"/>
                  <a:gd name="T11" fmla="*/ 7 h 17"/>
                  <a:gd name="T12" fmla="*/ 311 w 316"/>
                  <a:gd name="T13" fmla="*/ 16 h 17"/>
                  <a:gd name="T14" fmla="*/ 315 w 316"/>
                  <a:gd name="T15" fmla="*/ 16 h 17"/>
                  <a:gd name="T16" fmla="*/ 315 w 316"/>
                  <a:gd name="T17" fmla="*/ 7 h 17"/>
                  <a:gd name="T18" fmla="*/ 307 w 316"/>
                  <a:gd name="T19" fmla="*/ 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6"/>
                  <a:gd name="T31" fmla="*/ 0 h 17"/>
                  <a:gd name="T32" fmla="*/ 316 w 316"/>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6" h="17">
                    <a:moveTo>
                      <a:pt x="307" y="7"/>
                    </a:moveTo>
                    <a:lnTo>
                      <a:pt x="311" y="0"/>
                    </a:lnTo>
                    <a:lnTo>
                      <a:pt x="0" y="0"/>
                    </a:lnTo>
                    <a:lnTo>
                      <a:pt x="0" y="16"/>
                    </a:lnTo>
                    <a:lnTo>
                      <a:pt x="311" y="16"/>
                    </a:lnTo>
                    <a:lnTo>
                      <a:pt x="315" y="7"/>
                    </a:lnTo>
                    <a:lnTo>
                      <a:pt x="311" y="16"/>
                    </a:lnTo>
                    <a:lnTo>
                      <a:pt x="315" y="16"/>
                    </a:lnTo>
                    <a:lnTo>
                      <a:pt x="315" y="7"/>
                    </a:lnTo>
                    <a:lnTo>
                      <a:pt x="307" y="7"/>
                    </a:lnTo>
                  </a:path>
                </a:pathLst>
              </a:custGeom>
              <a:solidFill>
                <a:srgbClr val="0038D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63" name="Freeform 138"/>
              <p:cNvSpPr>
                <a:spLocks noChangeAspect="1"/>
              </p:cNvSpPr>
              <p:nvPr/>
            </p:nvSpPr>
            <p:spPr bwMode="auto">
              <a:xfrm>
                <a:off x="4831" y="1788"/>
                <a:ext cx="58" cy="17"/>
              </a:xfrm>
              <a:custGeom>
                <a:avLst/>
                <a:gdLst>
                  <a:gd name="T0" fmla="*/ 39 w 58"/>
                  <a:gd name="T1" fmla="*/ 16 h 17"/>
                  <a:gd name="T2" fmla="*/ 0 w 58"/>
                  <a:gd name="T3" fmla="*/ 16 h 17"/>
                  <a:gd name="T4" fmla="*/ 22 w 58"/>
                  <a:gd name="T5" fmla="*/ 0 h 17"/>
                  <a:gd name="T6" fmla="*/ 57 w 58"/>
                  <a:gd name="T7" fmla="*/ 2 h 17"/>
                  <a:gd name="T8" fmla="*/ 39 w 58"/>
                  <a:gd name="T9" fmla="*/ 16 h 17"/>
                  <a:gd name="T10" fmla="*/ 0 60000 65536"/>
                  <a:gd name="T11" fmla="*/ 0 60000 65536"/>
                  <a:gd name="T12" fmla="*/ 0 60000 65536"/>
                  <a:gd name="T13" fmla="*/ 0 60000 65536"/>
                  <a:gd name="T14" fmla="*/ 0 60000 65536"/>
                  <a:gd name="T15" fmla="*/ 0 w 58"/>
                  <a:gd name="T16" fmla="*/ 0 h 17"/>
                  <a:gd name="T17" fmla="*/ 58 w 58"/>
                  <a:gd name="T18" fmla="*/ 17 h 17"/>
                </a:gdLst>
                <a:ahLst/>
                <a:cxnLst>
                  <a:cxn ang="T10">
                    <a:pos x="T0" y="T1"/>
                  </a:cxn>
                  <a:cxn ang="T11">
                    <a:pos x="T2" y="T3"/>
                  </a:cxn>
                  <a:cxn ang="T12">
                    <a:pos x="T4" y="T5"/>
                  </a:cxn>
                  <a:cxn ang="T13">
                    <a:pos x="T6" y="T7"/>
                  </a:cxn>
                  <a:cxn ang="T14">
                    <a:pos x="T8" y="T9"/>
                  </a:cxn>
                </a:cxnLst>
                <a:rect l="T15" t="T16" r="T17" b="T18"/>
                <a:pathLst>
                  <a:path w="58" h="17">
                    <a:moveTo>
                      <a:pt x="39" y="16"/>
                    </a:moveTo>
                    <a:lnTo>
                      <a:pt x="0" y="16"/>
                    </a:lnTo>
                    <a:lnTo>
                      <a:pt x="22" y="0"/>
                    </a:lnTo>
                    <a:lnTo>
                      <a:pt x="57" y="2"/>
                    </a:lnTo>
                    <a:lnTo>
                      <a:pt x="39" y="16"/>
                    </a:lnTo>
                  </a:path>
                </a:pathLst>
              </a:custGeom>
              <a:solidFill>
                <a:srgbClr val="FF7CC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64" name="Freeform 139"/>
              <p:cNvSpPr>
                <a:spLocks noChangeAspect="1"/>
              </p:cNvSpPr>
              <p:nvPr/>
            </p:nvSpPr>
            <p:spPr bwMode="auto">
              <a:xfrm>
                <a:off x="4872" y="1788"/>
                <a:ext cx="17" cy="77"/>
              </a:xfrm>
              <a:custGeom>
                <a:avLst/>
                <a:gdLst>
                  <a:gd name="T0" fmla="*/ 0 w 17"/>
                  <a:gd name="T1" fmla="*/ 7 h 77"/>
                  <a:gd name="T2" fmla="*/ 16 w 17"/>
                  <a:gd name="T3" fmla="*/ 0 h 77"/>
                  <a:gd name="T4" fmla="*/ 16 w 17"/>
                  <a:gd name="T5" fmla="*/ 76 h 77"/>
                  <a:gd name="T6" fmla="*/ 0 w 17"/>
                  <a:gd name="T7" fmla="*/ 76 h 77"/>
                  <a:gd name="T8" fmla="*/ 0 w 17"/>
                  <a:gd name="T9" fmla="*/ 7 h 77"/>
                  <a:gd name="T10" fmla="*/ 0 60000 65536"/>
                  <a:gd name="T11" fmla="*/ 0 60000 65536"/>
                  <a:gd name="T12" fmla="*/ 0 60000 65536"/>
                  <a:gd name="T13" fmla="*/ 0 60000 65536"/>
                  <a:gd name="T14" fmla="*/ 0 60000 65536"/>
                  <a:gd name="T15" fmla="*/ 0 w 17"/>
                  <a:gd name="T16" fmla="*/ 0 h 77"/>
                  <a:gd name="T17" fmla="*/ 17 w 17"/>
                  <a:gd name="T18" fmla="*/ 77 h 77"/>
                </a:gdLst>
                <a:ahLst/>
                <a:cxnLst>
                  <a:cxn ang="T10">
                    <a:pos x="T0" y="T1"/>
                  </a:cxn>
                  <a:cxn ang="T11">
                    <a:pos x="T2" y="T3"/>
                  </a:cxn>
                  <a:cxn ang="T12">
                    <a:pos x="T4" y="T5"/>
                  </a:cxn>
                  <a:cxn ang="T13">
                    <a:pos x="T6" y="T7"/>
                  </a:cxn>
                  <a:cxn ang="T14">
                    <a:pos x="T8" y="T9"/>
                  </a:cxn>
                </a:cxnLst>
                <a:rect l="T15" t="T16" r="T17" b="T18"/>
                <a:pathLst>
                  <a:path w="17" h="77">
                    <a:moveTo>
                      <a:pt x="0" y="7"/>
                    </a:moveTo>
                    <a:lnTo>
                      <a:pt x="16" y="0"/>
                    </a:lnTo>
                    <a:lnTo>
                      <a:pt x="16" y="76"/>
                    </a:lnTo>
                    <a:lnTo>
                      <a:pt x="0" y="76"/>
                    </a:lnTo>
                    <a:lnTo>
                      <a:pt x="0" y="7"/>
                    </a:lnTo>
                  </a:path>
                </a:pathLst>
              </a:custGeom>
              <a:solidFill>
                <a:srgbClr val="EF072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65" name="Freeform 140"/>
              <p:cNvSpPr>
                <a:spLocks noChangeAspect="1"/>
              </p:cNvSpPr>
              <p:nvPr/>
            </p:nvSpPr>
            <p:spPr bwMode="auto">
              <a:xfrm>
                <a:off x="4623" y="1737"/>
                <a:ext cx="59" cy="17"/>
              </a:xfrm>
              <a:custGeom>
                <a:avLst/>
                <a:gdLst>
                  <a:gd name="T0" fmla="*/ 39 w 59"/>
                  <a:gd name="T1" fmla="*/ 16 h 17"/>
                  <a:gd name="T2" fmla="*/ 0 w 59"/>
                  <a:gd name="T3" fmla="*/ 16 h 17"/>
                  <a:gd name="T4" fmla="*/ 23 w 59"/>
                  <a:gd name="T5" fmla="*/ 0 h 17"/>
                  <a:gd name="T6" fmla="*/ 58 w 59"/>
                  <a:gd name="T7" fmla="*/ 1 h 17"/>
                  <a:gd name="T8" fmla="*/ 39 w 59"/>
                  <a:gd name="T9" fmla="*/ 16 h 17"/>
                  <a:gd name="T10" fmla="*/ 0 60000 65536"/>
                  <a:gd name="T11" fmla="*/ 0 60000 65536"/>
                  <a:gd name="T12" fmla="*/ 0 60000 65536"/>
                  <a:gd name="T13" fmla="*/ 0 60000 65536"/>
                  <a:gd name="T14" fmla="*/ 0 60000 65536"/>
                  <a:gd name="T15" fmla="*/ 0 w 59"/>
                  <a:gd name="T16" fmla="*/ 0 h 17"/>
                  <a:gd name="T17" fmla="*/ 59 w 59"/>
                  <a:gd name="T18" fmla="*/ 17 h 17"/>
                </a:gdLst>
                <a:ahLst/>
                <a:cxnLst>
                  <a:cxn ang="T10">
                    <a:pos x="T0" y="T1"/>
                  </a:cxn>
                  <a:cxn ang="T11">
                    <a:pos x="T2" y="T3"/>
                  </a:cxn>
                  <a:cxn ang="T12">
                    <a:pos x="T4" y="T5"/>
                  </a:cxn>
                  <a:cxn ang="T13">
                    <a:pos x="T6" y="T7"/>
                  </a:cxn>
                  <a:cxn ang="T14">
                    <a:pos x="T8" y="T9"/>
                  </a:cxn>
                </a:cxnLst>
                <a:rect l="T15" t="T16" r="T17" b="T18"/>
                <a:pathLst>
                  <a:path w="59" h="17">
                    <a:moveTo>
                      <a:pt x="39" y="16"/>
                    </a:moveTo>
                    <a:lnTo>
                      <a:pt x="0" y="16"/>
                    </a:lnTo>
                    <a:lnTo>
                      <a:pt x="23" y="0"/>
                    </a:lnTo>
                    <a:lnTo>
                      <a:pt x="58" y="1"/>
                    </a:lnTo>
                    <a:lnTo>
                      <a:pt x="39" y="16"/>
                    </a:lnTo>
                  </a:path>
                </a:pathLst>
              </a:custGeom>
              <a:solidFill>
                <a:srgbClr val="82C1E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66" name="Freeform 141"/>
              <p:cNvSpPr>
                <a:spLocks noChangeAspect="1"/>
              </p:cNvSpPr>
              <p:nvPr/>
            </p:nvSpPr>
            <p:spPr bwMode="auto">
              <a:xfrm>
                <a:off x="4664" y="1737"/>
                <a:ext cx="18" cy="128"/>
              </a:xfrm>
              <a:custGeom>
                <a:avLst/>
                <a:gdLst>
                  <a:gd name="T0" fmla="*/ 0 w 18"/>
                  <a:gd name="T1" fmla="*/ 8 h 128"/>
                  <a:gd name="T2" fmla="*/ 17 w 18"/>
                  <a:gd name="T3" fmla="*/ 0 h 128"/>
                  <a:gd name="T4" fmla="*/ 17 w 18"/>
                  <a:gd name="T5" fmla="*/ 127 h 128"/>
                  <a:gd name="T6" fmla="*/ 0 w 18"/>
                  <a:gd name="T7" fmla="*/ 127 h 128"/>
                  <a:gd name="T8" fmla="*/ 0 w 18"/>
                  <a:gd name="T9" fmla="*/ 8 h 128"/>
                  <a:gd name="T10" fmla="*/ 0 60000 65536"/>
                  <a:gd name="T11" fmla="*/ 0 60000 65536"/>
                  <a:gd name="T12" fmla="*/ 0 60000 65536"/>
                  <a:gd name="T13" fmla="*/ 0 60000 65536"/>
                  <a:gd name="T14" fmla="*/ 0 60000 65536"/>
                  <a:gd name="T15" fmla="*/ 0 w 18"/>
                  <a:gd name="T16" fmla="*/ 0 h 128"/>
                  <a:gd name="T17" fmla="*/ 18 w 18"/>
                  <a:gd name="T18" fmla="*/ 128 h 128"/>
                </a:gdLst>
                <a:ahLst/>
                <a:cxnLst>
                  <a:cxn ang="T10">
                    <a:pos x="T0" y="T1"/>
                  </a:cxn>
                  <a:cxn ang="T11">
                    <a:pos x="T2" y="T3"/>
                  </a:cxn>
                  <a:cxn ang="T12">
                    <a:pos x="T4" y="T5"/>
                  </a:cxn>
                  <a:cxn ang="T13">
                    <a:pos x="T6" y="T7"/>
                  </a:cxn>
                  <a:cxn ang="T14">
                    <a:pos x="T8" y="T9"/>
                  </a:cxn>
                </a:cxnLst>
                <a:rect l="T15" t="T16" r="T17" b="T18"/>
                <a:pathLst>
                  <a:path w="18" h="128">
                    <a:moveTo>
                      <a:pt x="0" y="8"/>
                    </a:moveTo>
                    <a:lnTo>
                      <a:pt x="17" y="0"/>
                    </a:lnTo>
                    <a:lnTo>
                      <a:pt x="17" y="127"/>
                    </a:lnTo>
                    <a:lnTo>
                      <a:pt x="0" y="127"/>
                    </a:lnTo>
                    <a:lnTo>
                      <a:pt x="0" y="8"/>
                    </a:lnTo>
                  </a:path>
                </a:pathLst>
              </a:custGeom>
              <a:solidFill>
                <a:srgbClr val="0038D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67" name="Freeform 142"/>
              <p:cNvSpPr>
                <a:spLocks noChangeAspect="1"/>
              </p:cNvSpPr>
              <p:nvPr/>
            </p:nvSpPr>
            <p:spPr bwMode="auto">
              <a:xfrm>
                <a:off x="4761" y="1723"/>
                <a:ext cx="58" cy="17"/>
              </a:xfrm>
              <a:custGeom>
                <a:avLst/>
                <a:gdLst>
                  <a:gd name="T0" fmla="*/ 57 w 58"/>
                  <a:gd name="T1" fmla="*/ 0 h 17"/>
                  <a:gd name="T2" fmla="*/ 38 w 58"/>
                  <a:gd name="T3" fmla="*/ 16 h 17"/>
                  <a:gd name="T4" fmla="*/ 38 w 58"/>
                  <a:gd name="T5" fmla="*/ 16 h 17"/>
                  <a:gd name="T6" fmla="*/ 0 w 58"/>
                  <a:gd name="T7" fmla="*/ 16 h 17"/>
                  <a:gd name="T8" fmla="*/ 20 w 58"/>
                  <a:gd name="T9" fmla="*/ 0 h 17"/>
                  <a:gd name="T10" fmla="*/ 57 w 58"/>
                  <a:gd name="T11" fmla="*/ 0 h 17"/>
                  <a:gd name="T12" fmla="*/ 0 60000 65536"/>
                  <a:gd name="T13" fmla="*/ 0 60000 65536"/>
                  <a:gd name="T14" fmla="*/ 0 60000 65536"/>
                  <a:gd name="T15" fmla="*/ 0 60000 65536"/>
                  <a:gd name="T16" fmla="*/ 0 60000 65536"/>
                  <a:gd name="T17" fmla="*/ 0 60000 65536"/>
                  <a:gd name="T18" fmla="*/ 0 w 58"/>
                  <a:gd name="T19" fmla="*/ 0 h 17"/>
                  <a:gd name="T20" fmla="*/ 58 w 5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58" h="17">
                    <a:moveTo>
                      <a:pt x="57" y="0"/>
                    </a:moveTo>
                    <a:lnTo>
                      <a:pt x="38" y="16"/>
                    </a:lnTo>
                    <a:lnTo>
                      <a:pt x="0" y="16"/>
                    </a:lnTo>
                    <a:lnTo>
                      <a:pt x="20" y="0"/>
                    </a:lnTo>
                    <a:lnTo>
                      <a:pt x="57" y="0"/>
                    </a:lnTo>
                  </a:path>
                </a:pathLst>
              </a:custGeom>
              <a:solidFill>
                <a:srgbClr val="FFD17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68" name="Freeform 143"/>
              <p:cNvSpPr>
                <a:spLocks noChangeAspect="1"/>
              </p:cNvSpPr>
              <p:nvPr/>
            </p:nvSpPr>
            <p:spPr bwMode="auto">
              <a:xfrm>
                <a:off x="4692" y="1767"/>
                <a:ext cx="58" cy="17"/>
              </a:xfrm>
              <a:custGeom>
                <a:avLst/>
                <a:gdLst>
                  <a:gd name="T0" fmla="*/ 41 w 58"/>
                  <a:gd name="T1" fmla="*/ 16 h 17"/>
                  <a:gd name="T2" fmla="*/ 0 w 58"/>
                  <a:gd name="T3" fmla="*/ 16 h 17"/>
                  <a:gd name="T4" fmla="*/ 22 w 58"/>
                  <a:gd name="T5" fmla="*/ 0 h 17"/>
                  <a:gd name="T6" fmla="*/ 57 w 58"/>
                  <a:gd name="T7" fmla="*/ 0 h 17"/>
                  <a:gd name="T8" fmla="*/ 41 w 58"/>
                  <a:gd name="T9" fmla="*/ 16 h 17"/>
                  <a:gd name="T10" fmla="*/ 0 60000 65536"/>
                  <a:gd name="T11" fmla="*/ 0 60000 65536"/>
                  <a:gd name="T12" fmla="*/ 0 60000 65536"/>
                  <a:gd name="T13" fmla="*/ 0 60000 65536"/>
                  <a:gd name="T14" fmla="*/ 0 60000 65536"/>
                  <a:gd name="T15" fmla="*/ 0 w 58"/>
                  <a:gd name="T16" fmla="*/ 0 h 17"/>
                  <a:gd name="T17" fmla="*/ 58 w 58"/>
                  <a:gd name="T18" fmla="*/ 17 h 17"/>
                </a:gdLst>
                <a:ahLst/>
                <a:cxnLst>
                  <a:cxn ang="T10">
                    <a:pos x="T0" y="T1"/>
                  </a:cxn>
                  <a:cxn ang="T11">
                    <a:pos x="T2" y="T3"/>
                  </a:cxn>
                  <a:cxn ang="T12">
                    <a:pos x="T4" y="T5"/>
                  </a:cxn>
                  <a:cxn ang="T13">
                    <a:pos x="T6" y="T7"/>
                  </a:cxn>
                  <a:cxn ang="T14">
                    <a:pos x="T8" y="T9"/>
                  </a:cxn>
                </a:cxnLst>
                <a:rect l="T15" t="T16" r="T17" b="T18"/>
                <a:pathLst>
                  <a:path w="58" h="17">
                    <a:moveTo>
                      <a:pt x="41" y="16"/>
                    </a:moveTo>
                    <a:lnTo>
                      <a:pt x="0" y="16"/>
                    </a:lnTo>
                    <a:lnTo>
                      <a:pt x="22" y="0"/>
                    </a:lnTo>
                    <a:lnTo>
                      <a:pt x="57" y="0"/>
                    </a:lnTo>
                    <a:lnTo>
                      <a:pt x="41" y="16"/>
                    </a:lnTo>
                  </a:path>
                </a:pathLst>
              </a:custGeom>
              <a:solidFill>
                <a:srgbClr val="54C19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69" name="Freeform 144"/>
              <p:cNvSpPr>
                <a:spLocks noChangeAspect="1"/>
              </p:cNvSpPr>
              <p:nvPr/>
            </p:nvSpPr>
            <p:spPr bwMode="auto">
              <a:xfrm>
                <a:off x="4733" y="1767"/>
                <a:ext cx="17" cy="98"/>
              </a:xfrm>
              <a:custGeom>
                <a:avLst/>
                <a:gdLst>
                  <a:gd name="T0" fmla="*/ 0 w 17"/>
                  <a:gd name="T1" fmla="*/ 8 h 98"/>
                  <a:gd name="T2" fmla="*/ 16 w 17"/>
                  <a:gd name="T3" fmla="*/ 0 h 98"/>
                  <a:gd name="T4" fmla="*/ 16 w 17"/>
                  <a:gd name="T5" fmla="*/ 97 h 98"/>
                  <a:gd name="T6" fmla="*/ 0 w 17"/>
                  <a:gd name="T7" fmla="*/ 97 h 98"/>
                  <a:gd name="T8" fmla="*/ 0 w 17"/>
                  <a:gd name="T9" fmla="*/ 8 h 98"/>
                  <a:gd name="T10" fmla="*/ 0 60000 65536"/>
                  <a:gd name="T11" fmla="*/ 0 60000 65536"/>
                  <a:gd name="T12" fmla="*/ 0 60000 65536"/>
                  <a:gd name="T13" fmla="*/ 0 60000 65536"/>
                  <a:gd name="T14" fmla="*/ 0 60000 65536"/>
                  <a:gd name="T15" fmla="*/ 0 w 17"/>
                  <a:gd name="T16" fmla="*/ 0 h 98"/>
                  <a:gd name="T17" fmla="*/ 17 w 17"/>
                  <a:gd name="T18" fmla="*/ 98 h 98"/>
                </a:gdLst>
                <a:ahLst/>
                <a:cxnLst>
                  <a:cxn ang="T10">
                    <a:pos x="T0" y="T1"/>
                  </a:cxn>
                  <a:cxn ang="T11">
                    <a:pos x="T2" y="T3"/>
                  </a:cxn>
                  <a:cxn ang="T12">
                    <a:pos x="T4" y="T5"/>
                  </a:cxn>
                  <a:cxn ang="T13">
                    <a:pos x="T6" y="T7"/>
                  </a:cxn>
                  <a:cxn ang="T14">
                    <a:pos x="T8" y="T9"/>
                  </a:cxn>
                </a:cxnLst>
                <a:rect l="T15" t="T16" r="T17" b="T18"/>
                <a:pathLst>
                  <a:path w="17" h="98">
                    <a:moveTo>
                      <a:pt x="0" y="8"/>
                    </a:moveTo>
                    <a:lnTo>
                      <a:pt x="16" y="0"/>
                    </a:lnTo>
                    <a:lnTo>
                      <a:pt x="16" y="97"/>
                    </a:lnTo>
                    <a:lnTo>
                      <a:pt x="0" y="97"/>
                    </a:lnTo>
                    <a:lnTo>
                      <a:pt x="0" y="8"/>
                    </a:lnTo>
                  </a:path>
                </a:pathLst>
              </a:custGeom>
              <a:solidFill>
                <a:srgbClr val="00702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70" name="Freeform 145"/>
              <p:cNvSpPr>
                <a:spLocks noChangeAspect="1"/>
              </p:cNvSpPr>
              <p:nvPr/>
            </p:nvSpPr>
            <p:spPr bwMode="auto">
              <a:xfrm>
                <a:off x="4801" y="1723"/>
                <a:ext cx="18" cy="142"/>
              </a:xfrm>
              <a:custGeom>
                <a:avLst/>
                <a:gdLst>
                  <a:gd name="T0" fmla="*/ 17 w 18"/>
                  <a:gd name="T1" fmla="*/ 0 h 142"/>
                  <a:gd name="T2" fmla="*/ 17 w 18"/>
                  <a:gd name="T3" fmla="*/ 141 h 142"/>
                  <a:gd name="T4" fmla="*/ 0 w 18"/>
                  <a:gd name="T5" fmla="*/ 141 h 142"/>
                  <a:gd name="T6" fmla="*/ 0 w 18"/>
                  <a:gd name="T7" fmla="*/ 8 h 142"/>
                  <a:gd name="T8" fmla="*/ 17 w 18"/>
                  <a:gd name="T9" fmla="*/ 0 h 142"/>
                  <a:gd name="T10" fmla="*/ 0 60000 65536"/>
                  <a:gd name="T11" fmla="*/ 0 60000 65536"/>
                  <a:gd name="T12" fmla="*/ 0 60000 65536"/>
                  <a:gd name="T13" fmla="*/ 0 60000 65536"/>
                  <a:gd name="T14" fmla="*/ 0 60000 65536"/>
                  <a:gd name="T15" fmla="*/ 0 w 18"/>
                  <a:gd name="T16" fmla="*/ 0 h 142"/>
                  <a:gd name="T17" fmla="*/ 18 w 18"/>
                  <a:gd name="T18" fmla="*/ 142 h 142"/>
                </a:gdLst>
                <a:ahLst/>
                <a:cxnLst>
                  <a:cxn ang="T10">
                    <a:pos x="T0" y="T1"/>
                  </a:cxn>
                  <a:cxn ang="T11">
                    <a:pos x="T2" y="T3"/>
                  </a:cxn>
                  <a:cxn ang="T12">
                    <a:pos x="T4" y="T5"/>
                  </a:cxn>
                  <a:cxn ang="T13">
                    <a:pos x="T6" y="T7"/>
                  </a:cxn>
                  <a:cxn ang="T14">
                    <a:pos x="T8" y="T9"/>
                  </a:cxn>
                </a:cxnLst>
                <a:rect l="T15" t="T16" r="T17" b="T18"/>
                <a:pathLst>
                  <a:path w="18" h="142">
                    <a:moveTo>
                      <a:pt x="17" y="0"/>
                    </a:moveTo>
                    <a:lnTo>
                      <a:pt x="17" y="141"/>
                    </a:lnTo>
                    <a:lnTo>
                      <a:pt x="0" y="141"/>
                    </a:lnTo>
                    <a:lnTo>
                      <a:pt x="0" y="8"/>
                    </a:lnTo>
                    <a:lnTo>
                      <a:pt x="17" y="0"/>
                    </a:lnTo>
                  </a:path>
                </a:pathLst>
              </a:custGeom>
              <a:solidFill>
                <a:srgbClr val="EF8E2D"/>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71" name="Freeform 146"/>
              <p:cNvSpPr>
                <a:spLocks noChangeAspect="1"/>
              </p:cNvSpPr>
              <p:nvPr/>
            </p:nvSpPr>
            <p:spPr bwMode="auto">
              <a:xfrm>
                <a:off x="4692" y="1775"/>
                <a:ext cx="42" cy="90"/>
              </a:xfrm>
              <a:custGeom>
                <a:avLst/>
                <a:gdLst>
                  <a:gd name="T0" fmla="*/ 41 w 42"/>
                  <a:gd name="T1" fmla="*/ 89 h 90"/>
                  <a:gd name="T2" fmla="*/ 41 w 42"/>
                  <a:gd name="T3" fmla="*/ 0 h 90"/>
                  <a:gd name="T4" fmla="*/ 0 w 42"/>
                  <a:gd name="T5" fmla="*/ 0 h 90"/>
                  <a:gd name="T6" fmla="*/ 0 w 42"/>
                  <a:gd name="T7" fmla="*/ 89 h 90"/>
                  <a:gd name="T8" fmla="*/ 41 w 42"/>
                  <a:gd name="T9" fmla="*/ 89 h 90"/>
                  <a:gd name="T10" fmla="*/ 0 60000 65536"/>
                  <a:gd name="T11" fmla="*/ 0 60000 65536"/>
                  <a:gd name="T12" fmla="*/ 0 60000 65536"/>
                  <a:gd name="T13" fmla="*/ 0 60000 65536"/>
                  <a:gd name="T14" fmla="*/ 0 60000 65536"/>
                  <a:gd name="T15" fmla="*/ 0 w 42"/>
                  <a:gd name="T16" fmla="*/ 0 h 90"/>
                  <a:gd name="T17" fmla="*/ 42 w 42"/>
                  <a:gd name="T18" fmla="*/ 90 h 90"/>
                </a:gdLst>
                <a:ahLst/>
                <a:cxnLst>
                  <a:cxn ang="T10">
                    <a:pos x="T0" y="T1"/>
                  </a:cxn>
                  <a:cxn ang="T11">
                    <a:pos x="T2" y="T3"/>
                  </a:cxn>
                  <a:cxn ang="T12">
                    <a:pos x="T4" y="T5"/>
                  </a:cxn>
                  <a:cxn ang="T13">
                    <a:pos x="T6" y="T7"/>
                  </a:cxn>
                  <a:cxn ang="T14">
                    <a:pos x="T8" y="T9"/>
                  </a:cxn>
                </a:cxnLst>
                <a:rect l="T15" t="T16" r="T17" b="T18"/>
                <a:pathLst>
                  <a:path w="42" h="90">
                    <a:moveTo>
                      <a:pt x="41" y="89"/>
                    </a:moveTo>
                    <a:lnTo>
                      <a:pt x="41" y="0"/>
                    </a:lnTo>
                    <a:lnTo>
                      <a:pt x="0" y="0"/>
                    </a:lnTo>
                    <a:lnTo>
                      <a:pt x="0" y="89"/>
                    </a:lnTo>
                    <a:lnTo>
                      <a:pt x="41" y="89"/>
                    </a:lnTo>
                  </a:path>
                </a:pathLst>
              </a:custGeom>
              <a:solidFill>
                <a:srgbClr val="02A86B"/>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72" name="Freeform 147"/>
              <p:cNvSpPr>
                <a:spLocks noChangeAspect="1"/>
              </p:cNvSpPr>
              <p:nvPr/>
            </p:nvSpPr>
            <p:spPr bwMode="auto">
              <a:xfrm>
                <a:off x="4623" y="1745"/>
                <a:ext cx="42" cy="120"/>
              </a:xfrm>
              <a:custGeom>
                <a:avLst/>
                <a:gdLst>
                  <a:gd name="T0" fmla="*/ 41 w 42"/>
                  <a:gd name="T1" fmla="*/ 119 h 120"/>
                  <a:gd name="T2" fmla="*/ 41 w 42"/>
                  <a:gd name="T3" fmla="*/ 0 h 120"/>
                  <a:gd name="T4" fmla="*/ 0 w 42"/>
                  <a:gd name="T5" fmla="*/ 0 h 120"/>
                  <a:gd name="T6" fmla="*/ 0 w 42"/>
                  <a:gd name="T7" fmla="*/ 119 h 120"/>
                  <a:gd name="T8" fmla="*/ 41 w 42"/>
                  <a:gd name="T9" fmla="*/ 119 h 120"/>
                  <a:gd name="T10" fmla="*/ 0 60000 65536"/>
                  <a:gd name="T11" fmla="*/ 0 60000 65536"/>
                  <a:gd name="T12" fmla="*/ 0 60000 65536"/>
                  <a:gd name="T13" fmla="*/ 0 60000 65536"/>
                  <a:gd name="T14" fmla="*/ 0 60000 65536"/>
                  <a:gd name="T15" fmla="*/ 0 w 42"/>
                  <a:gd name="T16" fmla="*/ 0 h 120"/>
                  <a:gd name="T17" fmla="*/ 42 w 42"/>
                  <a:gd name="T18" fmla="*/ 120 h 120"/>
                </a:gdLst>
                <a:ahLst/>
                <a:cxnLst>
                  <a:cxn ang="T10">
                    <a:pos x="T0" y="T1"/>
                  </a:cxn>
                  <a:cxn ang="T11">
                    <a:pos x="T2" y="T3"/>
                  </a:cxn>
                  <a:cxn ang="T12">
                    <a:pos x="T4" y="T5"/>
                  </a:cxn>
                  <a:cxn ang="T13">
                    <a:pos x="T6" y="T7"/>
                  </a:cxn>
                  <a:cxn ang="T14">
                    <a:pos x="T8" y="T9"/>
                  </a:cxn>
                </a:cxnLst>
                <a:rect l="T15" t="T16" r="T17" b="T18"/>
                <a:pathLst>
                  <a:path w="42" h="120">
                    <a:moveTo>
                      <a:pt x="41" y="119"/>
                    </a:moveTo>
                    <a:lnTo>
                      <a:pt x="41" y="0"/>
                    </a:lnTo>
                    <a:lnTo>
                      <a:pt x="0" y="0"/>
                    </a:lnTo>
                    <a:lnTo>
                      <a:pt x="0" y="119"/>
                    </a:lnTo>
                    <a:lnTo>
                      <a:pt x="41" y="119"/>
                    </a:lnTo>
                  </a:path>
                </a:pathLst>
              </a:custGeom>
              <a:solidFill>
                <a:srgbClr val="4291E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73" name="Freeform 148"/>
              <p:cNvSpPr>
                <a:spLocks noChangeAspect="1"/>
              </p:cNvSpPr>
              <p:nvPr/>
            </p:nvSpPr>
            <p:spPr bwMode="auto">
              <a:xfrm>
                <a:off x="4761" y="1731"/>
                <a:ext cx="41" cy="134"/>
              </a:xfrm>
              <a:custGeom>
                <a:avLst/>
                <a:gdLst>
                  <a:gd name="T0" fmla="*/ 40 w 41"/>
                  <a:gd name="T1" fmla="*/ 133 h 134"/>
                  <a:gd name="T2" fmla="*/ 40 w 41"/>
                  <a:gd name="T3" fmla="*/ 0 h 134"/>
                  <a:gd name="T4" fmla="*/ 0 w 41"/>
                  <a:gd name="T5" fmla="*/ 0 h 134"/>
                  <a:gd name="T6" fmla="*/ 0 w 41"/>
                  <a:gd name="T7" fmla="*/ 133 h 134"/>
                  <a:gd name="T8" fmla="*/ 40 w 41"/>
                  <a:gd name="T9" fmla="*/ 133 h 134"/>
                  <a:gd name="T10" fmla="*/ 0 60000 65536"/>
                  <a:gd name="T11" fmla="*/ 0 60000 65536"/>
                  <a:gd name="T12" fmla="*/ 0 60000 65536"/>
                  <a:gd name="T13" fmla="*/ 0 60000 65536"/>
                  <a:gd name="T14" fmla="*/ 0 60000 65536"/>
                  <a:gd name="T15" fmla="*/ 0 w 41"/>
                  <a:gd name="T16" fmla="*/ 0 h 134"/>
                  <a:gd name="T17" fmla="*/ 41 w 41"/>
                  <a:gd name="T18" fmla="*/ 134 h 134"/>
                </a:gdLst>
                <a:ahLst/>
                <a:cxnLst>
                  <a:cxn ang="T10">
                    <a:pos x="T0" y="T1"/>
                  </a:cxn>
                  <a:cxn ang="T11">
                    <a:pos x="T2" y="T3"/>
                  </a:cxn>
                  <a:cxn ang="T12">
                    <a:pos x="T4" y="T5"/>
                  </a:cxn>
                  <a:cxn ang="T13">
                    <a:pos x="T6" y="T7"/>
                  </a:cxn>
                  <a:cxn ang="T14">
                    <a:pos x="T8" y="T9"/>
                  </a:cxn>
                </a:cxnLst>
                <a:rect l="T15" t="T16" r="T17" b="T18"/>
                <a:pathLst>
                  <a:path w="41" h="134">
                    <a:moveTo>
                      <a:pt x="40" y="133"/>
                    </a:moveTo>
                    <a:lnTo>
                      <a:pt x="40" y="0"/>
                    </a:lnTo>
                    <a:lnTo>
                      <a:pt x="0" y="0"/>
                    </a:lnTo>
                    <a:lnTo>
                      <a:pt x="0" y="133"/>
                    </a:lnTo>
                    <a:lnTo>
                      <a:pt x="40" y="133"/>
                    </a:lnTo>
                  </a:path>
                </a:pathLst>
              </a:custGeom>
              <a:solidFill>
                <a:srgbClr val="FFAF35"/>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74" name="Freeform 149"/>
              <p:cNvSpPr>
                <a:spLocks noChangeAspect="1"/>
              </p:cNvSpPr>
              <p:nvPr/>
            </p:nvSpPr>
            <p:spPr bwMode="auto">
              <a:xfrm>
                <a:off x="4829" y="1795"/>
                <a:ext cx="44" cy="70"/>
              </a:xfrm>
              <a:custGeom>
                <a:avLst/>
                <a:gdLst>
                  <a:gd name="T0" fmla="*/ 43 w 44"/>
                  <a:gd name="T1" fmla="*/ 69 h 70"/>
                  <a:gd name="T2" fmla="*/ 43 w 44"/>
                  <a:gd name="T3" fmla="*/ 0 h 70"/>
                  <a:gd name="T4" fmla="*/ 0 w 44"/>
                  <a:gd name="T5" fmla="*/ 0 h 70"/>
                  <a:gd name="T6" fmla="*/ 0 w 44"/>
                  <a:gd name="T7" fmla="*/ 69 h 70"/>
                  <a:gd name="T8" fmla="*/ 43 w 44"/>
                  <a:gd name="T9" fmla="*/ 69 h 70"/>
                  <a:gd name="T10" fmla="*/ 0 60000 65536"/>
                  <a:gd name="T11" fmla="*/ 0 60000 65536"/>
                  <a:gd name="T12" fmla="*/ 0 60000 65536"/>
                  <a:gd name="T13" fmla="*/ 0 60000 65536"/>
                  <a:gd name="T14" fmla="*/ 0 60000 65536"/>
                  <a:gd name="T15" fmla="*/ 0 w 44"/>
                  <a:gd name="T16" fmla="*/ 0 h 70"/>
                  <a:gd name="T17" fmla="*/ 44 w 44"/>
                  <a:gd name="T18" fmla="*/ 70 h 70"/>
                </a:gdLst>
                <a:ahLst/>
                <a:cxnLst>
                  <a:cxn ang="T10">
                    <a:pos x="T0" y="T1"/>
                  </a:cxn>
                  <a:cxn ang="T11">
                    <a:pos x="T2" y="T3"/>
                  </a:cxn>
                  <a:cxn ang="T12">
                    <a:pos x="T4" y="T5"/>
                  </a:cxn>
                  <a:cxn ang="T13">
                    <a:pos x="T6" y="T7"/>
                  </a:cxn>
                  <a:cxn ang="T14">
                    <a:pos x="T8" y="T9"/>
                  </a:cxn>
                </a:cxnLst>
                <a:rect l="T15" t="T16" r="T17" b="T18"/>
                <a:pathLst>
                  <a:path w="44" h="70">
                    <a:moveTo>
                      <a:pt x="43" y="69"/>
                    </a:moveTo>
                    <a:lnTo>
                      <a:pt x="43" y="0"/>
                    </a:lnTo>
                    <a:lnTo>
                      <a:pt x="0" y="0"/>
                    </a:lnTo>
                    <a:lnTo>
                      <a:pt x="0" y="69"/>
                    </a:lnTo>
                    <a:lnTo>
                      <a:pt x="43" y="69"/>
                    </a:lnTo>
                  </a:path>
                </a:pathLst>
              </a:custGeom>
              <a:solidFill>
                <a:srgbClr val="FF479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57368" name="Group 183"/>
            <p:cNvGrpSpPr>
              <a:grpSpLocks noChangeAspect="1"/>
            </p:cNvGrpSpPr>
            <p:nvPr/>
          </p:nvGrpSpPr>
          <p:grpSpPr bwMode="auto">
            <a:xfrm>
              <a:off x="4064" y="1566"/>
              <a:ext cx="281" cy="146"/>
              <a:chOff x="4598" y="2191"/>
              <a:chExt cx="314" cy="188"/>
            </a:xfrm>
          </p:grpSpPr>
          <p:grpSp>
            <p:nvGrpSpPr>
              <p:cNvPr id="57615" name="Group 184"/>
              <p:cNvGrpSpPr>
                <a:grpSpLocks noChangeAspect="1"/>
              </p:cNvGrpSpPr>
              <p:nvPr/>
            </p:nvGrpSpPr>
            <p:grpSpPr bwMode="auto">
              <a:xfrm>
                <a:off x="4598" y="2191"/>
                <a:ext cx="314" cy="188"/>
                <a:chOff x="4598" y="2191"/>
                <a:chExt cx="314" cy="188"/>
              </a:xfrm>
            </p:grpSpPr>
            <p:sp>
              <p:nvSpPr>
                <p:cNvPr id="57619" name="Rectangle 185"/>
                <p:cNvSpPr>
                  <a:spLocks noChangeAspect="1" noChangeArrowheads="1"/>
                </p:cNvSpPr>
                <p:nvPr/>
              </p:nvSpPr>
              <p:spPr bwMode="auto">
                <a:xfrm>
                  <a:off x="4602" y="2195"/>
                  <a:ext cx="306" cy="180"/>
                </a:xfrm>
                <a:prstGeom prst="rect">
                  <a:avLst/>
                </a:prstGeom>
                <a:solidFill>
                  <a:srgbClr val="C0C0C0"/>
                </a:solidFill>
                <a:ln w="12700">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grpSp>
              <p:nvGrpSpPr>
                <p:cNvPr id="57620" name="Group 186"/>
                <p:cNvGrpSpPr>
                  <a:grpSpLocks noChangeAspect="1"/>
                </p:cNvGrpSpPr>
                <p:nvPr/>
              </p:nvGrpSpPr>
              <p:grpSpPr bwMode="auto">
                <a:xfrm>
                  <a:off x="4617" y="2191"/>
                  <a:ext cx="276" cy="188"/>
                  <a:chOff x="4617" y="2191"/>
                  <a:chExt cx="276" cy="188"/>
                </a:xfrm>
              </p:grpSpPr>
              <p:sp>
                <p:nvSpPr>
                  <p:cNvPr id="57631" name="Line 187"/>
                  <p:cNvSpPr>
                    <a:spLocks noChangeAspect="1" noChangeShapeType="1"/>
                  </p:cNvSpPr>
                  <p:nvPr/>
                </p:nvSpPr>
                <p:spPr bwMode="auto">
                  <a:xfrm>
                    <a:off x="4754" y="2191"/>
                    <a:ext cx="0" cy="1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32" name="Line 188"/>
                  <p:cNvSpPr>
                    <a:spLocks noChangeAspect="1" noChangeShapeType="1"/>
                  </p:cNvSpPr>
                  <p:nvPr/>
                </p:nvSpPr>
                <p:spPr bwMode="auto">
                  <a:xfrm>
                    <a:off x="4737" y="2191"/>
                    <a:ext cx="0" cy="1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33" name="Line 189"/>
                  <p:cNvSpPr>
                    <a:spLocks noChangeAspect="1" noChangeShapeType="1"/>
                  </p:cNvSpPr>
                  <p:nvPr/>
                </p:nvSpPr>
                <p:spPr bwMode="auto">
                  <a:xfrm>
                    <a:off x="4721" y="2191"/>
                    <a:ext cx="0" cy="1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34" name="Line 190"/>
                  <p:cNvSpPr>
                    <a:spLocks noChangeAspect="1" noChangeShapeType="1"/>
                  </p:cNvSpPr>
                  <p:nvPr/>
                </p:nvSpPr>
                <p:spPr bwMode="auto">
                  <a:xfrm flipV="1">
                    <a:off x="4702" y="2191"/>
                    <a:ext cx="0" cy="1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35" name="Line 191"/>
                  <p:cNvSpPr>
                    <a:spLocks noChangeAspect="1" noChangeShapeType="1"/>
                  </p:cNvSpPr>
                  <p:nvPr/>
                </p:nvSpPr>
                <p:spPr bwMode="auto">
                  <a:xfrm>
                    <a:off x="4685" y="2191"/>
                    <a:ext cx="0" cy="1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36" name="Line 192"/>
                  <p:cNvSpPr>
                    <a:spLocks noChangeAspect="1" noChangeShapeType="1"/>
                  </p:cNvSpPr>
                  <p:nvPr/>
                </p:nvSpPr>
                <p:spPr bwMode="auto">
                  <a:xfrm flipV="1">
                    <a:off x="4669" y="2191"/>
                    <a:ext cx="0" cy="1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37" name="Line 193"/>
                  <p:cNvSpPr>
                    <a:spLocks noChangeAspect="1" noChangeShapeType="1"/>
                  </p:cNvSpPr>
                  <p:nvPr/>
                </p:nvSpPr>
                <p:spPr bwMode="auto">
                  <a:xfrm>
                    <a:off x="4650" y="2191"/>
                    <a:ext cx="0" cy="1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38" name="Line 194"/>
                  <p:cNvSpPr>
                    <a:spLocks noChangeAspect="1" noChangeShapeType="1"/>
                  </p:cNvSpPr>
                  <p:nvPr/>
                </p:nvSpPr>
                <p:spPr bwMode="auto">
                  <a:xfrm flipV="1">
                    <a:off x="4633" y="2191"/>
                    <a:ext cx="0" cy="1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39" name="Line 195"/>
                  <p:cNvSpPr>
                    <a:spLocks noChangeAspect="1" noChangeShapeType="1"/>
                  </p:cNvSpPr>
                  <p:nvPr/>
                </p:nvSpPr>
                <p:spPr bwMode="auto">
                  <a:xfrm>
                    <a:off x="4617" y="2191"/>
                    <a:ext cx="0" cy="1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40" name="Line 196"/>
                  <p:cNvSpPr>
                    <a:spLocks noChangeAspect="1" noChangeShapeType="1"/>
                  </p:cNvSpPr>
                  <p:nvPr/>
                </p:nvSpPr>
                <p:spPr bwMode="auto">
                  <a:xfrm>
                    <a:off x="4893" y="2193"/>
                    <a:ext cx="0"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41" name="Line 197"/>
                  <p:cNvSpPr>
                    <a:spLocks noChangeAspect="1" noChangeShapeType="1"/>
                  </p:cNvSpPr>
                  <p:nvPr/>
                </p:nvSpPr>
                <p:spPr bwMode="auto">
                  <a:xfrm>
                    <a:off x="4876" y="2193"/>
                    <a:ext cx="0"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42" name="Line 198"/>
                  <p:cNvSpPr>
                    <a:spLocks noChangeAspect="1" noChangeShapeType="1"/>
                  </p:cNvSpPr>
                  <p:nvPr/>
                </p:nvSpPr>
                <p:spPr bwMode="auto">
                  <a:xfrm>
                    <a:off x="4860" y="2193"/>
                    <a:ext cx="0"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43" name="Line 199"/>
                  <p:cNvSpPr>
                    <a:spLocks noChangeAspect="1" noChangeShapeType="1"/>
                  </p:cNvSpPr>
                  <p:nvPr/>
                </p:nvSpPr>
                <p:spPr bwMode="auto">
                  <a:xfrm flipV="1">
                    <a:off x="4841" y="2193"/>
                    <a:ext cx="0"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44" name="Line 200"/>
                  <p:cNvSpPr>
                    <a:spLocks noChangeAspect="1" noChangeShapeType="1"/>
                  </p:cNvSpPr>
                  <p:nvPr/>
                </p:nvSpPr>
                <p:spPr bwMode="auto">
                  <a:xfrm>
                    <a:off x="4824" y="2193"/>
                    <a:ext cx="0"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45" name="Line 201"/>
                  <p:cNvSpPr>
                    <a:spLocks noChangeAspect="1" noChangeShapeType="1"/>
                  </p:cNvSpPr>
                  <p:nvPr/>
                </p:nvSpPr>
                <p:spPr bwMode="auto">
                  <a:xfrm flipV="1">
                    <a:off x="4806" y="2193"/>
                    <a:ext cx="0"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46" name="Line 202"/>
                  <p:cNvSpPr>
                    <a:spLocks noChangeAspect="1" noChangeShapeType="1"/>
                  </p:cNvSpPr>
                  <p:nvPr/>
                </p:nvSpPr>
                <p:spPr bwMode="auto">
                  <a:xfrm>
                    <a:off x="4789" y="2193"/>
                    <a:ext cx="0"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47" name="Line 203"/>
                  <p:cNvSpPr>
                    <a:spLocks noChangeAspect="1" noChangeShapeType="1"/>
                  </p:cNvSpPr>
                  <p:nvPr/>
                </p:nvSpPr>
                <p:spPr bwMode="auto">
                  <a:xfrm>
                    <a:off x="4773" y="2193"/>
                    <a:ext cx="0" cy="18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7621" name="Group 204"/>
                <p:cNvGrpSpPr>
                  <a:grpSpLocks noChangeAspect="1"/>
                </p:cNvGrpSpPr>
                <p:nvPr/>
              </p:nvGrpSpPr>
              <p:grpSpPr bwMode="auto">
                <a:xfrm>
                  <a:off x="4598" y="2211"/>
                  <a:ext cx="314" cy="148"/>
                  <a:chOff x="4598" y="2211"/>
                  <a:chExt cx="314" cy="148"/>
                </a:xfrm>
              </p:grpSpPr>
              <p:sp>
                <p:nvSpPr>
                  <p:cNvPr id="57622" name="Line 205"/>
                  <p:cNvSpPr>
                    <a:spLocks noChangeAspect="1" noChangeShapeType="1"/>
                  </p:cNvSpPr>
                  <p:nvPr/>
                </p:nvSpPr>
                <p:spPr bwMode="auto">
                  <a:xfrm>
                    <a:off x="4598" y="2285"/>
                    <a:ext cx="31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23" name="Line 206"/>
                  <p:cNvSpPr>
                    <a:spLocks noChangeAspect="1" noChangeShapeType="1"/>
                  </p:cNvSpPr>
                  <p:nvPr/>
                </p:nvSpPr>
                <p:spPr bwMode="auto">
                  <a:xfrm>
                    <a:off x="4598" y="2267"/>
                    <a:ext cx="31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24" name="Line 207"/>
                  <p:cNvSpPr>
                    <a:spLocks noChangeAspect="1" noChangeShapeType="1"/>
                  </p:cNvSpPr>
                  <p:nvPr/>
                </p:nvSpPr>
                <p:spPr bwMode="auto">
                  <a:xfrm>
                    <a:off x="4598" y="2248"/>
                    <a:ext cx="31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25" name="Line 208"/>
                  <p:cNvSpPr>
                    <a:spLocks noChangeAspect="1" noChangeShapeType="1"/>
                  </p:cNvSpPr>
                  <p:nvPr/>
                </p:nvSpPr>
                <p:spPr bwMode="auto">
                  <a:xfrm>
                    <a:off x="4598" y="2230"/>
                    <a:ext cx="31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26" name="Line 209"/>
                  <p:cNvSpPr>
                    <a:spLocks noChangeAspect="1" noChangeShapeType="1"/>
                  </p:cNvSpPr>
                  <p:nvPr/>
                </p:nvSpPr>
                <p:spPr bwMode="auto">
                  <a:xfrm>
                    <a:off x="4598" y="2211"/>
                    <a:ext cx="31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27" name="Line 210"/>
                  <p:cNvSpPr>
                    <a:spLocks noChangeAspect="1" noChangeShapeType="1"/>
                  </p:cNvSpPr>
                  <p:nvPr/>
                </p:nvSpPr>
                <p:spPr bwMode="auto">
                  <a:xfrm>
                    <a:off x="4598" y="2359"/>
                    <a:ext cx="31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28" name="Line 211"/>
                  <p:cNvSpPr>
                    <a:spLocks noChangeAspect="1" noChangeShapeType="1"/>
                  </p:cNvSpPr>
                  <p:nvPr/>
                </p:nvSpPr>
                <p:spPr bwMode="auto">
                  <a:xfrm>
                    <a:off x="4598" y="2341"/>
                    <a:ext cx="31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29" name="Line 212"/>
                  <p:cNvSpPr>
                    <a:spLocks noChangeAspect="1" noChangeShapeType="1"/>
                  </p:cNvSpPr>
                  <p:nvPr/>
                </p:nvSpPr>
                <p:spPr bwMode="auto">
                  <a:xfrm>
                    <a:off x="4598" y="2322"/>
                    <a:ext cx="31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630" name="Line 213"/>
                  <p:cNvSpPr>
                    <a:spLocks noChangeAspect="1" noChangeShapeType="1"/>
                  </p:cNvSpPr>
                  <p:nvPr/>
                </p:nvSpPr>
                <p:spPr bwMode="auto">
                  <a:xfrm>
                    <a:off x="4598" y="2304"/>
                    <a:ext cx="31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57616" name="Group 214"/>
              <p:cNvGrpSpPr>
                <a:grpSpLocks noChangeAspect="1"/>
              </p:cNvGrpSpPr>
              <p:nvPr/>
            </p:nvGrpSpPr>
            <p:grpSpPr bwMode="auto">
              <a:xfrm>
                <a:off x="4598" y="2207"/>
                <a:ext cx="309" cy="153"/>
                <a:chOff x="4598" y="2207"/>
                <a:chExt cx="309" cy="153"/>
              </a:xfrm>
            </p:grpSpPr>
            <p:sp>
              <p:nvSpPr>
                <p:cNvPr id="57617" name="Freeform 215"/>
                <p:cNvSpPr>
                  <a:spLocks noChangeAspect="1"/>
                </p:cNvSpPr>
                <p:nvPr/>
              </p:nvSpPr>
              <p:spPr bwMode="auto">
                <a:xfrm>
                  <a:off x="4598" y="2211"/>
                  <a:ext cx="309" cy="149"/>
                </a:xfrm>
                <a:custGeom>
                  <a:avLst/>
                  <a:gdLst>
                    <a:gd name="T0" fmla="*/ 0 w 309"/>
                    <a:gd name="T1" fmla="*/ 134 h 149"/>
                    <a:gd name="T2" fmla="*/ 52 w 309"/>
                    <a:gd name="T3" fmla="*/ 96 h 149"/>
                    <a:gd name="T4" fmla="*/ 82 w 309"/>
                    <a:gd name="T5" fmla="*/ 133 h 149"/>
                    <a:gd name="T6" fmla="*/ 123 w 309"/>
                    <a:gd name="T7" fmla="*/ 77 h 149"/>
                    <a:gd name="T8" fmla="*/ 156 w 309"/>
                    <a:gd name="T9" fmla="*/ 113 h 149"/>
                    <a:gd name="T10" fmla="*/ 206 w 309"/>
                    <a:gd name="T11" fmla="*/ 44 h 149"/>
                    <a:gd name="T12" fmla="*/ 243 w 309"/>
                    <a:gd name="T13" fmla="*/ 77 h 149"/>
                    <a:gd name="T14" fmla="*/ 295 w 309"/>
                    <a:gd name="T15" fmla="*/ 9 h 149"/>
                    <a:gd name="T16" fmla="*/ 289 w 309"/>
                    <a:gd name="T17" fmla="*/ 3 h 149"/>
                    <a:gd name="T18" fmla="*/ 308 w 309"/>
                    <a:gd name="T19" fmla="*/ 0 h 149"/>
                    <a:gd name="T20" fmla="*/ 306 w 309"/>
                    <a:gd name="T21" fmla="*/ 21 h 149"/>
                    <a:gd name="T22" fmla="*/ 301 w 309"/>
                    <a:gd name="T23" fmla="*/ 16 h 149"/>
                    <a:gd name="T24" fmla="*/ 243 w 309"/>
                    <a:gd name="T25" fmla="*/ 91 h 149"/>
                    <a:gd name="T26" fmla="*/ 208 w 309"/>
                    <a:gd name="T27" fmla="*/ 59 h 149"/>
                    <a:gd name="T28" fmla="*/ 156 w 309"/>
                    <a:gd name="T29" fmla="*/ 127 h 149"/>
                    <a:gd name="T30" fmla="*/ 123 w 309"/>
                    <a:gd name="T31" fmla="*/ 93 h 149"/>
                    <a:gd name="T32" fmla="*/ 82 w 309"/>
                    <a:gd name="T33" fmla="*/ 148 h 149"/>
                    <a:gd name="T34" fmla="*/ 50 w 309"/>
                    <a:gd name="T35" fmla="*/ 110 h 149"/>
                    <a:gd name="T36" fmla="*/ 0 w 309"/>
                    <a:gd name="T37" fmla="*/ 146 h 149"/>
                    <a:gd name="T38" fmla="*/ 0 w 309"/>
                    <a:gd name="T39" fmla="*/ 134 h 1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9"/>
                    <a:gd name="T61" fmla="*/ 0 h 149"/>
                    <a:gd name="T62" fmla="*/ 309 w 309"/>
                    <a:gd name="T63" fmla="*/ 149 h 14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9" h="149">
                      <a:moveTo>
                        <a:pt x="0" y="134"/>
                      </a:moveTo>
                      <a:lnTo>
                        <a:pt x="52" y="96"/>
                      </a:lnTo>
                      <a:lnTo>
                        <a:pt x="82" y="133"/>
                      </a:lnTo>
                      <a:lnTo>
                        <a:pt x="123" y="77"/>
                      </a:lnTo>
                      <a:lnTo>
                        <a:pt x="156" y="113"/>
                      </a:lnTo>
                      <a:lnTo>
                        <a:pt x="206" y="44"/>
                      </a:lnTo>
                      <a:lnTo>
                        <a:pt x="243" y="77"/>
                      </a:lnTo>
                      <a:lnTo>
                        <a:pt x="295" y="9"/>
                      </a:lnTo>
                      <a:lnTo>
                        <a:pt x="289" y="3"/>
                      </a:lnTo>
                      <a:lnTo>
                        <a:pt x="308" y="0"/>
                      </a:lnTo>
                      <a:lnTo>
                        <a:pt x="306" y="21"/>
                      </a:lnTo>
                      <a:lnTo>
                        <a:pt x="301" y="16"/>
                      </a:lnTo>
                      <a:lnTo>
                        <a:pt x="243" y="91"/>
                      </a:lnTo>
                      <a:lnTo>
                        <a:pt x="208" y="59"/>
                      </a:lnTo>
                      <a:lnTo>
                        <a:pt x="156" y="127"/>
                      </a:lnTo>
                      <a:lnTo>
                        <a:pt x="123" y="93"/>
                      </a:lnTo>
                      <a:lnTo>
                        <a:pt x="82" y="148"/>
                      </a:lnTo>
                      <a:lnTo>
                        <a:pt x="50" y="110"/>
                      </a:lnTo>
                      <a:lnTo>
                        <a:pt x="0" y="146"/>
                      </a:lnTo>
                      <a:lnTo>
                        <a:pt x="0" y="134"/>
                      </a:lnTo>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57618" name="Freeform 216"/>
                <p:cNvSpPr>
                  <a:spLocks noChangeAspect="1"/>
                </p:cNvSpPr>
                <p:nvPr/>
              </p:nvSpPr>
              <p:spPr bwMode="auto">
                <a:xfrm>
                  <a:off x="4598" y="2207"/>
                  <a:ext cx="309" cy="151"/>
                </a:xfrm>
                <a:custGeom>
                  <a:avLst/>
                  <a:gdLst>
                    <a:gd name="T0" fmla="*/ 0 w 309"/>
                    <a:gd name="T1" fmla="*/ 134 h 151"/>
                    <a:gd name="T2" fmla="*/ 52 w 309"/>
                    <a:gd name="T3" fmla="*/ 97 h 151"/>
                    <a:gd name="T4" fmla="*/ 82 w 309"/>
                    <a:gd name="T5" fmla="*/ 132 h 151"/>
                    <a:gd name="T6" fmla="*/ 123 w 309"/>
                    <a:gd name="T7" fmla="*/ 78 h 151"/>
                    <a:gd name="T8" fmla="*/ 156 w 309"/>
                    <a:gd name="T9" fmla="*/ 112 h 151"/>
                    <a:gd name="T10" fmla="*/ 208 w 309"/>
                    <a:gd name="T11" fmla="*/ 45 h 151"/>
                    <a:gd name="T12" fmla="*/ 243 w 309"/>
                    <a:gd name="T13" fmla="*/ 78 h 151"/>
                    <a:gd name="T14" fmla="*/ 295 w 309"/>
                    <a:gd name="T15" fmla="*/ 10 h 151"/>
                    <a:gd name="T16" fmla="*/ 289 w 309"/>
                    <a:gd name="T17" fmla="*/ 4 h 151"/>
                    <a:gd name="T18" fmla="*/ 308 w 309"/>
                    <a:gd name="T19" fmla="*/ 0 h 151"/>
                    <a:gd name="T20" fmla="*/ 306 w 309"/>
                    <a:gd name="T21" fmla="*/ 23 h 151"/>
                    <a:gd name="T22" fmla="*/ 301 w 309"/>
                    <a:gd name="T23" fmla="*/ 15 h 151"/>
                    <a:gd name="T24" fmla="*/ 243 w 309"/>
                    <a:gd name="T25" fmla="*/ 92 h 151"/>
                    <a:gd name="T26" fmla="*/ 208 w 309"/>
                    <a:gd name="T27" fmla="*/ 60 h 151"/>
                    <a:gd name="T28" fmla="*/ 156 w 309"/>
                    <a:gd name="T29" fmla="*/ 128 h 151"/>
                    <a:gd name="T30" fmla="*/ 123 w 309"/>
                    <a:gd name="T31" fmla="*/ 94 h 151"/>
                    <a:gd name="T32" fmla="*/ 82 w 309"/>
                    <a:gd name="T33" fmla="*/ 150 h 151"/>
                    <a:gd name="T34" fmla="*/ 50 w 309"/>
                    <a:gd name="T35" fmla="*/ 110 h 151"/>
                    <a:gd name="T36" fmla="*/ 0 w 309"/>
                    <a:gd name="T37" fmla="*/ 147 h 151"/>
                    <a:gd name="T38" fmla="*/ 0 w 309"/>
                    <a:gd name="T39" fmla="*/ 134 h 1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9"/>
                    <a:gd name="T61" fmla="*/ 0 h 151"/>
                    <a:gd name="T62" fmla="*/ 309 w 309"/>
                    <a:gd name="T63" fmla="*/ 151 h 15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9" h="151">
                      <a:moveTo>
                        <a:pt x="0" y="134"/>
                      </a:moveTo>
                      <a:lnTo>
                        <a:pt x="52" y="97"/>
                      </a:lnTo>
                      <a:lnTo>
                        <a:pt x="82" y="132"/>
                      </a:lnTo>
                      <a:lnTo>
                        <a:pt x="123" y="78"/>
                      </a:lnTo>
                      <a:lnTo>
                        <a:pt x="156" y="112"/>
                      </a:lnTo>
                      <a:lnTo>
                        <a:pt x="208" y="45"/>
                      </a:lnTo>
                      <a:lnTo>
                        <a:pt x="243" y="78"/>
                      </a:lnTo>
                      <a:lnTo>
                        <a:pt x="295" y="10"/>
                      </a:lnTo>
                      <a:lnTo>
                        <a:pt x="289" y="4"/>
                      </a:lnTo>
                      <a:lnTo>
                        <a:pt x="308" y="0"/>
                      </a:lnTo>
                      <a:lnTo>
                        <a:pt x="306" y="23"/>
                      </a:lnTo>
                      <a:lnTo>
                        <a:pt x="301" y="15"/>
                      </a:lnTo>
                      <a:lnTo>
                        <a:pt x="243" y="92"/>
                      </a:lnTo>
                      <a:lnTo>
                        <a:pt x="208" y="60"/>
                      </a:lnTo>
                      <a:lnTo>
                        <a:pt x="156" y="128"/>
                      </a:lnTo>
                      <a:lnTo>
                        <a:pt x="123" y="94"/>
                      </a:lnTo>
                      <a:lnTo>
                        <a:pt x="82" y="150"/>
                      </a:lnTo>
                      <a:lnTo>
                        <a:pt x="50" y="110"/>
                      </a:lnTo>
                      <a:lnTo>
                        <a:pt x="0" y="147"/>
                      </a:lnTo>
                      <a:lnTo>
                        <a:pt x="0" y="134"/>
                      </a:lnTo>
                    </a:path>
                  </a:pathLst>
                </a:custGeom>
                <a:solidFill>
                  <a:srgbClr val="00FF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sp>
          <p:nvSpPr>
            <p:cNvPr id="57369" name="Rectangle 217"/>
            <p:cNvSpPr>
              <a:spLocks noChangeArrowheads="1"/>
            </p:cNvSpPr>
            <p:nvPr/>
          </p:nvSpPr>
          <p:spPr bwMode="auto">
            <a:xfrm>
              <a:off x="1531" y="4116"/>
              <a:ext cx="3309" cy="172"/>
            </a:xfrm>
            <a:prstGeom prst="rect">
              <a:avLst/>
            </a:prstGeom>
            <a:gradFill rotWithShape="1">
              <a:gsLst>
                <a:gs pos="0">
                  <a:srgbClr val="5E4776"/>
                </a:gs>
                <a:gs pos="50000">
                  <a:srgbClr val="CC99FF"/>
                </a:gs>
                <a:gs pos="100000">
                  <a:srgbClr val="5E4776"/>
                </a:gs>
              </a:gsLst>
              <a:lin ang="5400000" scaled="1"/>
            </a:gra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70" name="Text Box 218"/>
            <p:cNvSpPr txBox="1">
              <a:spLocks noChangeArrowheads="1"/>
            </p:cNvSpPr>
            <p:nvPr/>
          </p:nvSpPr>
          <p:spPr bwMode="auto">
            <a:xfrm>
              <a:off x="2905" y="4114"/>
              <a:ext cx="175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a:solidFill>
                    <a:srgbClr val="000000"/>
                  </a:solidFill>
                </a:rPr>
                <a:t>数据仓库监控／运行／管理</a:t>
              </a:r>
            </a:p>
          </p:txBody>
        </p:sp>
        <p:sp>
          <p:nvSpPr>
            <p:cNvPr id="57371" name="Text Box 258"/>
            <p:cNvSpPr txBox="1">
              <a:spLocks noChangeArrowheads="1"/>
            </p:cNvSpPr>
            <p:nvPr/>
          </p:nvSpPr>
          <p:spPr bwMode="auto">
            <a:xfrm>
              <a:off x="2540" y="2667"/>
              <a:ext cx="496"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DDS-PDM</a:t>
              </a:r>
            </a:p>
          </p:txBody>
        </p:sp>
        <p:sp>
          <p:nvSpPr>
            <p:cNvPr id="57372" name="Rectangle 277"/>
            <p:cNvSpPr>
              <a:spLocks noChangeArrowheads="1"/>
            </p:cNvSpPr>
            <p:nvPr/>
          </p:nvSpPr>
          <p:spPr bwMode="auto">
            <a:xfrm>
              <a:off x="292" y="1561"/>
              <a:ext cx="95" cy="73"/>
            </a:xfrm>
            <a:prstGeom prst="rect">
              <a:avLst/>
            </a:prstGeom>
            <a:solidFill>
              <a:srgbClr val="FFCC00"/>
            </a:solidFill>
            <a:ln w="12700">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73" name="Rectangle 278"/>
            <p:cNvSpPr>
              <a:spLocks noChangeArrowheads="1"/>
            </p:cNvSpPr>
            <p:nvPr/>
          </p:nvSpPr>
          <p:spPr bwMode="auto">
            <a:xfrm>
              <a:off x="297" y="3215"/>
              <a:ext cx="96" cy="73"/>
            </a:xfrm>
            <a:prstGeom prst="rect">
              <a:avLst/>
            </a:prstGeom>
            <a:solidFill>
              <a:srgbClr val="FFCC00"/>
            </a:solidFill>
            <a:ln w="12700">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74" name="AutoShape 279"/>
            <p:cNvSpPr>
              <a:spLocks noChangeArrowheads="1"/>
            </p:cNvSpPr>
            <p:nvPr/>
          </p:nvSpPr>
          <p:spPr bwMode="auto">
            <a:xfrm>
              <a:off x="27" y="1531"/>
              <a:ext cx="149" cy="172"/>
            </a:xfrm>
            <a:prstGeom prst="can">
              <a:avLst>
                <a:gd name="adj" fmla="val 17438"/>
              </a:avLst>
            </a:prstGeom>
            <a:gradFill rotWithShape="0">
              <a:gsLst>
                <a:gs pos="0">
                  <a:srgbClr val="FF9900"/>
                </a:gs>
                <a:gs pos="50000">
                  <a:srgbClr val="FFFFCC"/>
                </a:gs>
                <a:gs pos="100000">
                  <a:srgbClr val="FF9900"/>
                </a:gs>
              </a:gsLst>
              <a:lin ang="0" scaled="1"/>
            </a:gradFill>
            <a:ln w="12700">
              <a:solidFill>
                <a:srgbClr val="000000"/>
              </a:solidFill>
              <a:round/>
              <a:headEnd/>
              <a:tailEnd/>
            </a:ln>
          </p:spPr>
          <p:txBody>
            <a:bodyPr wrap="none" anchor="ctr"/>
            <a:lstStyle/>
            <a:p>
              <a:pPr eaLnBrk="0" hangingPunct="0">
                <a:buClrTx/>
                <a:buFontTx/>
                <a:buNone/>
              </a:pPr>
              <a:endParaRPr kumimoji="0" lang="en-AU" altLang="zh-CN">
                <a:solidFill>
                  <a:srgbClr val="000000"/>
                </a:solidFill>
              </a:endParaRPr>
            </a:p>
          </p:txBody>
        </p:sp>
        <p:sp>
          <p:nvSpPr>
            <p:cNvPr id="57375" name="Text Box 280"/>
            <p:cNvSpPr txBox="1">
              <a:spLocks noChangeArrowheads="1"/>
            </p:cNvSpPr>
            <p:nvPr/>
          </p:nvSpPr>
          <p:spPr bwMode="auto">
            <a:xfrm>
              <a:off x="81" y="2151"/>
              <a:ext cx="15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600" b="1">
                  <a:solidFill>
                    <a:srgbClr val="000000"/>
                  </a:solidFill>
                </a:rPr>
                <a:t>. . .</a:t>
              </a:r>
            </a:p>
          </p:txBody>
        </p:sp>
        <p:grpSp>
          <p:nvGrpSpPr>
            <p:cNvPr id="57376" name="Group 281"/>
            <p:cNvGrpSpPr>
              <a:grpSpLocks/>
            </p:cNvGrpSpPr>
            <p:nvPr/>
          </p:nvGrpSpPr>
          <p:grpSpPr bwMode="auto">
            <a:xfrm>
              <a:off x="27" y="3046"/>
              <a:ext cx="168" cy="310"/>
              <a:chOff x="22" y="2432"/>
              <a:chExt cx="170" cy="408"/>
            </a:xfrm>
          </p:grpSpPr>
          <p:sp>
            <p:nvSpPr>
              <p:cNvPr id="57613" name="Documents"/>
              <p:cNvSpPr>
                <a:spLocks noEditPoints="1" noChangeArrowheads="1"/>
              </p:cNvSpPr>
              <p:nvPr/>
            </p:nvSpPr>
            <p:spPr bwMode="auto">
              <a:xfrm>
                <a:off x="22" y="2432"/>
                <a:ext cx="170" cy="30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52 w 21600"/>
                  <a:gd name="T37" fmla="*/ 4151 h 21600"/>
                  <a:gd name="T38" fmla="*/ 16518 w 21600"/>
                  <a:gd name="T39" fmla="*/ 17308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FF9900"/>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57614" name="Documents"/>
              <p:cNvSpPr>
                <a:spLocks noEditPoints="1" noChangeArrowheads="1"/>
              </p:cNvSpPr>
              <p:nvPr/>
            </p:nvSpPr>
            <p:spPr bwMode="auto">
              <a:xfrm>
                <a:off x="22" y="2533"/>
                <a:ext cx="170" cy="30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52 w 21600"/>
                  <a:gd name="T37" fmla="*/ 4151 h 21600"/>
                  <a:gd name="T38" fmla="*/ 16518 w 21600"/>
                  <a:gd name="T39" fmla="*/ 17308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FF9900"/>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grpSp>
        <p:sp>
          <p:nvSpPr>
            <p:cNvPr id="57377" name="AutoShape 284"/>
            <p:cNvSpPr>
              <a:spLocks noChangeArrowheads="1"/>
            </p:cNvSpPr>
            <p:nvPr/>
          </p:nvSpPr>
          <p:spPr bwMode="auto">
            <a:xfrm>
              <a:off x="27" y="2628"/>
              <a:ext cx="152" cy="178"/>
            </a:xfrm>
            <a:prstGeom prst="flowChartMagneticDisk">
              <a:avLst/>
            </a:prstGeom>
            <a:gradFill rotWithShape="1">
              <a:gsLst>
                <a:gs pos="0">
                  <a:srgbClr val="D9C4D0"/>
                </a:gs>
                <a:gs pos="100000">
                  <a:srgbClr val="C3A3B5"/>
                </a:gs>
              </a:gsLst>
              <a:path path="shape">
                <a:fillToRect l="50000" t="50000" r="50000" b="50000"/>
              </a:path>
            </a:gradFill>
            <a:ln w="19050">
              <a:solidFill>
                <a:srgbClr val="993366"/>
              </a:solidFill>
              <a:round/>
              <a:headEnd/>
              <a:tailEnd/>
            </a:ln>
          </p:spPr>
          <p:txBody>
            <a:bodyPr wrap="none" tIns="118872" bIns="137160" anchor="ctr"/>
            <a:lstStyle/>
            <a:p>
              <a:pPr eaLnBrk="0" hangingPunct="0">
                <a:buClrTx/>
                <a:buFontTx/>
                <a:buNone/>
              </a:pPr>
              <a:endParaRPr lang="zh-CN" altLang="en-US" sz="2000">
                <a:solidFill>
                  <a:srgbClr val="000000"/>
                </a:solidFill>
              </a:endParaRPr>
            </a:p>
          </p:txBody>
        </p:sp>
        <p:sp>
          <p:nvSpPr>
            <p:cNvPr id="57378" name="Rectangle 285"/>
            <p:cNvSpPr>
              <a:spLocks noChangeArrowheads="1"/>
            </p:cNvSpPr>
            <p:nvPr/>
          </p:nvSpPr>
          <p:spPr bwMode="auto">
            <a:xfrm>
              <a:off x="297" y="2388"/>
              <a:ext cx="96" cy="73"/>
            </a:xfrm>
            <a:prstGeom prst="rect">
              <a:avLst/>
            </a:prstGeom>
            <a:solidFill>
              <a:srgbClr val="FFCC00"/>
            </a:solidFill>
            <a:ln w="12700">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79" name="AutoShape 286"/>
            <p:cNvSpPr>
              <a:spLocks noChangeArrowheads="1"/>
            </p:cNvSpPr>
            <p:nvPr/>
          </p:nvSpPr>
          <p:spPr bwMode="auto">
            <a:xfrm>
              <a:off x="27" y="1944"/>
              <a:ext cx="149" cy="172"/>
            </a:xfrm>
            <a:prstGeom prst="can">
              <a:avLst>
                <a:gd name="adj" fmla="val 17438"/>
              </a:avLst>
            </a:prstGeom>
            <a:gradFill rotWithShape="0">
              <a:gsLst>
                <a:gs pos="0">
                  <a:srgbClr val="FF9900"/>
                </a:gs>
                <a:gs pos="50000">
                  <a:srgbClr val="FFFFCC"/>
                </a:gs>
                <a:gs pos="100000">
                  <a:srgbClr val="FF9900"/>
                </a:gs>
              </a:gsLst>
              <a:lin ang="0" scaled="1"/>
            </a:gradFill>
            <a:ln w="12700">
              <a:solidFill>
                <a:srgbClr val="000000"/>
              </a:solidFill>
              <a:round/>
              <a:headEnd/>
              <a:tailEnd/>
            </a:ln>
          </p:spPr>
          <p:txBody>
            <a:bodyPr wrap="none" anchor="ctr"/>
            <a:lstStyle/>
            <a:p>
              <a:pPr eaLnBrk="0" hangingPunct="0">
                <a:buClrTx/>
                <a:buFontTx/>
                <a:buNone/>
              </a:pPr>
              <a:endParaRPr kumimoji="0" lang="en-AU" altLang="zh-CN">
                <a:solidFill>
                  <a:srgbClr val="000000"/>
                </a:solidFill>
              </a:endParaRPr>
            </a:p>
          </p:txBody>
        </p:sp>
        <p:sp>
          <p:nvSpPr>
            <p:cNvPr id="57380" name="AutoShape 287"/>
            <p:cNvSpPr>
              <a:spLocks noChangeArrowheads="1"/>
            </p:cNvSpPr>
            <p:nvPr/>
          </p:nvSpPr>
          <p:spPr bwMode="auto">
            <a:xfrm>
              <a:off x="27" y="2323"/>
              <a:ext cx="149" cy="172"/>
            </a:xfrm>
            <a:prstGeom prst="can">
              <a:avLst>
                <a:gd name="adj" fmla="val 17438"/>
              </a:avLst>
            </a:prstGeom>
            <a:gradFill rotWithShape="0">
              <a:gsLst>
                <a:gs pos="0">
                  <a:srgbClr val="FF9900"/>
                </a:gs>
                <a:gs pos="50000">
                  <a:srgbClr val="FFFFCC"/>
                </a:gs>
                <a:gs pos="100000">
                  <a:srgbClr val="FF9900"/>
                </a:gs>
              </a:gsLst>
              <a:lin ang="0" scaled="1"/>
            </a:gradFill>
            <a:ln w="12700">
              <a:solidFill>
                <a:srgbClr val="000000"/>
              </a:solidFill>
              <a:round/>
              <a:headEnd/>
              <a:tailEnd/>
            </a:ln>
          </p:spPr>
          <p:txBody>
            <a:bodyPr wrap="none" anchor="ctr"/>
            <a:lstStyle/>
            <a:p>
              <a:pPr eaLnBrk="0" hangingPunct="0">
                <a:buClrTx/>
                <a:buFontTx/>
                <a:buNone/>
              </a:pPr>
              <a:endParaRPr kumimoji="0" lang="en-AU" altLang="zh-CN">
                <a:solidFill>
                  <a:srgbClr val="000000"/>
                </a:solidFill>
              </a:endParaRPr>
            </a:p>
          </p:txBody>
        </p:sp>
        <p:sp>
          <p:nvSpPr>
            <p:cNvPr id="57381" name="Line 288"/>
            <p:cNvSpPr>
              <a:spLocks noChangeShapeType="1"/>
            </p:cNvSpPr>
            <p:nvPr/>
          </p:nvSpPr>
          <p:spPr bwMode="auto">
            <a:xfrm flipV="1">
              <a:off x="397" y="2427"/>
              <a:ext cx="1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82" name="Line 289"/>
            <p:cNvSpPr>
              <a:spLocks noChangeShapeType="1"/>
            </p:cNvSpPr>
            <p:nvPr/>
          </p:nvSpPr>
          <p:spPr bwMode="auto">
            <a:xfrm flipH="1">
              <a:off x="342" y="1634"/>
              <a:ext cx="0" cy="3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83" name="Line 290"/>
            <p:cNvSpPr>
              <a:spLocks noChangeShapeType="1"/>
            </p:cNvSpPr>
            <p:nvPr/>
          </p:nvSpPr>
          <p:spPr bwMode="auto">
            <a:xfrm flipV="1">
              <a:off x="342" y="2806"/>
              <a:ext cx="0" cy="4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84" name="Line 291"/>
            <p:cNvSpPr>
              <a:spLocks noChangeShapeType="1"/>
            </p:cNvSpPr>
            <p:nvPr/>
          </p:nvSpPr>
          <p:spPr bwMode="auto">
            <a:xfrm>
              <a:off x="162" y="1600"/>
              <a:ext cx="13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85" name="Line 295"/>
            <p:cNvSpPr>
              <a:spLocks noChangeShapeType="1"/>
            </p:cNvSpPr>
            <p:nvPr/>
          </p:nvSpPr>
          <p:spPr bwMode="auto">
            <a:xfrm>
              <a:off x="3395" y="2255"/>
              <a:ext cx="5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86" name="Line 296"/>
            <p:cNvSpPr>
              <a:spLocks noChangeShapeType="1"/>
            </p:cNvSpPr>
            <p:nvPr/>
          </p:nvSpPr>
          <p:spPr bwMode="auto">
            <a:xfrm>
              <a:off x="3395" y="2389"/>
              <a:ext cx="5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87" name="Line 299"/>
            <p:cNvSpPr>
              <a:spLocks noChangeShapeType="1"/>
            </p:cNvSpPr>
            <p:nvPr/>
          </p:nvSpPr>
          <p:spPr bwMode="auto">
            <a:xfrm>
              <a:off x="2676" y="1732"/>
              <a:ext cx="130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88" name="AutoShape 300"/>
            <p:cNvSpPr>
              <a:spLocks noChangeArrowheads="1"/>
            </p:cNvSpPr>
            <p:nvPr/>
          </p:nvSpPr>
          <p:spPr bwMode="auto">
            <a:xfrm>
              <a:off x="4533" y="2013"/>
              <a:ext cx="90" cy="207"/>
            </a:xfrm>
            <a:prstGeom prst="rightArrow">
              <a:avLst>
                <a:gd name="adj1" fmla="val 50000"/>
                <a:gd name="adj2" fmla="val 25000"/>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89" name="AutoShape 301"/>
            <p:cNvSpPr>
              <a:spLocks noChangeArrowheads="1"/>
            </p:cNvSpPr>
            <p:nvPr/>
          </p:nvSpPr>
          <p:spPr bwMode="auto">
            <a:xfrm>
              <a:off x="4534" y="3129"/>
              <a:ext cx="90" cy="207"/>
            </a:xfrm>
            <a:prstGeom prst="rightArrow">
              <a:avLst>
                <a:gd name="adj1" fmla="val 50000"/>
                <a:gd name="adj2" fmla="val 25000"/>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90" name="Line 302"/>
            <p:cNvSpPr>
              <a:spLocks noChangeShapeType="1"/>
            </p:cNvSpPr>
            <p:nvPr/>
          </p:nvSpPr>
          <p:spPr bwMode="auto">
            <a:xfrm>
              <a:off x="3221" y="3501"/>
              <a:ext cx="0" cy="37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91" name="Rectangle 303"/>
            <p:cNvSpPr>
              <a:spLocks noChangeArrowheads="1"/>
            </p:cNvSpPr>
            <p:nvPr/>
          </p:nvSpPr>
          <p:spPr bwMode="auto">
            <a:xfrm>
              <a:off x="4642" y="2977"/>
              <a:ext cx="468" cy="517"/>
            </a:xfrm>
            <a:prstGeom prst="rect">
              <a:avLst/>
            </a:prstGeom>
            <a:solidFill>
              <a:srgbClr val="99CC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392" name="Line 305"/>
            <p:cNvSpPr>
              <a:spLocks noChangeShapeType="1"/>
            </p:cNvSpPr>
            <p:nvPr/>
          </p:nvSpPr>
          <p:spPr bwMode="auto">
            <a:xfrm>
              <a:off x="4057" y="3487"/>
              <a:ext cx="0" cy="37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93" name="Line 306"/>
            <p:cNvSpPr>
              <a:spLocks noChangeShapeType="1"/>
            </p:cNvSpPr>
            <p:nvPr/>
          </p:nvSpPr>
          <p:spPr bwMode="auto">
            <a:xfrm>
              <a:off x="2086" y="3495"/>
              <a:ext cx="0" cy="37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94" name="Line 307"/>
            <p:cNvSpPr>
              <a:spLocks noChangeShapeType="1"/>
            </p:cNvSpPr>
            <p:nvPr/>
          </p:nvSpPr>
          <p:spPr bwMode="auto">
            <a:xfrm>
              <a:off x="1736" y="3501"/>
              <a:ext cx="0" cy="6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95" name="Line 308"/>
            <p:cNvSpPr>
              <a:spLocks noChangeShapeType="1"/>
            </p:cNvSpPr>
            <p:nvPr/>
          </p:nvSpPr>
          <p:spPr bwMode="auto">
            <a:xfrm>
              <a:off x="4103" y="3494"/>
              <a:ext cx="0" cy="6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96" name="Line 309"/>
            <p:cNvSpPr>
              <a:spLocks noChangeShapeType="1"/>
            </p:cNvSpPr>
            <p:nvPr/>
          </p:nvSpPr>
          <p:spPr bwMode="auto">
            <a:xfrm>
              <a:off x="4741" y="3494"/>
              <a:ext cx="0" cy="6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97" name="Line 310"/>
            <p:cNvSpPr>
              <a:spLocks noChangeShapeType="1"/>
            </p:cNvSpPr>
            <p:nvPr/>
          </p:nvSpPr>
          <p:spPr bwMode="auto">
            <a:xfrm>
              <a:off x="3032" y="3508"/>
              <a:ext cx="8" cy="6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98" name="Line 311"/>
            <p:cNvSpPr>
              <a:spLocks noChangeShapeType="1"/>
            </p:cNvSpPr>
            <p:nvPr/>
          </p:nvSpPr>
          <p:spPr bwMode="auto">
            <a:xfrm>
              <a:off x="1980" y="3515"/>
              <a:ext cx="0" cy="1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99" name="Line 312"/>
            <p:cNvSpPr>
              <a:spLocks noChangeShapeType="1"/>
            </p:cNvSpPr>
            <p:nvPr/>
          </p:nvSpPr>
          <p:spPr bwMode="auto">
            <a:xfrm>
              <a:off x="1007" y="3502"/>
              <a:ext cx="0" cy="1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00" name="Line 313"/>
            <p:cNvSpPr>
              <a:spLocks noChangeShapeType="1"/>
            </p:cNvSpPr>
            <p:nvPr/>
          </p:nvSpPr>
          <p:spPr bwMode="auto">
            <a:xfrm>
              <a:off x="4167" y="3502"/>
              <a:ext cx="0" cy="1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01" name="Line 314"/>
            <p:cNvSpPr>
              <a:spLocks noChangeShapeType="1"/>
            </p:cNvSpPr>
            <p:nvPr/>
          </p:nvSpPr>
          <p:spPr bwMode="auto">
            <a:xfrm>
              <a:off x="4668" y="3508"/>
              <a:ext cx="0" cy="1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02" name="Text Box 315"/>
            <p:cNvSpPr txBox="1">
              <a:spLocks noChangeArrowheads="1"/>
            </p:cNvSpPr>
            <p:nvPr/>
          </p:nvSpPr>
          <p:spPr bwMode="auto">
            <a:xfrm>
              <a:off x="5" y="3355"/>
              <a:ext cx="405"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XBRL</a:t>
              </a:r>
            </a:p>
          </p:txBody>
        </p:sp>
        <p:sp>
          <p:nvSpPr>
            <p:cNvPr id="57403" name="Text Box 316"/>
            <p:cNvSpPr txBox="1">
              <a:spLocks noChangeArrowheads="1"/>
            </p:cNvSpPr>
            <p:nvPr/>
          </p:nvSpPr>
          <p:spPr bwMode="auto">
            <a:xfrm>
              <a:off x="27" y="2838"/>
              <a:ext cx="36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sz="1000">
                  <a:solidFill>
                    <a:srgbClr val="000000"/>
                  </a:solidFill>
                </a:rPr>
                <a:t>外部</a:t>
              </a:r>
              <a:br>
                <a:rPr kumimoji="0" lang="zh-CN" altLang="en-US" sz="1000">
                  <a:solidFill>
                    <a:srgbClr val="000000"/>
                  </a:solidFill>
                </a:rPr>
              </a:br>
              <a:r>
                <a:rPr kumimoji="0" lang="zh-CN" altLang="en-US" sz="1000">
                  <a:solidFill>
                    <a:srgbClr val="000000"/>
                  </a:solidFill>
                </a:rPr>
                <a:t>数据源</a:t>
              </a:r>
            </a:p>
          </p:txBody>
        </p:sp>
        <p:sp>
          <p:nvSpPr>
            <p:cNvPr id="57404" name="Rectangle 317"/>
            <p:cNvSpPr>
              <a:spLocks noChangeArrowheads="1"/>
            </p:cNvSpPr>
            <p:nvPr/>
          </p:nvSpPr>
          <p:spPr bwMode="auto">
            <a:xfrm>
              <a:off x="5" y="1207"/>
              <a:ext cx="5711" cy="159"/>
            </a:xfrm>
            <a:prstGeom prst="rect">
              <a:avLst/>
            </a:prstGeom>
            <a:solidFill>
              <a:srgbClr val="C0C0C0"/>
            </a:solidFill>
            <a:ln w="9525">
              <a:solidFill>
                <a:srgbClr val="000000"/>
              </a:solidFill>
              <a:miter lim="800000"/>
              <a:headEnd/>
              <a:tailEnd/>
            </a:ln>
          </p:spPr>
          <p:txBody>
            <a:bodyPr wrap="none" anchor="ctr"/>
            <a:lstStyle/>
            <a:p>
              <a:pPr>
                <a:spcBef>
                  <a:spcPct val="50000"/>
                </a:spcBef>
                <a:buClrTx/>
                <a:buFontTx/>
                <a:buNone/>
              </a:pPr>
              <a:r>
                <a:rPr kumimoji="0" lang="zh-CN" altLang="en-US">
                  <a:solidFill>
                    <a:srgbClr val="000000"/>
                  </a:solidFill>
                </a:rPr>
                <a:t>安全管理／机制</a:t>
              </a:r>
              <a:endParaRPr lang="zh-CN" altLang="en-US" sz="2000">
                <a:solidFill>
                  <a:srgbClr val="000000"/>
                </a:solidFill>
              </a:endParaRPr>
            </a:p>
          </p:txBody>
        </p:sp>
        <p:pic>
          <p:nvPicPr>
            <p:cNvPr id="57405" name="Picture 319" descr="regpw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4" y="2105"/>
              <a:ext cx="2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06" name="Picture 320" descr="regpw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4" y="1665"/>
              <a:ext cx="27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407" name="Picture 322" descr="regpw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5" y="3892"/>
              <a:ext cx="2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08" name="Text Box 323"/>
            <p:cNvSpPr txBox="1">
              <a:spLocks noChangeArrowheads="1"/>
            </p:cNvSpPr>
            <p:nvPr/>
          </p:nvSpPr>
          <p:spPr bwMode="auto">
            <a:xfrm>
              <a:off x="5113" y="1400"/>
              <a:ext cx="671"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sz="1000">
                  <a:solidFill>
                    <a:srgbClr val="000000"/>
                  </a:solidFill>
                </a:rPr>
                <a:t>业务用户层</a:t>
              </a:r>
            </a:p>
          </p:txBody>
        </p:sp>
        <p:sp>
          <p:nvSpPr>
            <p:cNvPr id="57409" name="Text Box 324"/>
            <p:cNvSpPr txBox="1">
              <a:spLocks noChangeArrowheads="1"/>
            </p:cNvSpPr>
            <p:nvPr/>
          </p:nvSpPr>
          <p:spPr bwMode="auto">
            <a:xfrm>
              <a:off x="5153" y="3597"/>
              <a:ext cx="721"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IT</a:t>
              </a:r>
              <a:r>
                <a:rPr kumimoji="0" lang="zh-CN" altLang="en-US" sz="1000">
                  <a:solidFill>
                    <a:srgbClr val="000000"/>
                  </a:solidFill>
                </a:rPr>
                <a:t>管理用户层</a:t>
              </a:r>
            </a:p>
          </p:txBody>
        </p:sp>
        <p:sp>
          <p:nvSpPr>
            <p:cNvPr id="57410" name="Text Box 326"/>
            <p:cNvSpPr txBox="1">
              <a:spLocks noChangeArrowheads="1"/>
            </p:cNvSpPr>
            <p:nvPr/>
          </p:nvSpPr>
          <p:spPr bwMode="auto">
            <a:xfrm>
              <a:off x="1340" y="1394"/>
              <a:ext cx="205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a:solidFill>
                    <a:srgbClr val="000000"/>
                  </a:solidFill>
                </a:rPr>
                <a:t>数据存储层</a:t>
              </a:r>
              <a:r>
                <a:rPr kumimoji="0" lang="en-US" altLang="zh-CN">
                  <a:solidFill>
                    <a:srgbClr val="000000"/>
                  </a:solidFill>
                </a:rPr>
                <a:t>/</a:t>
              </a:r>
              <a:r>
                <a:rPr kumimoji="0" lang="zh-CN" altLang="en-US">
                  <a:solidFill>
                    <a:srgbClr val="000000"/>
                  </a:solidFill>
                </a:rPr>
                <a:t>数据加工层</a:t>
              </a:r>
              <a:r>
                <a:rPr kumimoji="0" lang="en-US" altLang="zh-CN">
                  <a:solidFill>
                    <a:srgbClr val="000000"/>
                  </a:solidFill>
                </a:rPr>
                <a:t>/</a:t>
              </a:r>
              <a:r>
                <a:rPr kumimoji="0" lang="zh-CN" altLang="en-US">
                  <a:solidFill>
                    <a:srgbClr val="000000"/>
                  </a:solidFill>
                </a:rPr>
                <a:t>数据服务层</a:t>
              </a:r>
              <a:endParaRPr kumimoji="0" lang="en-US" altLang="zh-CN">
                <a:solidFill>
                  <a:srgbClr val="000000"/>
                </a:solidFill>
              </a:endParaRPr>
            </a:p>
          </p:txBody>
        </p:sp>
        <p:sp>
          <p:nvSpPr>
            <p:cNvPr id="57411" name="Text Box 329"/>
            <p:cNvSpPr txBox="1">
              <a:spLocks noChangeArrowheads="1"/>
            </p:cNvSpPr>
            <p:nvPr/>
          </p:nvSpPr>
          <p:spPr bwMode="auto">
            <a:xfrm>
              <a:off x="3849" y="1394"/>
              <a:ext cx="766"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a:solidFill>
                    <a:srgbClr val="000000"/>
                  </a:solidFill>
                </a:rPr>
                <a:t>中间服务层</a:t>
              </a:r>
            </a:p>
          </p:txBody>
        </p:sp>
        <p:sp>
          <p:nvSpPr>
            <p:cNvPr id="57412" name="Text Box 330"/>
            <p:cNvSpPr txBox="1">
              <a:spLocks noChangeArrowheads="1"/>
            </p:cNvSpPr>
            <p:nvPr/>
          </p:nvSpPr>
          <p:spPr bwMode="auto">
            <a:xfrm>
              <a:off x="4615" y="1401"/>
              <a:ext cx="45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sz="1000">
                  <a:solidFill>
                    <a:srgbClr val="000000"/>
                  </a:solidFill>
                </a:rPr>
                <a:t>访问</a:t>
              </a:r>
              <a:br>
                <a:rPr kumimoji="0" lang="zh-CN" altLang="en-US" sz="1000">
                  <a:solidFill>
                    <a:srgbClr val="000000"/>
                  </a:solidFill>
                </a:rPr>
              </a:br>
              <a:r>
                <a:rPr kumimoji="0" lang="zh-CN" altLang="en-US" sz="1000">
                  <a:solidFill>
                    <a:srgbClr val="000000"/>
                  </a:solidFill>
                </a:rPr>
                <a:t>控制层</a:t>
              </a:r>
            </a:p>
          </p:txBody>
        </p:sp>
        <p:sp>
          <p:nvSpPr>
            <p:cNvPr id="57413" name="Line 336"/>
            <p:cNvSpPr>
              <a:spLocks noChangeShapeType="1"/>
            </p:cNvSpPr>
            <p:nvPr/>
          </p:nvSpPr>
          <p:spPr bwMode="auto">
            <a:xfrm flipV="1">
              <a:off x="3403" y="3053"/>
              <a:ext cx="537"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14" name="Rectangle 337"/>
            <p:cNvSpPr>
              <a:spLocks noChangeArrowheads="1"/>
            </p:cNvSpPr>
            <p:nvPr/>
          </p:nvSpPr>
          <p:spPr bwMode="auto">
            <a:xfrm>
              <a:off x="1826" y="3873"/>
              <a:ext cx="2609" cy="172"/>
            </a:xfrm>
            <a:prstGeom prst="rect">
              <a:avLst/>
            </a:prstGeom>
            <a:gradFill rotWithShape="1">
              <a:gsLst>
                <a:gs pos="0">
                  <a:srgbClr val="764700"/>
                </a:gs>
                <a:gs pos="50000">
                  <a:srgbClr val="FF9900"/>
                </a:gs>
                <a:gs pos="100000">
                  <a:srgbClr val="764700"/>
                </a:gs>
              </a:gsLst>
              <a:lin ang="5400000" scaled="1"/>
            </a:gra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415" name="Text Box 338"/>
            <p:cNvSpPr txBox="1">
              <a:spLocks noChangeArrowheads="1"/>
            </p:cNvSpPr>
            <p:nvPr/>
          </p:nvSpPr>
          <p:spPr bwMode="auto">
            <a:xfrm>
              <a:off x="3058" y="3890"/>
              <a:ext cx="67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a:solidFill>
                    <a:srgbClr val="000000"/>
                  </a:solidFill>
                </a:rPr>
                <a:t>备份与恢复</a:t>
              </a:r>
            </a:p>
          </p:txBody>
        </p:sp>
        <p:sp>
          <p:nvSpPr>
            <p:cNvPr id="57416" name="Rectangle 339"/>
            <p:cNvSpPr>
              <a:spLocks noChangeArrowheads="1"/>
            </p:cNvSpPr>
            <p:nvPr/>
          </p:nvSpPr>
          <p:spPr bwMode="auto">
            <a:xfrm>
              <a:off x="496" y="3631"/>
              <a:ext cx="4363" cy="171"/>
            </a:xfrm>
            <a:prstGeom prst="rect">
              <a:avLst/>
            </a:prstGeom>
            <a:gradFill rotWithShape="1">
              <a:gsLst>
                <a:gs pos="0">
                  <a:srgbClr val="615E62"/>
                </a:gs>
                <a:gs pos="50000">
                  <a:srgbClr val="D2CBD3"/>
                </a:gs>
                <a:gs pos="100000">
                  <a:srgbClr val="615E62"/>
                </a:gs>
              </a:gsLst>
              <a:lin ang="5400000" scaled="1"/>
            </a:gradFill>
            <a:ln w="9525">
              <a:solidFill>
                <a:srgbClr val="000000"/>
              </a:solidFill>
              <a:miter lim="800000"/>
              <a:headEnd/>
              <a:tailEnd/>
            </a:ln>
          </p:spPr>
          <p:txBody>
            <a:bodyPr wrap="none" anchor="ctr"/>
            <a:lstStyle/>
            <a:p>
              <a:pPr>
                <a:buClrTx/>
                <a:buFontTx/>
                <a:buNone/>
              </a:pPr>
              <a:endParaRPr kumimoji="0" lang="zh-CN" altLang="en-US" sz="1600">
                <a:solidFill>
                  <a:srgbClr val="000000"/>
                </a:solidFill>
              </a:endParaRPr>
            </a:p>
          </p:txBody>
        </p:sp>
        <p:sp>
          <p:nvSpPr>
            <p:cNvPr id="57417" name="Text Box 340"/>
            <p:cNvSpPr txBox="1">
              <a:spLocks noChangeArrowheads="1"/>
            </p:cNvSpPr>
            <p:nvPr/>
          </p:nvSpPr>
          <p:spPr bwMode="auto">
            <a:xfrm>
              <a:off x="2683" y="3632"/>
              <a:ext cx="900"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a:solidFill>
                    <a:srgbClr val="000000"/>
                  </a:solidFill>
                </a:rPr>
                <a:t>元数据管理</a:t>
              </a:r>
            </a:p>
          </p:txBody>
        </p:sp>
        <p:sp>
          <p:nvSpPr>
            <p:cNvPr id="57418" name="Line 341"/>
            <p:cNvSpPr>
              <a:spLocks noChangeShapeType="1"/>
            </p:cNvSpPr>
            <p:nvPr/>
          </p:nvSpPr>
          <p:spPr bwMode="auto">
            <a:xfrm>
              <a:off x="3408" y="3522"/>
              <a:ext cx="0" cy="10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19" name="Line 342"/>
            <p:cNvSpPr>
              <a:spLocks noChangeShapeType="1"/>
            </p:cNvSpPr>
            <p:nvPr/>
          </p:nvSpPr>
          <p:spPr bwMode="auto">
            <a:xfrm>
              <a:off x="3395" y="2116"/>
              <a:ext cx="537" cy="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20" name="Text Box 343"/>
            <p:cNvSpPr txBox="1">
              <a:spLocks noChangeArrowheads="1"/>
            </p:cNvSpPr>
            <p:nvPr/>
          </p:nvSpPr>
          <p:spPr bwMode="auto">
            <a:xfrm>
              <a:off x="2454" y="1618"/>
              <a:ext cx="992"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spcBef>
                  <a:spcPct val="50000"/>
                </a:spcBef>
                <a:buClrTx/>
                <a:buFontTx/>
                <a:buNone/>
              </a:pPr>
              <a:r>
                <a:rPr lang="zh-CN" altLang="en-US" sz="1000">
                  <a:solidFill>
                    <a:srgbClr val="000000"/>
                  </a:solidFill>
                </a:rPr>
                <a:t>详细数据追溯查询</a:t>
              </a:r>
            </a:p>
          </p:txBody>
        </p:sp>
        <p:sp>
          <p:nvSpPr>
            <p:cNvPr id="57421" name="Rectangle 344"/>
            <p:cNvSpPr>
              <a:spLocks noChangeArrowheads="1"/>
            </p:cNvSpPr>
            <p:nvPr/>
          </p:nvSpPr>
          <p:spPr bwMode="auto">
            <a:xfrm>
              <a:off x="5110" y="2977"/>
              <a:ext cx="606" cy="517"/>
            </a:xfrm>
            <a:prstGeom prst="rect">
              <a:avLst/>
            </a:prstGeom>
            <a:solidFill>
              <a:srgbClr val="99CC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422" name="Text Box 425"/>
            <p:cNvSpPr txBox="1">
              <a:spLocks noChangeArrowheads="1"/>
            </p:cNvSpPr>
            <p:nvPr/>
          </p:nvSpPr>
          <p:spPr bwMode="auto">
            <a:xfrm>
              <a:off x="3994" y="2082"/>
              <a:ext cx="53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Cognos </a:t>
              </a:r>
              <a:br>
                <a:rPr kumimoji="0" lang="en-US" altLang="zh-CN" sz="1000">
                  <a:solidFill>
                    <a:srgbClr val="000000"/>
                  </a:solidFill>
                </a:rPr>
              </a:br>
              <a:r>
                <a:rPr kumimoji="0" lang="en-US" altLang="zh-CN" sz="1000">
                  <a:solidFill>
                    <a:srgbClr val="000000"/>
                  </a:solidFill>
                </a:rPr>
                <a:t>OLAP </a:t>
              </a:r>
              <a:r>
                <a:rPr kumimoji="0" lang="zh-CN" altLang="en-US" sz="1000">
                  <a:solidFill>
                    <a:srgbClr val="000000"/>
                  </a:solidFill>
                </a:rPr>
                <a:t>服务</a:t>
              </a:r>
            </a:p>
          </p:txBody>
        </p:sp>
        <p:sp>
          <p:nvSpPr>
            <p:cNvPr id="57423" name="Text Box 426"/>
            <p:cNvSpPr txBox="1">
              <a:spLocks noChangeArrowheads="1"/>
            </p:cNvSpPr>
            <p:nvPr/>
          </p:nvSpPr>
          <p:spPr bwMode="auto">
            <a:xfrm>
              <a:off x="4030" y="1704"/>
              <a:ext cx="45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Cognos </a:t>
              </a:r>
              <a:br>
                <a:rPr kumimoji="0" lang="en-US" altLang="zh-CN" sz="1000">
                  <a:solidFill>
                    <a:srgbClr val="000000"/>
                  </a:solidFill>
                </a:rPr>
              </a:br>
              <a:r>
                <a:rPr kumimoji="0" lang="en-US" altLang="zh-CN" sz="1000">
                  <a:solidFill>
                    <a:srgbClr val="000000"/>
                  </a:solidFill>
                </a:rPr>
                <a:t>RPT </a:t>
              </a:r>
              <a:r>
                <a:rPr kumimoji="0" lang="zh-CN" altLang="en-US" sz="1000">
                  <a:solidFill>
                    <a:srgbClr val="000000"/>
                  </a:solidFill>
                </a:rPr>
                <a:t>服务</a:t>
              </a:r>
            </a:p>
          </p:txBody>
        </p:sp>
        <p:sp>
          <p:nvSpPr>
            <p:cNvPr id="57424" name="Text Box 427"/>
            <p:cNvSpPr txBox="1">
              <a:spLocks noChangeArrowheads="1"/>
            </p:cNvSpPr>
            <p:nvPr/>
          </p:nvSpPr>
          <p:spPr bwMode="auto">
            <a:xfrm>
              <a:off x="2855" y="3253"/>
              <a:ext cx="81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spcBef>
                  <a:spcPct val="50000"/>
                </a:spcBef>
                <a:buClrTx/>
                <a:buFontTx/>
                <a:buNone/>
              </a:pPr>
              <a:r>
                <a:rPr lang="zh-CN" altLang="en-US" sz="1000">
                  <a:solidFill>
                    <a:srgbClr val="000000"/>
                  </a:solidFill>
                </a:rPr>
                <a:t>数据输出服务</a:t>
              </a:r>
            </a:p>
          </p:txBody>
        </p:sp>
        <p:sp>
          <p:nvSpPr>
            <p:cNvPr id="57425" name="Line 428"/>
            <p:cNvSpPr>
              <a:spLocks noChangeShapeType="1"/>
            </p:cNvSpPr>
            <p:nvPr/>
          </p:nvSpPr>
          <p:spPr bwMode="auto">
            <a:xfrm>
              <a:off x="2676" y="3391"/>
              <a:ext cx="126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26" name="Text Box 429"/>
            <p:cNvSpPr txBox="1">
              <a:spLocks noChangeArrowheads="1"/>
            </p:cNvSpPr>
            <p:nvPr/>
          </p:nvSpPr>
          <p:spPr bwMode="auto">
            <a:xfrm>
              <a:off x="3980" y="2392"/>
              <a:ext cx="495"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XBRL/MDS</a:t>
              </a:r>
              <a:endParaRPr kumimoji="0" lang="zh-CN" altLang="en-US" sz="1000">
                <a:solidFill>
                  <a:srgbClr val="000000"/>
                </a:solidFill>
              </a:endParaRPr>
            </a:p>
          </p:txBody>
        </p:sp>
        <p:sp>
          <p:nvSpPr>
            <p:cNvPr id="57427" name="Rectangle 430"/>
            <p:cNvSpPr>
              <a:spLocks noChangeArrowheads="1"/>
            </p:cNvSpPr>
            <p:nvPr/>
          </p:nvSpPr>
          <p:spPr bwMode="auto">
            <a:xfrm>
              <a:off x="540" y="1394"/>
              <a:ext cx="764" cy="2107"/>
            </a:xfrm>
            <a:prstGeom prst="rect">
              <a:avLst/>
            </a:prstGeom>
            <a:solidFill>
              <a:srgbClr val="99CC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428" name="Rectangle 431"/>
            <p:cNvSpPr>
              <a:spLocks noChangeArrowheads="1"/>
            </p:cNvSpPr>
            <p:nvPr/>
          </p:nvSpPr>
          <p:spPr bwMode="auto">
            <a:xfrm>
              <a:off x="585" y="2363"/>
              <a:ext cx="675" cy="276"/>
            </a:xfrm>
            <a:prstGeom prst="rect">
              <a:avLst/>
            </a:prstGeom>
            <a:gradFill rotWithShape="1">
              <a:gsLst>
                <a:gs pos="0">
                  <a:srgbClr val="76765E"/>
                </a:gs>
                <a:gs pos="50000">
                  <a:srgbClr val="FFFFCC"/>
                </a:gs>
                <a:gs pos="100000">
                  <a:srgbClr val="76765E"/>
                </a:gs>
              </a:gsLst>
              <a:lin ang="5400000" scaled="1"/>
            </a:gradFill>
            <a:ln w="19050">
              <a:solidFill>
                <a:srgbClr val="000000"/>
              </a:solidFill>
              <a:miter lim="800000"/>
              <a:headEnd/>
              <a:tailEnd/>
            </a:ln>
          </p:spPr>
          <p:txBody>
            <a:bodyPr wrap="none" anchor="ctr"/>
            <a:lstStyle/>
            <a:p>
              <a:pPr eaLnBrk="0" hangingPunct="0">
                <a:buClrTx/>
                <a:buFontTx/>
                <a:buNone/>
              </a:pPr>
              <a:r>
                <a:rPr kumimoji="0" lang="en-US" altLang="zh-CN" sz="1000">
                  <a:solidFill>
                    <a:srgbClr val="000000"/>
                  </a:solidFill>
                </a:rPr>
                <a:t>ETL</a:t>
              </a:r>
              <a:r>
                <a:rPr kumimoji="0" lang="zh-CN" altLang="en-US" sz="1000">
                  <a:solidFill>
                    <a:srgbClr val="000000"/>
                  </a:solidFill>
                </a:rPr>
                <a:t>过程</a:t>
              </a:r>
            </a:p>
          </p:txBody>
        </p:sp>
        <p:sp>
          <p:nvSpPr>
            <p:cNvPr id="57429" name="Rectangle 432"/>
            <p:cNvSpPr>
              <a:spLocks noChangeArrowheads="1"/>
            </p:cNvSpPr>
            <p:nvPr/>
          </p:nvSpPr>
          <p:spPr bwMode="auto">
            <a:xfrm>
              <a:off x="585" y="2642"/>
              <a:ext cx="675" cy="197"/>
            </a:xfrm>
            <a:prstGeom prst="rect">
              <a:avLst/>
            </a:prstGeom>
            <a:gradFill rotWithShape="1">
              <a:gsLst>
                <a:gs pos="0">
                  <a:srgbClr val="764700"/>
                </a:gs>
                <a:gs pos="50000">
                  <a:srgbClr val="FF9900"/>
                </a:gs>
                <a:gs pos="100000">
                  <a:srgbClr val="764700"/>
                </a:gs>
              </a:gsLst>
              <a:lin ang="5400000" scaled="1"/>
            </a:gradFill>
            <a:ln w="19050">
              <a:solidFill>
                <a:srgbClr val="000000"/>
              </a:solidFill>
              <a:miter lim="800000"/>
              <a:headEnd/>
              <a:tailEnd/>
            </a:ln>
          </p:spPr>
          <p:txBody>
            <a:bodyPr wrap="none" anchor="ctr"/>
            <a:lstStyle/>
            <a:p>
              <a:pPr eaLnBrk="0" hangingPunct="0">
                <a:buClrTx/>
                <a:buFontTx/>
                <a:buNone/>
              </a:pPr>
              <a:r>
                <a:rPr kumimoji="0" lang="zh-CN" altLang="en-US" sz="1000">
                  <a:solidFill>
                    <a:srgbClr val="000000"/>
                  </a:solidFill>
                </a:rPr>
                <a:t>数据质量检查</a:t>
              </a:r>
            </a:p>
          </p:txBody>
        </p:sp>
        <p:sp>
          <p:nvSpPr>
            <p:cNvPr id="57430" name="Rectangle 433"/>
            <p:cNvSpPr>
              <a:spLocks noChangeArrowheads="1"/>
            </p:cNvSpPr>
            <p:nvPr/>
          </p:nvSpPr>
          <p:spPr bwMode="auto">
            <a:xfrm>
              <a:off x="585" y="2116"/>
              <a:ext cx="675" cy="244"/>
            </a:xfrm>
            <a:prstGeom prst="rect">
              <a:avLst/>
            </a:prstGeom>
            <a:gradFill rotWithShape="1">
              <a:gsLst>
                <a:gs pos="0">
                  <a:srgbClr val="5E4776"/>
                </a:gs>
                <a:gs pos="50000">
                  <a:srgbClr val="CC99FF"/>
                </a:gs>
                <a:gs pos="100000">
                  <a:srgbClr val="5E4776"/>
                </a:gs>
              </a:gsLst>
              <a:lin ang="5400000" scaled="1"/>
            </a:gradFill>
            <a:ln w="19050">
              <a:solidFill>
                <a:srgbClr val="000000"/>
              </a:solidFill>
              <a:miter lim="800000"/>
              <a:headEnd/>
              <a:tailEnd/>
            </a:ln>
          </p:spPr>
          <p:txBody>
            <a:bodyPr wrap="none" anchor="ctr"/>
            <a:lstStyle/>
            <a:p>
              <a:pPr eaLnBrk="0" hangingPunct="0">
                <a:buClrTx/>
                <a:buFontTx/>
                <a:buNone/>
              </a:pPr>
              <a:r>
                <a:rPr kumimoji="0" lang="zh-CN" altLang="en-US" sz="1000">
                  <a:solidFill>
                    <a:srgbClr val="000000"/>
                  </a:solidFill>
                </a:rPr>
                <a:t>调度控制／日志</a:t>
              </a:r>
            </a:p>
          </p:txBody>
        </p:sp>
        <p:sp>
          <p:nvSpPr>
            <p:cNvPr id="57431" name="Text Box 434"/>
            <p:cNvSpPr txBox="1">
              <a:spLocks noChangeArrowheads="1"/>
            </p:cNvSpPr>
            <p:nvPr/>
          </p:nvSpPr>
          <p:spPr bwMode="auto">
            <a:xfrm>
              <a:off x="566" y="1394"/>
              <a:ext cx="76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a:solidFill>
                    <a:srgbClr val="000000"/>
                  </a:solidFill>
                </a:rPr>
                <a:t>数据导入层</a:t>
              </a:r>
              <a:r>
                <a:rPr kumimoji="0" lang="en-US" altLang="zh-CN">
                  <a:solidFill>
                    <a:srgbClr val="000000"/>
                  </a:solidFill>
                </a:rPr>
                <a:t>/ETL</a:t>
              </a:r>
            </a:p>
          </p:txBody>
        </p:sp>
        <p:sp>
          <p:nvSpPr>
            <p:cNvPr id="57432" name="Rectangle 435"/>
            <p:cNvSpPr>
              <a:spLocks noChangeArrowheads="1"/>
            </p:cNvSpPr>
            <p:nvPr/>
          </p:nvSpPr>
          <p:spPr bwMode="auto">
            <a:xfrm>
              <a:off x="585" y="2839"/>
              <a:ext cx="675" cy="241"/>
            </a:xfrm>
            <a:prstGeom prst="rect">
              <a:avLst/>
            </a:prstGeom>
            <a:gradFill rotWithShape="1">
              <a:gsLst>
                <a:gs pos="0">
                  <a:srgbClr val="767647"/>
                </a:gs>
                <a:gs pos="50000">
                  <a:srgbClr val="FFFF99"/>
                </a:gs>
                <a:gs pos="100000">
                  <a:srgbClr val="767647"/>
                </a:gs>
              </a:gsLst>
              <a:lin ang="5400000" scaled="1"/>
            </a:gradFill>
            <a:ln w="19050">
              <a:solidFill>
                <a:srgbClr val="000000"/>
              </a:solidFill>
              <a:miter lim="800000"/>
              <a:headEnd/>
              <a:tailEnd/>
            </a:ln>
          </p:spPr>
          <p:txBody>
            <a:bodyPr wrap="none" anchor="ctr"/>
            <a:lstStyle/>
            <a:p>
              <a:pPr>
                <a:buClrTx/>
                <a:buFontTx/>
                <a:buNone/>
              </a:pPr>
              <a:r>
                <a:rPr kumimoji="0" lang="zh-CN" altLang="en-US" sz="1000">
                  <a:solidFill>
                    <a:srgbClr val="000000"/>
                  </a:solidFill>
                </a:rPr>
                <a:t>出错处理回溯</a:t>
              </a:r>
            </a:p>
          </p:txBody>
        </p:sp>
        <p:sp>
          <p:nvSpPr>
            <p:cNvPr id="57433" name="Line 436"/>
            <p:cNvSpPr>
              <a:spLocks noChangeShapeType="1"/>
            </p:cNvSpPr>
            <p:nvPr/>
          </p:nvSpPr>
          <p:spPr bwMode="auto">
            <a:xfrm>
              <a:off x="387" y="3253"/>
              <a:ext cx="18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4" name="Line 437"/>
            <p:cNvSpPr>
              <a:spLocks noChangeShapeType="1"/>
            </p:cNvSpPr>
            <p:nvPr/>
          </p:nvSpPr>
          <p:spPr bwMode="auto">
            <a:xfrm>
              <a:off x="162" y="3253"/>
              <a:ext cx="13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35" name="Rectangle 438"/>
            <p:cNvSpPr>
              <a:spLocks noChangeArrowheads="1"/>
            </p:cNvSpPr>
            <p:nvPr/>
          </p:nvSpPr>
          <p:spPr bwMode="auto">
            <a:xfrm>
              <a:off x="297" y="2733"/>
              <a:ext cx="96" cy="73"/>
            </a:xfrm>
            <a:prstGeom prst="rect">
              <a:avLst/>
            </a:prstGeom>
            <a:solidFill>
              <a:srgbClr val="FFCC00"/>
            </a:solidFill>
            <a:ln w="12700">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436" name="Line 439"/>
            <p:cNvSpPr>
              <a:spLocks noChangeShapeType="1"/>
            </p:cNvSpPr>
            <p:nvPr/>
          </p:nvSpPr>
          <p:spPr bwMode="auto">
            <a:xfrm flipV="1">
              <a:off x="342" y="2461"/>
              <a:ext cx="0" cy="2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37" name="Rectangle 440"/>
            <p:cNvSpPr>
              <a:spLocks noChangeArrowheads="1"/>
            </p:cNvSpPr>
            <p:nvPr/>
          </p:nvSpPr>
          <p:spPr bwMode="auto">
            <a:xfrm>
              <a:off x="297" y="1979"/>
              <a:ext cx="96" cy="73"/>
            </a:xfrm>
            <a:prstGeom prst="rect">
              <a:avLst/>
            </a:prstGeom>
            <a:solidFill>
              <a:srgbClr val="FFCC00"/>
            </a:solidFill>
            <a:ln w="12700">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438" name="Line 441"/>
            <p:cNvSpPr>
              <a:spLocks noChangeShapeType="1"/>
            </p:cNvSpPr>
            <p:nvPr/>
          </p:nvSpPr>
          <p:spPr bwMode="auto">
            <a:xfrm flipH="1">
              <a:off x="342" y="2052"/>
              <a:ext cx="6" cy="3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39" name="AutoShape 442"/>
            <p:cNvSpPr>
              <a:spLocks noChangeArrowheads="1"/>
            </p:cNvSpPr>
            <p:nvPr/>
          </p:nvSpPr>
          <p:spPr bwMode="auto">
            <a:xfrm>
              <a:off x="27" y="1738"/>
              <a:ext cx="149" cy="172"/>
            </a:xfrm>
            <a:prstGeom prst="can">
              <a:avLst>
                <a:gd name="adj" fmla="val 17438"/>
              </a:avLst>
            </a:prstGeom>
            <a:gradFill rotWithShape="0">
              <a:gsLst>
                <a:gs pos="0">
                  <a:srgbClr val="FF9900"/>
                </a:gs>
                <a:gs pos="50000">
                  <a:srgbClr val="FFFFCC"/>
                </a:gs>
                <a:gs pos="100000">
                  <a:srgbClr val="FF9900"/>
                </a:gs>
              </a:gsLst>
              <a:lin ang="0" scaled="1"/>
            </a:gradFill>
            <a:ln w="12700">
              <a:solidFill>
                <a:srgbClr val="000000"/>
              </a:solidFill>
              <a:round/>
              <a:headEnd/>
              <a:tailEnd/>
            </a:ln>
          </p:spPr>
          <p:txBody>
            <a:bodyPr wrap="none" anchor="ctr"/>
            <a:lstStyle/>
            <a:p>
              <a:pPr eaLnBrk="0" hangingPunct="0">
                <a:buClrTx/>
                <a:buFontTx/>
                <a:buNone/>
              </a:pPr>
              <a:endParaRPr kumimoji="0" lang="en-AU" altLang="zh-CN">
                <a:solidFill>
                  <a:srgbClr val="000000"/>
                </a:solidFill>
              </a:endParaRPr>
            </a:p>
          </p:txBody>
        </p:sp>
        <p:sp>
          <p:nvSpPr>
            <p:cNvPr id="57440" name="Line 443"/>
            <p:cNvSpPr>
              <a:spLocks noChangeShapeType="1"/>
            </p:cNvSpPr>
            <p:nvPr/>
          </p:nvSpPr>
          <p:spPr bwMode="auto">
            <a:xfrm>
              <a:off x="162" y="2013"/>
              <a:ext cx="13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41" name="Line 444"/>
            <p:cNvSpPr>
              <a:spLocks noChangeShapeType="1"/>
            </p:cNvSpPr>
            <p:nvPr/>
          </p:nvSpPr>
          <p:spPr bwMode="auto">
            <a:xfrm>
              <a:off x="162" y="2427"/>
              <a:ext cx="13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42" name="Line 445"/>
            <p:cNvSpPr>
              <a:spLocks noChangeShapeType="1"/>
            </p:cNvSpPr>
            <p:nvPr/>
          </p:nvSpPr>
          <p:spPr bwMode="auto">
            <a:xfrm>
              <a:off x="162" y="2737"/>
              <a:ext cx="13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43" name="Line 446"/>
            <p:cNvSpPr>
              <a:spLocks noChangeShapeType="1"/>
            </p:cNvSpPr>
            <p:nvPr/>
          </p:nvSpPr>
          <p:spPr bwMode="auto">
            <a:xfrm flipV="1">
              <a:off x="2676" y="1738"/>
              <a:ext cx="0" cy="1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4" name="Line 447"/>
            <p:cNvSpPr>
              <a:spLocks noChangeShapeType="1"/>
            </p:cNvSpPr>
            <p:nvPr/>
          </p:nvSpPr>
          <p:spPr bwMode="auto">
            <a:xfrm>
              <a:off x="2676" y="3184"/>
              <a:ext cx="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5" name="Text Box 448"/>
            <p:cNvSpPr txBox="1">
              <a:spLocks noChangeArrowheads="1"/>
            </p:cNvSpPr>
            <p:nvPr/>
          </p:nvSpPr>
          <p:spPr bwMode="auto">
            <a:xfrm>
              <a:off x="27" y="1401"/>
              <a:ext cx="49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a:solidFill>
                    <a:srgbClr val="000000"/>
                  </a:solidFill>
                </a:rPr>
                <a:t>源数据层</a:t>
              </a:r>
            </a:p>
          </p:txBody>
        </p:sp>
        <p:sp>
          <p:nvSpPr>
            <p:cNvPr id="57446" name="Line 449"/>
            <p:cNvSpPr>
              <a:spLocks noChangeShapeType="1"/>
            </p:cNvSpPr>
            <p:nvPr/>
          </p:nvSpPr>
          <p:spPr bwMode="auto">
            <a:xfrm flipV="1">
              <a:off x="2271" y="3149"/>
              <a:ext cx="0" cy="1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7447" name="Group 455"/>
            <p:cNvGrpSpPr>
              <a:grpSpLocks/>
            </p:cNvGrpSpPr>
            <p:nvPr/>
          </p:nvGrpSpPr>
          <p:grpSpPr bwMode="auto">
            <a:xfrm>
              <a:off x="1866" y="2255"/>
              <a:ext cx="524" cy="378"/>
              <a:chOff x="1584" y="672"/>
              <a:chExt cx="2976" cy="2304"/>
            </a:xfrm>
          </p:grpSpPr>
          <p:sp>
            <p:nvSpPr>
              <p:cNvPr id="57598" name="Rectangle 456"/>
              <p:cNvSpPr>
                <a:spLocks noChangeArrowheads="1"/>
              </p:cNvSpPr>
              <p:nvPr/>
            </p:nvSpPr>
            <p:spPr bwMode="auto">
              <a:xfrm>
                <a:off x="2256" y="1152"/>
                <a:ext cx="576" cy="528"/>
              </a:xfrm>
              <a:prstGeom prst="rect">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99" name="Rectangle 457"/>
              <p:cNvSpPr>
                <a:spLocks noChangeArrowheads="1"/>
              </p:cNvSpPr>
              <p:nvPr/>
            </p:nvSpPr>
            <p:spPr bwMode="auto">
              <a:xfrm>
                <a:off x="3120" y="672"/>
                <a:ext cx="576" cy="384"/>
              </a:xfrm>
              <a:prstGeom prst="rect">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600" name="Rectangle 458"/>
              <p:cNvSpPr>
                <a:spLocks noChangeArrowheads="1"/>
              </p:cNvSpPr>
              <p:nvPr/>
            </p:nvSpPr>
            <p:spPr bwMode="auto">
              <a:xfrm>
                <a:off x="2976" y="1344"/>
                <a:ext cx="864" cy="1056"/>
              </a:xfrm>
              <a:prstGeom prst="rect">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601" name="Rectangle 459"/>
              <p:cNvSpPr>
                <a:spLocks noChangeArrowheads="1"/>
              </p:cNvSpPr>
              <p:nvPr/>
            </p:nvSpPr>
            <p:spPr bwMode="auto">
              <a:xfrm>
                <a:off x="3984" y="2064"/>
                <a:ext cx="576" cy="912"/>
              </a:xfrm>
              <a:prstGeom prst="rect">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602" name="Rectangle 460"/>
              <p:cNvSpPr>
                <a:spLocks noChangeArrowheads="1"/>
              </p:cNvSpPr>
              <p:nvPr/>
            </p:nvSpPr>
            <p:spPr bwMode="auto">
              <a:xfrm>
                <a:off x="3984" y="1200"/>
                <a:ext cx="576" cy="432"/>
              </a:xfrm>
              <a:prstGeom prst="rect">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cxnSp>
            <p:nvCxnSpPr>
              <p:cNvPr id="57603" name="AutoShape 461"/>
              <p:cNvCxnSpPr>
                <a:cxnSpLocks noChangeShapeType="1"/>
                <a:stCxn id="57599" idx="2"/>
                <a:endCxn id="57600" idx="0"/>
              </p:cNvCxnSpPr>
              <p:nvPr/>
            </p:nvCxnSpPr>
            <p:spPr bwMode="auto">
              <a:xfrm>
                <a:off x="3408" y="1056"/>
                <a:ext cx="0" cy="28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7604" name="AutoShape 462"/>
              <p:cNvCxnSpPr>
                <a:cxnSpLocks noChangeShapeType="1"/>
                <a:stCxn id="57599" idx="3"/>
                <a:endCxn id="57602" idx="0"/>
              </p:cNvCxnSpPr>
              <p:nvPr/>
            </p:nvCxnSpPr>
            <p:spPr bwMode="auto">
              <a:xfrm>
                <a:off x="3696" y="864"/>
                <a:ext cx="576" cy="336"/>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605" name="AutoShape 463"/>
              <p:cNvCxnSpPr>
                <a:cxnSpLocks noChangeShapeType="1"/>
                <a:stCxn id="57599" idx="1"/>
                <a:endCxn id="57598" idx="0"/>
              </p:cNvCxnSpPr>
              <p:nvPr/>
            </p:nvCxnSpPr>
            <p:spPr bwMode="auto">
              <a:xfrm rot="10800000" flipV="1">
                <a:off x="2544" y="864"/>
                <a:ext cx="576" cy="288"/>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606" name="AutoShape 464"/>
              <p:cNvCxnSpPr>
                <a:cxnSpLocks noChangeShapeType="1"/>
                <a:stCxn id="57600" idx="2"/>
                <a:endCxn id="57601" idx="1"/>
              </p:cNvCxnSpPr>
              <p:nvPr/>
            </p:nvCxnSpPr>
            <p:spPr bwMode="auto">
              <a:xfrm rot="16200000" flipH="1">
                <a:off x="3636" y="2172"/>
                <a:ext cx="120" cy="576"/>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607" name="AutoShape 465"/>
              <p:cNvCxnSpPr>
                <a:cxnSpLocks noChangeShapeType="1"/>
                <a:stCxn id="57602" idx="2"/>
                <a:endCxn id="57601" idx="0"/>
              </p:cNvCxnSpPr>
              <p:nvPr/>
            </p:nvCxnSpPr>
            <p:spPr bwMode="auto">
              <a:xfrm>
                <a:off x="4272" y="1632"/>
                <a:ext cx="0" cy="43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7608" name="Rectangle 466"/>
              <p:cNvSpPr>
                <a:spLocks noChangeArrowheads="1"/>
              </p:cNvSpPr>
              <p:nvPr/>
            </p:nvSpPr>
            <p:spPr bwMode="auto">
              <a:xfrm>
                <a:off x="1584" y="1920"/>
                <a:ext cx="576" cy="432"/>
              </a:xfrm>
              <a:prstGeom prst="rect">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609" name="Rectangle 467"/>
              <p:cNvSpPr>
                <a:spLocks noChangeArrowheads="1"/>
              </p:cNvSpPr>
              <p:nvPr/>
            </p:nvSpPr>
            <p:spPr bwMode="auto">
              <a:xfrm>
                <a:off x="2256" y="2544"/>
                <a:ext cx="576" cy="432"/>
              </a:xfrm>
              <a:prstGeom prst="rect">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cxnSp>
            <p:nvCxnSpPr>
              <p:cNvPr id="57610" name="AutoShape 468"/>
              <p:cNvCxnSpPr>
                <a:cxnSpLocks noChangeShapeType="1"/>
                <a:stCxn id="57598" idx="1"/>
                <a:endCxn id="57608" idx="0"/>
              </p:cNvCxnSpPr>
              <p:nvPr/>
            </p:nvCxnSpPr>
            <p:spPr bwMode="auto">
              <a:xfrm rot="10800000" flipV="1">
                <a:off x="1872" y="1416"/>
                <a:ext cx="384" cy="504"/>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611" name="AutoShape 469"/>
              <p:cNvCxnSpPr>
                <a:cxnSpLocks noChangeShapeType="1"/>
                <a:stCxn id="57608" idx="2"/>
                <a:endCxn id="57609" idx="1"/>
              </p:cNvCxnSpPr>
              <p:nvPr/>
            </p:nvCxnSpPr>
            <p:spPr bwMode="auto">
              <a:xfrm rot="16200000" flipH="1">
                <a:off x="1860" y="2364"/>
                <a:ext cx="408" cy="384"/>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612" name="AutoShape 470"/>
              <p:cNvCxnSpPr>
                <a:cxnSpLocks noChangeShapeType="1"/>
                <a:stCxn id="57600" idx="1"/>
                <a:endCxn id="57609" idx="0"/>
              </p:cNvCxnSpPr>
              <p:nvPr/>
            </p:nvCxnSpPr>
            <p:spPr bwMode="auto">
              <a:xfrm rot="10800000" flipV="1">
                <a:off x="2544" y="1872"/>
                <a:ext cx="432" cy="672"/>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grpSp>
        <p:sp>
          <p:nvSpPr>
            <p:cNvPr id="57448" name="Text Box 471"/>
            <p:cNvSpPr txBox="1">
              <a:spLocks noChangeArrowheads="1"/>
            </p:cNvSpPr>
            <p:nvPr/>
          </p:nvSpPr>
          <p:spPr bwMode="auto">
            <a:xfrm>
              <a:off x="2160" y="1929"/>
              <a:ext cx="56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a:solidFill>
                    <a:srgbClr val="000000"/>
                  </a:solidFill>
                </a:rPr>
                <a:t>EDW</a:t>
              </a:r>
            </a:p>
          </p:txBody>
        </p:sp>
        <p:sp>
          <p:nvSpPr>
            <p:cNvPr id="57449" name="Text Box 472"/>
            <p:cNvSpPr txBox="1">
              <a:spLocks noChangeArrowheads="1"/>
            </p:cNvSpPr>
            <p:nvPr/>
          </p:nvSpPr>
          <p:spPr bwMode="auto">
            <a:xfrm>
              <a:off x="1899" y="2667"/>
              <a:ext cx="461"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HDS-PDM</a:t>
              </a:r>
            </a:p>
          </p:txBody>
        </p:sp>
        <p:sp>
          <p:nvSpPr>
            <p:cNvPr id="57450" name="Line 473"/>
            <p:cNvSpPr>
              <a:spLocks noChangeShapeType="1"/>
            </p:cNvSpPr>
            <p:nvPr/>
          </p:nvSpPr>
          <p:spPr bwMode="auto">
            <a:xfrm>
              <a:off x="1213" y="2633"/>
              <a:ext cx="21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51" name="Line 474"/>
            <p:cNvSpPr>
              <a:spLocks noChangeShapeType="1"/>
            </p:cNvSpPr>
            <p:nvPr/>
          </p:nvSpPr>
          <p:spPr bwMode="auto">
            <a:xfrm>
              <a:off x="1213" y="2564"/>
              <a:ext cx="2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52" name="Line 475"/>
            <p:cNvSpPr>
              <a:spLocks noChangeShapeType="1"/>
            </p:cNvSpPr>
            <p:nvPr/>
          </p:nvSpPr>
          <p:spPr bwMode="auto">
            <a:xfrm>
              <a:off x="1213" y="2702"/>
              <a:ext cx="2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7453" name="Group 225"/>
            <p:cNvGrpSpPr>
              <a:grpSpLocks/>
            </p:cNvGrpSpPr>
            <p:nvPr/>
          </p:nvGrpSpPr>
          <p:grpSpPr bwMode="auto">
            <a:xfrm>
              <a:off x="2541" y="2289"/>
              <a:ext cx="494" cy="344"/>
              <a:chOff x="1584" y="672"/>
              <a:chExt cx="2976" cy="2304"/>
            </a:xfrm>
          </p:grpSpPr>
          <p:sp>
            <p:nvSpPr>
              <p:cNvPr id="57583" name="Rectangle 226"/>
              <p:cNvSpPr>
                <a:spLocks noChangeArrowheads="1"/>
              </p:cNvSpPr>
              <p:nvPr/>
            </p:nvSpPr>
            <p:spPr bwMode="auto">
              <a:xfrm>
                <a:off x="2256" y="1152"/>
                <a:ext cx="576" cy="528"/>
              </a:xfrm>
              <a:prstGeom prst="rect">
                <a:avLst/>
              </a:prstGeom>
              <a:solidFill>
                <a:srgbClr val="FFCC66"/>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84" name="Rectangle 227"/>
              <p:cNvSpPr>
                <a:spLocks noChangeArrowheads="1"/>
              </p:cNvSpPr>
              <p:nvPr/>
            </p:nvSpPr>
            <p:spPr bwMode="auto">
              <a:xfrm>
                <a:off x="3120" y="672"/>
                <a:ext cx="576" cy="384"/>
              </a:xfrm>
              <a:prstGeom prst="rect">
                <a:avLst/>
              </a:prstGeom>
              <a:solidFill>
                <a:srgbClr val="FFCC66"/>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85" name="Rectangle 228"/>
              <p:cNvSpPr>
                <a:spLocks noChangeArrowheads="1"/>
              </p:cNvSpPr>
              <p:nvPr/>
            </p:nvSpPr>
            <p:spPr bwMode="auto">
              <a:xfrm>
                <a:off x="2976" y="1344"/>
                <a:ext cx="864" cy="1056"/>
              </a:xfrm>
              <a:prstGeom prst="rect">
                <a:avLst/>
              </a:prstGeom>
              <a:solidFill>
                <a:srgbClr val="FFCC66"/>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86" name="Rectangle 229"/>
              <p:cNvSpPr>
                <a:spLocks noChangeArrowheads="1"/>
              </p:cNvSpPr>
              <p:nvPr/>
            </p:nvSpPr>
            <p:spPr bwMode="auto">
              <a:xfrm>
                <a:off x="3984" y="2064"/>
                <a:ext cx="576" cy="912"/>
              </a:xfrm>
              <a:prstGeom prst="rect">
                <a:avLst/>
              </a:prstGeom>
              <a:solidFill>
                <a:srgbClr val="FFCC66"/>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87" name="Rectangle 230"/>
              <p:cNvSpPr>
                <a:spLocks noChangeArrowheads="1"/>
              </p:cNvSpPr>
              <p:nvPr/>
            </p:nvSpPr>
            <p:spPr bwMode="auto">
              <a:xfrm>
                <a:off x="3984" y="1200"/>
                <a:ext cx="576" cy="432"/>
              </a:xfrm>
              <a:prstGeom prst="rect">
                <a:avLst/>
              </a:prstGeom>
              <a:solidFill>
                <a:srgbClr val="FFCC66"/>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cxnSp>
            <p:nvCxnSpPr>
              <p:cNvPr id="57588" name="AutoShape 231"/>
              <p:cNvCxnSpPr>
                <a:cxnSpLocks noChangeShapeType="1"/>
                <a:stCxn id="57584" idx="2"/>
                <a:endCxn id="57585" idx="0"/>
              </p:cNvCxnSpPr>
              <p:nvPr/>
            </p:nvCxnSpPr>
            <p:spPr bwMode="auto">
              <a:xfrm>
                <a:off x="3408" y="1056"/>
                <a:ext cx="0" cy="28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7589" name="AutoShape 232"/>
              <p:cNvCxnSpPr>
                <a:cxnSpLocks noChangeShapeType="1"/>
                <a:stCxn id="57584" idx="3"/>
                <a:endCxn id="57587" idx="0"/>
              </p:cNvCxnSpPr>
              <p:nvPr/>
            </p:nvCxnSpPr>
            <p:spPr bwMode="auto">
              <a:xfrm>
                <a:off x="3696" y="864"/>
                <a:ext cx="576" cy="336"/>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90" name="AutoShape 233"/>
              <p:cNvCxnSpPr>
                <a:cxnSpLocks noChangeShapeType="1"/>
                <a:stCxn id="57584" idx="1"/>
                <a:endCxn id="57583" idx="0"/>
              </p:cNvCxnSpPr>
              <p:nvPr/>
            </p:nvCxnSpPr>
            <p:spPr bwMode="auto">
              <a:xfrm rot="10800000" flipV="1">
                <a:off x="2544" y="864"/>
                <a:ext cx="576" cy="288"/>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91" name="AutoShape 234"/>
              <p:cNvCxnSpPr>
                <a:cxnSpLocks noChangeShapeType="1"/>
                <a:stCxn id="57585" idx="2"/>
                <a:endCxn id="57586" idx="1"/>
              </p:cNvCxnSpPr>
              <p:nvPr/>
            </p:nvCxnSpPr>
            <p:spPr bwMode="auto">
              <a:xfrm rot="16200000" flipH="1">
                <a:off x="3636" y="2172"/>
                <a:ext cx="120" cy="576"/>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92" name="AutoShape 235"/>
              <p:cNvCxnSpPr>
                <a:cxnSpLocks noChangeShapeType="1"/>
                <a:stCxn id="57587" idx="2"/>
                <a:endCxn id="57586" idx="0"/>
              </p:cNvCxnSpPr>
              <p:nvPr/>
            </p:nvCxnSpPr>
            <p:spPr bwMode="auto">
              <a:xfrm>
                <a:off x="4272" y="1632"/>
                <a:ext cx="0" cy="43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7593" name="Rectangle 236"/>
              <p:cNvSpPr>
                <a:spLocks noChangeArrowheads="1"/>
              </p:cNvSpPr>
              <p:nvPr/>
            </p:nvSpPr>
            <p:spPr bwMode="auto">
              <a:xfrm>
                <a:off x="1584" y="1920"/>
                <a:ext cx="576" cy="432"/>
              </a:xfrm>
              <a:prstGeom prst="rect">
                <a:avLst/>
              </a:prstGeom>
              <a:solidFill>
                <a:srgbClr val="FFCC66"/>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94" name="Rectangle 237"/>
              <p:cNvSpPr>
                <a:spLocks noChangeArrowheads="1"/>
              </p:cNvSpPr>
              <p:nvPr/>
            </p:nvSpPr>
            <p:spPr bwMode="auto">
              <a:xfrm>
                <a:off x="2256" y="2544"/>
                <a:ext cx="576" cy="432"/>
              </a:xfrm>
              <a:prstGeom prst="rect">
                <a:avLst/>
              </a:prstGeom>
              <a:solidFill>
                <a:srgbClr val="FFCC66"/>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cxnSp>
            <p:nvCxnSpPr>
              <p:cNvPr id="57595" name="AutoShape 238"/>
              <p:cNvCxnSpPr>
                <a:cxnSpLocks noChangeShapeType="1"/>
                <a:stCxn id="57583" idx="1"/>
                <a:endCxn id="57593" idx="0"/>
              </p:cNvCxnSpPr>
              <p:nvPr/>
            </p:nvCxnSpPr>
            <p:spPr bwMode="auto">
              <a:xfrm rot="10800000" flipV="1">
                <a:off x="1872" y="1416"/>
                <a:ext cx="384" cy="504"/>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96" name="AutoShape 239"/>
              <p:cNvCxnSpPr>
                <a:cxnSpLocks noChangeShapeType="1"/>
                <a:stCxn id="57593" idx="2"/>
                <a:endCxn id="57594" idx="1"/>
              </p:cNvCxnSpPr>
              <p:nvPr/>
            </p:nvCxnSpPr>
            <p:spPr bwMode="auto">
              <a:xfrm rot="16200000" flipH="1">
                <a:off x="1860" y="2364"/>
                <a:ext cx="408" cy="384"/>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97" name="AutoShape 240"/>
              <p:cNvCxnSpPr>
                <a:cxnSpLocks noChangeShapeType="1"/>
                <a:stCxn id="57585" idx="1"/>
                <a:endCxn id="57594" idx="0"/>
              </p:cNvCxnSpPr>
              <p:nvPr/>
            </p:nvCxnSpPr>
            <p:spPr bwMode="auto">
              <a:xfrm rot="10800000" flipV="1">
                <a:off x="2544" y="1872"/>
                <a:ext cx="432" cy="672"/>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grpSp>
        <p:grpSp>
          <p:nvGrpSpPr>
            <p:cNvPr id="57454" name="Group 241"/>
            <p:cNvGrpSpPr>
              <a:grpSpLocks/>
            </p:cNvGrpSpPr>
            <p:nvPr/>
          </p:nvGrpSpPr>
          <p:grpSpPr bwMode="auto">
            <a:xfrm>
              <a:off x="2091" y="2812"/>
              <a:ext cx="231" cy="258"/>
              <a:chOff x="1584" y="672"/>
              <a:chExt cx="2976" cy="2304"/>
            </a:xfrm>
          </p:grpSpPr>
          <p:sp>
            <p:nvSpPr>
              <p:cNvPr id="57568" name="Rectangle 242"/>
              <p:cNvSpPr>
                <a:spLocks noChangeArrowheads="1"/>
              </p:cNvSpPr>
              <p:nvPr/>
            </p:nvSpPr>
            <p:spPr bwMode="auto">
              <a:xfrm>
                <a:off x="2256" y="1152"/>
                <a:ext cx="576" cy="528"/>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69" name="Rectangle 243"/>
              <p:cNvSpPr>
                <a:spLocks noChangeArrowheads="1"/>
              </p:cNvSpPr>
              <p:nvPr/>
            </p:nvSpPr>
            <p:spPr bwMode="auto">
              <a:xfrm>
                <a:off x="3120" y="672"/>
                <a:ext cx="576" cy="384"/>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70" name="Rectangle 244"/>
              <p:cNvSpPr>
                <a:spLocks noChangeArrowheads="1"/>
              </p:cNvSpPr>
              <p:nvPr/>
            </p:nvSpPr>
            <p:spPr bwMode="auto">
              <a:xfrm>
                <a:off x="2976" y="1344"/>
                <a:ext cx="864" cy="1056"/>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71" name="Rectangle 245"/>
              <p:cNvSpPr>
                <a:spLocks noChangeArrowheads="1"/>
              </p:cNvSpPr>
              <p:nvPr/>
            </p:nvSpPr>
            <p:spPr bwMode="auto">
              <a:xfrm>
                <a:off x="3984" y="2064"/>
                <a:ext cx="576" cy="912"/>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72" name="Rectangle 246"/>
              <p:cNvSpPr>
                <a:spLocks noChangeArrowheads="1"/>
              </p:cNvSpPr>
              <p:nvPr/>
            </p:nvSpPr>
            <p:spPr bwMode="auto">
              <a:xfrm>
                <a:off x="3984" y="1200"/>
                <a:ext cx="576" cy="432"/>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cxnSp>
            <p:nvCxnSpPr>
              <p:cNvPr id="57573" name="AutoShape 247"/>
              <p:cNvCxnSpPr>
                <a:cxnSpLocks noChangeShapeType="1"/>
                <a:stCxn id="57569" idx="2"/>
                <a:endCxn id="57570" idx="0"/>
              </p:cNvCxnSpPr>
              <p:nvPr/>
            </p:nvCxnSpPr>
            <p:spPr bwMode="auto">
              <a:xfrm>
                <a:off x="3408" y="1056"/>
                <a:ext cx="0" cy="28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7574" name="AutoShape 248"/>
              <p:cNvCxnSpPr>
                <a:cxnSpLocks noChangeShapeType="1"/>
                <a:stCxn id="57569" idx="3"/>
                <a:endCxn id="57572" idx="0"/>
              </p:cNvCxnSpPr>
              <p:nvPr/>
            </p:nvCxnSpPr>
            <p:spPr bwMode="auto">
              <a:xfrm>
                <a:off x="3696" y="864"/>
                <a:ext cx="576" cy="336"/>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75" name="AutoShape 249"/>
              <p:cNvCxnSpPr>
                <a:cxnSpLocks noChangeShapeType="1"/>
                <a:stCxn id="57569" idx="1"/>
                <a:endCxn id="57568" idx="0"/>
              </p:cNvCxnSpPr>
              <p:nvPr/>
            </p:nvCxnSpPr>
            <p:spPr bwMode="auto">
              <a:xfrm rot="10800000" flipV="1">
                <a:off x="2544" y="864"/>
                <a:ext cx="576" cy="288"/>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76" name="AutoShape 250"/>
              <p:cNvCxnSpPr>
                <a:cxnSpLocks noChangeShapeType="1"/>
                <a:stCxn id="57570" idx="2"/>
                <a:endCxn id="57571" idx="1"/>
              </p:cNvCxnSpPr>
              <p:nvPr/>
            </p:nvCxnSpPr>
            <p:spPr bwMode="auto">
              <a:xfrm rot="16200000" flipH="1">
                <a:off x="3636" y="2172"/>
                <a:ext cx="120" cy="576"/>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77" name="AutoShape 251"/>
              <p:cNvCxnSpPr>
                <a:cxnSpLocks noChangeShapeType="1"/>
                <a:stCxn id="57572" idx="2"/>
                <a:endCxn id="57571" idx="0"/>
              </p:cNvCxnSpPr>
              <p:nvPr/>
            </p:nvCxnSpPr>
            <p:spPr bwMode="auto">
              <a:xfrm>
                <a:off x="4272" y="1632"/>
                <a:ext cx="0" cy="43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7578" name="Rectangle 252"/>
              <p:cNvSpPr>
                <a:spLocks noChangeArrowheads="1"/>
              </p:cNvSpPr>
              <p:nvPr/>
            </p:nvSpPr>
            <p:spPr bwMode="auto">
              <a:xfrm>
                <a:off x="1584" y="1920"/>
                <a:ext cx="576" cy="432"/>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79" name="Rectangle 253"/>
              <p:cNvSpPr>
                <a:spLocks noChangeArrowheads="1"/>
              </p:cNvSpPr>
              <p:nvPr/>
            </p:nvSpPr>
            <p:spPr bwMode="auto">
              <a:xfrm>
                <a:off x="2256" y="2544"/>
                <a:ext cx="576" cy="432"/>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cxnSp>
            <p:nvCxnSpPr>
              <p:cNvPr id="57580" name="AutoShape 254"/>
              <p:cNvCxnSpPr>
                <a:cxnSpLocks noChangeShapeType="1"/>
                <a:stCxn id="57568" idx="1"/>
                <a:endCxn id="57578" idx="0"/>
              </p:cNvCxnSpPr>
              <p:nvPr/>
            </p:nvCxnSpPr>
            <p:spPr bwMode="auto">
              <a:xfrm rot="10800000" flipV="1">
                <a:off x="1872" y="1416"/>
                <a:ext cx="384" cy="504"/>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81" name="AutoShape 255"/>
              <p:cNvCxnSpPr>
                <a:cxnSpLocks noChangeShapeType="1"/>
                <a:stCxn id="57578" idx="2"/>
                <a:endCxn id="57579" idx="1"/>
              </p:cNvCxnSpPr>
              <p:nvPr/>
            </p:nvCxnSpPr>
            <p:spPr bwMode="auto">
              <a:xfrm rot="16200000" flipH="1">
                <a:off x="1860" y="2364"/>
                <a:ext cx="408" cy="384"/>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82" name="AutoShape 256"/>
              <p:cNvCxnSpPr>
                <a:cxnSpLocks noChangeShapeType="1"/>
                <a:stCxn id="57570" idx="1"/>
                <a:endCxn id="57579" idx="0"/>
              </p:cNvCxnSpPr>
              <p:nvPr/>
            </p:nvCxnSpPr>
            <p:spPr bwMode="auto">
              <a:xfrm rot="10800000" flipV="1">
                <a:off x="2544" y="1872"/>
                <a:ext cx="432" cy="672"/>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grpSp>
        <p:sp>
          <p:nvSpPr>
            <p:cNvPr id="57455" name="Text Box 257"/>
            <p:cNvSpPr txBox="1">
              <a:spLocks noChangeArrowheads="1"/>
            </p:cNvSpPr>
            <p:nvPr/>
          </p:nvSpPr>
          <p:spPr bwMode="auto">
            <a:xfrm>
              <a:off x="2001" y="3053"/>
              <a:ext cx="38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XBRL</a:t>
              </a:r>
            </a:p>
          </p:txBody>
        </p:sp>
        <p:grpSp>
          <p:nvGrpSpPr>
            <p:cNvPr id="57456" name="Group 259"/>
            <p:cNvGrpSpPr>
              <a:grpSpLocks/>
            </p:cNvGrpSpPr>
            <p:nvPr/>
          </p:nvGrpSpPr>
          <p:grpSpPr bwMode="auto">
            <a:xfrm>
              <a:off x="2734" y="2839"/>
              <a:ext cx="231" cy="258"/>
              <a:chOff x="1584" y="672"/>
              <a:chExt cx="2976" cy="2304"/>
            </a:xfrm>
          </p:grpSpPr>
          <p:sp>
            <p:nvSpPr>
              <p:cNvPr id="57553" name="Rectangle 260"/>
              <p:cNvSpPr>
                <a:spLocks noChangeArrowheads="1"/>
              </p:cNvSpPr>
              <p:nvPr/>
            </p:nvSpPr>
            <p:spPr bwMode="auto">
              <a:xfrm>
                <a:off x="2256" y="1152"/>
                <a:ext cx="576" cy="528"/>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54" name="Rectangle 261"/>
              <p:cNvSpPr>
                <a:spLocks noChangeArrowheads="1"/>
              </p:cNvSpPr>
              <p:nvPr/>
            </p:nvSpPr>
            <p:spPr bwMode="auto">
              <a:xfrm>
                <a:off x="3120" y="672"/>
                <a:ext cx="576" cy="384"/>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55" name="Rectangle 262"/>
              <p:cNvSpPr>
                <a:spLocks noChangeArrowheads="1"/>
              </p:cNvSpPr>
              <p:nvPr/>
            </p:nvSpPr>
            <p:spPr bwMode="auto">
              <a:xfrm>
                <a:off x="2976" y="1344"/>
                <a:ext cx="864" cy="1056"/>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56" name="Rectangle 263"/>
              <p:cNvSpPr>
                <a:spLocks noChangeArrowheads="1"/>
              </p:cNvSpPr>
              <p:nvPr/>
            </p:nvSpPr>
            <p:spPr bwMode="auto">
              <a:xfrm>
                <a:off x="3984" y="2064"/>
                <a:ext cx="576" cy="912"/>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57" name="Rectangle 264"/>
              <p:cNvSpPr>
                <a:spLocks noChangeArrowheads="1"/>
              </p:cNvSpPr>
              <p:nvPr/>
            </p:nvSpPr>
            <p:spPr bwMode="auto">
              <a:xfrm>
                <a:off x="3984" y="1200"/>
                <a:ext cx="576" cy="432"/>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cxnSp>
            <p:nvCxnSpPr>
              <p:cNvPr id="57558" name="AutoShape 265"/>
              <p:cNvCxnSpPr>
                <a:cxnSpLocks noChangeShapeType="1"/>
                <a:stCxn id="57554" idx="2"/>
                <a:endCxn id="57555" idx="0"/>
              </p:cNvCxnSpPr>
              <p:nvPr/>
            </p:nvCxnSpPr>
            <p:spPr bwMode="auto">
              <a:xfrm>
                <a:off x="3408" y="1056"/>
                <a:ext cx="0" cy="28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7559" name="AutoShape 266"/>
              <p:cNvCxnSpPr>
                <a:cxnSpLocks noChangeShapeType="1"/>
                <a:stCxn id="57554" idx="3"/>
                <a:endCxn id="57557" idx="0"/>
              </p:cNvCxnSpPr>
              <p:nvPr/>
            </p:nvCxnSpPr>
            <p:spPr bwMode="auto">
              <a:xfrm>
                <a:off x="3696" y="864"/>
                <a:ext cx="576" cy="336"/>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60" name="AutoShape 267"/>
              <p:cNvCxnSpPr>
                <a:cxnSpLocks noChangeShapeType="1"/>
                <a:stCxn id="57554" idx="1"/>
                <a:endCxn id="57553" idx="0"/>
              </p:cNvCxnSpPr>
              <p:nvPr/>
            </p:nvCxnSpPr>
            <p:spPr bwMode="auto">
              <a:xfrm rot="10800000" flipV="1">
                <a:off x="2544" y="864"/>
                <a:ext cx="576" cy="288"/>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61" name="AutoShape 268"/>
              <p:cNvCxnSpPr>
                <a:cxnSpLocks noChangeShapeType="1"/>
                <a:stCxn id="57555" idx="2"/>
                <a:endCxn id="57556" idx="1"/>
              </p:cNvCxnSpPr>
              <p:nvPr/>
            </p:nvCxnSpPr>
            <p:spPr bwMode="auto">
              <a:xfrm rot="16200000" flipH="1">
                <a:off x="3636" y="2172"/>
                <a:ext cx="120" cy="576"/>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62" name="AutoShape 269"/>
              <p:cNvCxnSpPr>
                <a:cxnSpLocks noChangeShapeType="1"/>
                <a:stCxn id="57557" idx="2"/>
                <a:endCxn id="57556" idx="0"/>
              </p:cNvCxnSpPr>
              <p:nvPr/>
            </p:nvCxnSpPr>
            <p:spPr bwMode="auto">
              <a:xfrm>
                <a:off x="4272" y="1632"/>
                <a:ext cx="0" cy="43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7563" name="Rectangle 270"/>
              <p:cNvSpPr>
                <a:spLocks noChangeArrowheads="1"/>
              </p:cNvSpPr>
              <p:nvPr/>
            </p:nvSpPr>
            <p:spPr bwMode="auto">
              <a:xfrm>
                <a:off x="1584" y="1920"/>
                <a:ext cx="576" cy="432"/>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564" name="Rectangle 271"/>
              <p:cNvSpPr>
                <a:spLocks noChangeArrowheads="1"/>
              </p:cNvSpPr>
              <p:nvPr/>
            </p:nvSpPr>
            <p:spPr bwMode="auto">
              <a:xfrm>
                <a:off x="2256" y="2544"/>
                <a:ext cx="576" cy="432"/>
              </a:xfrm>
              <a:prstGeom prst="rect">
                <a:avLst/>
              </a:prstGeom>
              <a:solidFill>
                <a:srgbClr val="3399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cxnSp>
            <p:nvCxnSpPr>
              <p:cNvPr id="57565" name="AutoShape 272"/>
              <p:cNvCxnSpPr>
                <a:cxnSpLocks noChangeShapeType="1"/>
                <a:stCxn id="57553" idx="1"/>
                <a:endCxn id="57563" idx="0"/>
              </p:cNvCxnSpPr>
              <p:nvPr/>
            </p:nvCxnSpPr>
            <p:spPr bwMode="auto">
              <a:xfrm rot="10800000" flipV="1">
                <a:off x="1872" y="1416"/>
                <a:ext cx="384" cy="504"/>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66" name="AutoShape 273"/>
              <p:cNvCxnSpPr>
                <a:cxnSpLocks noChangeShapeType="1"/>
                <a:stCxn id="57563" idx="2"/>
                <a:endCxn id="57564" idx="1"/>
              </p:cNvCxnSpPr>
              <p:nvPr/>
            </p:nvCxnSpPr>
            <p:spPr bwMode="auto">
              <a:xfrm rot="16200000" flipH="1">
                <a:off x="1860" y="2364"/>
                <a:ext cx="408" cy="384"/>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57567" name="AutoShape 274"/>
              <p:cNvCxnSpPr>
                <a:cxnSpLocks noChangeShapeType="1"/>
                <a:stCxn id="57555" idx="1"/>
                <a:endCxn id="57564" idx="0"/>
              </p:cNvCxnSpPr>
              <p:nvPr/>
            </p:nvCxnSpPr>
            <p:spPr bwMode="auto">
              <a:xfrm rot="10800000" flipV="1">
                <a:off x="2544" y="1872"/>
                <a:ext cx="432" cy="672"/>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grpSp>
        <p:sp>
          <p:nvSpPr>
            <p:cNvPr id="57457" name="Text Box 275"/>
            <p:cNvSpPr txBox="1">
              <a:spLocks noChangeArrowheads="1"/>
            </p:cNvSpPr>
            <p:nvPr/>
          </p:nvSpPr>
          <p:spPr bwMode="auto">
            <a:xfrm>
              <a:off x="2735" y="3097"/>
              <a:ext cx="32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MDS</a:t>
              </a:r>
            </a:p>
          </p:txBody>
        </p:sp>
        <p:sp>
          <p:nvSpPr>
            <p:cNvPr id="57458" name="Rectangle 10"/>
            <p:cNvSpPr>
              <a:spLocks noChangeArrowheads="1"/>
            </p:cNvSpPr>
            <p:nvPr/>
          </p:nvSpPr>
          <p:spPr bwMode="auto">
            <a:xfrm>
              <a:off x="3853" y="2495"/>
              <a:ext cx="675" cy="482"/>
            </a:xfrm>
            <a:prstGeom prst="rect">
              <a:avLst/>
            </a:prstGeom>
            <a:solidFill>
              <a:srgbClr val="99CC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459" name="AutoShape 300"/>
            <p:cNvSpPr>
              <a:spLocks noChangeArrowheads="1"/>
            </p:cNvSpPr>
            <p:nvPr/>
          </p:nvSpPr>
          <p:spPr bwMode="auto">
            <a:xfrm>
              <a:off x="4535" y="2570"/>
              <a:ext cx="90" cy="208"/>
            </a:xfrm>
            <a:prstGeom prst="rightArrow">
              <a:avLst>
                <a:gd name="adj1" fmla="val 50000"/>
                <a:gd name="adj2" fmla="val 25000"/>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460" name="Rectangle 14"/>
            <p:cNvSpPr>
              <a:spLocks noChangeArrowheads="1"/>
            </p:cNvSpPr>
            <p:nvPr/>
          </p:nvSpPr>
          <p:spPr bwMode="auto">
            <a:xfrm>
              <a:off x="4646" y="2495"/>
              <a:ext cx="468" cy="482"/>
            </a:xfrm>
            <a:prstGeom prst="rect">
              <a:avLst/>
            </a:prstGeom>
            <a:solidFill>
              <a:srgbClr val="99CCFF"/>
            </a:solidFill>
            <a:ln w="9525">
              <a:solidFill>
                <a:srgbClr val="000000"/>
              </a:solidFill>
              <a:miter lim="800000"/>
              <a:headEnd/>
              <a:tailEnd/>
            </a:ln>
          </p:spPr>
          <p:txBody>
            <a:bodyPr wrap="none" anchor="ctr"/>
            <a:lstStyle/>
            <a:p>
              <a:pPr>
                <a:buClrTx/>
                <a:buFontTx/>
                <a:buNone/>
              </a:pPr>
              <a:endParaRPr kumimoji="0" lang="zh-CN" altLang="en-US" sz="1600">
                <a:solidFill>
                  <a:srgbClr val="000000"/>
                </a:solidFill>
              </a:endParaRPr>
            </a:p>
          </p:txBody>
        </p:sp>
        <p:sp>
          <p:nvSpPr>
            <p:cNvPr id="57461" name="Rectangle 7"/>
            <p:cNvSpPr>
              <a:spLocks noChangeArrowheads="1"/>
            </p:cNvSpPr>
            <p:nvPr/>
          </p:nvSpPr>
          <p:spPr bwMode="auto">
            <a:xfrm>
              <a:off x="5112" y="2495"/>
              <a:ext cx="599" cy="482"/>
            </a:xfrm>
            <a:prstGeom prst="rect">
              <a:avLst/>
            </a:prstGeom>
            <a:solidFill>
              <a:srgbClr val="99CCFF"/>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462" name="Line 297"/>
            <p:cNvSpPr>
              <a:spLocks noChangeShapeType="1"/>
            </p:cNvSpPr>
            <p:nvPr/>
          </p:nvSpPr>
          <p:spPr bwMode="auto">
            <a:xfrm>
              <a:off x="3395" y="2633"/>
              <a:ext cx="5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57463" name="Picture 319" descr="regpw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9" y="3149"/>
              <a:ext cx="27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64" name="Text Box 15"/>
            <p:cNvSpPr txBox="1">
              <a:spLocks noChangeArrowheads="1"/>
            </p:cNvSpPr>
            <p:nvPr/>
          </p:nvSpPr>
          <p:spPr bwMode="auto">
            <a:xfrm>
              <a:off x="4707" y="3046"/>
              <a:ext cx="404"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Power User</a:t>
              </a:r>
              <a:r>
                <a:rPr kumimoji="0" lang="zh-CN" altLang="en-US" sz="1000">
                  <a:solidFill>
                    <a:srgbClr val="000000"/>
                  </a:solidFill>
                </a:rPr>
                <a:t>访问通道</a:t>
              </a:r>
            </a:p>
          </p:txBody>
        </p:sp>
        <p:sp>
          <p:nvSpPr>
            <p:cNvPr id="57465" name="Text Box 15"/>
            <p:cNvSpPr txBox="1">
              <a:spLocks noChangeArrowheads="1"/>
            </p:cNvSpPr>
            <p:nvPr/>
          </p:nvSpPr>
          <p:spPr bwMode="auto">
            <a:xfrm>
              <a:off x="4033" y="3046"/>
              <a:ext cx="40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en-US" altLang="zh-CN" sz="1000">
                  <a:solidFill>
                    <a:srgbClr val="000000"/>
                  </a:solidFill>
                </a:rPr>
                <a:t>Power User</a:t>
              </a:r>
              <a:r>
                <a:rPr kumimoji="0" lang="zh-CN" altLang="en-US" sz="1000">
                  <a:solidFill>
                    <a:srgbClr val="000000"/>
                  </a:solidFill>
                </a:rPr>
                <a:t>访问管控</a:t>
              </a:r>
            </a:p>
          </p:txBody>
        </p:sp>
        <p:sp>
          <p:nvSpPr>
            <p:cNvPr id="57466" name="Line 297"/>
            <p:cNvSpPr>
              <a:spLocks noChangeShapeType="1"/>
            </p:cNvSpPr>
            <p:nvPr/>
          </p:nvSpPr>
          <p:spPr bwMode="auto">
            <a:xfrm>
              <a:off x="3395" y="2805"/>
              <a:ext cx="5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7467" name="Group 345"/>
            <p:cNvGrpSpPr>
              <a:grpSpLocks/>
            </p:cNvGrpSpPr>
            <p:nvPr/>
          </p:nvGrpSpPr>
          <p:grpSpPr bwMode="auto">
            <a:xfrm>
              <a:off x="5153" y="2518"/>
              <a:ext cx="446" cy="391"/>
              <a:chOff x="3665" y="986"/>
              <a:chExt cx="1948" cy="1442"/>
            </a:xfrm>
          </p:grpSpPr>
          <p:cxnSp>
            <p:nvCxnSpPr>
              <p:cNvPr id="57474" name="AutoShape 346"/>
              <p:cNvCxnSpPr>
                <a:cxnSpLocks noChangeShapeType="1"/>
                <a:stCxn id="1564" idx="2"/>
                <a:endCxn id="1567" idx="0"/>
              </p:cNvCxnSpPr>
              <p:nvPr/>
            </p:nvCxnSpPr>
            <p:spPr bwMode="auto">
              <a:xfrm rot="16200000" flipH="1">
                <a:off x="4280" y="1206"/>
                <a:ext cx="394" cy="319"/>
              </a:xfrm>
              <a:prstGeom prst="bentConnector3">
                <a:avLst>
                  <a:gd name="adj1" fmla="val 90352"/>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sp>
            <p:nvSpPr>
              <p:cNvPr id="1564" name="AutoShape 347"/>
              <p:cNvSpPr>
                <a:spLocks noChangeArrowheads="1"/>
              </p:cNvSpPr>
              <p:nvPr/>
            </p:nvSpPr>
            <p:spPr bwMode="blackWhite">
              <a:xfrm>
                <a:off x="4233" y="991"/>
                <a:ext cx="170" cy="183"/>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57476" name="Rectangle 348"/>
              <p:cNvSpPr>
                <a:spLocks noChangeArrowheads="1"/>
              </p:cNvSpPr>
              <p:nvPr/>
            </p:nvSpPr>
            <p:spPr bwMode="blackWhite">
              <a:xfrm>
                <a:off x="4246" y="998"/>
                <a:ext cx="144" cy="163"/>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pPr defTabSz="896938" eaLnBrk="0" hangingPunct="0">
                  <a:buClrTx/>
                  <a:buFontTx/>
                  <a:buNone/>
                </a:pPr>
                <a:endParaRPr kumimoji="0" lang="zh-CN" altLang="en-US" sz="500">
                  <a:solidFill>
                    <a:srgbClr val="000000"/>
                  </a:solidFill>
                </a:endParaRPr>
              </a:p>
            </p:txBody>
          </p:sp>
          <p:sp>
            <p:nvSpPr>
              <p:cNvPr id="1566" name="AutoShape 349"/>
              <p:cNvSpPr>
                <a:spLocks noChangeArrowheads="1"/>
              </p:cNvSpPr>
              <p:nvPr/>
            </p:nvSpPr>
            <p:spPr bwMode="blackWhite">
              <a:xfrm>
                <a:off x="3914" y="1564"/>
                <a:ext cx="170" cy="187"/>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67" name="AutoShape 350"/>
              <p:cNvSpPr>
                <a:spLocks noChangeArrowheads="1"/>
              </p:cNvSpPr>
              <p:nvPr/>
            </p:nvSpPr>
            <p:spPr bwMode="blackWhite">
              <a:xfrm flipH="1">
                <a:off x="4547" y="1564"/>
                <a:ext cx="175" cy="187"/>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57479" name="Rectangle 351"/>
              <p:cNvSpPr>
                <a:spLocks noChangeArrowheads="1"/>
              </p:cNvSpPr>
              <p:nvPr/>
            </p:nvSpPr>
            <p:spPr bwMode="blackWhite">
              <a:xfrm flipH="1">
                <a:off x="4573" y="1581"/>
                <a:ext cx="157" cy="163"/>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pPr defTabSz="896938" eaLnBrk="0" hangingPunct="0">
                  <a:buClrTx/>
                  <a:buFontTx/>
                  <a:buNone/>
                </a:pPr>
                <a:endParaRPr kumimoji="0" lang="zh-CN" altLang="en-US" sz="500">
                  <a:solidFill>
                    <a:srgbClr val="000000"/>
                  </a:solidFill>
                </a:endParaRPr>
              </a:p>
            </p:txBody>
          </p:sp>
          <p:cxnSp>
            <p:nvCxnSpPr>
              <p:cNvPr id="57480" name="AutoShape 352"/>
              <p:cNvCxnSpPr>
                <a:cxnSpLocks noChangeShapeType="1"/>
                <a:stCxn id="1564" idx="2"/>
                <a:endCxn id="1566" idx="0"/>
              </p:cNvCxnSpPr>
              <p:nvPr/>
            </p:nvCxnSpPr>
            <p:spPr bwMode="auto">
              <a:xfrm rot="5400000">
                <a:off x="3961" y="1206"/>
                <a:ext cx="394" cy="319"/>
              </a:xfrm>
              <a:prstGeom prst="bentConnector3">
                <a:avLst>
                  <a:gd name="adj1" fmla="val 90606"/>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sp>
            <p:nvSpPr>
              <p:cNvPr id="1570" name="AutoShape 353"/>
              <p:cNvSpPr>
                <a:spLocks noChangeArrowheads="1"/>
              </p:cNvSpPr>
              <p:nvPr/>
            </p:nvSpPr>
            <p:spPr bwMode="blackWhite">
              <a:xfrm>
                <a:off x="3717" y="1883"/>
                <a:ext cx="175" cy="187"/>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57482" name="Rectangle 354"/>
              <p:cNvSpPr>
                <a:spLocks noChangeArrowheads="1"/>
              </p:cNvSpPr>
              <p:nvPr/>
            </p:nvSpPr>
            <p:spPr bwMode="blackWhite">
              <a:xfrm>
                <a:off x="3731" y="1893"/>
                <a:ext cx="149" cy="163"/>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pPr defTabSz="896938" eaLnBrk="0" hangingPunct="0">
                  <a:buClrTx/>
                  <a:buFontTx/>
                  <a:buNone/>
                </a:pPr>
                <a:endParaRPr kumimoji="0" lang="zh-CN" altLang="en-US" sz="500">
                  <a:solidFill>
                    <a:srgbClr val="000000"/>
                  </a:solidFill>
                </a:endParaRPr>
              </a:p>
            </p:txBody>
          </p:sp>
          <p:sp>
            <p:nvSpPr>
              <p:cNvPr id="1572" name="AutoShape 355"/>
              <p:cNvSpPr>
                <a:spLocks noChangeArrowheads="1"/>
              </p:cNvSpPr>
              <p:nvPr/>
            </p:nvSpPr>
            <p:spPr bwMode="blackWhite">
              <a:xfrm>
                <a:off x="4084" y="1883"/>
                <a:ext cx="175" cy="187"/>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57484" name="Rectangle 356"/>
              <p:cNvSpPr>
                <a:spLocks noChangeArrowheads="1"/>
              </p:cNvSpPr>
              <p:nvPr/>
            </p:nvSpPr>
            <p:spPr bwMode="blackWhite">
              <a:xfrm>
                <a:off x="4097" y="1893"/>
                <a:ext cx="149" cy="163"/>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pPr defTabSz="896938" eaLnBrk="0" hangingPunct="0">
                  <a:buClrTx/>
                  <a:buFontTx/>
                  <a:buNone/>
                </a:pPr>
                <a:endParaRPr kumimoji="0" lang="zh-CN" altLang="en-US" sz="500">
                  <a:solidFill>
                    <a:srgbClr val="000000"/>
                  </a:solidFill>
                </a:endParaRPr>
              </a:p>
            </p:txBody>
          </p:sp>
          <p:sp>
            <p:nvSpPr>
              <p:cNvPr id="1574" name="AutoShape 357"/>
              <p:cNvSpPr>
                <a:spLocks noChangeArrowheads="1"/>
              </p:cNvSpPr>
              <p:nvPr/>
            </p:nvSpPr>
            <p:spPr bwMode="blackWhite">
              <a:xfrm>
                <a:off x="4495" y="1883"/>
                <a:ext cx="175" cy="187"/>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57486" name="Rectangle 358"/>
              <p:cNvSpPr>
                <a:spLocks noChangeArrowheads="1"/>
              </p:cNvSpPr>
              <p:nvPr/>
            </p:nvSpPr>
            <p:spPr bwMode="blackWhite">
              <a:xfrm>
                <a:off x="4508" y="1893"/>
                <a:ext cx="149" cy="163"/>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pPr defTabSz="896938" eaLnBrk="0" hangingPunct="0">
                  <a:buClrTx/>
                  <a:buFontTx/>
                  <a:buNone/>
                </a:pPr>
                <a:endParaRPr kumimoji="0" lang="zh-CN" altLang="en-US" sz="500">
                  <a:solidFill>
                    <a:srgbClr val="000000"/>
                  </a:solidFill>
                </a:endParaRPr>
              </a:p>
            </p:txBody>
          </p:sp>
          <p:sp>
            <p:nvSpPr>
              <p:cNvPr id="1576" name="AutoShape 359"/>
              <p:cNvSpPr>
                <a:spLocks noChangeArrowheads="1"/>
              </p:cNvSpPr>
              <p:nvPr/>
            </p:nvSpPr>
            <p:spPr bwMode="blackWhite">
              <a:xfrm>
                <a:off x="4888" y="1883"/>
                <a:ext cx="175" cy="187"/>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57488" name="Rectangle 360"/>
              <p:cNvSpPr>
                <a:spLocks noChangeArrowheads="1"/>
              </p:cNvSpPr>
              <p:nvPr/>
            </p:nvSpPr>
            <p:spPr bwMode="blackWhite">
              <a:xfrm>
                <a:off x="4905" y="1893"/>
                <a:ext cx="140" cy="163"/>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pPr defTabSz="896938" eaLnBrk="0" hangingPunct="0">
                  <a:buClrTx/>
                  <a:buFontTx/>
                  <a:buNone/>
                </a:pPr>
                <a:endParaRPr kumimoji="0" lang="zh-CN" altLang="en-US" sz="500">
                  <a:solidFill>
                    <a:srgbClr val="000000"/>
                  </a:solidFill>
                </a:endParaRPr>
              </a:p>
            </p:txBody>
          </p:sp>
          <p:sp>
            <p:nvSpPr>
              <p:cNvPr id="1578" name="AutoShape 361"/>
              <p:cNvSpPr>
                <a:spLocks noChangeArrowheads="1"/>
              </p:cNvSpPr>
              <p:nvPr/>
            </p:nvSpPr>
            <p:spPr bwMode="blackWhite">
              <a:xfrm>
                <a:off x="3665"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79" name="AutoShape 362"/>
              <p:cNvSpPr>
                <a:spLocks noChangeArrowheads="1"/>
              </p:cNvSpPr>
              <p:nvPr/>
            </p:nvSpPr>
            <p:spPr bwMode="blackWhite">
              <a:xfrm>
                <a:off x="3739"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80" name="AutoShape 363"/>
              <p:cNvSpPr>
                <a:spLocks noChangeArrowheads="1"/>
              </p:cNvSpPr>
              <p:nvPr/>
            </p:nvSpPr>
            <p:spPr bwMode="blackWhite">
              <a:xfrm>
                <a:off x="3809"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81" name="AutoShape 364"/>
              <p:cNvSpPr>
                <a:spLocks noChangeArrowheads="1"/>
              </p:cNvSpPr>
              <p:nvPr/>
            </p:nvSpPr>
            <p:spPr bwMode="blackWhite">
              <a:xfrm>
                <a:off x="3879"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82" name="AutoShape 365"/>
              <p:cNvSpPr>
                <a:spLocks noChangeArrowheads="1"/>
              </p:cNvSpPr>
              <p:nvPr/>
            </p:nvSpPr>
            <p:spPr bwMode="blackWhite">
              <a:xfrm>
                <a:off x="4036"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83" name="AutoShape 366"/>
              <p:cNvSpPr>
                <a:spLocks noChangeArrowheads="1"/>
              </p:cNvSpPr>
              <p:nvPr/>
            </p:nvSpPr>
            <p:spPr bwMode="blackWhite">
              <a:xfrm>
                <a:off x="4111"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84" name="AutoShape 367"/>
              <p:cNvSpPr>
                <a:spLocks noChangeArrowheads="1"/>
              </p:cNvSpPr>
              <p:nvPr/>
            </p:nvSpPr>
            <p:spPr bwMode="blackWhite">
              <a:xfrm>
                <a:off x="4180"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85" name="AutoShape 368"/>
              <p:cNvSpPr>
                <a:spLocks noChangeArrowheads="1"/>
              </p:cNvSpPr>
              <p:nvPr/>
            </p:nvSpPr>
            <p:spPr bwMode="blackWhite">
              <a:xfrm>
                <a:off x="4255"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86" name="AutoShape 369"/>
              <p:cNvSpPr>
                <a:spLocks noChangeArrowheads="1"/>
              </p:cNvSpPr>
              <p:nvPr/>
            </p:nvSpPr>
            <p:spPr bwMode="blackWhite">
              <a:xfrm>
                <a:off x="4442" y="2270"/>
                <a:ext cx="66"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87" name="AutoShape 370"/>
              <p:cNvSpPr>
                <a:spLocks noChangeArrowheads="1"/>
              </p:cNvSpPr>
              <p:nvPr/>
            </p:nvSpPr>
            <p:spPr bwMode="blackWhite">
              <a:xfrm>
                <a:off x="4517"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88" name="AutoShape 371"/>
              <p:cNvSpPr>
                <a:spLocks noChangeArrowheads="1"/>
              </p:cNvSpPr>
              <p:nvPr/>
            </p:nvSpPr>
            <p:spPr bwMode="blackWhite">
              <a:xfrm>
                <a:off x="4587" y="2270"/>
                <a:ext cx="66"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89" name="AutoShape 372"/>
              <p:cNvSpPr>
                <a:spLocks noChangeArrowheads="1"/>
              </p:cNvSpPr>
              <p:nvPr/>
            </p:nvSpPr>
            <p:spPr bwMode="blackWhite">
              <a:xfrm>
                <a:off x="4661"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90" name="AutoShape 373"/>
              <p:cNvSpPr>
                <a:spLocks noChangeArrowheads="1"/>
              </p:cNvSpPr>
              <p:nvPr/>
            </p:nvSpPr>
            <p:spPr bwMode="blackWhite">
              <a:xfrm>
                <a:off x="4840"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91" name="AutoShape 374"/>
              <p:cNvSpPr>
                <a:spLocks noChangeArrowheads="1"/>
              </p:cNvSpPr>
              <p:nvPr/>
            </p:nvSpPr>
            <p:spPr bwMode="blackWhite">
              <a:xfrm>
                <a:off x="4914" y="2270"/>
                <a:ext cx="57"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92" name="AutoShape 375"/>
              <p:cNvSpPr>
                <a:spLocks noChangeArrowheads="1"/>
              </p:cNvSpPr>
              <p:nvPr/>
            </p:nvSpPr>
            <p:spPr bwMode="blackWhite">
              <a:xfrm>
                <a:off x="4980" y="2270"/>
                <a:ext cx="66"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1593" name="AutoShape 376"/>
              <p:cNvSpPr>
                <a:spLocks noChangeArrowheads="1"/>
              </p:cNvSpPr>
              <p:nvPr/>
            </p:nvSpPr>
            <p:spPr bwMode="blackWhite">
              <a:xfrm>
                <a:off x="5054" y="2270"/>
                <a:ext cx="61" cy="78"/>
              </a:xfrm>
              <a:prstGeom prst="roundRect">
                <a:avLst>
                  <a:gd name="adj" fmla="val 0"/>
                </a:avLst>
              </a:prstGeom>
              <a:solidFill>
                <a:srgbClr val="FF9900"/>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57505" name="AutoShape 377"/>
              <p:cNvSpPr>
                <a:spLocks noChangeArrowheads="1"/>
              </p:cNvSpPr>
              <p:nvPr/>
            </p:nvSpPr>
            <p:spPr bwMode="auto">
              <a:xfrm>
                <a:off x="4408" y="1278"/>
                <a:ext cx="253" cy="183"/>
              </a:xfrm>
              <a:prstGeom prst="roundRect">
                <a:avLst>
                  <a:gd name="adj" fmla="val 0"/>
                </a:avLst>
              </a:prstGeom>
              <a:solidFill>
                <a:srgbClr val="00458C"/>
              </a:solidFill>
              <a:ln w="9525">
                <a:solidFill>
                  <a:srgbClr val="DDDDDD"/>
                </a:solidFill>
                <a:round/>
                <a:headEnd/>
                <a:tailEnd/>
              </a:ln>
            </p:spPr>
            <p:txBody>
              <a:bodyPr wrap="none" lIns="93296" tIns="46648" rIns="93296" bIns="46648" anchor="ctr"/>
              <a:lstStyle/>
              <a:p>
                <a:pPr defTabSz="933450">
                  <a:buClrTx/>
                  <a:buFontTx/>
                  <a:buNone/>
                </a:pPr>
                <a:r>
                  <a:rPr kumimoji="0" lang="en-US" altLang="zh-TW" sz="500">
                    <a:solidFill>
                      <a:srgbClr val="000000"/>
                    </a:solidFill>
                  </a:rPr>
                  <a:t>HQ IT</a:t>
                </a:r>
              </a:p>
            </p:txBody>
          </p:sp>
          <p:sp>
            <p:nvSpPr>
              <p:cNvPr id="57506" name="AutoShape 378"/>
              <p:cNvSpPr>
                <a:spLocks noChangeArrowheads="1"/>
              </p:cNvSpPr>
              <p:nvPr/>
            </p:nvSpPr>
            <p:spPr bwMode="auto">
              <a:xfrm>
                <a:off x="3925" y="2062"/>
                <a:ext cx="97" cy="94"/>
              </a:xfrm>
              <a:prstGeom prst="roundRect">
                <a:avLst>
                  <a:gd name="adj" fmla="val 0"/>
                </a:avLst>
              </a:prstGeom>
              <a:solidFill>
                <a:srgbClr val="00458C"/>
              </a:solidFill>
              <a:ln w="9525">
                <a:solidFill>
                  <a:srgbClr val="DDDDDD"/>
                </a:solidFill>
                <a:round/>
                <a:headEnd/>
                <a:tailEnd/>
              </a:ln>
            </p:spPr>
            <p:txBody>
              <a:bodyPr wrap="none" lIns="93296" tIns="46648" rIns="93296" bIns="46648" anchor="ctr"/>
              <a:lstStyle/>
              <a:p>
                <a:pPr defTabSz="933450">
                  <a:buClrTx/>
                  <a:buFontTx/>
                  <a:buNone/>
                </a:pPr>
                <a:r>
                  <a:rPr kumimoji="0" lang="en-US" altLang="zh-TW" sz="500">
                    <a:solidFill>
                      <a:srgbClr val="000000"/>
                    </a:solidFill>
                  </a:rPr>
                  <a:t>IT</a:t>
                </a:r>
              </a:p>
            </p:txBody>
          </p:sp>
          <p:sp>
            <p:nvSpPr>
              <p:cNvPr id="57507" name="AutoShape 379"/>
              <p:cNvSpPr>
                <a:spLocks noChangeArrowheads="1"/>
              </p:cNvSpPr>
              <p:nvPr/>
            </p:nvSpPr>
            <p:spPr bwMode="auto">
              <a:xfrm>
                <a:off x="4301" y="2062"/>
                <a:ext cx="97" cy="94"/>
              </a:xfrm>
              <a:prstGeom prst="roundRect">
                <a:avLst>
                  <a:gd name="adj" fmla="val 0"/>
                </a:avLst>
              </a:prstGeom>
              <a:solidFill>
                <a:srgbClr val="00458C"/>
              </a:solidFill>
              <a:ln w="9525">
                <a:solidFill>
                  <a:srgbClr val="DDDDDD"/>
                </a:solidFill>
                <a:round/>
                <a:headEnd/>
                <a:tailEnd/>
              </a:ln>
            </p:spPr>
            <p:txBody>
              <a:bodyPr wrap="none" lIns="93296" tIns="46648" rIns="93296" bIns="46648" anchor="ctr"/>
              <a:lstStyle/>
              <a:p>
                <a:pPr defTabSz="933450">
                  <a:buClrTx/>
                  <a:buFontTx/>
                  <a:buNone/>
                </a:pPr>
                <a:r>
                  <a:rPr kumimoji="0" lang="en-US" altLang="zh-TW" sz="500">
                    <a:solidFill>
                      <a:srgbClr val="000000"/>
                    </a:solidFill>
                  </a:rPr>
                  <a:t>IT</a:t>
                </a:r>
              </a:p>
            </p:txBody>
          </p:sp>
          <p:sp>
            <p:nvSpPr>
              <p:cNvPr id="57508" name="AutoShape 380"/>
              <p:cNvSpPr>
                <a:spLocks noChangeArrowheads="1"/>
              </p:cNvSpPr>
              <p:nvPr/>
            </p:nvSpPr>
            <p:spPr bwMode="auto">
              <a:xfrm>
                <a:off x="4714" y="2062"/>
                <a:ext cx="96" cy="94"/>
              </a:xfrm>
              <a:prstGeom prst="roundRect">
                <a:avLst>
                  <a:gd name="adj" fmla="val 0"/>
                </a:avLst>
              </a:prstGeom>
              <a:solidFill>
                <a:srgbClr val="00458C"/>
              </a:solidFill>
              <a:ln w="9525">
                <a:solidFill>
                  <a:srgbClr val="DDDDDD"/>
                </a:solidFill>
                <a:round/>
                <a:headEnd/>
                <a:tailEnd/>
              </a:ln>
            </p:spPr>
            <p:txBody>
              <a:bodyPr wrap="none" lIns="93296" tIns="46648" rIns="93296" bIns="46648" anchor="ctr"/>
              <a:lstStyle/>
              <a:p>
                <a:pPr defTabSz="933450">
                  <a:buClrTx/>
                  <a:buFontTx/>
                  <a:buNone/>
                </a:pPr>
                <a:r>
                  <a:rPr kumimoji="0" lang="en-US" altLang="zh-TW" sz="500">
                    <a:solidFill>
                      <a:srgbClr val="000000"/>
                    </a:solidFill>
                  </a:rPr>
                  <a:t>IT</a:t>
                </a:r>
              </a:p>
            </p:txBody>
          </p:sp>
          <p:sp>
            <p:nvSpPr>
              <p:cNvPr id="57509" name="AutoShape 381"/>
              <p:cNvSpPr>
                <a:spLocks noChangeArrowheads="1"/>
              </p:cNvSpPr>
              <p:nvPr/>
            </p:nvSpPr>
            <p:spPr bwMode="auto">
              <a:xfrm>
                <a:off x="5116" y="2062"/>
                <a:ext cx="96" cy="94"/>
              </a:xfrm>
              <a:prstGeom prst="roundRect">
                <a:avLst>
                  <a:gd name="adj" fmla="val 0"/>
                </a:avLst>
              </a:prstGeom>
              <a:solidFill>
                <a:srgbClr val="00458C"/>
              </a:solidFill>
              <a:ln w="9525">
                <a:solidFill>
                  <a:srgbClr val="DDDDDD"/>
                </a:solidFill>
                <a:round/>
                <a:headEnd/>
                <a:tailEnd/>
              </a:ln>
            </p:spPr>
            <p:txBody>
              <a:bodyPr wrap="none" lIns="93296" tIns="46648" rIns="93296" bIns="46648" anchor="ctr"/>
              <a:lstStyle/>
              <a:p>
                <a:pPr defTabSz="933450">
                  <a:buClrTx/>
                  <a:buFontTx/>
                  <a:buNone/>
                </a:pPr>
                <a:r>
                  <a:rPr kumimoji="0" lang="en-US" altLang="zh-TW" sz="500">
                    <a:solidFill>
                      <a:srgbClr val="000000"/>
                    </a:solidFill>
                  </a:rPr>
                  <a:t>IT</a:t>
                </a:r>
              </a:p>
            </p:txBody>
          </p:sp>
          <p:cxnSp>
            <p:nvCxnSpPr>
              <p:cNvPr id="57510" name="AutoShape 382"/>
              <p:cNvCxnSpPr>
                <a:cxnSpLocks noChangeShapeType="1"/>
                <a:stCxn id="1564" idx="2"/>
              </p:cNvCxnSpPr>
              <p:nvPr/>
            </p:nvCxnSpPr>
            <p:spPr bwMode="auto">
              <a:xfrm rot="16200000" flipH="1">
                <a:off x="4264" y="1222"/>
                <a:ext cx="197" cy="91"/>
              </a:xfrm>
              <a:prstGeom prst="bentConnector2">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11" name="AutoShape 383"/>
              <p:cNvCxnSpPr>
                <a:cxnSpLocks noChangeShapeType="1"/>
                <a:stCxn id="1566" idx="2"/>
                <a:endCxn id="1570" idx="0"/>
              </p:cNvCxnSpPr>
              <p:nvPr/>
            </p:nvCxnSpPr>
            <p:spPr bwMode="auto">
              <a:xfrm rot="5400000">
                <a:off x="3834" y="1718"/>
                <a:ext cx="136" cy="193"/>
              </a:xfrm>
              <a:prstGeom prst="bentConnector3">
                <a:avLst>
                  <a:gd name="adj1" fmla="val 5000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12" name="AutoShape 384"/>
              <p:cNvCxnSpPr>
                <a:cxnSpLocks noChangeShapeType="1"/>
                <a:stCxn id="1566" idx="2"/>
                <a:endCxn id="1572" idx="0"/>
              </p:cNvCxnSpPr>
              <p:nvPr/>
            </p:nvCxnSpPr>
            <p:spPr bwMode="auto">
              <a:xfrm rot="16200000" flipH="1">
                <a:off x="4018" y="1727"/>
                <a:ext cx="136" cy="175"/>
              </a:xfrm>
              <a:prstGeom prst="bentConnector3">
                <a:avLst>
                  <a:gd name="adj1" fmla="val 5000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13" name="AutoShape 385"/>
              <p:cNvCxnSpPr>
                <a:cxnSpLocks noChangeShapeType="1"/>
                <a:stCxn id="1570" idx="2"/>
                <a:endCxn id="1578" idx="0"/>
              </p:cNvCxnSpPr>
              <p:nvPr/>
            </p:nvCxnSpPr>
            <p:spPr bwMode="auto">
              <a:xfrm rot="5400000">
                <a:off x="3650" y="2113"/>
                <a:ext cx="201" cy="109"/>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14" name="AutoShape 386"/>
              <p:cNvCxnSpPr>
                <a:cxnSpLocks noChangeShapeType="1"/>
                <a:stCxn id="1570" idx="2"/>
                <a:endCxn id="1579" idx="0"/>
              </p:cNvCxnSpPr>
              <p:nvPr/>
            </p:nvCxnSpPr>
            <p:spPr bwMode="auto">
              <a:xfrm rot="5400000">
                <a:off x="3686" y="2149"/>
                <a:ext cx="201" cy="37"/>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15" name="AutoShape 387"/>
              <p:cNvCxnSpPr>
                <a:cxnSpLocks noChangeShapeType="1"/>
                <a:stCxn id="1570" idx="2"/>
                <a:endCxn id="1580" idx="0"/>
              </p:cNvCxnSpPr>
              <p:nvPr/>
            </p:nvCxnSpPr>
            <p:spPr bwMode="auto">
              <a:xfrm rot="16200000" flipH="1">
                <a:off x="3721" y="2151"/>
                <a:ext cx="201" cy="34"/>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16" name="AutoShape 388"/>
              <p:cNvCxnSpPr>
                <a:cxnSpLocks noChangeShapeType="1"/>
                <a:stCxn id="1570" idx="2"/>
                <a:endCxn id="1581" idx="0"/>
              </p:cNvCxnSpPr>
              <p:nvPr/>
            </p:nvCxnSpPr>
            <p:spPr bwMode="auto">
              <a:xfrm rot="16200000" flipH="1">
                <a:off x="3757" y="2115"/>
                <a:ext cx="201" cy="105"/>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17" name="AutoShape 389"/>
              <p:cNvCxnSpPr>
                <a:cxnSpLocks noChangeShapeType="1"/>
                <a:stCxn id="1572" idx="2"/>
                <a:endCxn id="1582" idx="0"/>
              </p:cNvCxnSpPr>
              <p:nvPr/>
            </p:nvCxnSpPr>
            <p:spPr bwMode="auto">
              <a:xfrm rot="5400000">
                <a:off x="4020" y="2116"/>
                <a:ext cx="201" cy="104"/>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18" name="AutoShape 390"/>
              <p:cNvCxnSpPr>
                <a:cxnSpLocks noChangeShapeType="1"/>
                <a:stCxn id="1572" idx="2"/>
                <a:endCxn id="1583" idx="0"/>
              </p:cNvCxnSpPr>
              <p:nvPr/>
            </p:nvCxnSpPr>
            <p:spPr bwMode="auto">
              <a:xfrm rot="5400000">
                <a:off x="4056" y="2152"/>
                <a:ext cx="201" cy="32"/>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19" name="AutoShape 391"/>
              <p:cNvCxnSpPr>
                <a:cxnSpLocks noChangeShapeType="1"/>
                <a:stCxn id="1572" idx="2"/>
                <a:endCxn id="1584" idx="0"/>
              </p:cNvCxnSpPr>
              <p:nvPr/>
            </p:nvCxnSpPr>
            <p:spPr bwMode="auto">
              <a:xfrm rot="16200000" flipH="1">
                <a:off x="4092" y="2148"/>
                <a:ext cx="201" cy="39"/>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20" name="AutoShape 392"/>
              <p:cNvCxnSpPr>
                <a:cxnSpLocks noChangeShapeType="1"/>
                <a:stCxn id="1572" idx="2"/>
                <a:endCxn id="1585" idx="0"/>
              </p:cNvCxnSpPr>
              <p:nvPr/>
            </p:nvCxnSpPr>
            <p:spPr bwMode="auto">
              <a:xfrm rot="16200000" flipH="1">
                <a:off x="4128" y="2112"/>
                <a:ext cx="201" cy="111"/>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21" name="AutoShape 393"/>
              <p:cNvCxnSpPr>
                <a:cxnSpLocks noChangeShapeType="1"/>
                <a:stCxn id="1574" idx="2"/>
                <a:endCxn id="1589" idx="0"/>
              </p:cNvCxnSpPr>
              <p:nvPr/>
            </p:nvCxnSpPr>
            <p:spPr bwMode="auto">
              <a:xfrm rot="16200000" flipH="1">
                <a:off x="4537" y="2114"/>
                <a:ext cx="201" cy="108"/>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22" name="AutoShape 394"/>
              <p:cNvCxnSpPr>
                <a:cxnSpLocks noChangeShapeType="1"/>
                <a:stCxn id="1574" idx="2"/>
                <a:endCxn id="1588" idx="0"/>
              </p:cNvCxnSpPr>
              <p:nvPr/>
            </p:nvCxnSpPr>
            <p:spPr bwMode="auto">
              <a:xfrm rot="16200000" flipH="1">
                <a:off x="4501" y="2150"/>
                <a:ext cx="201" cy="36"/>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23" name="AutoShape 395"/>
              <p:cNvCxnSpPr>
                <a:cxnSpLocks noChangeShapeType="1"/>
                <a:stCxn id="1587" idx="0"/>
                <a:endCxn id="1574" idx="2"/>
              </p:cNvCxnSpPr>
              <p:nvPr/>
            </p:nvCxnSpPr>
            <p:spPr bwMode="auto">
              <a:xfrm rot="-5400000">
                <a:off x="4466" y="2150"/>
                <a:ext cx="201" cy="35"/>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24" name="AutoShape 396"/>
              <p:cNvCxnSpPr>
                <a:cxnSpLocks noChangeShapeType="1"/>
                <a:stCxn id="1586" idx="0"/>
                <a:endCxn id="1574" idx="2"/>
              </p:cNvCxnSpPr>
              <p:nvPr/>
            </p:nvCxnSpPr>
            <p:spPr bwMode="auto">
              <a:xfrm rot="-5400000">
                <a:off x="4430" y="2114"/>
                <a:ext cx="201" cy="107"/>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25" name="AutoShape 397"/>
              <p:cNvCxnSpPr>
                <a:cxnSpLocks noChangeShapeType="1"/>
                <a:stCxn id="1590" idx="0"/>
                <a:endCxn id="1576" idx="2"/>
              </p:cNvCxnSpPr>
              <p:nvPr/>
            </p:nvCxnSpPr>
            <p:spPr bwMode="auto">
              <a:xfrm rot="-5400000">
                <a:off x="4824" y="2113"/>
                <a:ext cx="201" cy="109"/>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26" name="AutoShape 398"/>
              <p:cNvCxnSpPr>
                <a:cxnSpLocks noChangeShapeType="1"/>
                <a:stCxn id="1591" idx="0"/>
                <a:endCxn id="1576" idx="2"/>
              </p:cNvCxnSpPr>
              <p:nvPr/>
            </p:nvCxnSpPr>
            <p:spPr bwMode="auto">
              <a:xfrm rot="-5400000">
                <a:off x="4859" y="2149"/>
                <a:ext cx="201" cy="38"/>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27" name="AutoShape 399"/>
              <p:cNvCxnSpPr>
                <a:cxnSpLocks noChangeShapeType="1"/>
                <a:stCxn id="1592" idx="0"/>
                <a:endCxn id="1576" idx="2"/>
              </p:cNvCxnSpPr>
              <p:nvPr/>
            </p:nvCxnSpPr>
            <p:spPr bwMode="auto">
              <a:xfrm rot="5400000" flipH="1">
                <a:off x="4895" y="2151"/>
                <a:ext cx="201" cy="34"/>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28" name="AutoShape 400"/>
              <p:cNvCxnSpPr>
                <a:cxnSpLocks noChangeShapeType="1"/>
                <a:stCxn id="1593" idx="0"/>
                <a:endCxn id="1576" idx="2"/>
              </p:cNvCxnSpPr>
              <p:nvPr/>
            </p:nvCxnSpPr>
            <p:spPr bwMode="auto">
              <a:xfrm rot="5400000" flipH="1">
                <a:off x="4931" y="2115"/>
                <a:ext cx="201" cy="106"/>
              </a:xfrm>
              <a:prstGeom prst="bentConnector3">
                <a:avLst>
                  <a:gd name="adj1" fmla="val 49750"/>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29" name="AutoShape 401"/>
              <p:cNvCxnSpPr>
                <a:cxnSpLocks noChangeShapeType="1"/>
                <a:stCxn id="1570" idx="2"/>
                <a:endCxn id="57506" idx="1"/>
              </p:cNvCxnSpPr>
              <p:nvPr/>
            </p:nvCxnSpPr>
            <p:spPr bwMode="auto">
              <a:xfrm rot="16200000" flipH="1">
                <a:off x="3844" y="2028"/>
                <a:ext cx="42" cy="120"/>
              </a:xfrm>
              <a:prstGeom prst="bentConnector2">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30" name="AutoShape 402"/>
              <p:cNvCxnSpPr>
                <a:cxnSpLocks noChangeShapeType="1"/>
                <a:stCxn id="1572" idx="2"/>
                <a:endCxn id="57507" idx="1"/>
              </p:cNvCxnSpPr>
              <p:nvPr/>
            </p:nvCxnSpPr>
            <p:spPr bwMode="auto">
              <a:xfrm rot="16200000" flipH="1">
                <a:off x="4216" y="2024"/>
                <a:ext cx="42" cy="128"/>
              </a:xfrm>
              <a:prstGeom prst="bentConnector2">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31" name="AutoShape 403"/>
              <p:cNvCxnSpPr>
                <a:cxnSpLocks noChangeShapeType="1"/>
                <a:stCxn id="1574" idx="2"/>
                <a:endCxn id="57508" idx="1"/>
              </p:cNvCxnSpPr>
              <p:nvPr/>
            </p:nvCxnSpPr>
            <p:spPr bwMode="auto">
              <a:xfrm rot="16200000" flipH="1">
                <a:off x="4628" y="2023"/>
                <a:ext cx="42" cy="130"/>
              </a:xfrm>
              <a:prstGeom prst="bentConnector2">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cxnSp>
            <p:nvCxnSpPr>
              <p:cNvPr id="57532" name="AutoShape 404"/>
              <p:cNvCxnSpPr>
                <a:cxnSpLocks noChangeShapeType="1"/>
                <a:stCxn id="1576" idx="2"/>
                <a:endCxn id="57509" idx="1"/>
              </p:cNvCxnSpPr>
              <p:nvPr/>
            </p:nvCxnSpPr>
            <p:spPr bwMode="auto">
              <a:xfrm rot="16200000" flipH="1">
                <a:off x="5027" y="2019"/>
                <a:ext cx="42" cy="137"/>
              </a:xfrm>
              <a:prstGeom prst="bentConnector2">
                <a:avLst/>
              </a:prstGeom>
              <a:noFill/>
              <a:ln w="25400">
                <a:solidFill>
                  <a:srgbClr val="C5AE4C"/>
                </a:solidFill>
                <a:miter lim="800000"/>
                <a:headEnd/>
                <a:tailEnd/>
              </a:ln>
              <a:extLst>
                <a:ext uri="{909E8E84-426E-40DD-AFC4-6F175D3DCCD1}">
                  <a14:hiddenFill xmlns:a14="http://schemas.microsoft.com/office/drawing/2010/main">
                    <a:noFill/>
                  </a14:hiddenFill>
                </a:ext>
              </a:extLst>
            </p:spPr>
          </p:cxnSp>
          <p:sp>
            <p:nvSpPr>
              <p:cNvPr id="57533" name="AutoShape 405"/>
              <p:cNvSpPr>
                <a:spLocks noChangeArrowheads="1"/>
              </p:cNvSpPr>
              <p:nvPr/>
            </p:nvSpPr>
            <p:spPr bwMode="auto">
              <a:xfrm>
                <a:off x="5290" y="2062"/>
                <a:ext cx="96" cy="94"/>
              </a:xfrm>
              <a:prstGeom prst="roundRect">
                <a:avLst>
                  <a:gd name="adj" fmla="val 0"/>
                </a:avLst>
              </a:prstGeom>
              <a:solidFill>
                <a:srgbClr val="00458C"/>
              </a:solidFill>
              <a:ln w="9525">
                <a:solidFill>
                  <a:srgbClr val="DDDDDD"/>
                </a:solidFill>
                <a:round/>
                <a:headEnd/>
                <a:tailEnd/>
              </a:ln>
            </p:spPr>
            <p:txBody>
              <a:bodyPr wrap="none" lIns="93296" tIns="46648" rIns="93296" bIns="46648" anchor="ctr"/>
              <a:lstStyle/>
              <a:p>
                <a:pPr defTabSz="933450">
                  <a:buClrTx/>
                  <a:buFontTx/>
                  <a:buNone/>
                </a:pPr>
                <a:endParaRPr kumimoji="0" lang="zh-CN" altLang="en-US" sz="500">
                  <a:solidFill>
                    <a:srgbClr val="000000"/>
                  </a:solidFill>
                </a:endParaRPr>
              </a:p>
            </p:txBody>
          </p:sp>
          <p:sp>
            <p:nvSpPr>
              <p:cNvPr id="57534" name="AutoShape 406"/>
              <p:cNvSpPr>
                <a:spLocks noChangeArrowheads="1"/>
              </p:cNvSpPr>
              <p:nvPr/>
            </p:nvSpPr>
            <p:spPr bwMode="auto">
              <a:xfrm>
                <a:off x="5403" y="2062"/>
                <a:ext cx="97" cy="94"/>
              </a:xfrm>
              <a:prstGeom prst="roundRect">
                <a:avLst>
                  <a:gd name="adj" fmla="val 0"/>
                </a:avLst>
              </a:prstGeom>
              <a:solidFill>
                <a:srgbClr val="00458C"/>
              </a:solidFill>
              <a:ln w="9525">
                <a:solidFill>
                  <a:srgbClr val="DDDDDD"/>
                </a:solidFill>
                <a:round/>
                <a:headEnd/>
                <a:tailEnd/>
              </a:ln>
            </p:spPr>
            <p:txBody>
              <a:bodyPr wrap="none" lIns="93296" tIns="46648" rIns="93296" bIns="46648" anchor="ctr"/>
              <a:lstStyle/>
              <a:p>
                <a:pPr defTabSz="933450">
                  <a:buClrTx/>
                  <a:buFontTx/>
                  <a:buNone/>
                </a:pPr>
                <a:endParaRPr kumimoji="0" lang="zh-CN" altLang="en-US" sz="500">
                  <a:solidFill>
                    <a:srgbClr val="000000"/>
                  </a:solidFill>
                </a:endParaRPr>
              </a:p>
            </p:txBody>
          </p:sp>
          <p:sp>
            <p:nvSpPr>
              <p:cNvPr id="57535" name="AutoShape 407"/>
              <p:cNvSpPr>
                <a:spLocks noChangeArrowheads="1"/>
              </p:cNvSpPr>
              <p:nvPr/>
            </p:nvSpPr>
            <p:spPr bwMode="auto">
              <a:xfrm>
                <a:off x="5517" y="2062"/>
                <a:ext cx="96" cy="94"/>
              </a:xfrm>
              <a:prstGeom prst="roundRect">
                <a:avLst>
                  <a:gd name="adj" fmla="val 0"/>
                </a:avLst>
              </a:prstGeom>
              <a:solidFill>
                <a:srgbClr val="00458C"/>
              </a:solidFill>
              <a:ln w="9525">
                <a:solidFill>
                  <a:srgbClr val="DDDDDD"/>
                </a:solidFill>
                <a:round/>
                <a:headEnd/>
                <a:tailEnd/>
              </a:ln>
            </p:spPr>
            <p:txBody>
              <a:bodyPr wrap="none" lIns="93296" tIns="46648" rIns="93296" bIns="46648" anchor="ctr"/>
              <a:lstStyle/>
              <a:p>
                <a:pPr defTabSz="933450">
                  <a:buClrTx/>
                  <a:buFontTx/>
                  <a:buNone/>
                </a:pPr>
                <a:endParaRPr kumimoji="0" lang="zh-CN" altLang="en-US" sz="500">
                  <a:solidFill>
                    <a:srgbClr val="000000"/>
                  </a:solidFill>
                </a:endParaRPr>
              </a:p>
            </p:txBody>
          </p:sp>
          <p:sp>
            <p:nvSpPr>
              <p:cNvPr id="1625" name="AutoShape 408"/>
              <p:cNvSpPr>
                <a:spLocks noChangeArrowheads="1"/>
              </p:cNvSpPr>
              <p:nvPr/>
            </p:nvSpPr>
            <p:spPr bwMode="blackWhite">
              <a:xfrm>
                <a:off x="5373" y="1279"/>
                <a:ext cx="170" cy="183"/>
              </a:xfrm>
              <a:prstGeom prst="roundRect">
                <a:avLst>
                  <a:gd name="adj" fmla="val 0"/>
                </a:avLst>
              </a:prstGeom>
              <a:solidFill>
                <a:srgbClr val="00458C"/>
              </a:solidFill>
              <a:ln w="12700">
                <a:solidFill>
                  <a:srgbClr val="C5AE4C"/>
                </a:solidFill>
                <a:round/>
                <a:headEnd/>
                <a:tailEnd/>
              </a:ln>
              <a:effectLst/>
            </p:spPr>
            <p:txBody>
              <a:bodyPr wrap="none" lIns="93296" tIns="46648" rIns="93296" bIns="46648" anchor="ctr"/>
              <a:lstStyle/>
              <a:p>
                <a:pPr defTabSz="933450">
                  <a:buClrTx/>
                  <a:buFontTx/>
                  <a:buNone/>
                  <a:defRPr/>
                </a:pPr>
                <a:endParaRPr kumimoji="0" lang="zh-CN" altLang="en-US" sz="500">
                  <a:solidFill>
                    <a:srgbClr val="000000"/>
                  </a:solidFill>
                  <a:effectLst>
                    <a:outerShdw blurRad="38100" dist="38100" dir="2700000" algn="tl">
                      <a:srgbClr val="FFFFFF"/>
                    </a:outerShdw>
                  </a:effectLst>
                  <a:ea typeface="楷体_GB2312" pitchFamily="49" charset="-122"/>
                </a:endParaRPr>
              </a:p>
            </p:txBody>
          </p:sp>
          <p:sp>
            <p:nvSpPr>
              <p:cNvPr id="57537" name="Rectangle 409"/>
              <p:cNvSpPr>
                <a:spLocks noChangeArrowheads="1"/>
              </p:cNvSpPr>
              <p:nvPr/>
            </p:nvSpPr>
            <p:spPr bwMode="auto">
              <a:xfrm>
                <a:off x="5370" y="1320"/>
                <a:ext cx="174" cy="92"/>
              </a:xfrm>
              <a:prstGeom prst="rect">
                <a:avLst/>
              </a:prstGeom>
              <a:solidFill>
                <a:srgbClr val="00458C"/>
              </a:solidFill>
              <a:ln w="9525">
                <a:solidFill>
                  <a:srgbClr val="DDDDDD"/>
                </a:solidFill>
                <a:miter lim="800000"/>
                <a:headEnd/>
                <a:tailEnd/>
              </a:ln>
            </p:spPr>
            <p:txBody>
              <a:bodyPr wrap="none" lIns="93296" tIns="46648" rIns="93296" bIns="46648" anchor="ctr"/>
              <a:lstStyle/>
              <a:p>
                <a:pPr defTabSz="933450">
                  <a:buClrTx/>
                  <a:buFontTx/>
                  <a:buNone/>
                </a:pPr>
                <a:endParaRPr kumimoji="0" lang="zh-CN" altLang="en-US" sz="500">
                  <a:solidFill>
                    <a:srgbClr val="000000"/>
                  </a:solidFill>
                </a:endParaRPr>
              </a:p>
            </p:txBody>
          </p:sp>
          <p:sp>
            <p:nvSpPr>
              <p:cNvPr id="57538" name="Line 410"/>
              <p:cNvSpPr>
                <a:spLocks noChangeShapeType="1"/>
              </p:cNvSpPr>
              <p:nvPr/>
            </p:nvSpPr>
            <p:spPr bwMode="auto">
              <a:xfrm flipV="1">
                <a:off x="3980" y="1457"/>
                <a:ext cx="449" cy="562"/>
              </a:xfrm>
              <a:prstGeom prst="line">
                <a:avLst/>
              </a:prstGeom>
              <a:noFill/>
              <a:ln w="25400">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539" name="Line 411"/>
              <p:cNvSpPr>
                <a:spLocks noChangeShapeType="1"/>
              </p:cNvSpPr>
              <p:nvPr/>
            </p:nvSpPr>
            <p:spPr bwMode="auto">
              <a:xfrm flipV="1">
                <a:off x="4351" y="1461"/>
                <a:ext cx="127" cy="558"/>
              </a:xfrm>
              <a:prstGeom prst="line">
                <a:avLst/>
              </a:prstGeom>
              <a:noFill/>
              <a:ln w="25400">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540" name="Line 412"/>
              <p:cNvSpPr>
                <a:spLocks noChangeShapeType="1"/>
              </p:cNvSpPr>
              <p:nvPr/>
            </p:nvSpPr>
            <p:spPr bwMode="auto">
              <a:xfrm flipH="1" flipV="1">
                <a:off x="4505" y="1462"/>
                <a:ext cx="255" cy="557"/>
              </a:xfrm>
              <a:prstGeom prst="line">
                <a:avLst/>
              </a:prstGeom>
              <a:noFill/>
              <a:ln w="25400">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541" name="Line 413"/>
              <p:cNvSpPr>
                <a:spLocks noChangeShapeType="1"/>
              </p:cNvSpPr>
              <p:nvPr/>
            </p:nvSpPr>
            <p:spPr bwMode="auto">
              <a:xfrm flipH="1" flipV="1">
                <a:off x="4554" y="1458"/>
                <a:ext cx="600" cy="561"/>
              </a:xfrm>
              <a:prstGeom prst="line">
                <a:avLst/>
              </a:prstGeom>
              <a:noFill/>
              <a:ln w="25400">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542" name="Line 414"/>
              <p:cNvSpPr>
                <a:spLocks noChangeShapeType="1"/>
              </p:cNvSpPr>
              <p:nvPr/>
            </p:nvSpPr>
            <p:spPr bwMode="auto">
              <a:xfrm flipH="1" flipV="1">
                <a:off x="5455" y="1461"/>
                <a:ext cx="104" cy="60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43" name="Line 415"/>
              <p:cNvSpPr>
                <a:spLocks noChangeShapeType="1"/>
              </p:cNvSpPr>
              <p:nvPr/>
            </p:nvSpPr>
            <p:spPr bwMode="auto">
              <a:xfrm flipV="1">
                <a:off x="5336" y="1461"/>
                <a:ext cx="117" cy="60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44" name="Line 416"/>
              <p:cNvSpPr>
                <a:spLocks noChangeShapeType="1"/>
              </p:cNvSpPr>
              <p:nvPr/>
            </p:nvSpPr>
            <p:spPr bwMode="auto">
              <a:xfrm flipH="1" flipV="1">
                <a:off x="5454" y="1463"/>
                <a:ext cx="0" cy="6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45" name="Line 417"/>
              <p:cNvSpPr>
                <a:spLocks noChangeShapeType="1"/>
              </p:cNvSpPr>
              <p:nvPr/>
            </p:nvSpPr>
            <p:spPr bwMode="auto">
              <a:xfrm flipH="1" flipV="1">
                <a:off x="5171" y="2169"/>
                <a:ext cx="5" cy="246"/>
              </a:xfrm>
              <a:prstGeom prst="line">
                <a:avLst/>
              </a:prstGeom>
              <a:noFill/>
              <a:ln w="2540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546" name="Line 418"/>
              <p:cNvSpPr>
                <a:spLocks noChangeShapeType="1"/>
              </p:cNvSpPr>
              <p:nvPr/>
            </p:nvSpPr>
            <p:spPr bwMode="auto">
              <a:xfrm rot="5400000" flipH="1">
                <a:off x="4624" y="2290"/>
                <a:ext cx="270" cy="1"/>
              </a:xfrm>
              <a:prstGeom prst="line">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47" name="Line 419"/>
              <p:cNvSpPr>
                <a:spLocks noChangeShapeType="1"/>
              </p:cNvSpPr>
              <p:nvPr/>
            </p:nvSpPr>
            <p:spPr bwMode="auto">
              <a:xfrm flipH="1" flipV="1">
                <a:off x="5456" y="2169"/>
                <a:ext cx="5" cy="246"/>
              </a:xfrm>
              <a:prstGeom prst="line">
                <a:avLst/>
              </a:prstGeom>
              <a:noFill/>
              <a:ln w="2540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548" name="Line 420"/>
              <p:cNvSpPr>
                <a:spLocks noChangeShapeType="1"/>
              </p:cNvSpPr>
              <p:nvPr/>
            </p:nvSpPr>
            <p:spPr bwMode="auto">
              <a:xfrm flipH="1">
                <a:off x="4763" y="2427"/>
                <a:ext cx="798" cy="1"/>
              </a:xfrm>
              <a:prstGeom prst="line">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49" name="Line 421"/>
              <p:cNvSpPr>
                <a:spLocks noChangeShapeType="1"/>
              </p:cNvSpPr>
              <p:nvPr/>
            </p:nvSpPr>
            <p:spPr bwMode="auto">
              <a:xfrm flipH="1" flipV="1">
                <a:off x="5333" y="2169"/>
                <a:ext cx="5" cy="246"/>
              </a:xfrm>
              <a:prstGeom prst="line">
                <a:avLst/>
              </a:prstGeom>
              <a:noFill/>
              <a:ln w="2540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550" name="Line 422"/>
              <p:cNvSpPr>
                <a:spLocks noChangeShapeType="1"/>
              </p:cNvSpPr>
              <p:nvPr/>
            </p:nvSpPr>
            <p:spPr bwMode="auto">
              <a:xfrm flipH="1" flipV="1">
                <a:off x="5558" y="2169"/>
                <a:ext cx="5" cy="246"/>
              </a:xfrm>
              <a:prstGeom prst="line">
                <a:avLst/>
              </a:prstGeom>
              <a:noFill/>
              <a:ln w="2540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57551" name="AutoShape 423"/>
              <p:cNvCxnSpPr>
                <a:cxnSpLocks noChangeShapeType="1"/>
                <a:stCxn id="57505" idx="3"/>
                <a:endCxn id="1625" idx="1"/>
              </p:cNvCxnSpPr>
              <p:nvPr/>
            </p:nvCxnSpPr>
            <p:spPr bwMode="auto">
              <a:xfrm>
                <a:off x="4661" y="1370"/>
                <a:ext cx="709" cy="0"/>
              </a:xfrm>
              <a:prstGeom prst="straightConnector1">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7552" name="Freeform 424"/>
              <p:cNvSpPr>
                <a:spLocks/>
              </p:cNvSpPr>
              <p:nvPr/>
            </p:nvSpPr>
            <p:spPr bwMode="auto">
              <a:xfrm>
                <a:off x="3976" y="2148"/>
                <a:ext cx="788" cy="276"/>
              </a:xfrm>
              <a:custGeom>
                <a:avLst/>
                <a:gdLst>
                  <a:gd name="T0" fmla="*/ 0 w 788"/>
                  <a:gd name="T1" fmla="*/ 0 h 280"/>
                  <a:gd name="T2" fmla="*/ 0 w 788"/>
                  <a:gd name="T3" fmla="*/ 220 h 280"/>
                  <a:gd name="T4" fmla="*/ 788 w 788"/>
                  <a:gd name="T5" fmla="*/ 220 h 280"/>
                  <a:gd name="T6" fmla="*/ 0 60000 65536"/>
                  <a:gd name="T7" fmla="*/ 0 60000 65536"/>
                  <a:gd name="T8" fmla="*/ 0 60000 65536"/>
                  <a:gd name="T9" fmla="*/ 0 w 788"/>
                  <a:gd name="T10" fmla="*/ 0 h 280"/>
                  <a:gd name="T11" fmla="*/ 788 w 788"/>
                  <a:gd name="T12" fmla="*/ 280 h 280"/>
                </a:gdLst>
                <a:ahLst/>
                <a:cxnLst>
                  <a:cxn ang="T6">
                    <a:pos x="T0" y="T1"/>
                  </a:cxn>
                  <a:cxn ang="T7">
                    <a:pos x="T2" y="T3"/>
                  </a:cxn>
                  <a:cxn ang="T8">
                    <a:pos x="T4" y="T5"/>
                  </a:cxn>
                </a:cxnLst>
                <a:rect l="T9" t="T10" r="T11" b="T12"/>
                <a:pathLst>
                  <a:path w="788" h="280">
                    <a:moveTo>
                      <a:pt x="0" y="0"/>
                    </a:moveTo>
                    <a:lnTo>
                      <a:pt x="0" y="280"/>
                    </a:lnTo>
                    <a:lnTo>
                      <a:pt x="788" y="280"/>
                    </a:lnTo>
                  </a:path>
                </a:pathLst>
              </a:custGeom>
              <a:noFill/>
              <a:ln w="254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7468" name="Text Box 304"/>
            <p:cNvSpPr txBox="1">
              <a:spLocks noChangeArrowheads="1"/>
            </p:cNvSpPr>
            <p:nvPr/>
          </p:nvSpPr>
          <p:spPr bwMode="auto">
            <a:xfrm>
              <a:off x="4754" y="2560"/>
              <a:ext cx="345"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a:solidFill>
                    <a:srgbClr val="000000"/>
                  </a:solidFill>
                </a:rPr>
                <a:t>数据输出与外部系统接口</a:t>
              </a:r>
            </a:p>
          </p:txBody>
        </p:sp>
        <p:grpSp>
          <p:nvGrpSpPr>
            <p:cNvPr id="57469" name="Group 219"/>
            <p:cNvGrpSpPr>
              <a:grpSpLocks/>
            </p:cNvGrpSpPr>
            <p:nvPr/>
          </p:nvGrpSpPr>
          <p:grpSpPr bwMode="auto">
            <a:xfrm>
              <a:off x="4025" y="2564"/>
              <a:ext cx="269" cy="269"/>
              <a:chOff x="3660" y="3239"/>
              <a:chExt cx="272" cy="318"/>
            </a:xfrm>
          </p:grpSpPr>
          <p:sp>
            <p:nvSpPr>
              <p:cNvPr id="57470" name="Rectangle 220"/>
              <p:cNvSpPr>
                <a:spLocks noChangeArrowheads="1"/>
              </p:cNvSpPr>
              <p:nvPr/>
            </p:nvSpPr>
            <p:spPr bwMode="auto">
              <a:xfrm>
                <a:off x="3660" y="3239"/>
                <a:ext cx="272" cy="318"/>
              </a:xfrm>
              <a:prstGeom prst="rect">
                <a:avLst/>
              </a:prstGeom>
              <a:gradFill rotWithShape="1">
                <a:gsLst>
                  <a:gs pos="0">
                    <a:srgbClr val="5E4776"/>
                  </a:gs>
                  <a:gs pos="50000">
                    <a:srgbClr val="CC99FF"/>
                  </a:gs>
                  <a:gs pos="100000">
                    <a:srgbClr val="5E4776"/>
                  </a:gs>
                </a:gsLst>
                <a:lin ang="5400000" scaled="1"/>
              </a:gradFill>
              <a:ln w="9525">
                <a:solidFill>
                  <a:srgbClr val="99CC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471" name="AutoShape 221"/>
              <p:cNvSpPr>
                <a:spLocks noChangeArrowheads="1"/>
              </p:cNvSpPr>
              <p:nvPr/>
            </p:nvSpPr>
            <p:spPr bwMode="auto">
              <a:xfrm>
                <a:off x="3706" y="3285"/>
                <a:ext cx="191" cy="44"/>
              </a:xfrm>
              <a:prstGeom prst="rightArrow">
                <a:avLst>
                  <a:gd name="adj1" fmla="val 50000"/>
                  <a:gd name="adj2" fmla="val 108523"/>
                </a:avLst>
              </a:prstGeom>
              <a:solidFill>
                <a:srgbClr val="FF66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472" name="AutoShape 222"/>
              <p:cNvSpPr>
                <a:spLocks noChangeArrowheads="1"/>
              </p:cNvSpPr>
              <p:nvPr/>
            </p:nvSpPr>
            <p:spPr bwMode="auto">
              <a:xfrm>
                <a:off x="3706" y="3375"/>
                <a:ext cx="191" cy="44"/>
              </a:xfrm>
              <a:prstGeom prst="rightArrow">
                <a:avLst>
                  <a:gd name="adj1" fmla="val 50000"/>
                  <a:gd name="adj2" fmla="val 108523"/>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sp>
            <p:nvSpPr>
              <p:cNvPr id="57473" name="AutoShape 223"/>
              <p:cNvSpPr>
                <a:spLocks noChangeArrowheads="1"/>
              </p:cNvSpPr>
              <p:nvPr/>
            </p:nvSpPr>
            <p:spPr bwMode="auto">
              <a:xfrm>
                <a:off x="3706" y="3466"/>
                <a:ext cx="191" cy="44"/>
              </a:xfrm>
              <a:prstGeom prst="rightArrow">
                <a:avLst>
                  <a:gd name="adj1" fmla="val 50000"/>
                  <a:gd name="adj2" fmla="val 108523"/>
                </a:avLst>
              </a:prstGeom>
              <a:solidFill>
                <a:srgbClr val="FF9900"/>
              </a:solidFill>
              <a:ln w="9525">
                <a:solidFill>
                  <a:srgbClr val="000000"/>
                </a:solidFill>
                <a:miter lim="800000"/>
                <a:headEnd/>
                <a:tailEnd/>
              </a:ln>
            </p:spPr>
            <p:txBody>
              <a:bodyPr wrap="none" anchor="ctr"/>
              <a:lstStyle/>
              <a:p>
                <a:pPr eaLnBrk="0" hangingPunct="0">
                  <a:buClrTx/>
                  <a:buFontTx/>
                  <a:buNone/>
                </a:pPr>
                <a:endParaRPr lang="zh-CN" altLang="en-US" sz="2000">
                  <a:solidFill>
                    <a:srgbClr val="000000"/>
                  </a:solidFill>
                </a:endParaRPr>
              </a:p>
            </p:txBody>
          </p:sp>
        </p:grpSp>
      </p:grpSp>
      <p:sp>
        <p:nvSpPr>
          <p:cNvPr id="843787" name="AutoShape 11"/>
          <p:cNvSpPr>
            <a:spLocks noChangeArrowheads="1"/>
          </p:cNvSpPr>
          <p:nvPr/>
        </p:nvSpPr>
        <p:spPr bwMode="auto">
          <a:xfrm>
            <a:off x="0" y="1052513"/>
            <a:ext cx="2087563" cy="647700"/>
          </a:xfrm>
          <a:prstGeom prst="wedgeRoundRectCallout">
            <a:avLst>
              <a:gd name="adj1" fmla="val -20116"/>
              <a:gd name="adj2" fmla="val 321815"/>
              <a:gd name="adj3" fmla="val 16667"/>
            </a:avLst>
          </a:prstGeom>
          <a:solidFill>
            <a:srgbClr val="00FF00"/>
          </a:solidFill>
          <a:ln w="12700" algn="ctr">
            <a:solidFill>
              <a:schemeClr val="tx1"/>
            </a:solidFill>
            <a:miter lim="800000"/>
            <a:headEnd/>
            <a:tailEnd/>
          </a:ln>
        </p:spPr>
        <p:txBody>
          <a:bodyPr lIns="0" tIns="0" rIns="0" bIns="0" anchor="ctr"/>
          <a:lstStyle/>
          <a:p>
            <a:pPr algn="l" eaLnBrk="0" hangingPunct="0">
              <a:lnSpc>
                <a:spcPct val="110000"/>
              </a:lnSpc>
              <a:buClrTx/>
              <a:buFontTx/>
              <a:buChar char="•"/>
            </a:pPr>
            <a:r>
              <a:rPr kumimoji="0" lang="en-US" altLang="zh-CN" sz="900">
                <a:latin typeface="Verdana" pitchFamily="34" charset="0"/>
                <a:ea typeface="宋体" pitchFamily="2" charset="-122"/>
              </a:rPr>
              <a:t>180+</a:t>
            </a:r>
            <a:r>
              <a:rPr kumimoji="0" lang="zh-CN" altLang="en-US" sz="900">
                <a:latin typeface="Verdana" pitchFamily="34" charset="0"/>
                <a:ea typeface="宋体" pitchFamily="2" charset="-122"/>
              </a:rPr>
              <a:t>加载文件数据源（</a:t>
            </a:r>
            <a:r>
              <a:rPr kumimoji="0" lang="en-US" altLang="zh-CN" sz="900">
                <a:latin typeface="Verdana" pitchFamily="34" charset="0"/>
                <a:ea typeface="宋体" pitchFamily="2" charset="-122"/>
              </a:rPr>
              <a:t>13GB/</a:t>
            </a:r>
            <a:r>
              <a:rPr kumimoji="0" lang="zh-CN" altLang="en-US" sz="900">
                <a:latin typeface="Verdana" pitchFamily="34" charset="0"/>
                <a:ea typeface="宋体" pitchFamily="2" charset="-122"/>
              </a:rPr>
              <a:t>日）</a:t>
            </a:r>
          </a:p>
          <a:p>
            <a:pPr algn="l" eaLnBrk="0" hangingPunct="0">
              <a:lnSpc>
                <a:spcPct val="110000"/>
              </a:lnSpc>
              <a:buClrTx/>
              <a:buFontTx/>
              <a:buChar char="•"/>
            </a:pPr>
            <a:r>
              <a:rPr kumimoji="0" lang="en-US" altLang="zh-CN" sz="900">
                <a:latin typeface="Verdana" pitchFamily="34" charset="0"/>
                <a:ea typeface="宋体" pitchFamily="2" charset="-122"/>
              </a:rPr>
              <a:t>20+</a:t>
            </a:r>
            <a:r>
              <a:rPr kumimoji="0" lang="zh-CN" altLang="en-US" sz="900">
                <a:latin typeface="Verdana" pitchFamily="34" charset="0"/>
                <a:ea typeface="宋体" pitchFamily="2" charset="-122"/>
              </a:rPr>
              <a:t>保存文件数据源（</a:t>
            </a:r>
            <a:r>
              <a:rPr kumimoji="0" lang="en-US" altLang="zh-CN" sz="900">
                <a:latin typeface="Verdana" pitchFamily="34" charset="0"/>
                <a:ea typeface="宋体" pitchFamily="2" charset="-122"/>
              </a:rPr>
              <a:t>20GB/</a:t>
            </a:r>
            <a:r>
              <a:rPr kumimoji="0" lang="zh-CN" altLang="en-US" sz="900">
                <a:latin typeface="Verdana" pitchFamily="34" charset="0"/>
                <a:ea typeface="宋体" pitchFamily="2" charset="-122"/>
              </a:rPr>
              <a:t>日）</a:t>
            </a:r>
          </a:p>
          <a:p>
            <a:pPr algn="l" eaLnBrk="0" hangingPunct="0">
              <a:lnSpc>
                <a:spcPct val="110000"/>
              </a:lnSpc>
              <a:buClrTx/>
              <a:buFontTx/>
              <a:buChar char="•"/>
            </a:pPr>
            <a:r>
              <a:rPr kumimoji="0" lang="en-US" altLang="zh-CN" sz="900">
                <a:latin typeface="Verdana" pitchFamily="34" charset="0"/>
                <a:ea typeface="宋体" pitchFamily="2" charset="-122"/>
              </a:rPr>
              <a:t>28</a:t>
            </a:r>
            <a:r>
              <a:rPr kumimoji="0" lang="zh-CN" altLang="en-US" sz="900">
                <a:latin typeface="Verdana" pitchFamily="34" charset="0"/>
                <a:ea typeface="宋体" pitchFamily="2" charset="-122"/>
              </a:rPr>
              <a:t>个</a:t>
            </a:r>
            <a:r>
              <a:rPr kumimoji="0" lang="en-US" altLang="zh-CN" sz="900">
                <a:latin typeface="Verdana" pitchFamily="34" charset="0"/>
                <a:ea typeface="宋体" pitchFamily="2" charset="-122"/>
              </a:rPr>
              <a:t>IIIS</a:t>
            </a:r>
            <a:r>
              <a:rPr kumimoji="0" lang="zh-CN" altLang="en-US" sz="900">
                <a:latin typeface="Verdana" pitchFamily="34" charset="0"/>
                <a:ea typeface="宋体" pitchFamily="2" charset="-122"/>
              </a:rPr>
              <a:t>系统合计</a:t>
            </a:r>
            <a:r>
              <a:rPr kumimoji="0" lang="en-US" altLang="zh-CN" sz="900">
                <a:latin typeface="Verdana" pitchFamily="34" charset="0"/>
                <a:ea typeface="宋体" pitchFamily="2" charset="-122"/>
              </a:rPr>
              <a:t>456</a:t>
            </a:r>
            <a:r>
              <a:rPr kumimoji="0" lang="zh-CN" altLang="en-US" sz="900">
                <a:latin typeface="Verdana" pitchFamily="34" charset="0"/>
                <a:ea typeface="宋体" pitchFamily="2" charset="-122"/>
              </a:rPr>
              <a:t>张表</a:t>
            </a:r>
          </a:p>
        </p:txBody>
      </p:sp>
      <p:sp>
        <p:nvSpPr>
          <p:cNvPr id="2" name="AutoShape 11"/>
          <p:cNvSpPr>
            <a:spLocks noChangeArrowheads="1"/>
          </p:cNvSpPr>
          <p:nvPr/>
        </p:nvSpPr>
        <p:spPr bwMode="auto">
          <a:xfrm>
            <a:off x="2085975" y="1052513"/>
            <a:ext cx="1727200" cy="647700"/>
          </a:xfrm>
          <a:prstGeom prst="wedgeRoundRectCallout">
            <a:avLst>
              <a:gd name="adj1" fmla="val -93106"/>
              <a:gd name="adj2" fmla="val 344116"/>
              <a:gd name="adj3" fmla="val 16667"/>
            </a:avLst>
          </a:prstGeom>
          <a:solidFill>
            <a:srgbClr val="00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l" eaLnBrk="0" hangingPunct="0">
              <a:lnSpc>
                <a:spcPct val="110000"/>
              </a:lnSpc>
              <a:buClrTx/>
              <a:buFontTx/>
              <a:buChar char="•"/>
            </a:pPr>
            <a:r>
              <a:rPr kumimoji="0" lang="en-US" altLang="zh-CN" sz="900">
                <a:latin typeface="Verdana" pitchFamily="34" charset="0"/>
                <a:ea typeface="宋体" pitchFamily="2" charset="-122"/>
              </a:rPr>
              <a:t>2300+</a:t>
            </a:r>
            <a:r>
              <a:rPr kumimoji="0" lang="zh-CN" altLang="en-US" sz="900">
                <a:latin typeface="Verdana" pitchFamily="34" charset="0"/>
                <a:ea typeface="宋体" pitchFamily="2" charset="-122"/>
              </a:rPr>
              <a:t>个</a:t>
            </a:r>
            <a:r>
              <a:rPr kumimoji="0" lang="en-US" altLang="zh-CN" sz="900">
                <a:latin typeface="Verdana" pitchFamily="34" charset="0"/>
                <a:ea typeface="宋体" pitchFamily="2" charset="-122"/>
              </a:rPr>
              <a:t>ETL</a:t>
            </a:r>
            <a:r>
              <a:rPr kumimoji="0" lang="zh-CN" altLang="en-US" sz="900">
                <a:latin typeface="Verdana" pitchFamily="34" charset="0"/>
                <a:ea typeface="宋体" pitchFamily="2" charset="-122"/>
              </a:rPr>
              <a:t>加载和控制作业</a:t>
            </a:r>
          </a:p>
          <a:p>
            <a:pPr algn="l" eaLnBrk="0" hangingPunct="0">
              <a:lnSpc>
                <a:spcPct val="110000"/>
              </a:lnSpc>
              <a:buClrTx/>
              <a:buFontTx/>
              <a:buChar char="•"/>
            </a:pPr>
            <a:r>
              <a:rPr kumimoji="0" lang="en-US" altLang="zh-CN" sz="900">
                <a:latin typeface="Verdana" pitchFamily="34" charset="0"/>
                <a:ea typeface="宋体" pitchFamily="2" charset="-122"/>
              </a:rPr>
              <a:t>15:00-23:00</a:t>
            </a:r>
            <a:r>
              <a:rPr kumimoji="0" lang="zh-CN" altLang="en-US" sz="900">
                <a:latin typeface="Verdana" pitchFamily="34" charset="0"/>
                <a:ea typeface="宋体" pitchFamily="2" charset="-122"/>
              </a:rPr>
              <a:t>跑批时间</a:t>
            </a:r>
          </a:p>
        </p:txBody>
      </p:sp>
      <p:sp>
        <p:nvSpPr>
          <p:cNvPr id="4" name="AutoShape 11"/>
          <p:cNvSpPr>
            <a:spLocks noChangeArrowheads="1"/>
          </p:cNvSpPr>
          <p:nvPr/>
        </p:nvSpPr>
        <p:spPr bwMode="auto">
          <a:xfrm>
            <a:off x="34925" y="6210300"/>
            <a:ext cx="2016125" cy="647700"/>
          </a:xfrm>
          <a:prstGeom prst="wedgeRoundRectCallout">
            <a:avLst>
              <a:gd name="adj1" fmla="val 30000"/>
              <a:gd name="adj2" fmla="val -371815"/>
              <a:gd name="adj3" fmla="val 16667"/>
            </a:avLst>
          </a:prstGeom>
          <a:solidFill>
            <a:srgbClr val="00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l" eaLnBrk="0" hangingPunct="0">
              <a:lnSpc>
                <a:spcPct val="110000"/>
              </a:lnSpc>
              <a:buClrTx/>
              <a:buFontTx/>
              <a:buChar char="•"/>
            </a:pPr>
            <a:r>
              <a:rPr kumimoji="0" lang="zh-CN" altLang="en-US" sz="900">
                <a:latin typeface="Verdana" pitchFamily="34" charset="0"/>
                <a:ea typeface="宋体" pitchFamily="2" charset="-122"/>
              </a:rPr>
              <a:t>交易核心数据校验，</a:t>
            </a:r>
            <a:r>
              <a:rPr kumimoji="0" lang="en-US" altLang="zh-CN" sz="900">
                <a:latin typeface="Verdana" pitchFamily="34" charset="0"/>
                <a:ea typeface="宋体" pitchFamily="2" charset="-122"/>
              </a:rPr>
              <a:t>9</a:t>
            </a:r>
            <a:r>
              <a:rPr kumimoji="0" lang="zh-CN" altLang="en-US" sz="900">
                <a:latin typeface="Verdana" pitchFamily="34" charset="0"/>
                <a:ea typeface="宋体" pitchFamily="2" charset="-122"/>
              </a:rPr>
              <a:t>规则</a:t>
            </a:r>
          </a:p>
          <a:p>
            <a:pPr algn="l" eaLnBrk="0" hangingPunct="0">
              <a:lnSpc>
                <a:spcPct val="110000"/>
              </a:lnSpc>
              <a:buClrTx/>
              <a:buFontTx/>
              <a:buChar char="•"/>
            </a:pPr>
            <a:r>
              <a:rPr kumimoji="0" lang="zh-CN" altLang="en-US" sz="900">
                <a:latin typeface="Verdana" pitchFamily="34" charset="0"/>
                <a:ea typeface="宋体" pitchFamily="2" charset="-122"/>
              </a:rPr>
              <a:t>交易相关数据校验，</a:t>
            </a:r>
            <a:r>
              <a:rPr kumimoji="0" lang="en-US" altLang="zh-CN" sz="900">
                <a:latin typeface="Verdana" pitchFamily="34" charset="0"/>
                <a:ea typeface="宋体" pitchFamily="2" charset="-122"/>
              </a:rPr>
              <a:t>395</a:t>
            </a:r>
            <a:r>
              <a:rPr kumimoji="0" lang="zh-CN" altLang="en-US" sz="900">
                <a:latin typeface="Verdana" pitchFamily="34" charset="0"/>
                <a:ea typeface="宋体" pitchFamily="2" charset="-122"/>
              </a:rPr>
              <a:t>规则</a:t>
            </a:r>
          </a:p>
          <a:p>
            <a:pPr algn="l" eaLnBrk="0" hangingPunct="0">
              <a:lnSpc>
                <a:spcPct val="110000"/>
              </a:lnSpc>
              <a:buClrTx/>
              <a:buFontTx/>
              <a:buChar char="•"/>
            </a:pPr>
            <a:r>
              <a:rPr kumimoji="0" lang="zh-CN" altLang="en-US" sz="900">
                <a:latin typeface="Verdana" pitchFamily="34" charset="0"/>
                <a:ea typeface="宋体" pitchFamily="2" charset="-122"/>
              </a:rPr>
              <a:t>双系统校验，</a:t>
            </a:r>
            <a:r>
              <a:rPr kumimoji="0" lang="en-US" altLang="zh-CN" sz="900">
                <a:latin typeface="Verdana" pitchFamily="34" charset="0"/>
                <a:ea typeface="宋体" pitchFamily="2" charset="-122"/>
              </a:rPr>
              <a:t>3</a:t>
            </a:r>
            <a:r>
              <a:rPr kumimoji="0" lang="zh-CN" altLang="en-US" sz="900">
                <a:latin typeface="Verdana" pitchFamily="34" charset="0"/>
                <a:ea typeface="宋体" pitchFamily="2" charset="-122"/>
              </a:rPr>
              <a:t>规则</a:t>
            </a:r>
          </a:p>
        </p:txBody>
      </p:sp>
      <p:sp>
        <p:nvSpPr>
          <p:cNvPr id="5" name="AutoShape 11"/>
          <p:cNvSpPr>
            <a:spLocks noChangeArrowheads="1"/>
          </p:cNvSpPr>
          <p:nvPr/>
        </p:nvSpPr>
        <p:spPr bwMode="auto">
          <a:xfrm>
            <a:off x="3814763" y="1052513"/>
            <a:ext cx="1223962" cy="647700"/>
          </a:xfrm>
          <a:prstGeom prst="wedgeRoundRectCallout">
            <a:avLst>
              <a:gd name="adj1" fmla="val -58690"/>
              <a:gd name="adj2" fmla="val 293630"/>
              <a:gd name="adj3" fmla="val 16667"/>
            </a:avLst>
          </a:prstGeom>
          <a:solidFill>
            <a:srgbClr val="00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l" eaLnBrk="0" hangingPunct="0">
              <a:lnSpc>
                <a:spcPct val="110000"/>
              </a:lnSpc>
              <a:buClrTx/>
              <a:buFontTx/>
              <a:buChar char="•"/>
            </a:pPr>
            <a:r>
              <a:rPr kumimoji="0" lang="en-US" altLang="zh-CN" sz="900">
                <a:latin typeface="Verdana" pitchFamily="34" charset="0"/>
                <a:ea typeface="宋体" pitchFamily="2" charset="-122"/>
              </a:rPr>
              <a:t>1400+</a:t>
            </a:r>
            <a:r>
              <a:rPr kumimoji="0" lang="zh-CN" altLang="en-US" sz="900">
                <a:latin typeface="Verdana" pitchFamily="34" charset="0"/>
                <a:ea typeface="宋体" pitchFamily="2" charset="-122"/>
              </a:rPr>
              <a:t>基础表</a:t>
            </a:r>
          </a:p>
          <a:p>
            <a:pPr algn="l" eaLnBrk="0" hangingPunct="0">
              <a:lnSpc>
                <a:spcPct val="110000"/>
              </a:lnSpc>
              <a:buClrTx/>
              <a:buFontTx/>
              <a:buChar char="•"/>
            </a:pPr>
            <a:r>
              <a:rPr kumimoji="0" lang="en-US" altLang="zh-CN" sz="900">
                <a:latin typeface="Verdana" pitchFamily="34" charset="0"/>
                <a:ea typeface="宋体" pitchFamily="2" charset="-122"/>
              </a:rPr>
              <a:t>650+</a:t>
            </a:r>
            <a:r>
              <a:rPr kumimoji="0" lang="zh-CN" altLang="en-US" sz="900">
                <a:latin typeface="Verdana" pitchFamily="34" charset="0"/>
                <a:ea typeface="宋体" pitchFamily="2" charset="-122"/>
              </a:rPr>
              <a:t>汇总表</a:t>
            </a:r>
          </a:p>
          <a:p>
            <a:pPr algn="l" eaLnBrk="0" hangingPunct="0">
              <a:lnSpc>
                <a:spcPct val="110000"/>
              </a:lnSpc>
              <a:buClrTx/>
              <a:buFontTx/>
              <a:buChar char="•"/>
            </a:pPr>
            <a:r>
              <a:rPr kumimoji="0" lang="en-US" altLang="zh-CN" sz="900">
                <a:latin typeface="Verdana" pitchFamily="34" charset="0"/>
                <a:ea typeface="宋体" pitchFamily="2" charset="-122"/>
              </a:rPr>
              <a:t>350+</a:t>
            </a:r>
            <a:r>
              <a:rPr kumimoji="0" lang="zh-CN" altLang="en-US" sz="900">
                <a:latin typeface="Verdana" pitchFamily="34" charset="0"/>
                <a:ea typeface="宋体" pitchFamily="2" charset="-122"/>
              </a:rPr>
              <a:t>数据集市表</a:t>
            </a:r>
          </a:p>
          <a:p>
            <a:pPr algn="l" eaLnBrk="0" hangingPunct="0">
              <a:lnSpc>
                <a:spcPct val="110000"/>
              </a:lnSpc>
              <a:buClrTx/>
              <a:buFontTx/>
              <a:buChar char="•"/>
            </a:pPr>
            <a:r>
              <a:rPr kumimoji="0" lang="en-US" altLang="zh-CN" sz="900">
                <a:latin typeface="Verdana" pitchFamily="34" charset="0"/>
                <a:ea typeface="宋体" pitchFamily="2" charset="-122"/>
              </a:rPr>
              <a:t>250+</a:t>
            </a:r>
            <a:r>
              <a:rPr kumimoji="0" lang="zh-CN" altLang="en-US" sz="900">
                <a:latin typeface="Verdana" pitchFamily="34" charset="0"/>
                <a:ea typeface="宋体" pitchFamily="2" charset="-122"/>
              </a:rPr>
              <a:t>历史表</a:t>
            </a:r>
          </a:p>
        </p:txBody>
      </p:sp>
      <p:sp>
        <p:nvSpPr>
          <p:cNvPr id="6" name="AutoShape 11"/>
          <p:cNvSpPr>
            <a:spLocks noChangeArrowheads="1"/>
          </p:cNvSpPr>
          <p:nvPr/>
        </p:nvSpPr>
        <p:spPr bwMode="auto">
          <a:xfrm>
            <a:off x="7739063" y="1052513"/>
            <a:ext cx="1439862" cy="647700"/>
          </a:xfrm>
          <a:prstGeom prst="wedgeRoundRectCallout">
            <a:avLst>
              <a:gd name="adj1" fmla="val -37102"/>
              <a:gd name="adj2" fmla="val 401472"/>
              <a:gd name="adj3" fmla="val 16667"/>
            </a:avLst>
          </a:prstGeom>
          <a:solidFill>
            <a:srgbClr val="00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l" eaLnBrk="0" hangingPunct="0">
              <a:lnSpc>
                <a:spcPct val="110000"/>
              </a:lnSpc>
              <a:buClrTx/>
              <a:buFontTx/>
              <a:buChar char="•"/>
            </a:pPr>
            <a:r>
              <a:rPr kumimoji="0" lang="en-US" altLang="zh-CN" sz="900">
                <a:latin typeface="Verdana" pitchFamily="34" charset="0"/>
                <a:ea typeface="宋体" pitchFamily="2" charset="-122"/>
              </a:rPr>
              <a:t>7</a:t>
            </a:r>
            <a:r>
              <a:rPr kumimoji="0" lang="zh-CN" altLang="en-US" sz="900">
                <a:latin typeface="Verdana" pitchFamily="34" charset="0"/>
                <a:ea typeface="宋体" pitchFamily="2" charset="-122"/>
              </a:rPr>
              <a:t>个部门，</a:t>
            </a:r>
            <a:r>
              <a:rPr kumimoji="0" lang="en-US" altLang="zh-CN" sz="900">
                <a:latin typeface="Verdana" pitchFamily="34" charset="0"/>
                <a:ea typeface="宋体" pitchFamily="2" charset="-122"/>
              </a:rPr>
              <a:t>35+</a:t>
            </a:r>
            <a:r>
              <a:rPr kumimoji="0" lang="zh-CN" altLang="en-US" sz="900">
                <a:latin typeface="Verdana" pitchFamily="34" charset="0"/>
                <a:ea typeface="宋体" pitchFamily="2" charset="-122"/>
              </a:rPr>
              <a:t>下游系统</a:t>
            </a:r>
          </a:p>
          <a:p>
            <a:pPr algn="l" eaLnBrk="0" hangingPunct="0">
              <a:lnSpc>
                <a:spcPct val="110000"/>
              </a:lnSpc>
              <a:buClrTx/>
              <a:buFontTx/>
              <a:buChar char="•"/>
            </a:pPr>
            <a:r>
              <a:rPr kumimoji="0" lang="en-US" altLang="zh-CN" sz="900">
                <a:latin typeface="Verdana" pitchFamily="34" charset="0"/>
                <a:ea typeface="宋体" pitchFamily="2" charset="-122"/>
              </a:rPr>
              <a:t>8700+</a:t>
            </a:r>
            <a:r>
              <a:rPr kumimoji="0" lang="zh-CN" altLang="en-US" sz="900">
                <a:latin typeface="Verdana" pitchFamily="34" charset="0"/>
                <a:ea typeface="宋体" pitchFamily="2" charset="-122"/>
              </a:rPr>
              <a:t>文件</a:t>
            </a:r>
            <a:r>
              <a:rPr kumimoji="0" lang="en-US" altLang="zh-CN" sz="900">
                <a:latin typeface="Verdana" pitchFamily="34" charset="0"/>
                <a:ea typeface="宋体" pitchFamily="2" charset="-122"/>
              </a:rPr>
              <a:t>/</a:t>
            </a:r>
            <a:r>
              <a:rPr kumimoji="0" lang="zh-CN" altLang="en-US" sz="900">
                <a:latin typeface="Verdana" pitchFamily="34" charset="0"/>
                <a:ea typeface="宋体" pitchFamily="2" charset="-122"/>
              </a:rPr>
              <a:t>月</a:t>
            </a:r>
          </a:p>
        </p:txBody>
      </p:sp>
      <p:sp>
        <p:nvSpPr>
          <p:cNvPr id="7" name="AutoShape 11"/>
          <p:cNvSpPr>
            <a:spLocks noChangeArrowheads="1"/>
          </p:cNvSpPr>
          <p:nvPr/>
        </p:nvSpPr>
        <p:spPr bwMode="auto">
          <a:xfrm>
            <a:off x="6191250" y="1052513"/>
            <a:ext cx="1584325" cy="647700"/>
          </a:xfrm>
          <a:prstGeom prst="wedgeRoundRectCallout">
            <a:avLst>
              <a:gd name="adj1" fmla="val 49097"/>
              <a:gd name="adj2" fmla="val 291667"/>
              <a:gd name="adj3" fmla="val 16667"/>
            </a:avLst>
          </a:prstGeom>
          <a:solidFill>
            <a:srgbClr val="00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l" eaLnBrk="0" hangingPunct="0">
              <a:lnSpc>
                <a:spcPct val="110000"/>
              </a:lnSpc>
              <a:buClrTx/>
              <a:buFontTx/>
              <a:buChar char="•"/>
            </a:pPr>
            <a:r>
              <a:rPr kumimoji="0" lang="en-US" altLang="zh-CN" sz="900">
                <a:latin typeface="Verdana" pitchFamily="34" charset="0"/>
                <a:ea typeface="宋体" pitchFamily="2" charset="-122"/>
              </a:rPr>
              <a:t>12</a:t>
            </a:r>
            <a:r>
              <a:rPr kumimoji="0" lang="zh-CN" altLang="en-US" sz="900">
                <a:latin typeface="Verdana" pitchFamily="34" charset="0"/>
                <a:ea typeface="宋体" pitchFamily="2" charset="-122"/>
              </a:rPr>
              <a:t>个业务部门，</a:t>
            </a:r>
            <a:r>
              <a:rPr kumimoji="0" lang="en-US" altLang="zh-CN" sz="900">
                <a:latin typeface="Verdana" pitchFamily="34" charset="0"/>
                <a:ea typeface="宋体" pitchFamily="2" charset="-122"/>
              </a:rPr>
              <a:t>400+</a:t>
            </a:r>
            <a:r>
              <a:rPr kumimoji="0" lang="zh-CN" altLang="en-US" sz="900">
                <a:latin typeface="Verdana" pitchFamily="34" charset="0"/>
                <a:ea typeface="宋体" pitchFamily="2" charset="-122"/>
              </a:rPr>
              <a:t>用户</a:t>
            </a:r>
          </a:p>
          <a:p>
            <a:pPr algn="l" eaLnBrk="0" hangingPunct="0">
              <a:lnSpc>
                <a:spcPct val="110000"/>
              </a:lnSpc>
              <a:buClrTx/>
              <a:buFontTx/>
              <a:buChar char="•"/>
            </a:pPr>
            <a:r>
              <a:rPr kumimoji="0" lang="en-US" altLang="zh-CN" sz="900">
                <a:latin typeface="Verdana" pitchFamily="34" charset="0"/>
                <a:ea typeface="宋体" pitchFamily="2" charset="-122"/>
              </a:rPr>
              <a:t>170+</a:t>
            </a:r>
            <a:r>
              <a:rPr kumimoji="0" lang="zh-CN" altLang="en-US" sz="900">
                <a:latin typeface="Verdana" pitchFamily="34" charset="0"/>
                <a:ea typeface="宋体" pitchFamily="2" charset="-122"/>
              </a:rPr>
              <a:t>火热温应用</a:t>
            </a:r>
          </a:p>
          <a:p>
            <a:pPr algn="l" eaLnBrk="0" hangingPunct="0">
              <a:lnSpc>
                <a:spcPct val="110000"/>
              </a:lnSpc>
              <a:buClrTx/>
              <a:buFontTx/>
              <a:buChar char="•"/>
            </a:pPr>
            <a:r>
              <a:rPr kumimoji="0" lang="en-US" altLang="zh-CN" sz="900">
                <a:latin typeface="Verdana" pitchFamily="34" charset="0"/>
                <a:ea typeface="宋体" pitchFamily="2" charset="-122"/>
              </a:rPr>
              <a:t>2200+</a:t>
            </a:r>
            <a:r>
              <a:rPr kumimoji="0" lang="zh-CN" altLang="en-US" sz="900">
                <a:latin typeface="Verdana" pitchFamily="34" charset="0"/>
                <a:ea typeface="宋体" pitchFamily="2" charset="-122"/>
              </a:rPr>
              <a:t>访问次数</a:t>
            </a:r>
            <a:r>
              <a:rPr kumimoji="0" lang="en-US" altLang="zh-CN" sz="900">
                <a:latin typeface="Verdana" pitchFamily="34" charset="0"/>
                <a:ea typeface="宋体" pitchFamily="2" charset="-122"/>
              </a:rPr>
              <a:t>/</a:t>
            </a:r>
            <a:r>
              <a:rPr kumimoji="0" lang="zh-CN" altLang="en-US" sz="900">
                <a:latin typeface="Verdana" pitchFamily="34" charset="0"/>
                <a:ea typeface="宋体" pitchFamily="2" charset="-122"/>
              </a:rPr>
              <a:t>月</a:t>
            </a:r>
          </a:p>
        </p:txBody>
      </p:sp>
      <p:sp>
        <p:nvSpPr>
          <p:cNvPr id="8" name="AutoShape 11"/>
          <p:cNvSpPr>
            <a:spLocks noChangeArrowheads="1"/>
          </p:cNvSpPr>
          <p:nvPr/>
        </p:nvSpPr>
        <p:spPr bwMode="auto">
          <a:xfrm>
            <a:off x="5038725" y="1052513"/>
            <a:ext cx="1081088" cy="647700"/>
          </a:xfrm>
          <a:prstGeom prst="wedgeRoundRectCallout">
            <a:avLst>
              <a:gd name="adj1" fmla="val 101394"/>
              <a:gd name="adj2" fmla="val 558333"/>
              <a:gd name="adj3" fmla="val 16667"/>
            </a:avLst>
          </a:prstGeom>
          <a:solidFill>
            <a:srgbClr val="00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l" eaLnBrk="0" hangingPunct="0">
              <a:lnSpc>
                <a:spcPct val="110000"/>
              </a:lnSpc>
              <a:buClrTx/>
              <a:buFontTx/>
              <a:buChar char="•"/>
            </a:pPr>
            <a:r>
              <a:rPr kumimoji="0" lang="en-US" altLang="zh-CN" sz="900">
                <a:latin typeface="Verdana" pitchFamily="34" charset="0"/>
                <a:ea typeface="宋体" pitchFamily="2" charset="-122"/>
              </a:rPr>
              <a:t>30+</a:t>
            </a:r>
            <a:r>
              <a:rPr kumimoji="0" lang="zh-CN" altLang="en-US" sz="900">
                <a:latin typeface="Verdana" pitchFamily="34" charset="0"/>
                <a:ea typeface="宋体" pitchFamily="2" charset="-122"/>
              </a:rPr>
              <a:t>知识用户</a:t>
            </a:r>
          </a:p>
          <a:p>
            <a:pPr algn="l" eaLnBrk="0" hangingPunct="0">
              <a:lnSpc>
                <a:spcPct val="110000"/>
              </a:lnSpc>
              <a:buClrTx/>
              <a:buFontTx/>
              <a:buChar char="•"/>
            </a:pPr>
            <a:r>
              <a:rPr kumimoji="0" lang="en-US" altLang="zh-CN" sz="900">
                <a:latin typeface="Verdana" pitchFamily="34" charset="0"/>
                <a:ea typeface="宋体" pitchFamily="2" charset="-122"/>
              </a:rPr>
              <a:t>100+</a:t>
            </a:r>
            <a:r>
              <a:rPr kumimoji="0" lang="zh-CN" altLang="en-US" sz="900">
                <a:latin typeface="Verdana" pitchFamily="34" charset="0"/>
                <a:ea typeface="宋体" pitchFamily="2" charset="-122"/>
              </a:rPr>
              <a:t>高端分析查询</a:t>
            </a:r>
            <a:r>
              <a:rPr kumimoji="0" lang="en-US" altLang="zh-CN" sz="900">
                <a:latin typeface="Verdana" pitchFamily="34" charset="0"/>
                <a:ea typeface="宋体" pitchFamily="2" charset="-122"/>
              </a:rPr>
              <a:t>/</a:t>
            </a:r>
            <a:r>
              <a:rPr kumimoji="0" lang="zh-CN" altLang="en-US" sz="900">
                <a:latin typeface="Verdana" pitchFamily="34" charset="0"/>
                <a:ea typeface="宋体" pitchFamily="2" charset="-122"/>
              </a:rPr>
              <a:t>年</a:t>
            </a:r>
          </a:p>
        </p:txBody>
      </p:sp>
      <p:sp>
        <p:nvSpPr>
          <p:cNvPr id="57354" name="标题 9"/>
          <p:cNvSpPr>
            <a:spLocks noGrp="1"/>
          </p:cNvSpPr>
          <p:nvPr>
            <p:ph type="title"/>
          </p:nvPr>
        </p:nvSpPr>
        <p:spPr/>
        <p:txBody>
          <a:bodyPr/>
          <a:lstStyle/>
          <a:p>
            <a:pPr eaLnBrk="1" hangingPunct="1"/>
            <a:r>
              <a:rPr lang="zh-CN" altLang="en-US" smtClean="0">
                <a:latin typeface="微软雅黑" pitchFamily="34" charset="-122"/>
                <a:ea typeface="微软雅黑" pitchFamily="34" charset="-122"/>
              </a:rPr>
              <a:t>附录：系统架构</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技术体系架构</a:t>
            </a: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3787"/>
                                        </p:tgtEl>
                                        <p:attrNameLst>
                                          <p:attrName>style.visibility</p:attrName>
                                        </p:attrNameLst>
                                      </p:cBhvr>
                                      <p:to>
                                        <p:strVal val="visible"/>
                                      </p:to>
                                    </p:set>
                                    <p:animEffect transition="in" filter="blinds(horizontal)">
                                      <p:cBhvr>
                                        <p:cTn id="7" dur="500"/>
                                        <p:tgtEl>
                                          <p:spTgt spid="8437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787" grpId="0" animBg="1" autoUpdateAnimBg="0"/>
      <p:bldP spid="2" grpId="0" animBg="1" autoUpdateAnimBg="0"/>
      <p:bldP spid="4" grpId="0" animBg="1" autoUpdateAnimBg="0"/>
      <p:bldP spid="5" grpId="0" animBg="1" autoUpdateAnimBg="0"/>
      <p:bldP spid="6" grpId="0" animBg="1" autoUpdateAnimBg="0"/>
      <p:bldP spid="7" grpId="0" animBg="1" autoUpdateAnimBg="0"/>
      <p:bldP spid="8"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2"/>
          <p:cNvSpPr>
            <a:spLocks noGrp="1"/>
          </p:cNvSpPr>
          <p:nvPr>
            <p:ph type="title"/>
          </p:nvPr>
        </p:nvSpPr>
        <p:spPr/>
        <p:txBody>
          <a:bodyPr/>
          <a:lstStyle/>
          <a:p>
            <a:pPr eaLnBrk="1" hangingPunct="1"/>
            <a:r>
              <a:rPr lang="zh-CN" altLang="en-US" dirty="0" smtClean="0">
                <a:latin typeface="微软雅黑" pitchFamily="34" charset="-122"/>
                <a:ea typeface="微软雅黑" pitchFamily="34" charset="-122"/>
              </a:rPr>
              <a:t>附录：生产环境</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主系统空间（截止</a:t>
            </a:r>
            <a:r>
              <a:rPr lang="en-US" altLang="zh-CN" dirty="0" smtClean="0">
                <a:latin typeface="微软雅黑" pitchFamily="34" charset="-122"/>
                <a:ea typeface="微软雅黑" pitchFamily="34" charset="-122"/>
              </a:rPr>
              <a:t>201411</a:t>
            </a:r>
            <a:r>
              <a:rPr lang="zh-CN" altLang="en-US" dirty="0" smtClean="0">
                <a:latin typeface="微软雅黑" pitchFamily="34" charset="-122"/>
                <a:ea typeface="微软雅黑" pitchFamily="34" charset="-122"/>
              </a:rPr>
              <a:t>月底）</a:t>
            </a:r>
            <a:r>
              <a:rPr lang="zh-CN" altLang="en-US" b="1" dirty="0" smtClean="0">
                <a:solidFill>
                  <a:schemeClr val="bg1"/>
                </a:solidFill>
                <a:latin typeface="微软雅黑" pitchFamily="34" charset="-122"/>
                <a:ea typeface="微软雅黑" pitchFamily="34" charset="-122"/>
                <a:cs typeface="Verdana" pitchFamily="34" charset="0"/>
              </a:rPr>
              <a:t>）</a:t>
            </a:r>
          </a:p>
        </p:txBody>
      </p:sp>
      <p:sp>
        <p:nvSpPr>
          <p:cNvPr id="5" name="圆角矩形 4"/>
          <p:cNvSpPr/>
          <p:nvPr/>
        </p:nvSpPr>
        <p:spPr bwMode="auto">
          <a:xfrm>
            <a:off x="450850" y="2781300"/>
            <a:ext cx="3041650" cy="3672036"/>
          </a:xfrm>
          <a:prstGeom prst="roundRect">
            <a:avLst>
              <a:gd name="adj" fmla="val 7752"/>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l" eaLnBrk="0" hangingPunct="0">
              <a:buClrTx/>
              <a:defRPr/>
            </a:pPr>
            <a:r>
              <a:rPr kumimoji="0" lang="en-US" altLang="zh-CN" sz="1000" dirty="0"/>
              <a:t>1.</a:t>
            </a:r>
            <a:r>
              <a:rPr kumimoji="0" lang="zh-CN" altLang="en-US" sz="1000" dirty="0"/>
              <a:t>基础数据指</a:t>
            </a:r>
            <a:r>
              <a:rPr kumimoji="0" lang="en-US" altLang="zh-CN" sz="1000" dirty="0"/>
              <a:t>PD_DATA,SD_DATA</a:t>
            </a:r>
            <a:r>
              <a:rPr kumimoji="0" lang="zh-CN" altLang="en-US" sz="1000" dirty="0"/>
              <a:t>库</a:t>
            </a:r>
            <a:endParaRPr kumimoji="0" lang="en-US" altLang="zh-CN" sz="1000" dirty="0"/>
          </a:p>
          <a:p>
            <a:pPr algn="l" eaLnBrk="0" hangingPunct="0">
              <a:buClrTx/>
              <a:defRPr/>
            </a:pPr>
            <a:endParaRPr kumimoji="0" lang="zh-CN" altLang="en-US" sz="1000" dirty="0"/>
          </a:p>
          <a:p>
            <a:pPr algn="l" eaLnBrk="0" hangingPunct="0">
              <a:buClrTx/>
              <a:defRPr/>
            </a:pPr>
            <a:r>
              <a:rPr kumimoji="0" lang="en-US" altLang="zh-CN" sz="1000" dirty="0"/>
              <a:t>2.</a:t>
            </a:r>
            <a:r>
              <a:rPr kumimoji="0" lang="zh-CN" altLang="en-US" sz="1000" dirty="0"/>
              <a:t>汇总数据指</a:t>
            </a:r>
            <a:endParaRPr kumimoji="0" lang="en-US" altLang="zh-CN" sz="1000" dirty="0"/>
          </a:p>
          <a:p>
            <a:pPr algn="l" eaLnBrk="0" hangingPunct="0">
              <a:buClrTx/>
              <a:defRPr/>
            </a:pPr>
            <a:r>
              <a:rPr kumimoji="0" lang="en-US" altLang="zh-CN" sz="1000" dirty="0"/>
              <a:t>D_DATA</a:t>
            </a:r>
            <a:r>
              <a:rPr kumimoji="0" lang="zh-CN" altLang="en-US" sz="1000" dirty="0"/>
              <a:t>，</a:t>
            </a:r>
            <a:r>
              <a:rPr kumimoji="0" lang="en-US" altLang="zh-CN" sz="1000" dirty="0"/>
              <a:t>PD_DATA_AP</a:t>
            </a:r>
            <a:r>
              <a:rPr kumimoji="0" lang="zh-CN" altLang="en-US" sz="1000" dirty="0"/>
              <a:t>，</a:t>
            </a:r>
            <a:r>
              <a:rPr kumimoji="0" lang="en-US" altLang="zh-CN" sz="1000" dirty="0"/>
              <a:t>SD_DATA_SUM</a:t>
            </a:r>
            <a:r>
              <a:rPr kumimoji="0" lang="zh-CN" altLang="en-US" sz="1000" dirty="0"/>
              <a:t>库</a:t>
            </a:r>
            <a:endParaRPr kumimoji="0" lang="en-US" altLang="zh-CN" sz="1000" dirty="0"/>
          </a:p>
          <a:p>
            <a:pPr algn="l" eaLnBrk="0" hangingPunct="0">
              <a:buClrTx/>
              <a:defRPr/>
            </a:pPr>
            <a:endParaRPr kumimoji="0" lang="zh-CN" altLang="en-US" sz="1000" dirty="0"/>
          </a:p>
          <a:p>
            <a:pPr algn="l" eaLnBrk="0" hangingPunct="0">
              <a:buClrTx/>
              <a:defRPr/>
            </a:pPr>
            <a:r>
              <a:rPr kumimoji="0" lang="en-US" altLang="zh-CN" sz="1000" dirty="0"/>
              <a:t>3.</a:t>
            </a:r>
            <a:r>
              <a:rPr kumimoji="0" lang="zh-CN" altLang="en-US" sz="1000" dirty="0"/>
              <a:t>数据集市指</a:t>
            </a:r>
            <a:r>
              <a:rPr kumimoji="0" lang="en-US" altLang="zh-CN" sz="1000" dirty="0"/>
              <a:t>PD_DATA_AM,PD_DATA_JCB,PD_DATA_CDA</a:t>
            </a:r>
          </a:p>
          <a:p>
            <a:pPr algn="l" eaLnBrk="0" hangingPunct="0">
              <a:buClrTx/>
              <a:defRPr/>
            </a:pPr>
            <a:r>
              <a:rPr kumimoji="0" lang="en-US" altLang="zh-CN" sz="1000" dirty="0"/>
              <a:t>,D_INFO,PD_DATA_REPORT</a:t>
            </a:r>
            <a:r>
              <a:rPr kumimoji="0" lang="zh-CN" altLang="en-US" sz="1000" dirty="0"/>
              <a:t>库</a:t>
            </a:r>
            <a:endParaRPr kumimoji="0" lang="en-US" altLang="zh-CN" sz="1000" dirty="0"/>
          </a:p>
          <a:p>
            <a:pPr algn="l" eaLnBrk="0" hangingPunct="0">
              <a:buClrTx/>
              <a:defRPr/>
            </a:pPr>
            <a:endParaRPr kumimoji="0" lang="zh-CN" altLang="en-US" sz="1000" dirty="0"/>
          </a:p>
          <a:p>
            <a:pPr algn="l" eaLnBrk="0" hangingPunct="0">
              <a:buClrTx/>
              <a:defRPr/>
            </a:pPr>
            <a:r>
              <a:rPr kumimoji="0" lang="en-US" altLang="zh-CN" sz="1000" dirty="0"/>
              <a:t>4.</a:t>
            </a:r>
            <a:r>
              <a:rPr kumimoji="0" lang="zh-CN" altLang="en-US" sz="1000" dirty="0"/>
              <a:t>历史数据指</a:t>
            </a:r>
            <a:r>
              <a:rPr kumimoji="0" lang="en-US" altLang="zh-CN" sz="1000" dirty="0"/>
              <a:t>HD_DATA,HD_DATA_AP</a:t>
            </a:r>
            <a:r>
              <a:rPr kumimoji="0" lang="zh-CN" altLang="en-US" sz="1000" dirty="0"/>
              <a:t>库</a:t>
            </a:r>
            <a:endParaRPr kumimoji="0" lang="en-US" altLang="zh-CN" sz="1000" dirty="0"/>
          </a:p>
          <a:p>
            <a:pPr algn="l" eaLnBrk="0" hangingPunct="0">
              <a:buClrTx/>
              <a:defRPr/>
            </a:pPr>
            <a:endParaRPr kumimoji="0" lang="zh-CN" altLang="en-US" sz="1000" dirty="0"/>
          </a:p>
          <a:p>
            <a:pPr algn="l" eaLnBrk="0" hangingPunct="0">
              <a:buClrTx/>
              <a:defRPr/>
            </a:pPr>
            <a:r>
              <a:rPr kumimoji="0" lang="en-US" altLang="zh-CN" sz="1000" dirty="0"/>
              <a:t>5.</a:t>
            </a:r>
            <a:r>
              <a:rPr kumimoji="0" lang="zh-CN" altLang="en-US" sz="1000" dirty="0"/>
              <a:t>其他数据指除了以上库之外的库</a:t>
            </a:r>
          </a:p>
          <a:p>
            <a:pPr algn="l" eaLnBrk="0" hangingPunct="0">
              <a:buClrTx/>
              <a:buFontTx/>
              <a:buNone/>
              <a:defRPr/>
            </a:pPr>
            <a:endParaRPr kumimoji="0" lang="zh-CN" altLang="en-US" sz="500" dirty="0">
              <a:latin typeface="Verdana" charset="0"/>
            </a:endParaRPr>
          </a:p>
        </p:txBody>
      </p:sp>
      <p:pic>
        <p:nvPicPr>
          <p:cNvPr id="1177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0784" y="3283693"/>
            <a:ext cx="4886127"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7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262" y="1124744"/>
            <a:ext cx="41243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图表 9"/>
          <p:cNvGraphicFramePr>
            <a:graphicFrameLocks/>
          </p:cNvGraphicFramePr>
          <p:nvPr>
            <p:extLst>
              <p:ext uri="{D42A27DB-BD31-4B8C-83A1-F6EECF244321}">
                <p14:modId xmlns:p14="http://schemas.microsoft.com/office/powerpoint/2010/main" val="2986030378"/>
              </p:ext>
            </p:extLst>
          </p:nvPr>
        </p:nvGraphicFramePr>
        <p:xfrm>
          <a:off x="4827142" y="908720"/>
          <a:ext cx="4029769" cy="216024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2"/>
          <p:cNvSpPr>
            <a:spLocks noGrp="1"/>
          </p:cNvSpPr>
          <p:nvPr>
            <p:ph type="title"/>
          </p:nvPr>
        </p:nvSpPr>
        <p:spPr/>
        <p:txBody>
          <a:bodyPr/>
          <a:lstStyle/>
          <a:p>
            <a:pPr eaLnBrk="1" hangingPunct="1"/>
            <a:r>
              <a:rPr lang="zh-CN" altLang="en-US" smtClean="0">
                <a:latin typeface="微软雅黑" pitchFamily="34" charset="-122"/>
                <a:ea typeface="微软雅黑" pitchFamily="34" charset="-122"/>
              </a:rPr>
              <a:t>附录：生产环境</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重要应用</a:t>
            </a:r>
          </a:p>
        </p:txBody>
      </p:sp>
      <p:sp>
        <p:nvSpPr>
          <p:cNvPr id="211971" name="Freeform 3"/>
          <p:cNvSpPr>
            <a:spLocks noEditPoints="1"/>
          </p:cNvSpPr>
          <p:nvPr/>
        </p:nvSpPr>
        <p:spPr bwMode="gray">
          <a:xfrm flipH="1">
            <a:off x="4859338" y="2708275"/>
            <a:ext cx="3168650" cy="2895600"/>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rgbClr val="339966"/>
              </a:gs>
              <a:gs pos="50000">
                <a:schemeClr val="tx1"/>
              </a:gs>
              <a:gs pos="100000">
                <a:srgbClr val="339966"/>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pPr algn="l">
              <a:buClrTx/>
              <a:buFontTx/>
              <a:buNone/>
              <a:defRPr/>
            </a:pPr>
            <a:endParaRPr kumimoji="0" lang="zh-CN" altLang="en-US" sz="1800">
              <a:latin typeface="Arial" charset="0"/>
              <a:ea typeface="宋体" pitchFamily="2" charset="-122"/>
            </a:endParaRPr>
          </a:p>
        </p:txBody>
      </p:sp>
      <p:sp>
        <p:nvSpPr>
          <p:cNvPr id="211973" name="AutoShape 5"/>
          <p:cNvSpPr>
            <a:spLocks noChangeArrowheads="1"/>
          </p:cNvSpPr>
          <p:nvPr/>
        </p:nvSpPr>
        <p:spPr bwMode="gray">
          <a:xfrm rot="5432887">
            <a:off x="3527425" y="3244851"/>
            <a:ext cx="1527175" cy="1441450"/>
          </a:xfrm>
          <a:prstGeom prst="hexagon">
            <a:avLst>
              <a:gd name="adj" fmla="val 26487"/>
              <a:gd name="vf" fmla="val 115470"/>
            </a:avLst>
          </a:prstGeom>
          <a:gradFill rotWithShape="1">
            <a:gsLst>
              <a:gs pos="0">
                <a:schemeClr val="hlink">
                  <a:gamma/>
                  <a:shade val="46275"/>
                  <a:invGamma/>
                </a:schemeClr>
              </a:gs>
              <a:gs pos="50000">
                <a:schemeClr val="hlink"/>
              </a:gs>
              <a:gs pos="100000">
                <a:schemeClr val="hlink">
                  <a:gamma/>
                  <a:shade val="46275"/>
                  <a:invGamma/>
                </a:schemeClr>
              </a:gs>
            </a:gsLst>
            <a:lin ang="2700000" scaled="1"/>
          </a:gradFill>
          <a:ln w="9525" algn="ctr">
            <a:miter lim="800000"/>
            <a:headEnd/>
            <a:tailEnd/>
          </a:ln>
          <a:effectLst/>
          <a:scene3d>
            <a:camera prst="legacyObliqueTopLeft">
              <a:rot lat="21299999" lon="20999999" rev="0"/>
            </a:camera>
            <a:lightRig rig="legacyFlat3" dir="t"/>
          </a:scene3d>
          <a:sp3d extrusionH="430200" prstMaterial="legacyMatte">
            <a:bevelT w="13500" h="13500" prst="angle"/>
            <a:bevelB w="13500" h="13500" prst="angle"/>
            <a:extrusionClr>
              <a:schemeClr val="hlink"/>
            </a:extrusionClr>
          </a:sp3d>
        </p:spPr>
        <p:txBody>
          <a:bodyPr rot="10800000" vert="eaVert" wrap="none" anchor="ctr">
            <a:flatTx/>
          </a:bodyPr>
          <a:lstStyle/>
          <a:p>
            <a:pPr eaLnBrk="0" hangingPunct="0">
              <a:buClrTx/>
              <a:buFontTx/>
              <a:buNone/>
              <a:defRPr/>
            </a:pPr>
            <a:endParaRPr kumimoji="0" lang="en-US" altLang="zh-CN" sz="1800" b="1">
              <a:solidFill>
                <a:srgbClr val="FFFFFF"/>
              </a:solidFill>
              <a:latin typeface="Arial" pitchFamily="34" charset="0"/>
              <a:ea typeface="宋体" pitchFamily="2" charset="-122"/>
            </a:endParaRPr>
          </a:p>
        </p:txBody>
      </p:sp>
      <p:sp>
        <p:nvSpPr>
          <p:cNvPr id="211974" name="AutoShape 6"/>
          <p:cNvSpPr>
            <a:spLocks noChangeArrowheads="1"/>
          </p:cNvSpPr>
          <p:nvPr/>
        </p:nvSpPr>
        <p:spPr bwMode="gray">
          <a:xfrm rot="5432887">
            <a:off x="2816225" y="2103438"/>
            <a:ext cx="1527175" cy="1441450"/>
          </a:xfrm>
          <a:prstGeom prst="hexagon">
            <a:avLst>
              <a:gd name="adj" fmla="val 26487"/>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lgn="ctr">
            <a:miter lim="800000"/>
            <a:headEnd/>
            <a:tailEnd/>
          </a:ln>
          <a:effectLst/>
          <a:scene3d>
            <a:camera prst="legacyObliqueTopLeft">
              <a:rot lat="21299999" lon="20999999" rev="0"/>
            </a:camera>
            <a:lightRig rig="legacyFlat3" dir="t"/>
          </a:scene3d>
          <a:sp3d extrusionH="430200" prstMaterial="legacyMatte">
            <a:bevelT w="13500" h="13500" prst="angle"/>
            <a:bevelB w="13500" h="13500" prst="angle"/>
            <a:extrusionClr>
              <a:schemeClr val="accent1"/>
            </a:extrusionClr>
          </a:sp3d>
        </p:spPr>
        <p:txBody>
          <a:bodyPr rot="10800000" vert="eaVert" wrap="none" anchor="ctr">
            <a:flatTx/>
          </a:bodyPr>
          <a:lstStyle/>
          <a:p>
            <a:pPr eaLnBrk="0" hangingPunct="0">
              <a:buClrTx/>
              <a:buFontTx/>
              <a:buNone/>
              <a:defRPr/>
            </a:pPr>
            <a:endParaRPr kumimoji="0" lang="zh-CN" altLang="en-US" sz="1800" b="1">
              <a:solidFill>
                <a:srgbClr val="FFFFFF"/>
              </a:solidFill>
              <a:latin typeface="Arial" pitchFamily="34" charset="0"/>
              <a:ea typeface="宋体" pitchFamily="2" charset="-122"/>
            </a:endParaRPr>
          </a:p>
        </p:txBody>
      </p:sp>
      <p:sp>
        <p:nvSpPr>
          <p:cNvPr id="211975" name="AutoShape 7"/>
          <p:cNvSpPr>
            <a:spLocks noChangeArrowheads="1"/>
          </p:cNvSpPr>
          <p:nvPr/>
        </p:nvSpPr>
        <p:spPr bwMode="gray">
          <a:xfrm rot="5432887">
            <a:off x="2892425" y="4437063"/>
            <a:ext cx="1527175" cy="1441450"/>
          </a:xfrm>
          <a:prstGeom prst="hexagon">
            <a:avLst>
              <a:gd name="adj" fmla="val 26487"/>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lgn="ctr">
            <a:miter lim="800000"/>
            <a:headEnd/>
            <a:tailEnd/>
          </a:ln>
          <a:effectLst/>
          <a:scene3d>
            <a:camera prst="legacyObliqueTopLeft">
              <a:rot lat="21299999" lon="20999999" rev="0"/>
            </a:camera>
            <a:lightRig rig="legacyFlat3" dir="t"/>
          </a:scene3d>
          <a:sp3d extrusionH="430200" prstMaterial="legacyMatte">
            <a:bevelT w="13500" h="13500" prst="angle"/>
            <a:bevelB w="13500" h="13500" prst="angle"/>
            <a:extrusionClr>
              <a:schemeClr val="accent1"/>
            </a:extrusionClr>
          </a:sp3d>
        </p:spPr>
        <p:txBody>
          <a:bodyPr rot="10800000" vert="eaVert" wrap="none" anchor="ctr">
            <a:flatTx/>
          </a:bodyPr>
          <a:lstStyle/>
          <a:p>
            <a:pPr eaLnBrk="0" hangingPunct="0">
              <a:buClrTx/>
              <a:buFontTx/>
              <a:buNone/>
              <a:defRPr/>
            </a:pPr>
            <a:endParaRPr kumimoji="0" lang="en-US" altLang="zh-CN" sz="1800" b="1">
              <a:solidFill>
                <a:srgbClr val="FFFFFF"/>
              </a:solidFill>
              <a:latin typeface="Arial" pitchFamily="34" charset="0"/>
              <a:ea typeface="宋体" pitchFamily="2" charset="-122"/>
            </a:endParaRPr>
          </a:p>
        </p:txBody>
      </p:sp>
      <p:sp>
        <p:nvSpPr>
          <p:cNvPr id="211976" name="AutoShape 8"/>
          <p:cNvSpPr>
            <a:spLocks noChangeArrowheads="1"/>
          </p:cNvSpPr>
          <p:nvPr/>
        </p:nvSpPr>
        <p:spPr bwMode="gray">
          <a:xfrm rot="5400000">
            <a:off x="2184400" y="3289301"/>
            <a:ext cx="1527175" cy="1441450"/>
          </a:xfrm>
          <a:prstGeom prst="hexagon">
            <a:avLst>
              <a:gd name="adj" fmla="val 26487"/>
              <a:gd name="vf" fmla="val 115470"/>
            </a:avLst>
          </a:prstGeom>
          <a:gradFill rotWithShape="1">
            <a:gsLst>
              <a:gs pos="0">
                <a:schemeClr val="accent2"/>
              </a:gs>
              <a:gs pos="100000">
                <a:schemeClr val="accent2">
                  <a:gamma/>
                  <a:shade val="46275"/>
                  <a:invGamma/>
                </a:schemeClr>
              </a:gs>
            </a:gsLst>
            <a:lin ang="5400000" scaled="1"/>
          </a:gradFill>
          <a:ln w="9525" algn="ctr">
            <a:miter lim="800000"/>
            <a:headEnd/>
            <a:tailEnd/>
          </a:ln>
          <a:effectLst/>
          <a:scene3d>
            <a:camera prst="legacyObliqueTopLeft">
              <a:rot lat="21299999" lon="20999999" rev="0"/>
            </a:camera>
            <a:lightRig rig="legacyFlat3" dir="t"/>
          </a:scene3d>
          <a:sp3d extrusionH="430200" prstMaterial="legacyMatte">
            <a:bevelT w="13500" h="13500" prst="angle"/>
            <a:bevelB w="13500" h="13500" prst="angle"/>
            <a:extrusionClr>
              <a:schemeClr val="accent2"/>
            </a:extrusionClr>
          </a:sp3d>
        </p:spPr>
        <p:txBody>
          <a:bodyPr rot="10800000" vert="eaVert" wrap="none" anchor="ctr">
            <a:flatTx/>
          </a:bodyPr>
          <a:lstStyle/>
          <a:p>
            <a:pPr eaLnBrk="0" hangingPunct="0">
              <a:buClrTx/>
              <a:buFontTx/>
              <a:buNone/>
              <a:defRPr/>
            </a:pPr>
            <a:endParaRPr kumimoji="0" lang="zh-CN" altLang="en-US" sz="2400" b="1">
              <a:solidFill>
                <a:srgbClr val="FFFFFF"/>
              </a:solidFill>
              <a:latin typeface="Arial" pitchFamily="34" charset="0"/>
              <a:ea typeface="宋体" pitchFamily="2" charset="-122"/>
            </a:endParaRPr>
          </a:p>
        </p:txBody>
      </p:sp>
      <p:sp>
        <p:nvSpPr>
          <p:cNvPr id="211977" name="AutoShape 9"/>
          <p:cNvSpPr>
            <a:spLocks noChangeArrowheads="1"/>
          </p:cNvSpPr>
          <p:nvPr/>
        </p:nvSpPr>
        <p:spPr bwMode="gray">
          <a:xfrm rot="5432887">
            <a:off x="1504950" y="2176463"/>
            <a:ext cx="1527175" cy="1441450"/>
          </a:xfrm>
          <a:prstGeom prst="hexagon">
            <a:avLst>
              <a:gd name="adj" fmla="val 26487"/>
              <a:gd name="vf" fmla="val 115470"/>
            </a:avLst>
          </a:prstGeom>
          <a:gradFill rotWithShape="1">
            <a:gsLst>
              <a:gs pos="0">
                <a:srgbClr val="763C0C"/>
              </a:gs>
              <a:gs pos="50000">
                <a:schemeClr val="hlink"/>
              </a:gs>
              <a:gs pos="100000">
                <a:srgbClr val="763C0C"/>
              </a:gs>
            </a:gsLst>
            <a:lin ang="2700000" scaled="1"/>
          </a:gradFill>
          <a:ln w="9525">
            <a:miter lim="800000"/>
            <a:headEnd/>
            <a:tailEnd/>
          </a:ln>
          <a:scene3d>
            <a:camera prst="legacyObliqueTopLeft">
              <a:rot lat="21299997" lon="20999997" rev="0"/>
            </a:camera>
            <a:lightRig rig="legacyFlat3" dir="t"/>
          </a:scene3d>
          <a:sp3d extrusionH="430200" prstMaterial="legacyMatte">
            <a:bevelT w="13500" h="13500" prst="angle"/>
            <a:bevelB w="13500" h="13500" prst="angle"/>
            <a:extrusionClr>
              <a:schemeClr val="hlink"/>
            </a:extrusionClr>
          </a:sp3d>
        </p:spPr>
        <p:txBody>
          <a:bodyPr wrap="none" anchor="ctr">
            <a:flatTx/>
          </a:bodyPr>
          <a:lstStyle/>
          <a:p>
            <a:pPr eaLnBrk="0" hangingPunct="0">
              <a:buClrTx/>
              <a:buFontTx/>
              <a:buNone/>
              <a:defRPr/>
            </a:pPr>
            <a:endParaRPr kumimoji="0" lang="zh-CN" altLang="en-US" sz="1800" b="1">
              <a:solidFill>
                <a:srgbClr val="FFFFFF"/>
              </a:solidFill>
              <a:latin typeface="Arial" pitchFamily="34" charset="0"/>
              <a:ea typeface="宋体" pitchFamily="2" charset="-122"/>
            </a:endParaRPr>
          </a:p>
        </p:txBody>
      </p:sp>
      <p:sp>
        <p:nvSpPr>
          <p:cNvPr id="211978" name="AutoShape 10"/>
          <p:cNvSpPr>
            <a:spLocks noChangeArrowheads="1"/>
          </p:cNvSpPr>
          <p:nvPr/>
        </p:nvSpPr>
        <p:spPr bwMode="gray">
          <a:xfrm rot="5432887">
            <a:off x="1554162" y="4494213"/>
            <a:ext cx="1527175" cy="1441450"/>
          </a:xfrm>
          <a:prstGeom prst="hexagon">
            <a:avLst>
              <a:gd name="adj" fmla="val 26487"/>
              <a:gd name="vf" fmla="val 115470"/>
            </a:avLst>
          </a:prstGeom>
          <a:gradFill rotWithShape="1">
            <a:gsLst>
              <a:gs pos="0">
                <a:schemeClr val="hlink">
                  <a:gamma/>
                  <a:shade val="46275"/>
                  <a:invGamma/>
                </a:schemeClr>
              </a:gs>
              <a:gs pos="50000">
                <a:schemeClr val="hlink"/>
              </a:gs>
              <a:gs pos="100000">
                <a:schemeClr val="hlink">
                  <a:gamma/>
                  <a:shade val="46275"/>
                  <a:invGamma/>
                </a:schemeClr>
              </a:gs>
            </a:gsLst>
            <a:lin ang="2700000" scaled="1"/>
          </a:gradFill>
          <a:ln w="9525" algn="ctr">
            <a:miter lim="800000"/>
            <a:headEnd/>
            <a:tailEnd/>
          </a:ln>
          <a:effectLst/>
          <a:scene3d>
            <a:camera prst="legacyObliqueTopLeft">
              <a:rot lat="21299999" lon="20999999" rev="0"/>
            </a:camera>
            <a:lightRig rig="legacyFlat3" dir="t"/>
          </a:scene3d>
          <a:sp3d extrusionH="430200" prstMaterial="legacyMatte">
            <a:bevelT w="13500" h="13500" prst="angle"/>
            <a:bevelB w="13500" h="13500" prst="angle"/>
            <a:extrusionClr>
              <a:schemeClr val="hlink"/>
            </a:extrusionClr>
          </a:sp3d>
        </p:spPr>
        <p:txBody>
          <a:bodyPr rot="10800000" vert="eaVert" wrap="none" anchor="ctr">
            <a:flatTx/>
          </a:bodyPr>
          <a:lstStyle/>
          <a:p>
            <a:pPr eaLnBrk="0" hangingPunct="0">
              <a:buClrTx/>
              <a:buFontTx/>
              <a:buNone/>
              <a:defRPr/>
            </a:pPr>
            <a:endParaRPr kumimoji="0" lang="en-US" altLang="zh-CN" sz="1800" b="1">
              <a:solidFill>
                <a:srgbClr val="FFFFFF"/>
              </a:solidFill>
              <a:latin typeface="Arial" pitchFamily="34" charset="0"/>
              <a:ea typeface="宋体" pitchFamily="2" charset="-122"/>
            </a:endParaRPr>
          </a:p>
        </p:txBody>
      </p:sp>
      <p:sp>
        <p:nvSpPr>
          <p:cNvPr id="211979" name="AutoShape 11"/>
          <p:cNvSpPr>
            <a:spLocks noChangeArrowheads="1"/>
          </p:cNvSpPr>
          <p:nvPr/>
        </p:nvSpPr>
        <p:spPr bwMode="gray">
          <a:xfrm rot="5432887">
            <a:off x="857250" y="3354388"/>
            <a:ext cx="1527175" cy="1441450"/>
          </a:xfrm>
          <a:prstGeom prst="hexagon">
            <a:avLst>
              <a:gd name="adj" fmla="val 26487"/>
              <a:gd name="vf" fmla="val 115470"/>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9525" algn="ctr">
            <a:miter lim="800000"/>
            <a:headEnd/>
            <a:tailEnd/>
          </a:ln>
          <a:effectLst/>
          <a:scene3d>
            <a:camera prst="legacyObliqueTopLeft">
              <a:rot lat="21299999" lon="20999999" rev="0"/>
            </a:camera>
            <a:lightRig rig="legacyFlat3" dir="t"/>
          </a:scene3d>
          <a:sp3d extrusionH="430200" prstMaterial="legacyMatte">
            <a:bevelT w="13500" h="13500" prst="angle"/>
            <a:bevelB w="13500" h="13500" prst="angle"/>
            <a:extrusionClr>
              <a:schemeClr val="accent1"/>
            </a:extrusionClr>
          </a:sp3d>
        </p:spPr>
        <p:txBody>
          <a:bodyPr rot="10800000" vert="eaVert" wrap="none" anchor="ctr">
            <a:flatTx/>
          </a:bodyPr>
          <a:lstStyle/>
          <a:p>
            <a:pPr eaLnBrk="0" hangingPunct="0">
              <a:buClrTx/>
              <a:buFontTx/>
              <a:buNone/>
              <a:defRPr/>
            </a:pPr>
            <a:endParaRPr kumimoji="0" lang="en-US" altLang="zh-CN" sz="1800" b="1">
              <a:solidFill>
                <a:srgbClr val="FFFFFF"/>
              </a:solidFill>
              <a:latin typeface="Arial" pitchFamily="34" charset="0"/>
              <a:ea typeface="宋体" pitchFamily="2" charset="-122"/>
            </a:endParaRPr>
          </a:p>
        </p:txBody>
      </p:sp>
      <p:sp>
        <p:nvSpPr>
          <p:cNvPr id="59403" name="Text Box 12"/>
          <p:cNvSpPr txBox="1">
            <a:spLocks noChangeArrowheads="1"/>
          </p:cNvSpPr>
          <p:nvPr/>
        </p:nvSpPr>
        <p:spPr bwMode="auto">
          <a:xfrm>
            <a:off x="5362575" y="20939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buClrTx/>
              <a:buFontTx/>
              <a:buNone/>
            </a:pPr>
            <a:endParaRPr kumimoji="0" lang="zh-CN" altLang="en-US" sz="1800">
              <a:latin typeface="Arial" pitchFamily="34" charset="0"/>
              <a:ea typeface="宋体" pitchFamily="2" charset="-122"/>
            </a:endParaRPr>
          </a:p>
        </p:txBody>
      </p:sp>
      <p:sp>
        <p:nvSpPr>
          <p:cNvPr id="59404" name="Rectangle 13"/>
          <p:cNvSpPr>
            <a:spLocks noChangeArrowheads="1"/>
          </p:cNvSpPr>
          <p:nvPr/>
        </p:nvSpPr>
        <p:spPr bwMode="auto">
          <a:xfrm>
            <a:off x="4787900" y="1484313"/>
            <a:ext cx="4356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eaLnBrk="0" hangingPunct="0">
              <a:buClrTx/>
              <a:buFontTx/>
              <a:buNone/>
            </a:pPr>
            <a:r>
              <a:rPr kumimoji="0" lang="zh-CN" altLang="en-US" sz="2400" b="1">
                <a:latin typeface="Arial" pitchFamily="34" charset="0"/>
                <a:ea typeface="宋体" pitchFamily="2" charset="-122"/>
              </a:rPr>
              <a:t>交易系统，会员，上市公司，投资者市场信息服务</a:t>
            </a:r>
          </a:p>
        </p:txBody>
      </p:sp>
      <p:sp>
        <p:nvSpPr>
          <p:cNvPr id="59405" name="Text Box 36"/>
          <p:cNvSpPr txBox="1">
            <a:spLocks noChangeArrowheads="1"/>
          </p:cNvSpPr>
          <p:nvPr/>
        </p:nvSpPr>
        <p:spPr bwMode="auto">
          <a:xfrm>
            <a:off x="1763713" y="2492375"/>
            <a:ext cx="1008062"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sz="1800" b="1">
                <a:solidFill>
                  <a:schemeClr val="bg1"/>
                </a:solidFill>
                <a:latin typeface="Arial" pitchFamily="34" charset="0"/>
                <a:ea typeface="宋体" pitchFamily="2" charset="-122"/>
              </a:rPr>
              <a:t>融资融券稽核</a:t>
            </a:r>
          </a:p>
        </p:txBody>
      </p:sp>
      <p:sp>
        <p:nvSpPr>
          <p:cNvPr id="59406" name="Text Box 37"/>
          <p:cNvSpPr txBox="1">
            <a:spLocks noChangeArrowheads="1"/>
          </p:cNvSpPr>
          <p:nvPr/>
        </p:nvSpPr>
        <p:spPr bwMode="auto">
          <a:xfrm>
            <a:off x="3132138" y="2565400"/>
            <a:ext cx="10080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sz="1800" b="1">
                <a:solidFill>
                  <a:schemeClr val="bg1"/>
                </a:solidFill>
                <a:latin typeface="Arial" pitchFamily="34" charset="0"/>
                <a:ea typeface="宋体" pitchFamily="2" charset="-122"/>
              </a:rPr>
              <a:t>交易公开信息</a:t>
            </a:r>
          </a:p>
        </p:txBody>
      </p:sp>
      <p:sp>
        <p:nvSpPr>
          <p:cNvPr id="59407" name="Text Box 38"/>
          <p:cNvSpPr txBox="1">
            <a:spLocks noChangeArrowheads="1"/>
          </p:cNvSpPr>
          <p:nvPr/>
        </p:nvSpPr>
        <p:spPr bwMode="auto">
          <a:xfrm>
            <a:off x="2484438" y="3716338"/>
            <a:ext cx="107950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sz="1800" b="1">
                <a:solidFill>
                  <a:schemeClr val="bg1"/>
                </a:solidFill>
                <a:latin typeface="Arial" pitchFamily="34" charset="0"/>
                <a:ea typeface="宋体" pitchFamily="2" charset="-122"/>
              </a:rPr>
              <a:t>异常波</a:t>
            </a:r>
          </a:p>
          <a:p>
            <a:pPr algn="l" eaLnBrk="1" hangingPunct="1">
              <a:spcBef>
                <a:spcPct val="50000"/>
              </a:spcBef>
              <a:buClrTx/>
              <a:buFontTx/>
              <a:buNone/>
            </a:pPr>
            <a:r>
              <a:rPr kumimoji="0" lang="zh-CN" altLang="en-US" sz="1800" b="1">
                <a:solidFill>
                  <a:schemeClr val="bg1"/>
                </a:solidFill>
                <a:latin typeface="Arial" pitchFamily="34" charset="0"/>
                <a:ea typeface="宋体" pitchFamily="2" charset="-122"/>
              </a:rPr>
              <a:t>动证券</a:t>
            </a:r>
          </a:p>
        </p:txBody>
      </p:sp>
      <p:sp>
        <p:nvSpPr>
          <p:cNvPr id="59408" name="Text Box 39"/>
          <p:cNvSpPr txBox="1">
            <a:spLocks noChangeArrowheads="1"/>
          </p:cNvSpPr>
          <p:nvPr/>
        </p:nvSpPr>
        <p:spPr bwMode="auto">
          <a:xfrm>
            <a:off x="1116013" y="3657600"/>
            <a:ext cx="10080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sz="1800" b="1">
                <a:solidFill>
                  <a:schemeClr val="bg1"/>
                </a:solidFill>
                <a:latin typeface="Arial" pitchFamily="34" charset="0"/>
                <a:ea typeface="宋体" pitchFamily="2" charset="-122"/>
              </a:rPr>
              <a:t>会员计费数据</a:t>
            </a:r>
          </a:p>
        </p:txBody>
      </p:sp>
      <p:sp>
        <p:nvSpPr>
          <p:cNvPr id="59409" name="Text Box 40"/>
          <p:cNvSpPr txBox="1">
            <a:spLocks noChangeArrowheads="1"/>
          </p:cNvSpPr>
          <p:nvPr/>
        </p:nvSpPr>
        <p:spPr bwMode="auto">
          <a:xfrm>
            <a:off x="1835150" y="4868863"/>
            <a:ext cx="10080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sz="1800" b="1">
                <a:solidFill>
                  <a:schemeClr val="bg1"/>
                </a:solidFill>
                <a:latin typeface="Arial" pitchFamily="34" charset="0"/>
                <a:ea typeface="宋体" pitchFamily="2" charset="-122"/>
              </a:rPr>
              <a:t>统计月季年报</a:t>
            </a:r>
          </a:p>
        </p:txBody>
      </p:sp>
      <p:sp>
        <p:nvSpPr>
          <p:cNvPr id="59410" name="Text Box 41"/>
          <p:cNvSpPr txBox="1">
            <a:spLocks noChangeArrowheads="1"/>
          </p:cNvSpPr>
          <p:nvPr/>
        </p:nvSpPr>
        <p:spPr bwMode="auto">
          <a:xfrm>
            <a:off x="3851275" y="3644900"/>
            <a:ext cx="10080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sz="1800" b="1">
                <a:solidFill>
                  <a:schemeClr val="bg1"/>
                </a:solidFill>
                <a:latin typeface="Arial" pitchFamily="34" charset="0"/>
                <a:ea typeface="宋体" pitchFamily="2" charset="-122"/>
              </a:rPr>
              <a:t>股票退市指标</a:t>
            </a:r>
          </a:p>
        </p:txBody>
      </p:sp>
      <p:sp>
        <p:nvSpPr>
          <p:cNvPr id="59411" name="Text Box 42"/>
          <p:cNvSpPr txBox="1">
            <a:spLocks noChangeArrowheads="1"/>
          </p:cNvSpPr>
          <p:nvPr/>
        </p:nvSpPr>
        <p:spPr bwMode="auto">
          <a:xfrm>
            <a:off x="3132138" y="4868863"/>
            <a:ext cx="10080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200">
                <a:solidFill>
                  <a:schemeClr val="tx1"/>
                </a:solidFill>
                <a:latin typeface="微软雅黑" pitchFamily="34" charset="-122"/>
                <a:ea typeface="微软雅黑" pitchFamily="34" charset="-122"/>
              </a:defRPr>
            </a:lvl1pPr>
            <a:lvl2pPr marL="742950" indent="-285750" eaLnBrk="0" hangingPunct="0">
              <a:defRPr kumimoji="1" sz="1200">
                <a:solidFill>
                  <a:schemeClr val="tx1"/>
                </a:solidFill>
                <a:latin typeface="微软雅黑" pitchFamily="34" charset="-122"/>
                <a:ea typeface="微软雅黑" pitchFamily="34" charset="-122"/>
              </a:defRPr>
            </a:lvl2pPr>
            <a:lvl3pPr marL="1143000" indent="-228600" eaLnBrk="0" hangingPunct="0">
              <a:defRPr kumimoji="1" sz="1200">
                <a:solidFill>
                  <a:schemeClr val="tx1"/>
                </a:solidFill>
                <a:latin typeface="微软雅黑" pitchFamily="34" charset="-122"/>
                <a:ea typeface="微软雅黑" pitchFamily="34" charset="-122"/>
              </a:defRPr>
            </a:lvl3pPr>
            <a:lvl4pPr marL="1600200" indent="-228600" eaLnBrk="0" hangingPunct="0">
              <a:defRPr kumimoji="1" sz="1200">
                <a:solidFill>
                  <a:schemeClr val="tx1"/>
                </a:solidFill>
                <a:latin typeface="微软雅黑" pitchFamily="34" charset="-122"/>
                <a:ea typeface="微软雅黑" pitchFamily="34" charset="-122"/>
              </a:defRPr>
            </a:lvl4pPr>
            <a:lvl5pPr marL="2057400" indent="-228600" eaLnBrk="0" hangingPunct="0">
              <a:defRPr kumimoji="1" sz="1200">
                <a:solidFill>
                  <a:schemeClr val="tx1"/>
                </a:solidFill>
                <a:latin typeface="微软雅黑" pitchFamily="34" charset="-122"/>
                <a:ea typeface="微软雅黑" pitchFamily="34" charset="-122"/>
              </a:defRPr>
            </a:lvl5pPr>
            <a:lvl6pPr marL="25146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6pPr>
            <a:lvl7pPr marL="29718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7pPr>
            <a:lvl8pPr marL="34290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8pPr>
            <a:lvl9pPr marL="3886200" indent="-228600" algn="ctr" eaLnBrk="0" fontAlgn="base" hangingPunct="0">
              <a:spcBef>
                <a:spcPct val="0"/>
              </a:spcBef>
              <a:spcAft>
                <a:spcPct val="0"/>
              </a:spcAft>
              <a:buClr>
                <a:schemeClr val="accent1"/>
              </a:buClr>
              <a:buFont typeface="Wingdings" pitchFamily="2" charset="2"/>
              <a:defRPr kumimoji="1" sz="1200">
                <a:solidFill>
                  <a:schemeClr val="tx1"/>
                </a:solidFill>
                <a:latin typeface="微软雅黑" pitchFamily="34" charset="-122"/>
                <a:ea typeface="微软雅黑" pitchFamily="34" charset="-122"/>
              </a:defRPr>
            </a:lvl9pPr>
          </a:lstStyle>
          <a:p>
            <a:pPr algn="l" eaLnBrk="1" hangingPunct="1">
              <a:spcBef>
                <a:spcPct val="50000"/>
              </a:spcBef>
              <a:buClrTx/>
              <a:buFontTx/>
              <a:buNone/>
            </a:pPr>
            <a:r>
              <a:rPr kumimoji="0" lang="zh-CN" altLang="en-US" sz="1800" b="1">
                <a:solidFill>
                  <a:schemeClr val="bg1"/>
                </a:solidFill>
                <a:latin typeface="Arial" pitchFamily="34" charset="0"/>
                <a:ea typeface="宋体" pitchFamily="2" charset="-122"/>
              </a:rPr>
              <a:t>信息产品</a:t>
            </a: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944" t="4815" r="13460" b="6322"/>
          <a:stretch/>
        </p:blipFill>
        <p:spPr bwMode="auto">
          <a:xfrm>
            <a:off x="7715064" y="-27383"/>
            <a:ext cx="1400583"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924944"/>
            <a:ext cx="6223000" cy="3933056"/>
          </a:xfrm>
          <a:prstGeom prst="rect">
            <a:avLst/>
          </a:prstGeom>
          <a:noFill/>
          <a:ln>
            <a:noFill/>
          </a:ln>
          <a:effectLst/>
          <a:extLst>
            <a:ext uri="{909E8E84-426E-40DD-AFC4-6F175D3DCCD1}">
              <a14:hiddenFill xmlns:a14="http://schemas.microsoft.com/office/drawing/2010/main">
                <a:gradFill rotWithShape="1">
                  <a:gsLst>
                    <a:gs pos="0">
                      <a:srgbClr val="4D6680"/>
                    </a:gs>
                    <a:gs pos="50000">
                      <a:srgbClr val="99CCFF"/>
                    </a:gs>
                    <a:gs pos="100000">
                      <a:srgbClr val="4D6680"/>
                    </a:gs>
                  </a:gsLst>
                  <a:lin ang="5400000" scaled="1"/>
                </a:gra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1" name="Title 1"/>
          <p:cNvSpPr>
            <a:spLocks noGrp="1"/>
          </p:cNvSpPr>
          <p:nvPr>
            <p:ph type="title"/>
          </p:nvPr>
        </p:nvSpPr>
        <p:spPr>
          <a:xfrm>
            <a:off x="381000" y="0"/>
            <a:ext cx="6638925" cy="1143000"/>
          </a:xfrm>
        </p:spPr>
        <p:txBody>
          <a:bodyPr/>
          <a:lstStyle/>
          <a:p>
            <a:r>
              <a:rPr lang="zh-CN" altLang="en-US" smtClean="0">
                <a:latin typeface="微软雅黑" pitchFamily="34" charset="-122"/>
                <a:ea typeface="微软雅黑" pitchFamily="34" charset="-122"/>
              </a:rPr>
              <a:t>系统概况</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数据仓库对外服务情况</a:t>
            </a:r>
            <a:r>
              <a:rPr lang="en-US" altLang="zh-CN" smtClean="0">
                <a:latin typeface="微软雅黑" pitchFamily="34" charset="-122"/>
                <a:ea typeface="微软雅黑" pitchFamily="34" charset="-122"/>
              </a:rPr>
              <a:t/>
            </a:r>
            <a:br>
              <a:rPr lang="en-US" altLang="zh-CN" smtClean="0">
                <a:latin typeface="微软雅黑" pitchFamily="34" charset="-122"/>
                <a:ea typeface="微软雅黑" pitchFamily="34" charset="-122"/>
              </a:rPr>
            </a:br>
            <a:r>
              <a:rPr lang="en-US" altLang="zh-CN" sz="2000" smtClean="0">
                <a:latin typeface="微软雅黑" pitchFamily="34" charset="-122"/>
                <a:ea typeface="微软雅黑" pitchFamily="34" charset="-122"/>
              </a:rPr>
              <a:t>—Portal </a:t>
            </a:r>
            <a:r>
              <a:rPr lang="zh-CN" altLang="en-US" sz="2000" smtClean="0">
                <a:latin typeface="微软雅黑" pitchFamily="34" charset="-122"/>
                <a:ea typeface="微软雅黑" pitchFamily="34" charset="-122"/>
              </a:rPr>
              <a:t>应用访问服务</a:t>
            </a:r>
            <a:endParaRPr lang="en-US" smtClean="0">
              <a:latin typeface="微软雅黑" pitchFamily="34" charset="-122"/>
              <a:ea typeface="微软雅黑" pitchFamily="34" charset="-122"/>
            </a:endParaRPr>
          </a:p>
        </p:txBody>
      </p:sp>
      <p:sp>
        <p:nvSpPr>
          <p:cNvPr id="12" name="Rounded Rectangle 11"/>
          <p:cNvSpPr>
            <a:spLocks noChangeArrowheads="1"/>
          </p:cNvSpPr>
          <p:nvPr/>
        </p:nvSpPr>
        <p:spPr bwMode="auto">
          <a:xfrm>
            <a:off x="7667625" y="22225"/>
            <a:ext cx="747730" cy="454448"/>
          </a:xfrm>
          <a:prstGeom prst="roundRect">
            <a:avLst>
              <a:gd name="adj" fmla="val 16667"/>
            </a:avLst>
          </a:prstGeom>
          <a:noFill/>
          <a:ln w="38100">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marL="342900" indent="-342900" algn="l" eaLnBrk="0" hangingPunct="0">
              <a:spcBef>
                <a:spcPct val="20000"/>
              </a:spcBef>
              <a:buFont typeface="Times" pitchFamily="18" charset="0"/>
              <a:buChar char="•"/>
            </a:pPr>
            <a:endParaRPr kumimoji="0" lang="en-US" altLang="zh-CN" sz="2000"/>
          </a:p>
        </p:txBody>
      </p:sp>
      <p:sp>
        <p:nvSpPr>
          <p:cNvPr id="17413" name="Rectangle 2"/>
          <p:cNvSpPr>
            <a:spLocks noChangeArrowheads="1"/>
          </p:cNvSpPr>
          <p:nvPr/>
        </p:nvSpPr>
        <p:spPr bwMode="auto">
          <a:xfrm>
            <a:off x="179388" y="1125538"/>
            <a:ext cx="7200924" cy="1439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1938" indent="-261938" algn="l">
              <a:lnSpc>
                <a:spcPct val="140000"/>
              </a:lnSpc>
              <a:spcBef>
                <a:spcPct val="20000"/>
              </a:spcBef>
              <a:buFont typeface="Wingdings" pitchFamily="2" charset="2"/>
              <a:buChar char="Ø"/>
            </a:pPr>
            <a:r>
              <a:rPr kumimoji="0" lang="zh-CN" altLang="en-US" sz="1600" dirty="0">
                <a:solidFill>
                  <a:srgbClr val="3D3D3D"/>
                </a:solidFill>
              </a:rPr>
              <a:t>数据仓库当前向所内</a:t>
            </a:r>
            <a:r>
              <a:rPr kumimoji="0" lang="en-US" altLang="zh-CN" sz="2000" b="1" dirty="0" smtClean="0">
                <a:solidFill>
                  <a:srgbClr val="FF0000"/>
                </a:solidFill>
              </a:rPr>
              <a:t>37</a:t>
            </a:r>
            <a:r>
              <a:rPr kumimoji="0" lang="zh-CN" altLang="en-US" sz="1600" dirty="0" smtClean="0">
                <a:solidFill>
                  <a:srgbClr val="3D3D3D"/>
                </a:solidFill>
              </a:rPr>
              <a:t>个部门</a:t>
            </a:r>
            <a:r>
              <a:rPr kumimoji="0" lang="zh-CN" altLang="en-US" sz="1600" dirty="0">
                <a:solidFill>
                  <a:srgbClr val="3D3D3D"/>
                </a:solidFill>
              </a:rPr>
              <a:t>、</a:t>
            </a:r>
            <a:r>
              <a:rPr kumimoji="0" lang="zh-CN" altLang="en-US" sz="1600" dirty="0" smtClean="0">
                <a:solidFill>
                  <a:srgbClr val="3D3D3D"/>
                </a:solidFill>
              </a:rPr>
              <a:t>组，</a:t>
            </a:r>
            <a:r>
              <a:rPr kumimoji="0" lang="en-US" altLang="zh-CN" sz="2000" b="1" dirty="0" smtClean="0">
                <a:solidFill>
                  <a:srgbClr val="FF0000"/>
                </a:solidFill>
              </a:rPr>
              <a:t>460</a:t>
            </a:r>
            <a:r>
              <a:rPr kumimoji="0" lang="zh-CN" altLang="en-US" sz="1600" dirty="0">
                <a:solidFill>
                  <a:srgbClr val="3D3D3D"/>
                </a:solidFill>
              </a:rPr>
              <a:t>多个用户开放</a:t>
            </a:r>
            <a:r>
              <a:rPr kumimoji="0" lang="zh-CN" altLang="en-US" sz="1600" dirty="0" smtClean="0">
                <a:solidFill>
                  <a:srgbClr val="3D3D3D"/>
                </a:solidFill>
              </a:rPr>
              <a:t>近</a:t>
            </a:r>
            <a:r>
              <a:rPr kumimoji="0" lang="en-US" altLang="zh-CN" sz="2000" b="1" dirty="0" smtClean="0">
                <a:solidFill>
                  <a:srgbClr val="FF0000"/>
                </a:solidFill>
              </a:rPr>
              <a:t>500</a:t>
            </a:r>
            <a:r>
              <a:rPr kumimoji="0" lang="zh-CN" altLang="en-US" sz="1600" dirty="0">
                <a:solidFill>
                  <a:srgbClr val="3D3D3D"/>
                </a:solidFill>
              </a:rPr>
              <a:t>多个应用</a:t>
            </a:r>
            <a:r>
              <a:rPr kumimoji="0" lang="en-US" altLang="zh-CN" sz="1600" dirty="0" smtClean="0">
                <a:solidFill>
                  <a:srgbClr val="3D3D3D"/>
                </a:solidFill>
              </a:rPr>
              <a:t>.</a:t>
            </a:r>
            <a:r>
              <a:rPr kumimoji="0" lang="zh-CN" altLang="en-US" sz="1600" dirty="0" smtClean="0">
                <a:solidFill>
                  <a:srgbClr val="3D3D3D"/>
                </a:solidFill>
              </a:rPr>
              <a:t>（年中下线</a:t>
            </a:r>
            <a:r>
              <a:rPr kumimoji="0" lang="en-US" altLang="zh-CN" sz="1600" dirty="0" smtClean="0">
                <a:solidFill>
                  <a:srgbClr val="3D3D3D"/>
                </a:solidFill>
              </a:rPr>
              <a:t>COGNOS</a:t>
            </a:r>
            <a:r>
              <a:rPr kumimoji="0" lang="zh-CN" altLang="en-US" sz="1600" dirty="0" smtClean="0">
                <a:solidFill>
                  <a:srgbClr val="3D3D3D"/>
                </a:solidFill>
              </a:rPr>
              <a:t>应用</a:t>
            </a:r>
            <a:r>
              <a:rPr kumimoji="0" lang="en-US" altLang="zh-CN" sz="1600" dirty="0" smtClean="0">
                <a:solidFill>
                  <a:srgbClr val="3D3D3D"/>
                </a:solidFill>
              </a:rPr>
              <a:t>80</a:t>
            </a:r>
            <a:r>
              <a:rPr kumimoji="0" lang="zh-CN" altLang="en-US" sz="1600" dirty="0" smtClean="0">
                <a:solidFill>
                  <a:srgbClr val="3D3D3D"/>
                </a:solidFill>
              </a:rPr>
              <a:t>多个）</a:t>
            </a:r>
            <a:endParaRPr kumimoji="0" lang="en-US" altLang="zh-CN" sz="1600" dirty="0">
              <a:solidFill>
                <a:srgbClr val="3D3D3D"/>
              </a:solidFill>
            </a:endParaRPr>
          </a:p>
          <a:p>
            <a:pPr marL="261938" indent="-261938" algn="l">
              <a:lnSpc>
                <a:spcPct val="140000"/>
              </a:lnSpc>
              <a:spcBef>
                <a:spcPct val="20000"/>
              </a:spcBef>
              <a:buFont typeface="Wingdings" pitchFamily="2" charset="2"/>
              <a:buChar char="Ø"/>
            </a:pPr>
            <a:r>
              <a:rPr kumimoji="0" lang="zh-CN" altLang="en-US" sz="1600" dirty="0" smtClean="0">
                <a:solidFill>
                  <a:srgbClr val="3D3D3D"/>
                </a:solidFill>
              </a:rPr>
              <a:t>新增</a:t>
            </a:r>
            <a:r>
              <a:rPr kumimoji="0" lang="en-US" altLang="zh-CN" sz="2000" b="1" dirty="0" smtClean="0">
                <a:solidFill>
                  <a:srgbClr val="FF0000"/>
                </a:solidFill>
              </a:rPr>
              <a:t>4</a:t>
            </a:r>
            <a:r>
              <a:rPr kumimoji="0" lang="zh-CN" altLang="en-US" sz="1600" dirty="0" smtClean="0">
                <a:solidFill>
                  <a:srgbClr val="3D3D3D"/>
                </a:solidFill>
              </a:rPr>
              <a:t>个</a:t>
            </a:r>
            <a:r>
              <a:rPr kumimoji="0" lang="zh-CN" altLang="en-US" sz="1600" dirty="0">
                <a:solidFill>
                  <a:srgbClr val="3D3D3D"/>
                </a:solidFill>
              </a:rPr>
              <a:t>部门，</a:t>
            </a:r>
            <a:r>
              <a:rPr kumimoji="0" lang="zh-CN" altLang="en-US" sz="1600" dirty="0" smtClean="0">
                <a:solidFill>
                  <a:srgbClr val="3D3D3D"/>
                </a:solidFill>
              </a:rPr>
              <a:t>新增</a:t>
            </a:r>
            <a:r>
              <a:rPr kumimoji="0" lang="en-US" altLang="zh-CN" sz="2000" b="1" dirty="0" smtClean="0">
                <a:solidFill>
                  <a:srgbClr val="FF0000"/>
                </a:solidFill>
              </a:rPr>
              <a:t>34</a:t>
            </a:r>
            <a:r>
              <a:rPr kumimoji="0" lang="zh-CN" altLang="en-US" sz="1600" dirty="0" smtClean="0">
                <a:solidFill>
                  <a:srgbClr val="3D3D3D"/>
                </a:solidFill>
              </a:rPr>
              <a:t>个</a:t>
            </a:r>
            <a:r>
              <a:rPr kumimoji="0" lang="zh-CN" altLang="en-US" sz="1600" dirty="0">
                <a:solidFill>
                  <a:srgbClr val="3D3D3D"/>
                </a:solidFill>
              </a:rPr>
              <a:t>用户，</a:t>
            </a:r>
            <a:r>
              <a:rPr kumimoji="0" lang="zh-CN" altLang="en-US" sz="1600" dirty="0" smtClean="0">
                <a:solidFill>
                  <a:srgbClr val="3D3D3D"/>
                </a:solidFill>
              </a:rPr>
              <a:t>新增</a:t>
            </a:r>
            <a:r>
              <a:rPr kumimoji="0" lang="en-US" altLang="zh-CN" sz="2000" b="1" dirty="0" smtClean="0">
                <a:solidFill>
                  <a:srgbClr val="FF0000"/>
                </a:solidFill>
              </a:rPr>
              <a:t>130</a:t>
            </a:r>
            <a:r>
              <a:rPr kumimoji="0" lang="zh-CN" altLang="en-US" sz="1600" dirty="0" smtClean="0">
                <a:solidFill>
                  <a:srgbClr val="3D3D3D"/>
                </a:solidFill>
              </a:rPr>
              <a:t>个应用（含输出文件</a:t>
            </a:r>
            <a:r>
              <a:rPr kumimoji="0" lang="en-US" altLang="zh-CN" sz="2000" b="1" dirty="0" smtClean="0">
                <a:solidFill>
                  <a:srgbClr val="FF0000"/>
                </a:solidFill>
              </a:rPr>
              <a:t>12</a:t>
            </a:r>
            <a:r>
              <a:rPr kumimoji="0" lang="zh-CN" altLang="en-US" sz="1600" dirty="0" smtClean="0">
                <a:solidFill>
                  <a:srgbClr val="3D3D3D"/>
                </a:solidFill>
              </a:rPr>
              <a:t>个）</a:t>
            </a:r>
            <a:endParaRPr kumimoji="0" lang="en-US" altLang="zh-CN" sz="1600" dirty="0">
              <a:solidFill>
                <a:srgbClr val="3D3D3D"/>
              </a:solidFill>
            </a:endParaRPr>
          </a:p>
          <a:p>
            <a:pPr marL="261938" indent="-261938" algn="l">
              <a:lnSpc>
                <a:spcPct val="140000"/>
              </a:lnSpc>
              <a:spcBef>
                <a:spcPct val="20000"/>
              </a:spcBef>
              <a:buFont typeface="Wingdings" pitchFamily="2" charset="2"/>
              <a:buChar char="Ø"/>
            </a:pPr>
            <a:r>
              <a:rPr kumimoji="0" lang="zh-CN" altLang="en-US" sz="1600" dirty="0" smtClean="0">
                <a:solidFill>
                  <a:srgbClr val="3D3D3D"/>
                </a:solidFill>
              </a:rPr>
              <a:t>应用访问</a:t>
            </a:r>
            <a:r>
              <a:rPr kumimoji="0" lang="en-US" altLang="zh-CN" sz="2000" b="1" dirty="0">
                <a:solidFill>
                  <a:srgbClr val="FF0000"/>
                </a:solidFill>
              </a:rPr>
              <a:t>56328</a:t>
            </a:r>
            <a:r>
              <a:rPr kumimoji="0" lang="zh-CN" altLang="en-US" sz="1600" dirty="0" smtClean="0">
                <a:solidFill>
                  <a:srgbClr val="3D3D3D"/>
                </a:solidFill>
              </a:rPr>
              <a:t>次</a:t>
            </a:r>
            <a:r>
              <a:rPr kumimoji="0" lang="zh-CN" altLang="en-US" sz="1600" dirty="0">
                <a:solidFill>
                  <a:srgbClr val="3D3D3D"/>
                </a:solidFill>
              </a:rPr>
              <a:t>，</a:t>
            </a:r>
            <a:r>
              <a:rPr kumimoji="0" lang="zh-CN" altLang="en-US" sz="1600" dirty="0" smtClean="0">
                <a:solidFill>
                  <a:srgbClr val="3D3D3D"/>
                </a:solidFill>
              </a:rPr>
              <a:t>日均</a:t>
            </a:r>
            <a:r>
              <a:rPr kumimoji="0" lang="en-US" altLang="zh-CN" sz="2000" b="1" dirty="0" smtClean="0">
                <a:solidFill>
                  <a:srgbClr val="FF0000"/>
                </a:solidFill>
              </a:rPr>
              <a:t>230</a:t>
            </a:r>
            <a:r>
              <a:rPr kumimoji="0" lang="zh-CN" altLang="en-US" sz="1600" dirty="0">
                <a:solidFill>
                  <a:srgbClr val="3D3D3D"/>
                </a:solidFill>
              </a:rPr>
              <a:t>次，比去年同期</a:t>
            </a:r>
            <a:r>
              <a:rPr kumimoji="0" lang="zh-CN" altLang="en-US" sz="1600" dirty="0" smtClean="0">
                <a:solidFill>
                  <a:srgbClr val="3D3D3D"/>
                </a:solidFill>
              </a:rPr>
              <a:t>增长约</a:t>
            </a:r>
            <a:r>
              <a:rPr kumimoji="0" lang="en-US" altLang="zh-CN" sz="2000" b="1" dirty="0" smtClean="0">
                <a:solidFill>
                  <a:srgbClr val="FF0000"/>
                </a:solidFill>
              </a:rPr>
              <a:t>100</a:t>
            </a:r>
            <a:r>
              <a:rPr kumimoji="0" lang="en-US" altLang="zh-CN" sz="2000" b="1" dirty="0">
                <a:solidFill>
                  <a:srgbClr val="FF0000"/>
                </a:solidFill>
              </a:rPr>
              <a:t>%</a:t>
            </a:r>
          </a:p>
          <a:p>
            <a:pPr marL="261938" indent="-261938" algn="l">
              <a:lnSpc>
                <a:spcPct val="140000"/>
              </a:lnSpc>
              <a:spcBef>
                <a:spcPct val="20000"/>
              </a:spcBef>
              <a:buFont typeface="Wingdings" pitchFamily="2" charset="2"/>
              <a:buChar char="Ø"/>
            </a:pPr>
            <a:endParaRPr kumimoji="0" lang="en-US" altLang="zh-CN" sz="1600" dirty="0">
              <a:solidFill>
                <a:srgbClr val="3D3D3D"/>
              </a:solidFill>
            </a:endParaRP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4077072"/>
            <a:ext cx="4644008"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088" y="1245246"/>
            <a:ext cx="4633912"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Title 1"/>
          <p:cNvSpPr>
            <a:spLocks noGrp="1"/>
          </p:cNvSpPr>
          <p:nvPr>
            <p:ph type="title"/>
          </p:nvPr>
        </p:nvSpPr>
        <p:spPr>
          <a:xfrm>
            <a:off x="381000" y="0"/>
            <a:ext cx="6638925" cy="1143000"/>
          </a:xfrm>
        </p:spPr>
        <p:txBody>
          <a:bodyPr/>
          <a:lstStyle/>
          <a:p>
            <a:r>
              <a:rPr lang="zh-CN" altLang="en-US" smtClean="0">
                <a:latin typeface="微软雅黑" pitchFamily="34" charset="-122"/>
                <a:ea typeface="微软雅黑" pitchFamily="34" charset="-122"/>
              </a:rPr>
              <a:t>系统概况</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数据仓库对外服务情况</a:t>
            </a:r>
            <a:r>
              <a:rPr lang="en-US" altLang="zh-CN" smtClean="0">
                <a:latin typeface="微软雅黑" pitchFamily="34" charset="-122"/>
                <a:ea typeface="微软雅黑" pitchFamily="34" charset="-122"/>
              </a:rPr>
              <a:t/>
            </a:r>
            <a:br>
              <a:rPr lang="en-US" altLang="zh-CN" smtClean="0">
                <a:latin typeface="微软雅黑" pitchFamily="34" charset="-122"/>
                <a:ea typeface="微软雅黑" pitchFamily="34" charset="-122"/>
              </a:rPr>
            </a:b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应用访问统计</a:t>
            </a:r>
            <a:endParaRPr lang="en-US" smtClean="0">
              <a:latin typeface="微软雅黑" pitchFamily="34" charset="-122"/>
              <a:ea typeface="微软雅黑" pitchFamily="34" charset="-122"/>
            </a:endParaRPr>
          </a:p>
        </p:txBody>
      </p:sp>
      <p:sp>
        <p:nvSpPr>
          <p:cNvPr id="18" name="Rounded Rectangle 27"/>
          <p:cNvSpPr/>
          <p:nvPr/>
        </p:nvSpPr>
        <p:spPr bwMode="auto">
          <a:xfrm>
            <a:off x="4510088" y="3789735"/>
            <a:ext cx="4591050" cy="287337"/>
          </a:xfrm>
          <a:prstGeom prst="roundRect">
            <a:avLst>
              <a:gd name="adj" fmla="val 6329"/>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lIns="0" rIns="0"/>
          <a:lstStyle/>
          <a:p>
            <a:pPr marL="228600" indent="-228600" algn="l">
              <a:defRPr/>
            </a:pPr>
            <a:r>
              <a:rPr lang="zh-CN" altLang="en-US" b="1" dirty="0">
                <a:latin typeface="微软雅黑" pitchFamily="34" charset="-122"/>
                <a:ea typeface="微软雅黑" pitchFamily="34" charset="-122"/>
              </a:rPr>
              <a:t>前</a:t>
            </a:r>
            <a:r>
              <a:rPr lang="en-US" altLang="zh-CN" b="1" dirty="0">
                <a:latin typeface="微软雅黑" pitchFamily="34" charset="-122"/>
                <a:ea typeface="微软雅黑" pitchFamily="34" charset="-122"/>
              </a:rPr>
              <a:t>10</a:t>
            </a:r>
            <a:r>
              <a:rPr lang="zh-CN" altLang="en-US" b="1" dirty="0">
                <a:latin typeface="微软雅黑" pitchFamily="34" charset="-122"/>
                <a:ea typeface="微软雅黑" pitchFamily="34" charset="-122"/>
              </a:rPr>
              <a:t>名用户</a:t>
            </a:r>
            <a:r>
              <a:rPr lang="zh-CN" altLang="en-US" b="1" dirty="0" smtClean="0">
                <a:latin typeface="微软雅黑" pitchFamily="34" charset="-122"/>
                <a:ea typeface="微软雅黑" pitchFamily="34" charset="-122"/>
              </a:rPr>
              <a:t>第</a:t>
            </a:r>
            <a:r>
              <a:rPr lang="en-US" altLang="zh-CN" b="1" dirty="0" smtClean="0">
                <a:latin typeface="微软雅黑" pitchFamily="34" charset="-122"/>
                <a:ea typeface="微软雅黑" pitchFamily="34" charset="-122"/>
              </a:rPr>
              <a:t>8</a:t>
            </a:r>
            <a:r>
              <a:rPr lang="zh-CN" altLang="en-US" b="1" dirty="0" smtClean="0">
                <a:latin typeface="微软雅黑" pitchFamily="34" charset="-122"/>
                <a:ea typeface="微软雅黑" pitchFamily="34" charset="-122"/>
              </a:rPr>
              <a:t>债券业务部，</a:t>
            </a:r>
            <a:r>
              <a:rPr lang="zh-CN" altLang="en-US" b="1" dirty="0">
                <a:latin typeface="微软雅黑" pitchFamily="34" charset="-122"/>
                <a:ea typeface="微软雅黑" pitchFamily="34" charset="-122"/>
              </a:rPr>
              <a:t>第</a:t>
            </a:r>
            <a:r>
              <a:rPr lang="en-US" altLang="zh-CN" b="1" dirty="0" smtClean="0">
                <a:latin typeface="微软雅黑" pitchFamily="34" charset="-122"/>
                <a:ea typeface="微软雅黑" pitchFamily="34" charset="-122"/>
              </a:rPr>
              <a:t>9</a:t>
            </a:r>
            <a:r>
              <a:rPr lang="zh-CN" altLang="en-US" b="1" dirty="0" smtClean="0">
                <a:latin typeface="微软雅黑" pitchFamily="34" charset="-122"/>
                <a:ea typeface="微软雅黑" pitchFamily="34" charset="-122"/>
              </a:rPr>
              <a:t>北京中心，</a:t>
            </a:r>
            <a:r>
              <a:rPr lang="zh-CN" altLang="en-US" b="1" dirty="0">
                <a:latin typeface="微软雅黑" pitchFamily="34" charset="-122"/>
                <a:ea typeface="微软雅黑" pitchFamily="34" charset="-122"/>
              </a:rPr>
              <a:t>其余均为市场监察部</a:t>
            </a:r>
            <a:endParaRPr lang="en-US" b="1" dirty="0">
              <a:latin typeface="微软雅黑" pitchFamily="34" charset="-122"/>
              <a:ea typeface="微软雅黑" pitchFamily="34" charset="-122"/>
            </a:endParaRPr>
          </a:p>
        </p:txBody>
      </p:sp>
      <p:pic>
        <p:nvPicPr>
          <p:cNvPr id="573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1245246"/>
            <a:ext cx="4474592" cy="283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96" y="4075509"/>
            <a:ext cx="4471392"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3944" t="4815" r="13460" b="6322"/>
          <a:stretch/>
        </p:blipFill>
        <p:spPr bwMode="auto">
          <a:xfrm>
            <a:off x="7715064" y="-27383"/>
            <a:ext cx="1400583"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ounded Rectangle 11"/>
          <p:cNvSpPr>
            <a:spLocks noChangeArrowheads="1"/>
          </p:cNvSpPr>
          <p:nvPr/>
        </p:nvSpPr>
        <p:spPr bwMode="auto">
          <a:xfrm>
            <a:off x="7667625" y="22225"/>
            <a:ext cx="747730" cy="454448"/>
          </a:xfrm>
          <a:prstGeom prst="roundRect">
            <a:avLst>
              <a:gd name="adj" fmla="val 16667"/>
            </a:avLst>
          </a:prstGeom>
          <a:noFill/>
          <a:ln w="38100">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marL="342900" indent="-342900" algn="l" eaLnBrk="0" hangingPunct="0">
              <a:spcBef>
                <a:spcPct val="20000"/>
              </a:spcBef>
              <a:buFont typeface="Times" pitchFamily="18" charset="0"/>
              <a:buChar char="•"/>
            </a:pPr>
            <a:endParaRPr kumimoji="0" lang="en-US" altLang="zh-CN" sz="2000"/>
          </a:p>
        </p:txBody>
      </p:sp>
      <p:sp>
        <p:nvSpPr>
          <p:cNvPr id="15" name="Rounded Rectangle 27"/>
          <p:cNvSpPr/>
          <p:nvPr/>
        </p:nvSpPr>
        <p:spPr bwMode="auto">
          <a:xfrm>
            <a:off x="4499992" y="6598047"/>
            <a:ext cx="4591050" cy="287337"/>
          </a:xfrm>
          <a:prstGeom prst="roundRect">
            <a:avLst>
              <a:gd name="adj" fmla="val 6329"/>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lIns="0" rIns="0"/>
          <a:lstStyle/>
          <a:p>
            <a:pPr marL="228600" indent="-228600" algn="l">
              <a:defRPr/>
            </a:pPr>
            <a:r>
              <a:rPr lang="zh-CN" altLang="en-US" b="1" dirty="0">
                <a:latin typeface="微软雅黑" pitchFamily="34" charset="-122"/>
                <a:ea typeface="微软雅黑" pitchFamily="34" charset="-122"/>
              </a:rPr>
              <a:t>前</a:t>
            </a:r>
            <a:r>
              <a:rPr lang="en-US" altLang="zh-CN" b="1" dirty="0">
                <a:latin typeface="微软雅黑" pitchFamily="34" charset="-122"/>
                <a:ea typeface="微软雅黑" pitchFamily="34" charset="-122"/>
              </a:rPr>
              <a:t>10</a:t>
            </a:r>
            <a:r>
              <a:rPr lang="zh-CN" altLang="en-US" b="1" dirty="0">
                <a:latin typeface="微软雅黑" pitchFamily="34" charset="-122"/>
                <a:ea typeface="微软雅黑" pitchFamily="34" charset="-122"/>
              </a:rPr>
              <a:t>名用户</a:t>
            </a:r>
            <a:r>
              <a:rPr lang="zh-CN" altLang="en-US" b="1" dirty="0" smtClean="0">
                <a:latin typeface="微软雅黑" pitchFamily="34" charset="-122"/>
                <a:ea typeface="微软雅黑" pitchFamily="34" charset="-122"/>
              </a:rPr>
              <a:t>第</a:t>
            </a:r>
            <a:r>
              <a:rPr lang="en-US" altLang="zh-CN" b="1" dirty="0" smtClean="0">
                <a:latin typeface="微软雅黑" pitchFamily="34" charset="-122"/>
                <a:ea typeface="微软雅黑" pitchFamily="34" charset="-122"/>
              </a:rPr>
              <a:t>4</a:t>
            </a:r>
            <a:r>
              <a:rPr lang="zh-CN" altLang="en-US" b="1" dirty="0" smtClean="0">
                <a:latin typeface="微软雅黑" pitchFamily="34" charset="-122"/>
                <a:ea typeface="微软雅黑" pitchFamily="34" charset="-122"/>
              </a:rPr>
              <a:t>债券业务部，其余</a:t>
            </a:r>
            <a:r>
              <a:rPr lang="zh-CN" altLang="en-US" b="1" dirty="0">
                <a:latin typeface="微软雅黑" pitchFamily="34" charset="-122"/>
                <a:ea typeface="微软雅黑" pitchFamily="34" charset="-122"/>
              </a:rPr>
              <a:t>均为市场监察部</a:t>
            </a:r>
            <a:endParaRPr lang="en-US" b="1" dirty="0">
              <a:latin typeface="微软雅黑" pitchFamily="34" charset="-122"/>
              <a:ea typeface="微软雅黑" pitchFamily="34" charset="-122"/>
            </a:endParaRPr>
          </a:p>
        </p:txBody>
      </p:sp>
      <p:sp>
        <p:nvSpPr>
          <p:cNvPr id="17" name="圆角矩形 16"/>
          <p:cNvSpPr/>
          <p:nvPr/>
        </p:nvSpPr>
        <p:spPr bwMode="auto">
          <a:xfrm>
            <a:off x="3851920" y="1065436"/>
            <a:ext cx="1296144" cy="576064"/>
          </a:xfrm>
          <a:prstGeom prst="roundRect">
            <a:avLst/>
          </a:prstGeom>
          <a:solidFill>
            <a:srgbClr val="FFFF0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微软雅黑" pitchFamily="34" charset="-122"/>
                <a:ea typeface="微软雅黑" pitchFamily="34" charset="-122"/>
              </a:rPr>
              <a:t>2014</a:t>
            </a:r>
            <a:r>
              <a:rPr kumimoji="0" lang="zh-CN" altLang="en-US" sz="2200" b="0" i="0" u="none" strike="noStrike" cap="none" normalizeH="0" baseline="0" dirty="0" smtClean="0">
                <a:ln>
                  <a:noFill/>
                </a:ln>
                <a:solidFill>
                  <a:schemeClr val="tx1"/>
                </a:solidFill>
                <a:effectLst/>
                <a:latin typeface="微软雅黑" pitchFamily="34" charset="-122"/>
                <a:ea typeface="微软雅黑" pitchFamily="34" charset="-122"/>
              </a:rPr>
              <a:t>年</a:t>
            </a:r>
            <a:endParaRPr kumimoji="0" lang="zh-CN" altLang="en-US" sz="2200" b="0" i="0" u="none" strike="noStrike" cap="none" normalizeH="0" baseline="0" dirty="0">
              <a:ln>
                <a:noFill/>
              </a:ln>
              <a:solidFill>
                <a:schemeClr val="tx1"/>
              </a:solidFill>
              <a:effectLst/>
              <a:latin typeface="微软雅黑" pitchFamily="34" charset="-122"/>
              <a:ea typeface="微软雅黑" pitchFamily="34" charset="-122"/>
            </a:endParaRPr>
          </a:p>
        </p:txBody>
      </p:sp>
      <p:sp>
        <p:nvSpPr>
          <p:cNvPr id="19" name="圆角矩形 18"/>
          <p:cNvSpPr/>
          <p:nvPr/>
        </p:nvSpPr>
        <p:spPr bwMode="auto">
          <a:xfrm>
            <a:off x="3851920" y="3933056"/>
            <a:ext cx="1296144" cy="576064"/>
          </a:xfrm>
          <a:prstGeom prst="roundRect">
            <a:avLst/>
          </a:prstGeom>
          <a:solidFill>
            <a:srgbClr val="FFFF00"/>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微软雅黑" pitchFamily="34" charset="-122"/>
                <a:ea typeface="微软雅黑" pitchFamily="34" charset="-122"/>
              </a:rPr>
              <a:t>2015</a:t>
            </a:r>
            <a:r>
              <a:rPr kumimoji="0" lang="zh-CN" altLang="en-US" sz="2200" b="0" i="0" u="none" strike="noStrike" cap="none" normalizeH="0" baseline="0" dirty="0" smtClean="0">
                <a:ln>
                  <a:noFill/>
                </a:ln>
                <a:solidFill>
                  <a:schemeClr val="tx1"/>
                </a:solidFill>
                <a:effectLst/>
                <a:latin typeface="微软雅黑" pitchFamily="34" charset="-122"/>
                <a:ea typeface="微软雅黑" pitchFamily="34" charset="-122"/>
              </a:rPr>
              <a:t>年</a:t>
            </a:r>
            <a:endParaRPr kumimoji="0" lang="zh-CN" altLang="en-US" sz="2200" b="0" i="0" u="none" strike="noStrike" cap="none" normalizeH="0" baseline="0" dirty="0">
              <a:ln>
                <a:noFill/>
              </a:ln>
              <a:solidFill>
                <a:schemeClr val="tx1"/>
              </a:solidFill>
              <a:effectLst/>
              <a:latin typeface="微软雅黑" pitchFamily="34" charset="-122"/>
              <a:ea typeface="微软雅黑" pitchFamily="34" charset="-122"/>
            </a:endParaRPr>
          </a:p>
        </p:txBody>
      </p:sp>
      <p:pic>
        <p:nvPicPr>
          <p:cNvPr id="8806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2336" y="2280453"/>
            <a:ext cx="5904656" cy="3549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gtEl>
                                        <p:attrNameLst>
                                          <p:attrName>style.visibility</p:attrName>
                                        </p:attrNameLst>
                                      </p:cBhvr>
                                      <p:to>
                                        <p:strVal val="visible"/>
                                      </p:to>
                                    </p:set>
                                    <p:anim calcmode="lin" valueType="num">
                                      <p:cBhvr additive="base">
                                        <p:cTn id="7" dur="500" fill="hold"/>
                                        <p:tgtEl>
                                          <p:spTgt spid="57347"/>
                                        </p:tgtEl>
                                        <p:attrNameLst>
                                          <p:attrName>ppt_x</p:attrName>
                                        </p:attrNameLst>
                                      </p:cBhvr>
                                      <p:tavLst>
                                        <p:tav tm="0">
                                          <p:val>
                                            <p:strVal val="#ppt_x"/>
                                          </p:val>
                                        </p:tav>
                                        <p:tav tm="100000">
                                          <p:val>
                                            <p:strVal val="#ppt_x"/>
                                          </p:val>
                                        </p:tav>
                                      </p:tavLst>
                                    </p:anim>
                                    <p:anim calcmode="lin" valueType="num">
                                      <p:cBhvr additive="base">
                                        <p:cTn id="8" dur="500" fill="hold"/>
                                        <p:tgtEl>
                                          <p:spTgt spid="5734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7346"/>
                                        </p:tgtEl>
                                        <p:attrNameLst>
                                          <p:attrName>style.visibility</p:attrName>
                                        </p:attrNameLst>
                                      </p:cBhvr>
                                      <p:to>
                                        <p:strVal val="visible"/>
                                      </p:to>
                                    </p:set>
                                    <p:anim calcmode="lin" valueType="num">
                                      <p:cBhvr additive="base">
                                        <p:cTn id="15" dur="500" fill="hold"/>
                                        <p:tgtEl>
                                          <p:spTgt spid="57346"/>
                                        </p:tgtEl>
                                        <p:attrNameLst>
                                          <p:attrName>ppt_x</p:attrName>
                                        </p:attrNameLst>
                                      </p:cBhvr>
                                      <p:tavLst>
                                        <p:tav tm="0">
                                          <p:val>
                                            <p:strVal val="#ppt_x"/>
                                          </p:val>
                                        </p:tav>
                                        <p:tav tm="100000">
                                          <p:val>
                                            <p:strVal val="#ppt_x"/>
                                          </p:val>
                                        </p:tav>
                                      </p:tavLst>
                                    </p:anim>
                                    <p:anim calcmode="lin" valueType="num">
                                      <p:cBhvr additive="base">
                                        <p:cTn id="16" dur="500" fill="hold"/>
                                        <p:tgtEl>
                                          <p:spTgt spid="5734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8068"/>
                                        </p:tgtEl>
                                        <p:attrNameLst>
                                          <p:attrName>style.visibility</p:attrName>
                                        </p:attrNameLst>
                                      </p:cBhvr>
                                      <p:to>
                                        <p:strVal val="visible"/>
                                      </p:to>
                                    </p:set>
                                    <p:anim calcmode="lin" valueType="num">
                                      <p:cBhvr additive="base">
                                        <p:cTn id="25" dur="500" fill="hold"/>
                                        <p:tgtEl>
                                          <p:spTgt spid="88068"/>
                                        </p:tgtEl>
                                        <p:attrNameLst>
                                          <p:attrName>ppt_x</p:attrName>
                                        </p:attrNameLst>
                                      </p:cBhvr>
                                      <p:tavLst>
                                        <p:tav tm="0">
                                          <p:val>
                                            <p:strVal val="#ppt_x"/>
                                          </p:val>
                                        </p:tav>
                                        <p:tav tm="100000">
                                          <p:val>
                                            <p:strVal val="#ppt_x"/>
                                          </p:val>
                                        </p:tav>
                                      </p:tavLst>
                                    </p:anim>
                                    <p:anim calcmode="lin" valueType="num">
                                      <p:cBhvr additive="base">
                                        <p:cTn id="26" dur="500" fill="hold"/>
                                        <p:tgtEl>
                                          <p:spTgt spid="8806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8066"/>
                                        </p:tgtEl>
                                        <p:attrNameLst>
                                          <p:attrName>style.visibility</p:attrName>
                                        </p:attrNameLst>
                                      </p:cBhvr>
                                      <p:to>
                                        <p:strVal val="visible"/>
                                      </p:to>
                                    </p:set>
                                    <p:anim calcmode="lin" valueType="num">
                                      <p:cBhvr additive="base">
                                        <p:cTn id="29" dur="500" fill="hold"/>
                                        <p:tgtEl>
                                          <p:spTgt spid="88066"/>
                                        </p:tgtEl>
                                        <p:attrNameLst>
                                          <p:attrName>ppt_x</p:attrName>
                                        </p:attrNameLst>
                                      </p:cBhvr>
                                      <p:tavLst>
                                        <p:tav tm="0">
                                          <p:val>
                                            <p:strVal val="#ppt_x"/>
                                          </p:val>
                                        </p:tav>
                                        <p:tav tm="100000">
                                          <p:val>
                                            <p:strVal val="#ppt_x"/>
                                          </p:val>
                                        </p:tav>
                                      </p:tavLst>
                                    </p:anim>
                                    <p:anim calcmode="lin" valueType="num">
                                      <p:cBhvr additive="base">
                                        <p:cTn id="30" dur="500" fill="hold"/>
                                        <p:tgtEl>
                                          <p:spTgt spid="8806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arn(inVertical)">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88069"/>
                                        </p:tgtEl>
                                        <p:attrNameLst>
                                          <p:attrName>style.visibility</p:attrName>
                                        </p:attrNameLst>
                                      </p:cBhvr>
                                      <p:to>
                                        <p:strVal val="visible"/>
                                      </p:to>
                                    </p:set>
                                    <p:anim calcmode="lin" valueType="num">
                                      <p:cBhvr additive="base">
                                        <p:cTn id="48" dur="500" fill="hold"/>
                                        <p:tgtEl>
                                          <p:spTgt spid="88069"/>
                                        </p:tgtEl>
                                        <p:attrNameLst>
                                          <p:attrName>ppt_x</p:attrName>
                                        </p:attrNameLst>
                                      </p:cBhvr>
                                      <p:tavLst>
                                        <p:tav tm="0">
                                          <p:val>
                                            <p:strVal val="#ppt_x"/>
                                          </p:val>
                                        </p:tav>
                                        <p:tav tm="100000">
                                          <p:val>
                                            <p:strVal val="#ppt_x"/>
                                          </p:val>
                                        </p:tav>
                                      </p:tavLst>
                                    </p:anim>
                                    <p:anim calcmode="lin" valueType="num">
                                      <p:cBhvr additive="base">
                                        <p:cTn id="49" dur="500" fill="hold"/>
                                        <p:tgtEl>
                                          <p:spTgt spid="880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animBg="1"/>
      <p:bldP spid="15" grpId="0" animBg="1"/>
      <p:bldP spid="17"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81000" y="0"/>
            <a:ext cx="6638925" cy="1143000"/>
          </a:xfrm>
        </p:spPr>
        <p:txBody>
          <a:bodyPr/>
          <a:lstStyle/>
          <a:p>
            <a:r>
              <a:rPr lang="zh-CN" altLang="en-US" dirty="0" smtClean="0">
                <a:latin typeface="微软雅黑" pitchFamily="34" charset="-122"/>
                <a:ea typeface="微软雅黑" pitchFamily="34" charset="-122"/>
              </a:rPr>
              <a:t>系统概况</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数据仓库对外服务情况</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en-US" altLang="zh-CN" sz="2000" dirty="0" smtClean="0">
                <a:latin typeface="微软雅黑" pitchFamily="34" charset="-122"/>
                <a:ea typeface="微软雅黑" pitchFamily="34" charset="-122"/>
              </a:rPr>
              <a:t>—2015</a:t>
            </a:r>
            <a:r>
              <a:rPr lang="zh-CN" altLang="en-US" sz="2000" dirty="0" smtClean="0">
                <a:latin typeface="微软雅黑" pitchFamily="34" charset="-122"/>
                <a:ea typeface="微软雅黑" pitchFamily="34" charset="-122"/>
              </a:rPr>
              <a:t>年新增应用及访问统计（前</a:t>
            </a:r>
            <a:r>
              <a:rPr lang="en-US" altLang="zh-CN" sz="2000" dirty="0" smtClean="0">
                <a:latin typeface="微软雅黑" pitchFamily="34" charset="-122"/>
                <a:ea typeface="微软雅黑" pitchFamily="34" charset="-122"/>
              </a:rPr>
              <a:t>20</a:t>
            </a:r>
            <a:r>
              <a:rPr lang="zh-CN" altLang="en-US" sz="2000" dirty="0" smtClean="0">
                <a:latin typeface="微软雅黑" pitchFamily="34" charset="-122"/>
                <a:ea typeface="微软雅黑" pitchFamily="34" charset="-122"/>
              </a:rPr>
              <a:t>）</a:t>
            </a:r>
            <a:endParaRPr lang="en-US" dirty="0" smtClean="0">
              <a:latin typeface="微软雅黑" pitchFamily="34" charset="-122"/>
              <a:ea typeface="微软雅黑" pitchFamily="34" charset="-122"/>
            </a:endParaRPr>
          </a:p>
        </p:txBody>
      </p:sp>
      <p:pic>
        <p:nvPicPr>
          <p:cNvPr id="7"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944" t="4815" r="13460" b="6322"/>
          <a:stretch/>
        </p:blipFill>
        <p:spPr bwMode="auto">
          <a:xfrm>
            <a:off x="7715064" y="-27383"/>
            <a:ext cx="1400583"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11"/>
          <p:cNvSpPr>
            <a:spLocks noChangeArrowheads="1"/>
          </p:cNvSpPr>
          <p:nvPr/>
        </p:nvSpPr>
        <p:spPr bwMode="auto">
          <a:xfrm>
            <a:off x="7667625" y="22225"/>
            <a:ext cx="747730" cy="454448"/>
          </a:xfrm>
          <a:prstGeom prst="roundRect">
            <a:avLst>
              <a:gd name="adj" fmla="val 16667"/>
            </a:avLst>
          </a:prstGeom>
          <a:noFill/>
          <a:ln w="38100">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marL="342900" indent="-342900" algn="l" eaLnBrk="0" hangingPunct="0">
              <a:spcBef>
                <a:spcPct val="20000"/>
              </a:spcBef>
              <a:buFont typeface="Times" pitchFamily="18" charset="0"/>
              <a:buChar char="•"/>
            </a:pPr>
            <a:endParaRPr kumimoji="0" lang="en-US" altLang="zh-CN" sz="2000"/>
          </a:p>
        </p:txBody>
      </p:sp>
      <p:pic>
        <p:nvPicPr>
          <p:cNvPr id="901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567" y="1196752"/>
            <a:ext cx="7000484"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381000" y="0"/>
            <a:ext cx="6638925" cy="1143000"/>
          </a:xfrm>
        </p:spPr>
        <p:txBody>
          <a:bodyPr/>
          <a:lstStyle/>
          <a:p>
            <a:r>
              <a:rPr lang="zh-CN" altLang="en-US" smtClean="0">
                <a:latin typeface="微软雅黑" pitchFamily="34" charset="-122"/>
                <a:ea typeface="微软雅黑" pitchFamily="34" charset="-122"/>
              </a:rPr>
              <a:t>系统概况</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数据仓库对外服务情况</a:t>
            </a:r>
            <a:r>
              <a:rPr lang="en-US" altLang="zh-CN" smtClean="0">
                <a:latin typeface="微软雅黑" pitchFamily="34" charset="-122"/>
                <a:ea typeface="微软雅黑" pitchFamily="34" charset="-122"/>
              </a:rPr>
              <a:t/>
            </a:r>
            <a:br>
              <a:rPr lang="en-US" altLang="zh-CN" smtClean="0">
                <a:latin typeface="微软雅黑" pitchFamily="34" charset="-122"/>
                <a:ea typeface="微软雅黑" pitchFamily="34" charset="-122"/>
              </a:rPr>
            </a:b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数据输出服务</a:t>
            </a:r>
            <a:endParaRPr lang="en-US" smtClean="0">
              <a:latin typeface="微软雅黑" pitchFamily="34" charset="-122"/>
              <a:ea typeface="微软雅黑" pitchFamily="34" charset="-122"/>
            </a:endParaRPr>
          </a:p>
        </p:txBody>
      </p:sp>
      <p:pic>
        <p:nvPicPr>
          <p:cNvPr id="1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944" t="4815" r="13460" b="6322"/>
          <a:stretch/>
        </p:blipFill>
        <p:spPr bwMode="auto">
          <a:xfrm>
            <a:off x="7715064" y="-27383"/>
            <a:ext cx="1400583"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1"/>
          <p:cNvSpPr>
            <a:spLocks noChangeArrowheads="1"/>
          </p:cNvSpPr>
          <p:nvPr/>
        </p:nvSpPr>
        <p:spPr bwMode="auto">
          <a:xfrm>
            <a:off x="8415354" y="22225"/>
            <a:ext cx="720799" cy="454448"/>
          </a:xfrm>
          <a:prstGeom prst="roundRect">
            <a:avLst>
              <a:gd name="adj" fmla="val 16667"/>
            </a:avLst>
          </a:prstGeom>
          <a:noFill/>
          <a:ln w="38100">
            <a:solidFill>
              <a:srgbClr val="C0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pPr marL="342900" indent="-342900" algn="l" eaLnBrk="0" hangingPunct="0">
              <a:spcBef>
                <a:spcPct val="20000"/>
              </a:spcBef>
              <a:buFont typeface="Times" pitchFamily="18" charset="0"/>
              <a:buChar char="•"/>
            </a:pPr>
            <a:endParaRPr kumimoji="0" lang="en-US" altLang="zh-CN" sz="2000"/>
          </a:p>
        </p:txBody>
      </p:sp>
      <p:sp>
        <p:nvSpPr>
          <p:cNvPr id="14" name="Rounded Rectangle 27"/>
          <p:cNvSpPr/>
          <p:nvPr/>
        </p:nvSpPr>
        <p:spPr bwMode="auto">
          <a:xfrm>
            <a:off x="3419872" y="4734406"/>
            <a:ext cx="2808312" cy="1944687"/>
          </a:xfrm>
          <a:prstGeom prst="roundRect">
            <a:avLst>
              <a:gd name="adj" fmla="val 6329"/>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lIns="0" rIns="0"/>
          <a:lstStyle/>
          <a:p>
            <a:pPr marL="228600" indent="-228600" algn="l">
              <a:defRPr/>
            </a:pPr>
            <a:r>
              <a:rPr lang="zh-CN" altLang="en-US" sz="1600" dirty="0">
                <a:latin typeface="微软雅黑" pitchFamily="34" charset="-122"/>
                <a:ea typeface="微软雅黑" pitchFamily="34" charset="-122"/>
              </a:rPr>
              <a:t>平均每日输出</a:t>
            </a:r>
            <a:r>
              <a:rPr lang="en-US" altLang="zh-CN" sz="2400" b="1" dirty="0">
                <a:solidFill>
                  <a:srgbClr val="FF0000"/>
                </a:solidFill>
                <a:latin typeface="微软雅黑" pitchFamily="34" charset="-122"/>
                <a:ea typeface="微软雅黑" pitchFamily="34" charset="-122"/>
              </a:rPr>
              <a:t>600+</a:t>
            </a:r>
            <a:endParaRPr lang="en-US" altLang="zh-CN" sz="1600" dirty="0">
              <a:latin typeface="微软雅黑" pitchFamily="34" charset="-122"/>
              <a:ea typeface="微软雅黑" pitchFamily="34" charset="-122"/>
            </a:endParaRPr>
          </a:p>
          <a:p>
            <a:pPr marL="228600" indent="-228600" algn="l">
              <a:defRPr/>
            </a:pPr>
            <a:r>
              <a:rPr lang="zh-CN" altLang="en-US" sz="1600" dirty="0">
                <a:latin typeface="微软雅黑" pitchFamily="34" charset="-122"/>
                <a:ea typeface="微软雅黑" pitchFamily="34" charset="-122"/>
              </a:rPr>
              <a:t>输出数据</a:t>
            </a:r>
            <a:r>
              <a:rPr lang="zh-CN" altLang="en-US" sz="1600" dirty="0" smtClean="0">
                <a:latin typeface="微软雅黑" pitchFamily="34" charset="-122"/>
                <a:ea typeface="微软雅黑" pitchFamily="34" charset="-122"/>
              </a:rPr>
              <a:t>量</a:t>
            </a:r>
            <a:r>
              <a:rPr lang="en-US" altLang="zh-CN" sz="2400" b="1" dirty="0" smtClean="0">
                <a:solidFill>
                  <a:srgbClr val="FF0000"/>
                </a:solidFill>
                <a:latin typeface="微软雅黑" pitchFamily="34" charset="-122"/>
                <a:ea typeface="微软雅黑" pitchFamily="34" charset="-122"/>
              </a:rPr>
              <a:t>30+</a:t>
            </a:r>
            <a:r>
              <a:rPr lang="en-US" altLang="zh-CN" sz="1600" dirty="0" smtClean="0">
                <a:latin typeface="微软雅黑" pitchFamily="34" charset="-122"/>
                <a:ea typeface="微软雅黑" pitchFamily="34" charset="-122"/>
              </a:rPr>
              <a:t>GB</a:t>
            </a:r>
            <a:endParaRPr lang="en-US" altLang="zh-CN" sz="1600" dirty="0">
              <a:latin typeface="微软雅黑" pitchFamily="34" charset="-122"/>
              <a:ea typeface="微软雅黑" pitchFamily="34" charset="-122"/>
            </a:endParaRPr>
          </a:p>
          <a:p>
            <a:pPr marL="228600" indent="-228600" algn="l">
              <a:defRPr/>
            </a:pPr>
            <a:endParaRPr lang="en-US" altLang="zh-CN" sz="1600" dirty="0">
              <a:latin typeface="微软雅黑" pitchFamily="34" charset="-122"/>
              <a:ea typeface="微软雅黑" pitchFamily="34" charset="-122"/>
            </a:endParaRPr>
          </a:p>
          <a:p>
            <a:pPr marL="228600" indent="-228600" algn="l">
              <a:defRPr/>
            </a:pPr>
            <a:r>
              <a:rPr lang="zh-CN" altLang="en-US" sz="1600" b="1" dirty="0">
                <a:solidFill>
                  <a:srgbClr val="FF0000"/>
                </a:solidFill>
                <a:latin typeface="微软雅黑" pitchFamily="34" charset="-122"/>
                <a:ea typeface="微软雅黑" pitchFamily="34" charset="-122"/>
              </a:rPr>
              <a:t>红色字体</a:t>
            </a:r>
            <a:r>
              <a:rPr lang="zh-CN" altLang="en-US" sz="1600" dirty="0">
                <a:latin typeface="微软雅黑" pitchFamily="34" charset="-122"/>
                <a:ea typeface="微软雅黑" pitchFamily="34" charset="-122"/>
              </a:rPr>
              <a:t>为重点输出应用</a:t>
            </a:r>
            <a:endParaRPr lang="en-US" altLang="zh-CN" sz="1600" dirty="0">
              <a:latin typeface="微软雅黑" pitchFamily="34" charset="-122"/>
              <a:ea typeface="微软雅黑" pitchFamily="34" charset="-122"/>
            </a:endParaRPr>
          </a:p>
          <a:p>
            <a:pPr marL="228600" indent="-228600" algn="l">
              <a:defRPr/>
            </a:pPr>
            <a:r>
              <a:rPr lang="zh-CN" altLang="en-US" sz="1600" b="1" dirty="0">
                <a:solidFill>
                  <a:srgbClr val="00CC00"/>
                </a:solidFill>
                <a:latin typeface="微软雅黑" pitchFamily="34" charset="-122"/>
                <a:ea typeface="微软雅黑" pitchFamily="34" charset="-122"/>
              </a:rPr>
              <a:t>绿色字体</a:t>
            </a:r>
            <a:r>
              <a:rPr lang="zh-CN" altLang="en-US" sz="1600" dirty="0">
                <a:latin typeface="微软雅黑" pitchFamily="34" charset="-122"/>
                <a:ea typeface="微软雅黑" pitchFamily="34" charset="-122"/>
              </a:rPr>
              <a:t>为今年新增</a:t>
            </a:r>
            <a:endParaRPr lang="en-US" altLang="zh-CN" sz="1600" dirty="0">
              <a:latin typeface="微软雅黑" pitchFamily="34" charset="-122"/>
              <a:ea typeface="微软雅黑" pitchFamily="34" charset="-122"/>
            </a:endParaRPr>
          </a:p>
          <a:p>
            <a:pPr marL="228600" indent="-228600" algn="l">
              <a:defRPr/>
            </a:pPr>
            <a:endParaRPr lang="en-US" sz="1600" dirty="0">
              <a:latin typeface="微软雅黑" pitchFamily="34" charset="-122"/>
              <a:ea typeface="微软雅黑" pitchFamily="34" charset="-122"/>
            </a:endParaRPr>
          </a:p>
        </p:txBody>
      </p:sp>
      <p:sp>
        <p:nvSpPr>
          <p:cNvPr id="15" name="Rectangle 3"/>
          <p:cNvSpPr>
            <a:spLocks noChangeArrowheads="1"/>
          </p:cNvSpPr>
          <p:nvPr/>
        </p:nvSpPr>
        <p:spPr bwMode="auto">
          <a:xfrm>
            <a:off x="27608" y="766764"/>
            <a:ext cx="3392264" cy="579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117475" algn="l" defTabSz="457200">
              <a:spcBef>
                <a:spcPct val="20000"/>
              </a:spcBef>
              <a:buFont typeface="Wingdings" pitchFamily="2" charset="2"/>
              <a:buChar char="Ø"/>
            </a:pPr>
            <a:r>
              <a:rPr kumimoji="0" lang="zh-CN" altLang="en-US" sz="1600" dirty="0" smtClean="0">
                <a:solidFill>
                  <a:srgbClr val="3D3D3D"/>
                </a:solidFill>
              </a:rPr>
              <a:t>信息</a:t>
            </a:r>
            <a:r>
              <a:rPr kumimoji="0" lang="zh-CN" altLang="en-US" sz="1600" dirty="0">
                <a:solidFill>
                  <a:srgbClr val="3D3D3D"/>
                </a:solidFill>
              </a:rPr>
              <a:t>公司</a:t>
            </a:r>
          </a:p>
          <a:p>
            <a:pPr marL="742950" lvl="1" indent="-117475" algn="l" defTabSz="457200">
              <a:spcBef>
                <a:spcPct val="20000"/>
              </a:spcBef>
              <a:buFont typeface="Wingdings" pitchFamily="2" charset="2"/>
              <a:buChar char="Ø"/>
            </a:pPr>
            <a:r>
              <a:rPr kumimoji="0" lang="zh-CN" altLang="en-US" sz="1100" dirty="0">
                <a:solidFill>
                  <a:srgbClr val="CC0000"/>
                </a:solidFill>
              </a:rPr>
              <a:t>交易公开信息</a:t>
            </a:r>
            <a:r>
              <a:rPr kumimoji="0" lang="zh-CN" altLang="en-US" sz="1100" dirty="0" smtClean="0">
                <a:solidFill>
                  <a:srgbClr val="CC0000"/>
                </a:solidFill>
              </a:rPr>
              <a:t>披露</a:t>
            </a:r>
            <a:r>
              <a:rPr kumimoji="0" lang="en-US" altLang="zh-CN" sz="1100" dirty="0" smtClean="0">
                <a:solidFill>
                  <a:srgbClr val="CC0000"/>
                </a:solidFill>
              </a:rPr>
              <a:t>(1)</a:t>
            </a:r>
            <a:endParaRPr kumimoji="0" lang="zh-CN" altLang="en-US" sz="1100" dirty="0">
              <a:solidFill>
                <a:srgbClr val="CC0000"/>
              </a:solidFill>
            </a:endParaRPr>
          </a:p>
          <a:p>
            <a:pPr marL="742950" lvl="1" indent="-117475" algn="l" defTabSz="457200">
              <a:spcBef>
                <a:spcPct val="20000"/>
              </a:spcBef>
              <a:buFont typeface="Wingdings" pitchFamily="2" charset="2"/>
              <a:buChar char="Ø"/>
            </a:pPr>
            <a:r>
              <a:rPr kumimoji="0" lang="zh-CN" altLang="en-US" sz="1100" dirty="0">
                <a:solidFill>
                  <a:srgbClr val="CC0000"/>
                </a:solidFill>
              </a:rPr>
              <a:t>信息产品数据</a:t>
            </a:r>
            <a:r>
              <a:rPr kumimoji="0" lang="en-US" altLang="zh-CN" sz="1100" dirty="0">
                <a:solidFill>
                  <a:srgbClr val="CC0000"/>
                </a:solidFill>
              </a:rPr>
              <a:t>/</a:t>
            </a:r>
            <a:r>
              <a:rPr kumimoji="0" lang="zh-CN" altLang="en-US" sz="1100" dirty="0">
                <a:solidFill>
                  <a:srgbClr val="CC0000"/>
                </a:solidFill>
              </a:rPr>
              <a:t>权证服务中心</a:t>
            </a:r>
            <a:r>
              <a:rPr kumimoji="0" lang="zh-CN" altLang="en-US" sz="1100" dirty="0" smtClean="0">
                <a:solidFill>
                  <a:srgbClr val="CC0000"/>
                </a:solidFill>
              </a:rPr>
              <a:t>产品</a:t>
            </a:r>
            <a:r>
              <a:rPr kumimoji="0" lang="en-US" altLang="zh-CN" sz="1100" dirty="0" smtClean="0">
                <a:solidFill>
                  <a:srgbClr val="CC0000"/>
                </a:solidFill>
              </a:rPr>
              <a:t>(56*)</a:t>
            </a:r>
            <a:endParaRPr kumimoji="0" lang="zh-CN" altLang="en-US" sz="1100" dirty="0">
              <a:solidFill>
                <a:srgbClr val="CC0000"/>
              </a:solidFill>
            </a:endParaRPr>
          </a:p>
          <a:p>
            <a:pPr marL="742950" lvl="1" indent="-117475" algn="l" defTabSz="457200">
              <a:spcBef>
                <a:spcPct val="20000"/>
              </a:spcBef>
              <a:buFont typeface="Wingdings" pitchFamily="2" charset="2"/>
              <a:buChar char="Ø"/>
            </a:pPr>
            <a:r>
              <a:rPr kumimoji="0" lang="zh-CN" altLang="en-US" sz="1100" dirty="0">
                <a:solidFill>
                  <a:srgbClr val="CC0000"/>
                </a:solidFill>
              </a:rPr>
              <a:t>融资融券</a:t>
            </a:r>
            <a:r>
              <a:rPr kumimoji="0" lang="zh-CN" altLang="en-US" sz="1100" dirty="0" smtClean="0">
                <a:solidFill>
                  <a:srgbClr val="CC0000"/>
                </a:solidFill>
              </a:rPr>
              <a:t>稽核</a:t>
            </a:r>
            <a:r>
              <a:rPr kumimoji="0" lang="en-US" altLang="zh-CN" sz="1100" dirty="0" smtClean="0">
                <a:solidFill>
                  <a:srgbClr val="CC0000"/>
                </a:solidFill>
              </a:rPr>
              <a:t>(1)</a:t>
            </a:r>
            <a:endParaRPr kumimoji="0" lang="en-US" altLang="zh-CN" sz="1100" dirty="0">
              <a:solidFill>
                <a:srgbClr val="CC0000"/>
              </a:solidFill>
            </a:endParaRPr>
          </a:p>
          <a:p>
            <a:pPr marL="742950" lvl="1" indent="-117475" algn="l" defTabSz="457200">
              <a:spcBef>
                <a:spcPct val="20000"/>
              </a:spcBef>
              <a:buFont typeface="Wingdings" pitchFamily="2" charset="2"/>
              <a:buChar char="Ø"/>
            </a:pPr>
            <a:r>
              <a:rPr kumimoji="0" lang="zh-CN" altLang="en-US" sz="1100" dirty="0">
                <a:solidFill>
                  <a:srgbClr val="CC0000"/>
                </a:solidFill>
              </a:rPr>
              <a:t>融资融券信息</a:t>
            </a:r>
            <a:r>
              <a:rPr kumimoji="0" lang="zh-CN" altLang="en-US" sz="1100" dirty="0" smtClean="0">
                <a:solidFill>
                  <a:srgbClr val="CC0000"/>
                </a:solidFill>
              </a:rPr>
              <a:t>产品</a:t>
            </a:r>
            <a:r>
              <a:rPr kumimoji="0" lang="en-US" altLang="zh-CN" sz="1100" dirty="0" smtClean="0">
                <a:solidFill>
                  <a:srgbClr val="CC0000"/>
                </a:solidFill>
              </a:rPr>
              <a:t>(3)</a:t>
            </a:r>
            <a:endParaRPr kumimoji="0" lang="en-US" altLang="zh-CN" sz="1100" dirty="0">
              <a:solidFill>
                <a:srgbClr val="CC0000"/>
              </a:solidFill>
            </a:endParaRPr>
          </a:p>
          <a:p>
            <a:pPr marL="742950" lvl="1" indent="-117475" algn="l" defTabSz="457200">
              <a:spcBef>
                <a:spcPct val="20000"/>
              </a:spcBef>
              <a:buFont typeface="Wingdings" pitchFamily="2" charset="2"/>
              <a:buChar char="Ø"/>
            </a:pPr>
            <a:r>
              <a:rPr kumimoji="0" lang="zh-CN" altLang="en-US" sz="1100" dirty="0">
                <a:solidFill>
                  <a:srgbClr val="CC0000"/>
                </a:solidFill>
              </a:rPr>
              <a:t>会员信息</a:t>
            </a:r>
            <a:r>
              <a:rPr kumimoji="0" lang="zh-CN" altLang="en-US" sz="1100" dirty="0" smtClean="0">
                <a:solidFill>
                  <a:srgbClr val="CC0000"/>
                </a:solidFill>
              </a:rPr>
              <a:t>产品</a:t>
            </a:r>
            <a:r>
              <a:rPr kumimoji="0" lang="en-US" altLang="zh-CN" sz="1100" dirty="0" smtClean="0">
                <a:solidFill>
                  <a:srgbClr val="CC0000"/>
                </a:solidFill>
              </a:rPr>
              <a:t>(16</a:t>
            </a:r>
            <a:r>
              <a:rPr kumimoji="0" lang="en-US" altLang="zh-CN" sz="1100" b="1" dirty="0" smtClean="0">
                <a:solidFill>
                  <a:srgbClr val="00CC00"/>
                </a:solidFill>
              </a:rPr>
              <a:t>+3</a:t>
            </a:r>
            <a:r>
              <a:rPr kumimoji="0" lang="en-US" altLang="zh-CN" sz="1100" dirty="0" smtClean="0">
                <a:solidFill>
                  <a:srgbClr val="CC0000"/>
                </a:solidFill>
              </a:rPr>
              <a:t>)</a:t>
            </a:r>
            <a:endParaRPr kumimoji="0" lang="en-US" altLang="zh-CN" sz="1100" dirty="0">
              <a:solidFill>
                <a:srgbClr val="CC0000"/>
              </a:solidFill>
            </a:endParaRPr>
          </a:p>
          <a:p>
            <a:pPr marL="742950" lvl="1" indent="-117475" algn="l" defTabSz="457200">
              <a:spcBef>
                <a:spcPct val="20000"/>
              </a:spcBef>
              <a:buFont typeface="Wingdings" pitchFamily="2" charset="2"/>
              <a:buChar char="Ø"/>
            </a:pPr>
            <a:r>
              <a:rPr kumimoji="0" lang="zh-CN" altLang="en-US" sz="1100" dirty="0">
                <a:solidFill>
                  <a:srgbClr val="CC0000"/>
                </a:solidFill>
              </a:rPr>
              <a:t>主参考</a:t>
            </a:r>
            <a:r>
              <a:rPr kumimoji="0" lang="zh-CN" altLang="en-US" sz="1100" dirty="0" smtClean="0">
                <a:solidFill>
                  <a:srgbClr val="CC0000"/>
                </a:solidFill>
              </a:rPr>
              <a:t>数据</a:t>
            </a:r>
            <a:r>
              <a:rPr kumimoji="0" lang="en-US" altLang="zh-CN" sz="1100" dirty="0" smtClean="0">
                <a:solidFill>
                  <a:srgbClr val="CC0000"/>
                </a:solidFill>
              </a:rPr>
              <a:t>(10)</a:t>
            </a:r>
            <a:endParaRPr kumimoji="0" lang="zh-CN" altLang="en-US" sz="1100" dirty="0">
              <a:solidFill>
                <a:srgbClr val="CC0000"/>
              </a:solidFill>
            </a:endParaRPr>
          </a:p>
          <a:p>
            <a:pPr marL="742950" lvl="1" indent="-117475" algn="l" defTabSz="457200">
              <a:spcBef>
                <a:spcPct val="20000"/>
              </a:spcBef>
              <a:buFont typeface="Wingdings" pitchFamily="2" charset="2"/>
              <a:buChar char="Ø"/>
            </a:pPr>
            <a:r>
              <a:rPr kumimoji="0" lang="en-US" altLang="zh-CN" sz="1100" dirty="0">
                <a:solidFill>
                  <a:srgbClr val="CC0000"/>
                </a:solidFill>
              </a:rPr>
              <a:t>ETF</a:t>
            </a:r>
            <a:r>
              <a:rPr kumimoji="0" lang="zh-CN" altLang="en-US" sz="1100" dirty="0">
                <a:solidFill>
                  <a:srgbClr val="CC0000"/>
                </a:solidFill>
              </a:rPr>
              <a:t>申赎</a:t>
            </a:r>
            <a:r>
              <a:rPr kumimoji="0" lang="zh-CN" altLang="en-US" sz="1100" dirty="0" smtClean="0">
                <a:solidFill>
                  <a:srgbClr val="CC0000"/>
                </a:solidFill>
              </a:rPr>
              <a:t>统计</a:t>
            </a:r>
            <a:r>
              <a:rPr kumimoji="0" lang="en-US" altLang="zh-CN" sz="1100" dirty="0" smtClean="0">
                <a:solidFill>
                  <a:srgbClr val="CC0000"/>
                </a:solidFill>
              </a:rPr>
              <a:t>(1)</a:t>
            </a:r>
            <a:endParaRPr kumimoji="0" lang="zh-CN" altLang="en-US" sz="1100" dirty="0">
              <a:solidFill>
                <a:srgbClr val="CC0000"/>
              </a:solidFill>
            </a:endParaRPr>
          </a:p>
          <a:p>
            <a:pPr marL="742950" lvl="1" indent="-117475" algn="l" defTabSz="457200">
              <a:spcBef>
                <a:spcPct val="20000"/>
              </a:spcBef>
              <a:buFont typeface="Wingdings" pitchFamily="2" charset="2"/>
              <a:buChar char="Ø"/>
            </a:pPr>
            <a:r>
              <a:rPr kumimoji="0" lang="zh-CN" altLang="en-US" sz="1100" dirty="0">
                <a:solidFill>
                  <a:srgbClr val="CC0000"/>
                </a:solidFill>
              </a:rPr>
              <a:t>配股缴款</a:t>
            </a:r>
            <a:r>
              <a:rPr kumimoji="0" lang="zh-CN" altLang="en-US" sz="1100" dirty="0" smtClean="0">
                <a:solidFill>
                  <a:srgbClr val="CC0000"/>
                </a:solidFill>
              </a:rPr>
              <a:t>统计</a:t>
            </a:r>
            <a:r>
              <a:rPr kumimoji="0" lang="en-US" altLang="zh-CN" sz="1100" dirty="0" smtClean="0">
                <a:solidFill>
                  <a:srgbClr val="CC0000"/>
                </a:solidFill>
              </a:rPr>
              <a:t>(2)</a:t>
            </a:r>
            <a:endParaRPr kumimoji="0" lang="zh-CN" altLang="en-US" sz="1100" dirty="0">
              <a:solidFill>
                <a:srgbClr val="CC0000"/>
              </a:solidFill>
            </a:endParaRPr>
          </a:p>
          <a:p>
            <a:pPr marL="742950" lvl="1" indent="-117475" algn="l" defTabSz="457200">
              <a:spcBef>
                <a:spcPct val="20000"/>
              </a:spcBef>
              <a:buFont typeface="Wingdings" pitchFamily="2" charset="2"/>
              <a:buChar char="Ø"/>
            </a:pPr>
            <a:r>
              <a:rPr kumimoji="0" lang="zh-CN" altLang="en-US" sz="1100" dirty="0">
                <a:solidFill>
                  <a:srgbClr val="CC0000"/>
                </a:solidFill>
              </a:rPr>
              <a:t>手机</a:t>
            </a:r>
            <a:r>
              <a:rPr kumimoji="0" lang="zh-CN" altLang="en-US" sz="1100" dirty="0" smtClean="0">
                <a:solidFill>
                  <a:srgbClr val="CC0000"/>
                </a:solidFill>
              </a:rPr>
              <a:t>助手</a:t>
            </a:r>
            <a:r>
              <a:rPr kumimoji="0" lang="en-US" altLang="zh-CN" sz="1100" dirty="0" smtClean="0">
                <a:solidFill>
                  <a:srgbClr val="CC0000"/>
                </a:solidFill>
              </a:rPr>
              <a:t>(2)</a:t>
            </a:r>
            <a:endParaRPr kumimoji="0" lang="en-US" altLang="zh-CN" sz="1100" dirty="0">
              <a:solidFill>
                <a:srgbClr val="CC0000"/>
              </a:solidFill>
            </a:endParaRPr>
          </a:p>
          <a:p>
            <a:pPr marL="742950" lvl="1" indent="-117475" algn="l" defTabSz="457200">
              <a:spcBef>
                <a:spcPct val="20000"/>
              </a:spcBef>
              <a:buFont typeface="Wingdings" pitchFamily="2" charset="2"/>
              <a:buChar char="Ø"/>
            </a:pPr>
            <a:r>
              <a:rPr kumimoji="0" lang="en-US" altLang="zh-CN" sz="1100" dirty="0">
                <a:solidFill>
                  <a:srgbClr val="CC0000"/>
                </a:solidFill>
              </a:rPr>
              <a:t>IPO</a:t>
            </a:r>
            <a:r>
              <a:rPr kumimoji="0" lang="zh-CN" altLang="en-US" sz="1100" dirty="0">
                <a:solidFill>
                  <a:srgbClr val="CC0000"/>
                </a:solidFill>
              </a:rPr>
              <a:t>询价</a:t>
            </a:r>
            <a:r>
              <a:rPr kumimoji="0" lang="zh-CN" altLang="en-US" sz="1100" dirty="0" smtClean="0">
                <a:solidFill>
                  <a:srgbClr val="CC0000"/>
                </a:solidFill>
              </a:rPr>
              <a:t>结果</a:t>
            </a:r>
            <a:r>
              <a:rPr kumimoji="0" lang="en-US" altLang="zh-CN" sz="1100" dirty="0" smtClean="0">
                <a:solidFill>
                  <a:srgbClr val="CC0000"/>
                </a:solidFill>
              </a:rPr>
              <a:t>(1)</a:t>
            </a:r>
            <a:endParaRPr kumimoji="0" lang="en-US" altLang="zh-CN" sz="1100" dirty="0">
              <a:solidFill>
                <a:srgbClr val="CC0000"/>
              </a:solidFill>
            </a:endParaRPr>
          </a:p>
          <a:p>
            <a:pPr marL="742950" lvl="1" indent="-117475" algn="l" defTabSz="457200">
              <a:spcBef>
                <a:spcPct val="20000"/>
              </a:spcBef>
              <a:buFont typeface="Wingdings" pitchFamily="2" charset="2"/>
              <a:buChar char="Ø"/>
            </a:pPr>
            <a:r>
              <a:rPr kumimoji="0" lang="zh-CN" altLang="en-US" sz="1100" dirty="0">
                <a:solidFill>
                  <a:srgbClr val="CC0000"/>
                </a:solidFill>
              </a:rPr>
              <a:t>个股期权数据</a:t>
            </a:r>
            <a:r>
              <a:rPr kumimoji="0" lang="zh-CN" altLang="en-US" sz="1100" dirty="0" smtClean="0">
                <a:solidFill>
                  <a:srgbClr val="CC0000"/>
                </a:solidFill>
              </a:rPr>
              <a:t>统计</a:t>
            </a:r>
            <a:r>
              <a:rPr kumimoji="0" lang="en-US" altLang="zh-CN" sz="1100" dirty="0" smtClean="0">
                <a:solidFill>
                  <a:srgbClr val="CC0000"/>
                </a:solidFill>
              </a:rPr>
              <a:t>(6)</a:t>
            </a:r>
            <a:endParaRPr kumimoji="0" lang="zh-CN" altLang="en-US" sz="1100" dirty="0">
              <a:solidFill>
                <a:srgbClr val="CC0000"/>
              </a:solidFill>
            </a:endParaRPr>
          </a:p>
          <a:p>
            <a:pPr marL="742950" lvl="1" indent="-117475" algn="l" defTabSz="457200">
              <a:spcBef>
                <a:spcPct val="20000"/>
              </a:spcBef>
              <a:buFont typeface="Wingdings" pitchFamily="2" charset="2"/>
              <a:buChar char="Ø"/>
            </a:pPr>
            <a:r>
              <a:rPr kumimoji="0" lang="zh-CN" altLang="en-US" sz="1100" dirty="0" smtClean="0">
                <a:solidFill>
                  <a:srgbClr val="3D3D3D"/>
                </a:solidFill>
              </a:rPr>
              <a:t>债券信息网</a:t>
            </a:r>
            <a:r>
              <a:rPr kumimoji="0" lang="en-US" altLang="zh-CN" sz="1100" dirty="0" smtClean="0">
                <a:solidFill>
                  <a:srgbClr val="3D3D3D"/>
                </a:solidFill>
              </a:rPr>
              <a:t>(6)</a:t>
            </a:r>
            <a:endParaRPr kumimoji="0" lang="zh-CN" altLang="en-US" sz="1100" dirty="0">
              <a:solidFill>
                <a:srgbClr val="3D3D3D"/>
              </a:solidFill>
            </a:endParaRPr>
          </a:p>
          <a:p>
            <a:pPr marL="742950" lvl="1" indent="-117475" algn="l" defTabSz="457200">
              <a:spcBef>
                <a:spcPct val="20000"/>
              </a:spcBef>
              <a:buFont typeface="Wingdings" pitchFamily="2" charset="2"/>
              <a:buChar char="Ø"/>
            </a:pPr>
            <a:r>
              <a:rPr kumimoji="0" lang="en-US" altLang="zh-CN" sz="1100" dirty="0">
                <a:solidFill>
                  <a:srgbClr val="3D3D3D"/>
                </a:solidFill>
              </a:rPr>
              <a:t>PBU</a:t>
            </a:r>
            <a:r>
              <a:rPr kumimoji="0" lang="zh-CN" altLang="en-US" sz="1100" dirty="0">
                <a:solidFill>
                  <a:srgbClr val="3D3D3D"/>
                </a:solidFill>
              </a:rPr>
              <a:t>指定账户</a:t>
            </a:r>
            <a:r>
              <a:rPr kumimoji="0" lang="zh-CN" altLang="en-US" sz="1100" dirty="0" smtClean="0">
                <a:solidFill>
                  <a:srgbClr val="3D3D3D"/>
                </a:solidFill>
              </a:rPr>
              <a:t>统计</a:t>
            </a:r>
            <a:r>
              <a:rPr kumimoji="0" lang="en-US" altLang="zh-CN" sz="1100" dirty="0" smtClean="0">
                <a:solidFill>
                  <a:srgbClr val="3D3D3D"/>
                </a:solidFill>
              </a:rPr>
              <a:t>(1)</a:t>
            </a:r>
            <a:endParaRPr kumimoji="0" lang="en-US" altLang="zh-CN" sz="1100" dirty="0">
              <a:solidFill>
                <a:srgbClr val="3D3D3D"/>
              </a:solidFill>
            </a:endParaRPr>
          </a:p>
          <a:p>
            <a:pPr marL="742950" lvl="1" indent="-117475" algn="l" defTabSz="457200">
              <a:spcBef>
                <a:spcPct val="20000"/>
              </a:spcBef>
              <a:buFont typeface="Wingdings" pitchFamily="2" charset="2"/>
              <a:buChar char="Ø"/>
            </a:pPr>
            <a:r>
              <a:rPr kumimoji="0" lang="zh-CN" altLang="en-US" sz="1100" dirty="0">
                <a:solidFill>
                  <a:srgbClr val="3D3D3D"/>
                </a:solidFill>
              </a:rPr>
              <a:t>维也纳</a:t>
            </a:r>
            <a:r>
              <a:rPr kumimoji="0" lang="zh-CN" altLang="en-US" sz="1100" dirty="0" smtClean="0">
                <a:solidFill>
                  <a:srgbClr val="3D3D3D"/>
                </a:solidFill>
              </a:rPr>
              <a:t>数据</a:t>
            </a:r>
            <a:r>
              <a:rPr kumimoji="0" lang="en-US" altLang="zh-CN" sz="1100" dirty="0" smtClean="0">
                <a:solidFill>
                  <a:srgbClr val="3D3D3D"/>
                </a:solidFill>
              </a:rPr>
              <a:t>(4)</a:t>
            </a:r>
            <a:endParaRPr kumimoji="0" lang="zh-CN" altLang="en-US" sz="1100" dirty="0">
              <a:solidFill>
                <a:srgbClr val="3D3D3D"/>
              </a:solidFill>
            </a:endParaRPr>
          </a:p>
          <a:p>
            <a:pPr marL="742950" lvl="1" indent="-117475" algn="l" defTabSz="457200">
              <a:spcBef>
                <a:spcPct val="20000"/>
              </a:spcBef>
              <a:buFont typeface="Wingdings" pitchFamily="2" charset="2"/>
              <a:buChar char="Ø"/>
            </a:pPr>
            <a:r>
              <a:rPr kumimoji="0" lang="en-US" altLang="zh-CN" sz="1100" dirty="0">
                <a:solidFill>
                  <a:srgbClr val="3D3D3D"/>
                </a:solidFill>
              </a:rPr>
              <a:t>1%</a:t>
            </a:r>
            <a:r>
              <a:rPr kumimoji="0" lang="zh-CN" altLang="en-US" sz="1100" dirty="0">
                <a:solidFill>
                  <a:srgbClr val="3D3D3D"/>
                </a:solidFill>
              </a:rPr>
              <a:t>限售流通账户</a:t>
            </a:r>
            <a:r>
              <a:rPr kumimoji="0" lang="zh-CN" altLang="en-US" sz="1100" dirty="0" smtClean="0">
                <a:solidFill>
                  <a:srgbClr val="3D3D3D"/>
                </a:solidFill>
              </a:rPr>
              <a:t>数据</a:t>
            </a:r>
            <a:r>
              <a:rPr kumimoji="0" lang="en-US" altLang="zh-CN" sz="1100" dirty="0" smtClean="0">
                <a:solidFill>
                  <a:srgbClr val="3D3D3D"/>
                </a:solidFill>
              </a:rPr>
              <a:t>(2)</a:t>
            </a:r>
            <a:endParaRPr kumimoji="0" lang="zh-CN" altLang="en-US" sz="1100" dirty="0">
              <a:solidFill>
                <a:srgbClr val="3D3D3D"/>
              </a:solidFill>
            </a:endParaRPr>
          </a:p>
          <a:p>
            <a:pPr marL="742950" lvl="1" indent="-117475" algn="l" defTabSz="457200">
              <a:spcBef>
                <a:spcPct val="20000"/>
              </a:spcBef>
              <a:buFont typeface="Wingdings" pitchFamily="2" charset="2"/>
              <a:buChar char="Ø"/>
            </a:pPr>
            <a:r>
              <a:rPr kumimoji="0" lang="zh-CN" altLang="en-US" sz="1100" dirty="0">
                <a:solidFill>
                  <a:srgbClr val="3D3D3D"/>
                </a:solidFill>
              </a:rPr>
              <a:t>融资融券会员上报比</a:t>
            </a:r>
            <a:r>
              <a:rPr kumimoji="0" lang="zh-CN" altLang="en-US" sz="1100" dirty="0" smtClean="0">
                <a:solidFill>
                  <a:srgbClr val="3D3D3D"/>
                </a:solidFill>
              </a:rPr>
              <a:t>对</a:t>
            </a:r>
            <a:r>
              <a:rPr kumimoji="0" lang="en-US" altLang="zh-CN" sz="1100" dirty="0" smtClean="0">
                <a:solidFill>
                  <a:srgbClr val="3D3D3D"/>
                </a:solidFill>
              </a:rPr>
              <a:t>(1)</a:t>
            </a:r>
            <a:endParaRPr kumimoji="0" lang="zh-CN" altLang="en-US" sz="1100" dirty="0">
              <a:solidFill>
                <a:srgbClr val="3D3D3D"/>
              </a:solidFill>
            </a:endParaRPr>
          </a:p>
          <a:p>
            <a:pPr marL="742950" lvl="1" indent="-117475" algn="l" defTabSz="457200">
              <a:spcBef>
                <a:spcPct val="20000"/>
              </a:spcBef>
              <a:buFont typeface="Wingdings" pitchFamily="2" charset="2"/>
              <a:buChar char="Ø"/>
            </a:pPr>
            <a:r>
              <a:rPr kumimoji="0" lang="zh-CN" altLang="en-US" sz="1100" dirty="0">
                <a:solidFill>
                  <a:srgbClr val="3D3D3D"/>
                </a:solidFill>
              </a:rPr>
              <a:t>私募债持仓和合格</a:t>
            </a:r>
            <a:r>
              <a:rPr kumimoji="0" lang="zh-CN" altLang="en-US" sz="1100" dirty="0" smtClean="0">
                <a:solidFill>
                  <a:srgbClr val="3D3D3D"/>
                </a:solidFill>
              </a:rPr>
              <a:t>投资者</a:t>
            </a:r>
            <a:r>
              <a:rPr kumimoji="0" lang="en-US" altLang="zh-CN" sz="1100" dirty="0" smtClean="0">
                <a:solidFill>
                  <a:srgbClr val="3D3D3D"/>
                </a:solidFill>
              </a:rPr>
              <a:t>(3)</a:t>
            </a:r>
            <a:endParaRPr kumimoji="0" lang="zh-CN" altLang="en-US" sz="1100" dirty="0">
              <a:solidFill>
                <a:srgbClr val="3D3D3D"/>
              </a:solidFill>
            </a:endParaRPr>
          </a:p>
          <a:p>
            <a:pPr marL="742950" lvl="1" indent="-117475" algn="l" defTabSz="457200">
              <a:spcBef>
                <a:spcPct val="20000"/>
              </a:spcBef>
              <a:buFont typeface="Wingdings" pitchFamily="2" charset="2"/>
              <a:buChar char="Ø"/>
            </a:pPr>
            <a:r>
              <a:rPr kumimoji="0" lang="zh-CN" altLang="en-US" sz="1100" dirty="0">
                <a:solidFill>
                  <a:srgbClr val="3D3D3D"/>
                </a:solidFill>
              </a:rPr>
              <a:t>上市首日投资者交易</a:t>
            </a:r>
            <a:r>
              <a:rPr kumimoji="0" lang="zh-CN" altLang="en-US" sz="1100" dirty="0" smtClean="0">
                <a:solidFill>
                  <a:srgbClr val="3D3D3D"/>
                </a:solidFill>
              </a:rPr>
              <a:t>数据</a:t>
            </a:r>
            <a:r>
              <a:rPr kumimoji="0" lang="en-US" altLang="zh-CN" sz="1100" dirty="0" smtClean="0">
                <a:solidFill>
                  <a:srgbClr val="3D3D3D"/>
                </a:solidFill>
              </a:rPr>
              <a:t>(1)</a:t>
            </a:r>
            <a:endParaRPr kumimoji="0" lang="zh-CN" altLang="en-US" sz="1100" dirty="0">
              <a:solidFill>
                <a:srgbClr val="3D3D3D"/>
              </a:solidFill>
            </a:endParaRPr>
          </a:p>
          <a:p>
            <a:pPr marL="742950" lvl="1" indent="-117475" algn="l" defTabSz="457200">
              <a:spcBef>
                <a:spcPct val="20000"/>
              </a:spcBef>
              <a:buFont typeface="Wingdings" pitchFamily="2" charset="2"/>
              <a:buChar char="Ø"/>
            </a:pPr>
            <a:r>
              <a:rPr kumimoji="0" lang="zh-CN" altLang="en-US" sz="1100" dirty="0">
                <a:solidFill>
                  <a:srgbClr val="3D3D3D"/>
                </a:solidFill>
              </a:rPr>
              <a:t>申报营业部错误代码</a:t>
            </a:r>
            <a:r>
              <a:rPr kumimoji="0" lang="zh-CN" altLang="en-US" sz="1100" dirty="0" smtClean="0">
                <a:solidFill>
                  <a:srgbClr val="3D3D3D"/>
                </a:solidFill>
              </a:rPr>
              <a:t>分析</a:t>
            </a:r>
            <a:r>
              <a:rPr kumimoji="0" lang="en-US" altLang="zh-CN" sz="1100" dirty="0" smtClean="0">
                <a:solidFill>
                  <a:srgbClr val="3D3D3D"/>
                </a:solidFill>
              </a:rPr>
              <a:t>(1)</a:t>
            </a:r>
            <a:endParaRPr kumimoji="0" lang="en-US" altLang="zh-CN" sz="1100" dirty="0">
              <a:solidFill>
                <a:srgbClr val="3D3D3D"/>
              </a:solidFill>
            </a:endParaRPr>
          </a:p>
          <a:p>
            <a:pPr marL="742950" lvl="1" indent="-117475" algn="l" defTabSz="457200">
              <a:spcBef>
                <a:spcPct val="20000"/>
              </a:spcBef>
              <a:buFont typeface="Wingdings" pitchFamily="2" charset="2"/>
              <a:buChar char="Ø"/>
            </a:pPr>
            <a:r>
              <a:rPr kumimoji="0" lang="zh-CN" altLang="en-US" sz="1100" dirty="0">
                <a:solidFill>
                  <a:srgbClr val="3D3D3D"/>
                </a:solidFill>
              </a:rPr>
              <a:t>股票质押回购</a:t>
            </a:r>
            <a:r>
              <a:rPr kumimoji="0" lang="zh-CN" altLang="en-US" sz="1100" dirty="0" smtClean="0">
                <a:solidFill>
                  <a:srgbClr val="3D3D3D"/>
                </a:solidFill>
              </a:rPr>
              <a:t>统计</a:t>
            </a:r>
            <a:r>
              <a:rPr kumimoji="0" lang="en-US" altLang="zh-CN" sz="1100" dirty="0" smtClean="0">
                <a:solidFill>
                  <a:srgbClr val="3D3D3D"/>
                </a:solidFill>
              </a:rPr>
              <a:t>(3)</a:t>
            </a:r>
            <a:endParaRPr kumimoji="0" lang="en-US" altLang="zh-CN" sz="1100" dirty="0">
              <a:solidFill>
                <a:srgbClr val="3D3D3D"/>
              </a:solidFill>
            </a:endParaRPr>
          </a:p>
          <a:p>
            <a:pPr marL="742950" lvl="1" indent="-117475" algn="l" defTabSz="457200">
              <a:spcBef>
                <a:spcPct val="20000"/>
              </a:spcBef>
              <a:buFont typeface="Wingdings" pitchFamily="2" charset="2"/>
              <a:buChar char="Ø"/>
            </a:pPr>
            <a:r>
              <a:rPr kumimoji="0" lang="zh-CN" altLang="en-US" sz="1100" dirty="0">
                <a:solidFill>
                  <a:srgbClr val="CC0000"/>
                </a:solidFill>
              </a:rPr>
              <a:t>固定价格大宗交易信息</a:t>
            </a:r>
            <a:r>
              <a:rPr kumimoji="0" lang="zh-CN" altLang="en-US" sz="1100" dirty="0" smtClean="0">
                <a:solidFill>
                  <a:srgbClr val="CC0000"/>
                </a:solidFill>
              </a:rPr>
              <a:t>披露</a:t>
            </a:r>
            <a:r>
              <a:rPr kumimoji="0" lang="en-US" altLang="zh-CN" sz="1100" dirty="0" smtClean="0">
                <a:solidFill>
                  <a:srgbClr val="CC0000"/>
                </a:solidFill>
              </a:rPr>
              <a:t>(2)</a:t>
            </a:r>
          </a:p>
          <a:p>
            <a:pPr marL="742950" lvl="1" indent="-117475" algn="l" defTabSz="457200">
              <a:spcBef>
                <a:spcPct val="20000"/>
              </a:spcBef>
              <a:buFont typeface="Wingdings" pitchFamily="2" charset="2"/>
              <a:buChar char="Ø"/>
            </a:pPr>
            <a:r>
              <a:rPr kumimoji="0" lang="en-US" altLang="zh-CN" sz="1100" b="1" dirty="0" smtClean="0">
                <a:solidFill>
                  <a:srgbClr val="00CC00"/>
                </a:solidFill>
              </a:rPr>
              <a:t>LOF</a:t>
            </a:r>
            <a:r>
              <a:rPr kumimoji="0" lang="zh-CN" altLang="en-US" sz="1100" b="1" dirty="0" smtClean="0">
                <a:solidFill>
                  <a:srgbClr val="00CC00"/>
                </a:solidFill>
              </a:rPr>
              <a:t>信息披露</a:t>
            </a:r>
            <a:r>
              <a:rPr kumimoji="0" lang="en-US" altLang="zh-CN" sz="1100" b="1" dirty="0" smtClean="0">
                <a:solidFill>
                  <a:srgbClr val="00CC00"/>
                </a:solidFill>
              </a:rPr>
              <a:t>(2)</a:t>
            </a:r>
          </a:p>
          <a:p>
            <a:pPr marL="742950" lvl="1" indent="-117475" algn="l" defTabSz="457200">
              <a:spcBef>
                <a:spcPct val="20000"/>
              </a:spcBef>
              <a:buFont typeface="Wingdings" pitchFamily="2" charset="2"/>
              <a:buChar char="Ø"/>
            </a:pPr>
            <a:r>
              <a:rPr kumimoji="0" lang="zh-CN" altLang="en-US" sz="1100" b="1" dirty="0" smtClean="0">
                <a:solidFill>
                  <a:srgbClr val="00CC00"/>
                </a:solidFill>
              </a:rPr>
              <a:t>债券质押式协议回购统计</a:t>
            </a:r>
            <a:r>
              <a:rPr kumimoji="0" lang="en-US" altLang="zh-CN" sz="1100" b="1" dirty="0" smtClean="0">
                <a:solidFill>
                  <a:srgbClr val="00CC00"/>
                </a:solidFill>
              </a:rPr>
              <a:t>(2)</a:t>
            </a:r>
          </a:p>
          <a:p>
            <a:pPr marL="742950" lvl="1" indent="-117475" algn="l" defTabSz="457200">
              <a:spcBef>
                <a:spcPct val="20000"/>
              </a:spcBef>
              <a:buFont typeface="Wingdings" pitchFamily="2" charset="2"/>
              <a:buChar char="Ø"/>
            </a:pPr>
            <a:r>
              <a:rPr kumimoji="0" lang="zh-CN" altLang="en-US" sz="1100" b="1" dirty="0" smtClean="0">
                <a:solidFill>
                  <a:srgbClr val="00CC00"/>
                </a:solidFill>
              </a:rPr>
              <a:t>股票期权信息披露</a:t>
            </a:r>
            <a:r>
              <a:rPr kumimoji="0" lang="en-US" altLang="zh-CN" sz="1100" b="1" dirty="0" smtClean="0">
                <a:solidFill>
                  <a:srgbClr val="00CC00"/>
                </a:solidFill>
              </a:rPr>
              <a:t>(5)</a:t>
            </a:r>
          </a:p>
          <a:p>
            <a:pPr marL="742950" lvl="1" indent="-117475" algn="l" defTabSz="457200">
              <a:spcBef>
                <a:spcPct val="20000"/>
              </a:spcBef>
              <a:buFont typeface="Wingdings" pitchFamily="2" charset="2"/>
              <a:buChar char="Ø"/>
            </a:pPr>
            <a:r>
              <a:rPr kumimoji="0" lang="zh-CN" altLang="en-US" sz="1100" b="1" dirty="0" smtClean="0">
                <a:solidFill>
                  <a:srgbClr val="00CC00"/>
                </a:solidFill>
              </a:rPr>
              <a:t>市值管理信息产品</a:t>
            </a:r>
            <a:r>
              <a:rPr kumimoji="0" lang="en-US" altLang="zh-CN" sz="1100" b="1" dirty="0" smtClean="0">
                <a:solidFill>
                  <a:srgbClr val="00CC00"/>
                </a:solidFill>
              </a:rPr>
              <a:t>(20)</a:t>
            </a:r>
          </a:p>
          <a:p>
            <a:pPr marL="742950" lvl="1" indent="-117475" algn="l" defTabSz="457200">
              <a:spcBef>
                <a:spcPct val="20000"/>
              </a:spcBef>
              <a:buFont typeface="Wingdings" pitchFamily="2" charset="2"/>
              <a:buChar char="Ø"/>
            </a:pPr>
            <a:r>
              <a:rPr kumimoji="0" lang="zh-CN" altLang="en-US" sz="1100" b="1" dirty="0">
                <a:solidFill>
                  <a:srgbClr val="00CC00"/>
                </a:solidFill>
              </a:rPr>
              <a:t>做市</a:t>
            </a:r>
            <a:r>
              <a:rPr kumimoji="0" lang="zh-CN" altLang="en-US" sz="1100" b="1" dirty="0" smtClean="0">
                <a:solidFill>
                  <a:srgbClr val="00CC00"/>
                </a:solidFill>
              </a:rPr>
              <a:t>商评级输出</a:t>
            </a:r>
            <a:r>
              <a:rPr kumimoji="0" lang="en-US" altLang="zh-CN" sz="1100" b="1" dirty="0" smtClean="0">
                <a:solidFill>
                  <a:srgbClr val="00CC00"/>
                </a:solidFill>
              </a:rPr>
              <a:t>(1)</a:t>
            </a:r>
          </a:p>
          <a:p>
            <a:pPr marL="742950" lvl="1" indent="-117475" algn="l" defTabSz="457200">
              <a:spcBef>
                <a:spcPct val="20000"/>
              </a:spcBef>
              <a:buFont typeface="Wingdings" pitchFamily="2" charset="2"/>
              <a:buChar char="Ø"/>
            </a:pPr>
            <a:endParaRPr kumimoji="0" lang="zh-CN" altLang="en-US" sz="1100" b="1" dirty="0">
              <a:solidFill>
                <a:srgbClr val="00CC00"/>
              </a:solidFill>
            </a:endParaRPr>
          </a:p>
        </p:txBody>
      </p:sp>
      <p:sp>
        <p:nvSpPr>
          <p:cNvPr id="16" name="Rectangle 3"/>
          <p:cNvSpPr>
            <a:spLocks noChangeArrowheads="1"/>
          </p:cNvSpPr>
          <p:nvPr/>
        </p:nvSpPr>
        <p:spPr bwMode="auto">
          <a:xfrm>
            <a:off x="3275856" y="620688"/>
            <a:ext cx="3312368"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0" hangingPunct="0">
              <a:spcBef>
                <a:spcPct val="20000"/>
              </a:spcBef>
              <a:buFont typeface="Wingdings" pitchFamily="2" charset="2"/>
              <a:buChar char="Ø"/>
            </a:pPr>
            <a:endParaRPr kumimoji="0" lang="zh-CN" altLang="en-US" sz="1100" dirty="0"/>
          </a:p>
          <a:p>
            <a:pPr marL="342900" indent="-342900" algn="l" eaLnBrk="0" hangingPunct="0">
              <a:spcBef>
                <a:spcPct val="20000"/>
              </a:spcBef>
              <a:buFont typeface="Wingdings" pitchFamily="2" charset="2"/>
              <a:buChar char="Ø"/>
            </a:pPr>
            <a:r>
              <a:rPr kumimoji="0" lang="zh-CN" altLang="en-US" sz="1600" dirty="0" smtClean="0"/>
              <a:t>信息中心</a:t>
            </a:r>
            <a:r>
              <a:rPr kumimoji="0" lang="en-US" altLang="zh-CN" sz="1600" dirty="0" smtClean="0"/>
              <a:t>(</a:t>
            </a:r>
            <a:r>
              <a:rPr kumimoji="0" lang="zh-CN" altLang="en-US" sz="1600" dirty="0" smtClean="0"/>
              <a:t>证监会</a:t>
            </a:r>
            <a:r>
              <a:rPr kumimoji="0" lang="en-US" altLang="zh-CN" sz="1600" dirty="0" smtClean="0"/>
              <a:t>)</a:t>
            </a:r>
            <a:endParaRPr kumimoji="0" lang="zh-CN" altLang="en-US" sz="1600" dirty="0"/>
          </a:p>
          <a:p>
            <a:pPr marL="742950" lvl="1" indent="-285750" algn="l" eaLnBrk="0" hangingPunct="0">
              <a:spcBef>
                <a:spcPct val="20000"/>
              </a:spcBef>
              <a:buFont typeface="Wingdings" pitchFamily="2" charset="2"/>
              <a:buChar char="Ø"/>
            </a:pPr>
            <a:r>
              <a:rPr kumimoji="0" lang="zh-CN" altLang="en-US" sz="1100" dirty="0"/>
              <a:t>证监会数据</a:t>
            </a:r>
            <a:r>
              <a:rPr kumimoji="0" lang="zh-CN" altLang="en-US" sz="1100" dirty="0" smtClean="0"/>
              <a:t>中心</a:t>
            </a:r>
            <a:r>
              <a:rPr kumimoji="0" lang="en-US" altLang="zh-CN" sz="1100" dirty="0" smtClean="0"/>
              <a:t>(181)</a:t>
            </a:r>
            <a:endParaRPr kumimoji="0" lang="zh-CN" altLang="en-US" sz="1100" dirty="0"/>
          </a:p>
          <a:p>
            <a:pPr marL="742950" lvl="1" indent="-285750" algn="l" eaLnBrk="0" hangingPunct="0">
              <a:spcBef>
                <a:spcPct val="20000"/>
              </a:spcBef>
              <a:buFont typeface="Wingdings" pitchFamily="2" charset="2"/>
              <a:buChar char="Ø"/>
            </a:pPr>
            <a:r>
              <a:rPr kumimoji="0" lang="zh-CN" altLang="en-US" sz="1100" dirty="0"/>
              <a:t>盈亏</a:t>
            </a:r>
            <a:r>
              <a:rPr kumimoji="0" lang="zh-CN" altLang="en-US" sz="1100" dirty="0" smtClean="0"/>
              <a:t>数据</a:t>
            </a:r>
            <a:r>
              <a:rPr kumimoji="0" lang="en-US" altLang="zh-CN" sz="1100" dirty="0" smtClean="0"/>
              <a:t>(16)</a:t>
            </a:r>
            <a:endParaRPr kumimoji="0" lang="zh-CN" altLang="en-US" sz="1100" dirty="0"/>
          </a:p>
          <a:p>
            <a:pPr marL="742950" lvl="1" indent="-285750" algn="l" eaLnBrk="0" hangingPunct="0">
              <a:spcBef>
                <a:spcPct val="20000"/>
              </a:spcBef>
              <a:buFont typeface="Wingdings" pitchFamily="2" charset="2"/>
              <a:buChar char="Ø"/>
            </a:pPr>
            <a:r>
              <a:rPr kumimoji="0" lang="zh-CN" altLang="en-US" sz="1100" dirty="0">
                <a:solidFill>
                  <a:srgbClr val="CC0000"/>
                </a:solidFill>
              </a:rPr>
              <a:t>证监会机构交易</a:t>
            </a:r>
            <a:r>
              <a:rPr kumimoji="0" lang="zh-CN" altLang="en-US" sz="1100" dirty="0" smtClean="0">
                <a:solidFill>
                  <a:srgbClr val="CC0000"/>
                </a:solidFill>
              </a:rPr>
              <a:t>报表</a:t>
            </a:r>
            <a:r>
              <a:rPr kumimoji="0" lang="en-US" altLang="zh-CN" sz="1100" dirty="0" smtClean="0">
                <a:solidFill>
                  <a:srgbClr val="CC0000"/>
                </a:solidFill>
              </a:rPr>
              <a:t>(6)</a:t>
            </a:r>
            <a:endParaRPr kumimoji="0" lang="zh-CN" altLang="en-US" sz="1100" dirty="0">
              <a:solidFill>
                <a:srgbClr val="CC0000"/>
              </a:solidFill>
            </a:endParaRPr>
          </a:p>
          <a:p>
            <a:pPr marL="742950" lvl="1" indent="-285750" algn="l" eaLnBrk="0" hangingPunct="0">
              <a:spcBef>
                <a:spcPct val="20000"/>
              </a:spcBef>
              <a:buFont typeface="Wingdings" pitchFamily="2" charset="2"/>
              <a:buChar char="Ø"/>
            </a:pPr>
            <a:r>
              <a:rPr kumimoji="0" lang="zh-CN" altLang="en-US" sz="1100" dirty="0">
                <a:solidFill>
                  <a:srgbClr val="CC0000"/>
                </a:solidFill>
              </a:rPr>
              <a:t>统计月报，季报，</a:t>
            </a:r>
            <a:r>
              <a:rPr kumimoji="0" lang="zh-CN" altLang="en-US" sz="1100" dirty="0" smtClean="0">
                <a:solidFill>
                  <a:srgbClr val="CC0000"/>
                </a:solidFill>
              </a:rPr>
              <a:t>年鉴</a:t>
            </a:r>
            <a:r>
              <a:rPr kumimoji="0" lang="en-US" altLang="zh-CN" sz="1100" dirty="0" smtClean="0">
                <a:solidFill>
                  <a:srgbClr val="CC0000"/>
                </a:solidFill>
              </a:rPr>
              <a:t>(373)</a:t>
            </a:r>
            <a:endParaRPr kumimoji="0" lang="zh-CN" altLang="en-US" sz="1100" dirty="0">
              <a:solidFill>
                <a:srgbClr val="CC0000"/>
              </a:solidFill>
            </a:endParaRPr>
          </a:p>
          <a:p>
            <a:pPr marL="742950" lvl="1" indent="-285750" algn="l" eaLnBrk="0" hangingPunct="0">
              <a:spcBef>
                <a:spcPct val="20000"/>
              </a:spcBef>
              <a:buFont typeface="Wingdings" pitchFamily="2" charset="2"/>
              <a:buChar char="Ø"/>
            </a:pPr>
            <a:r>
              <a:rPr kumimoji="0" lang="zh-CN" altLang="en-US" sz="1100" dirty="0"/>
              <a:t>决策支持系统</a:t>
            </a:r>
            <a:r>
              <a:rPr kumimoji="0" lang="zh-CN" altLang="en-US" sz="1100" dirty="0" smtClean="0"/>
              <a:t>数据</a:t>
            </a:r>
            <a:r>
              <a:rPr kumimoji="0" lang="en-US" altLang="zh-CN" sz="1100" dirty="0" smtClean="0"/>
              <a:t>(30)</a:t>
            </a:r>
            <a:endParaRPr kumimoji="0" lang="zh-CN" altLang="en-US" sz="1100" dirty="0"/>
          </a:p>
          <a:p>
            <a:pPr marL="742950" lvl="1" indent="-285750" algn="l" eaLnBrk="0" hangingPunct="0">
              <a:spcBef>
                <a:spcPct val="20000"/>
              </a:spcBef>
              <a:buFont typeface="Wingdings" pitchFamily="2" charset="2"/>
              <a:buChar char="Ø"/>
            </a:pPr>
            <a:r>
              <a:rPr kumimoji="0" lang="zh-CN" altLang="en-US" sz="1100" dirty="0"/>
              <a:t>融资融券会员交易快报，</a:t>
            </a:r>
            <a:r>
              <a:rPr kumimoji="0" lang="zh-CN" altLang="en-US" sz="1100" dirty="0" smtClean="0"/>
              <a:t>周报</a:t>
            </a:r>
            <a:r>
              <a:rPr kumimoji="0" lang="en-US" altLang="zh-CN" sz="1100" dirty="0" smtClean="0"/>
              <a:t>(15)</a:t>
            </a:r>
            <a:endParaRPr kumimoji="0" lang="zh-CN" altLang="en-US" sz="1100" dirty="0"/>
          </a:p>
          <a:p>
            <a:pPr marL="742950" lvl="1" indent="-285750" algn="l" eaLnBrk="0" hangingPunct="0">
              <a:spcBef>
                <a:spcPct val="20000"/>
              </a:spcBef>
              <a:buFont typeface="Wingdings" pitchFamily="2" charset="2"/>
              <a:buChar char="Ø"/>
            </a:pPr>
            <a:r>
              <a:rPr kumimoji="0" lang="zh-CN" altLang="en-US" sz="1100" dirty="0"/>
              <a:t>商业银行交易</a:t>
            </a:r>
            <a:r>
              <a:rPr kumimoji="0" lang="zh-CN" altLang="en-US" sz="1100" dirty="0" smtClean="0"/>
              <a:t>统计</a:t>
            </a:r>
            <a:r>
              <a:rPr kumimoji="0" lang="en-US" altLang="zh-CN" sz="1100" dirty="0" smtClean="0"/>
              <a:t>(1)</a:t>
            </a:r>
            <a:endParaRPr kumimoji="0" lang="zh-CN" altLang="en-US" sz="1100" dirty="0"/>
          </a:p>
          <a:p>
            <a:pPr marL="742950" lvl="1" indent="-285750" algn="l" eaLnBrk="0" hangingPunct="0">
              <a:spcBef>
                <a:spcPct val="20000"/>
              </a:spcBef>
              <a:buFont typeface="Wingdings" pitchFamily="2" charset="2"/>
              <a:buChar char="Ø"/>
            </a:pPr>
            <a:r>
              <a:rPr kumimoji="0" lang="zh-CN" altLang="en-US" sz="1100" dirty="0">
                <a:solidFill>
                  <a:srgbClr val="CC0000"/>
                </a:solidFill>
              </a:rPr>
              <a:t>行业市盈率校验</a:t>
            </a:r>
            <a:r>
              <a:rPr kumimoji="0" lang="zh-CN" altLang="en-US" sz="1100" dirty="0" smtClean="0">
                <a:solidFill>
                  <a:srgbClr val="CC0000"/>
                </a:solidFill>
              </a:rPr>
              <a:t>数据</a:t>
            </a:r>
            <a:r>
              <a:rPr kumimoji="0" lang="en-US" altLang="zh-CN" sz="1100" dirty="0" smtClean="0">
                <a:solidFill>
                  <a:srgbClr val="CC0000"/>
                </a:solidFill>
              </a:rPr>
              <a:t>(2)</a:t>
            </a:r>
            <a:endParaRPr kumimoji="0" lang="zh-CN" altLang="en-US" sz="1100" dirty="0">
              <a:solidFill>
                <a:srgbClr val="CC0000"/>
              </a:solidFill>
            </a:endParaRPr>
          </a:p>
          <a:p>
            <a:pPr marL="742950" lvl="1" indent="-285750" algn="l" eaLnBrk="0" hangingPunct="0">
              <a:spcBef>
                <a:spcPct val="20000"/>
              </a:spcBef>
              <a:buFont typeface="Wingdings" pitchFamily="2" charset="2"/>
              <a:buChar char="Ø"/>
            </a:pPr>
            <a:r>
              <a:rPr kumimoji="0" lang="zh-CN" altLang="en-US" sz="1100" dirty="0"/>
              <a:t>质押券持仓</a:t>
            </a:r>
            <a:r>
              <a:rPr kumimoji="0" lang="zh-CN" altLang="en-US" sz="1100" dirty="0" smtClean="0"/>
              <a:t>统计</a:t>
            </a:r>
            <a:r>
              <a:rPr kumimoji="0" lang="en-US" altLang="zh-CN" sz="1100" dirty="0" smtClean="0"/>
              <a:t>(3)</a:t>
            </a:r>
            <a:endParaRPr kumimoji="0" lang="zh-CN" altLang="en-US" sz="1100" dirty="0"/>
          </a:p>
          <a:p>
            <a:pPr marL="742950" lvl="1" indent="-285750" algn="l" eaLnBrk="0" hangingPunct="0">
              <a:spcBef>
                <a:spcPct val="20000"/>
              </a:spcBef>
              <a:buFont typeface="Wingdings" pitchFamily="2" charset="2"/>
              <a:buChar char="Ø"/>
            </a:pPr>
            <a:r>
              <a:rPr kumimoji="0" lang="zh-CN" altLang="en-US" sz="1100" dirty="0"/>
              <a:t>股指期货活跃账户</a:t>
            </a:r>
            <a:r>
              <a:rPr kumimoji="0" lang="zh-CN" altLang="en-US" sz="1100" dirty="0" smtClean="0"/>
              <a:t>数据</a:t>
            </a:r>
            <a:r>
              <a:rPr kumimoji="0" lang="en-US" altLang="zh-CN" sz="1100" dirty="0" smtClean="0"/>
              <a:t>(8)</a:t>
            </a:r>
            <a:endParaRPr kumimoji="0" lang="zh-CN" altLang="en-US" sz="1100" dirty="0"/>
          </a:p>
          <a:p>
            <a:pPr marL="742950" lvl="1" indent="-285750" algn="l" eaLnBrk="0" hangingPunct="0">
              <a:spcBef>
                <a:spcPct val="20000"/>
              </a:spcBef>
              <a:buFont typeface="Wingdings" pitchFamily="2" charset="2"/>
              <a:buChar char="Ø"/>
            </a:pPr>
            <a:r>
              <a:rPr kumimoji="0" lang="zh-CN" altLang="en-US" sz="1100" dirty="0"/>
              <a:t>大小非解禁卖</a:t>
            </a:r>
            <a:r>
              <a:rPr kumimoji="0" lang="zh-CN" altLang="en-US" sz="1100" dirty="0" smtClean="0"/>
              <a:t>出</a:t>
            </a:r>
            <a:r>
              <a:rPr kumimoji="0" lang="en-US" altLang="zh-CN" sz="1100" dirty="0" smtClean="0"/>
              <a:t>(1)</a:t>
            </a:r>
            <a:endParaRPr kumimoji="0" lang="zh-CN" altLang="en-US" sz="1100" dirty="0"/>
          </a:p>
          <a:p>
            <a:pPr marL="742950" lvl="1" indent="-285750" algn="l" eaLnBrk="0" hangingPunct="0">
              <a:spcBef>
                <a:spcPct val="20000"/>
              </a:spcBef>
              <a:buFont typeface="Wingdings" pitchFamily="2" charset="2"/>
              <a:buChar char="Ø"/>
            </a:pPr>
            <a:r>
              <a:rPr kumimoji="0" lang="zh-CN" altLang="en-US" sz="1100" dirty="0"/>
              <a:t>基金</a:t>
            </a:r>
            <a:r>
              <a:rPr kumimoji="0" lang="en-US" altLang="zh-CN" sz="1100" dirty="0"/>
              <a:t>XBRL</a:t>
            </a:r>
            <a:r>
              <a:rPr kumimoji="0" lang="zh-CN" altLang="en-US" sz="1100" dirty="0"/>
              <a:t>净值</a:t>
            </a:r>
            <a:r>
              <a:rPr kumimoji="0" lang="zh-CN" altLang="en-US" sz="1100" dirty="0" smtClean="0"/>
              <a:t>份额</a:t>
            </a:r>
            <a:r>
              <a:rPr kumimoji="0" lang="en-US" altLang="zh-CN" sz="1100" dirty="0" smtClean="0"/>
              <a:t>(2)</a:t>
            </a:r>
            <a:endParaRPr kumimoji="0" lang="en-US" altLang="zh-CN" sz="1100" dirty="0"/>
          </a:p>
          <a:p>
            <a:pPr marL="742950" lvl="1" indent="-285750" algn="l" eaLnBrk="0" hangingPunct="0">
              <a:spcBef>
                <a:spcPct val="20000"/>
              </a:spcBef>
              <a:buFont typeface="Wingdings" pitchFamily="2" charset="2"/>
              <a:buChar char="Ø"/>
            </a:pPr>
            <a:r>
              <a:rPr kumimoji="0" lang="zh-CN" altLang="en-US" sz="1100" dirty="0">
                <a:solidFill>
                  <a:srgbClr val="CC0000"/>
                </a:solidFill>
              </a:rPr>
              <a:t>国债预发行</a:t>
            </a:r>
            <a:r>
              <a:rPr kumimoji="0" lang="zh-CN" altLang="en-US" sz="1100" dirty="0" smtClean="0">
                <a:solidFill>
                  <a:srgbClr val="CC0000"/>
                </a:solidFill>
              </a:rPr>
              <a:t>统计</a:t>
            </a:r>
            <a:r>
              <a:rPr kumimoji="0" lang="en-US" altLang="zh-CN" sz="1100" dirty="0" smtClean="0">
                <a:solidFill>
                  <a:srgbClr val="CC0000"/>
                </a:solidFill>
              </a:rPr>
              <a:t>(1)</a:t>
            </a:r>
          </a:p>
          <a:p>
            <a:pPr marL="742950" lvl="1" indent="-285750" algn="l" eaLnBrk="0" hangingPunct="0">
              <a:spcBef>
                <a:spcPct val="20000"/>
              </a:spcBef>
              <a:buFont typeface="Wingdings" pitchFamily="2" charset="2"/>
              <a:buChar char="Ø"/>
            </a:pPr>
            <a:r>
              <a:rPr kumimoji="0" lang="zh-CN" altLang="en-US" sz="1100" dirty="0">
                <a:solidFill>
                  <a:srgbClr val="3D3D3D"/>
                </a:solidFill>
              </a:rPr>
              <a:t>约定购回股票质押数据</a:t>
            </a:r>
            <a:r>
              <a:rPr kumimoji="0" lang="zh-CN" altLang="en-US" sz="1100" dirty="0" smtClean="0">
                <a:solidFill>
                  <a:srgbClr val="3D3D3D"/>
                </a:solidFill>
              </a:rPr>
              <a:t>统计</a:t>
            </a:r>
            <a:r>
              <a:rPr kumimoji="0" lang="en-US" altLang="zh-CN" sz="1100" dirty="0" smtClean="0">
                <a:solidFill>
                  <a:srgbClr val="3D3D3D"/>
                </a:solidFill>
              </a:rPr>
              <a:t>(2</a:t>
            </a:r>
            <a:r>
              <a:rPr kumimoji="0" lang="en-US" altLang="zh-CN" sz="1100" dirty="0">
                <a:solidFill>
                  <a:srgbClr val="3D3D3D"/>
                </a:solidFill>
              </a:rPr>
              <a:t>)</a:t>
            </a:r>
          </a:p>
          <a:p>
            <a:pPr marL="742950" lvl="1" indent="-285750" algn="l" eaLnBrk="0" hangingPunct="0">
              <a:spcBef>
                <a:spcPct val="20000"/>
              </a:spcBef>
              <a:buFont typeface="Wingdings" pitchFamily="2" charset="2"/>
              <a:buChar char="Ø"/>
            </a:pPr>
            <a:r>
              <a:rPr kumimoji="0" lang="zh-CN" altLang="en-US" sz="1100" dirty="0">
                <a:solidFill>
                  <a:srgbClr val="3D3D3D"/>
                </a:solidFill>
              </a:rPr>
              <a:t>证监会沪港</a:t>
            </a:r>
            <a:r>
              <a:rPr kumimoji="0" lang="zh-CN" altLang="en-US" sz="1100" dirty="0" smtClean="0">
                <a:solidFill>
                  <a:srgbClr val="3D3D3D"/>
                </a:solidFill>
              </a:rPr>
              <a:t>通报表</a:t>
            </a:r>
            <a:r>
              <a:rPr kumimoji="0" lang="en-US" altLang="zh-CN" sz="1100" dirty="0" smtClean="0">
                <a:solidFill>
                  <a:srgbClr val="3D3D3D"/>
                </a:solidFill>
              </a:rPr>
              <a:t>(2)</a:t>
            </a:r>
            <a:endParaRPr kumimoji="0" lang="en-US" altLang="zh-CN" sz="1100" dirty="0">
              <a:solidFill>
                <a:srgbClr val="3D3D3D"/>
              </a:solidFill>
            </a:endParaRPr>
          </a:p>
          <a:p>
            <a:pPr marL="742950" lvl="1" indent="-285750" algn="l" eaLnBrk="0" hangingPunct="0">
              <a:spcBef>
                <a:spcPct val="20000"/>
              </a:spcBef>
              <a:buFont typeface="Wingdings" pitchFamily="2" charset="2"/>
              <a:buChar char="Ø"/>
            </a:pPr>
            <a:r>
              <a:rPr kumimoji="0" lang="zh-CN" altLang="en-US" sz="1100" dirty="0">
                <a:solidFill>
                  <a:srgbClr val="3D3D3D"/>
                </a:solidFill>
              </a:rPr>
              <a:t>约定购回报价回购数据输出</a:t>
            </a:r>
            <a:r>
              <a:rPr kumimoji="0" lang="en-US" altLang="zh-CN" sz="1100" dirty="0">
                <a:solidFill>
                  <a:srgbClr val="3D3D3D"/>
                </a:solidFill>
              </a:rPr>
              <a:t>(3)</a:t>
            </a:r>
            <a:endParaRPr kumimoji="0" lang="en-US" altLang="zh-CN" sz="1100" b="1" dirty="0">
              <a:solidFill>
                <a:srgbClr val="00CC00"/>
              </a:solidFill>
            </a:endParaRPr>
          </a:p>
          <a:p>
            <a:pPr marL="625475" lvl="1" algn="l" defTabSz="457200" eaLnBrk="0" hangingPunct="0">
              <a:spcBef>
                <a:spcPct val="20000"/>
              </a:spcBef>
            </a:pPr>
            <a:endParaRPr kumimoji="0" lang="en-US" altLang="zh-CN" sz="1100" dirty="0">
              <a:solidFill>
                <a:srgbClr val="3D3D3D"/>
              </a:solidFill>
            </a:endParaRPr>
          </a:p>
          <a:p>
            <a:pPr marL="342900" indent="-342900" algn="l" eaLnBrk="0" hangingPunct="0">
              <a:spcBef>
                <a:spcPct val="20000"/>
              </a:spcBef>
              <a:buFont typeface="Wingdings" pitchFamily="2" charset="2"/>
              <a:buChar char="Ø"/>
            </a:pPr>
            <a:endParaRPr kumimoji="0" lang="zh-CN" altLang="en-US" sz="1100" dirty="0"/>
          </a:p>
        </p:txBody>
      </p:sp>
      <p:sp>
        <p:nvSpPr>
          <p:cNvPr id="17" name="Rectangle 3"/>
          <p:cNvSpPr>
            <a:spLocks noChangeArrowheads="1"/>
          </p:cNvSpPr>
          <p:nvPr/>
        </p:nvSpPr>
        <p:spPr bwMode="auto">
          <a:xfrm>
            <a:off x="6444208" y="914404"/>
            <a:ext cx="2592288" cy="579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117475" algn="l" defTabSz="457200">
              <a:spcBef>
                <a:spcPct val="20000"/>
              </a:spcBef>
              <a:buFont typeface="Wingdings" pitchFamily="2" charset="2"/>
              <a:buChar char="Ø"/>
            </a:pPr>
            <a:endParaRPr kumimoji="0" lang="zh-CN" altLang="en-US" sz="1100" dirty="0">
              <a:solidFill>
                <a:srgbClr val="3D3D3D"/>
              </a:solidFill>
            </a:endParaRPr>
          </a:p>
          <a:p>
            <a:pPr marL="342900" indent="-342900" algn="l" eaLnBrk="0" hangingPunct="0">
              <a:spcBef>
                <a:spcPct val="20000"/>
              </a:spcBef>
              <a:buFont typeface="Wingdings" pitchFamily="2" charset="2"/>
              <a:buChar char="Ø"/>
            </a:pPr>
            <a:r>
              <a:rPr kumimoji="0" lang="zh-CN" altLang="en-US" sz="1600" dirty="0"/>
              <a:t>财务部</a:t>
            </a:r>
          </a:p>
          <a:p>
            <a:pPr marL="742950" lvl="1" indent="-285750" algn="l" eaLnBrk="0" hangingPunct="0">
              <a:spcBef>
                <a:spcPct val="20000"/>
              </a:spcBef>
              <a:buFont typeface="Wingdings" pitchFamily="2" charset="2"/>
              <a:buChar char="Ø"/>
            </a:pPr>
            <a:r>
              <a:rPr kumimoji="0" lang="zh-CN" altLang="en-US" sz="1100" dirty="0">
                <a:solidFill>
                  <a:srgbClr val="CC0000"/>
                </a:solidFill>
              </a:rPr>
              <a:t>会员计费</a:t>
            </a:r>
            <a:r>
              <a:rPr kumimoji="0" lang="zh-CN" altLang="en-US" sz="1100" dirty="0" smtClean="0">
                <a:solidFill>
                  <a:srgbClr val="CC0000"/>
                </a:solidFill>
              </a:rPr>
              <a:t>数据</a:t>
            </a:r>
            <a:r>
              <a:rPr kumimoji="0" lang="en-US" altLang="zh-CN" sz="1100" dirty="0" smtClean="0">
                <a:solidFill>
                  <a:srgbClr val="CC0000"/>
                </a:solidFill>
              </a:rPr>
              <a:t>(6)</a:t>
            </a:r>
            <a:endParaRPr kumimoji="0" lang="zh-CN" altLang="en-US" sz="1100" dirty="0">
              <a:solidFill>
                <a:srgbClr val="CC0000"/>
              </a:solidFill>
            </a:endParaRPr>
          </a:p>
          <a:p>
            <a:pPr marL="742950" lvl="1" indent="-117475" algn="l" defTabSz="457200">
              <a:spcBef>
                <a:spcPct val="20000"/>
              </a:spcBef>
              <a:buFont typeface="Wingdings" pitchFamily="2" charset="2"/>
              <a:buChar char="Ø"/>
            </a:pPr>
            <a:endParaRPr kumimoji="0" lang="zh-CN" altLang="en-US" sz="1100" dirty="0">
              <a:solidFill>
                <a:srgbClr val="CC0000"/>
              </a:solidFill>
            </a:endParaRPr>
          </a:p>
          <a:p>
            <a:pPr marL="342900" indent="-342900" algn="l" eaLnBrk="0" hangingPunct="0">
              <a:spcBef>
                <a:spcPct val="20000"/>
              </a:spcBef>
              <a:buFont typeface="Wingdings" pitchFamily="2" charset="2"/>
              <a:buChar char="Ø"/>
            </a:pPr>
            <a:r>
              <a:rPr kumimoji="0" lang="zh-CN" altLang="en-US" sz="1600" dirty="0" smtClean="0"/>
              <a:t>上市监管一部</a:t>
            </a:r>
            <a:endParaRPr kumimoji="0" lang="en-US" altLang="zh-CN" sz="1600" dirty="0" smtClean="0"/>
          </a:p>
          <a:p>
            <a:pPr marL="742950" lvl="1" indent="-285750" algn="l" eaLnBrk="0" hangingPunct="0">
              <a:spcBef>
                <a:spcPct val="20000"/>
              </a:spcBef>
              <a:buFont typeface="Wingdings" pitchFamily="2" charset="2"/>
              <a:buChar char="Ø"/>
            </a:pPr>
            <a:r>
              <a:rPr kumimoji="0" lang="zh-CN" altLang="en-US" sz="1100" dirty="0">
                <a:solidFill>
                  <a:srgbClr val="CC0000"/>
                </a:solidFill>
              </a:rPr>
              <a:t>异常波动</a:t>
            </a:r>
            <a:r>
              <a:rPr kumimoji="0" lang="zh-CN" altLang="en-US" sz="1100" dirty="0" smtClean="0">
                <a:solidFill>
                  <a:srgbClr val="CC0000"/>
                </a:solidFill>
              </a:rPr>
              <a:t>证券</a:t>
            </a:r>
            <a:r>
              <a:rPr kumimoji="0" lang="en-US" altLang="zh-CN" sz="1100" dirty="0" smtClean="0">
                <a:solidFill>
                  <a:srgbClr val="CC0000"/>
                </a:solidFill>
              </a:rPr>
              <a:t>(1)</a:t>
            </a:r>
          </a:p>
          <a:p>
            <a:pPr marL="742950" lvl="1" indent="-285750" algn="l" eaLnBrk="0" hangingPunct="0">
              <a:spcBef>
                <a:spcPct val="20000"/>
              </a:spcBef>
              <a:buFont typeface="Wingdings" pitchFamily="2" charset="2"/>
              <a:buChar char="Ø"/>
            </a:pPr>
            <a:r>
              <a:rPr kumimoji="0" lang="zh-CN" altLang="en-US" sz="1100" dirty="0">
                <a:solidFill>
                  <a:srgbClr val="CC0000"/>
                </a:solidFill>
              </a:rPr>
              <a:t>上市公司</a:t>
            </a:r>
            <a:r>
              <a:rPr kumimoji="0" lang="zh-CN" altLang="en-US" sz="1100" dirty="0" smtClean="0">
                <a:solidFill>
                  <a:srgbClr val="CC0000"/>
                </a:solidFill>
              </a:rPr>
              <a:t>预警</a:t>
            </a:r>
            <a:r>
              <a:rPr kumimoji="0" lang="en-US" altLang="zh-CN" sz="1100" dirty="0" smtClean="0">
                <a:solidFill>
                  <a:srgbClr val="CC0000"/>
                </a:solidFill>
              </a:rPr>
              <a:t>(1)</a:t>
            </a:r>
          </a:p>
          <a:p>
            <a:pPr marL="742950" lvl="1" indent="-285750" algn="l" eaLnBrk="0" hangingPunct="0">
              <a:spcBef>
                <a:spcPct val="20000"/>
              </a:spcBef>
              <a:buFont typeface="Wingdings" pitchFamily="2" charset="2"/>
              <a:buChar char="Ø"/>
            </a:pPr>
            <a:r>
              <a:rPr kumimoji="0" lang="zh-CN" altLang="en-US" sz="1100" dirty="0">
                <a:solidFill>
                  <a:srgbClr val="CC0000"/>
                </a:solidFill>
              </a:rPr>
              <a:t>股票退市市场</a:t>
            </a:r>
            <a:r>
              <a:rPr kumimoji="0" lang="zh-CN" altLang="en-US" sz="1100" dirty="0" smtClean="0">
                <a:solidFill>
                  <a:srgbClr val="CC0000"/>
                </a:solidFill>
              </a:rPr>
              <a:t>指标</a:t>
            </a:r>
            <a:r>
              <a:rPr kumimoji="0" lang="en-US" altLang="zh-CN" sz="1100" dirty="0" smtClean="0">
                <a:solidFill>
                  <a:srgbClr val="CC0000"/>
                </a:solidFill>
              </a:rPr>
              <a:t>(1)</a:t>
            </a:r>
            <a:endParaRPr kumimoji="0" lang="zh-CN" altLang="en-US" sz="1100" dirty="0">
              <a:solidFill>
                <a:srgbClr val="CC0000"/>
              </a:solidFill>
            </a:endParaRPr>
          </a:p>
          <a:p>
            <a:pPr marL="742950" lvl="1" indent="-285750" algn="l" eaLnBrk="0" hangingPunct="0">
              <a:spcBef>
                <a:spcPct val="20000"/>
              </a:spcBef>
              <a:buFont typeface="Wingdings" pitchFamily="2" charset="2"/>
              <a:buChar char="Ø"/>
            </a:pPr>
            <a:r>
              <a:rPr kumimoji="0" lang="zh-CN" altLang="en-US" sz="1100" dirty="0">
                <a:solidFill>
                  <a:srgbClr val="3D3D3D"/>
                </a:solidFill>
              </a:rPr>
              <a:t>董监高</a:t>
            </a:r>
            <a:r>
              <a:rPr kumimoji="0" lang="zh-CN" altLang="en-US" sz="1100" dirty="0" smtClean="0">
                <a:solidFill>
                  <a:srgbClr val="3D3D3D"/>
                </a:solidFill>
              </a:rPr>
              <a:t>账户</a:t>
            </a:r>
            <a:r>
              <a:rPr kumimoji="0" lang="en-US" altLang="zh-CN" sz="1100" dirty="0" smtClean="0">
                <a:solidFill>
                  <a:srgbClr val="3D3D3D"/>
                </a:solidFill>
              </a:rPr>
              <a:t>(1)</a:t>
            </a:r>
          </a:p>
          <a:p>
            <a:pPr marL="742950" lvl="1" indent="-285750" algn="l" eaLnBrk="0" hangingPunct="0">
              <a:spcBef>
                <a:spcPct val="20000"/>
              </a:spcBef>
              <a:buFont typeface="Wingdings" pitchFamily="2" charset="2"/>
              <a:buChar char="Ø"/>
            </a:pPr>
            <a:endParaRPr kumimoji="0" lang="en-US" altLang="zh-CN" sz="1100" b="1" dirty="0">
              <a:solidFill>
                <a:srgbClr val="00CC00"/>
              </a:solidFill>
            </a:endParaRPr>
          </a:p>
          <a:p>
            <a:pPr marL="342900" indent="-342900" algn="l" eaLnBrk="0" hangingPunct="0">
              <a:spcBef>
                <a:spcPct val="20000"/>
              </a:spcBef>
              <a:buFont typeface="Wingdings" pitchFamily="2" charset="2"/>
              <a:buChar char="Ø"/>
            </a:pPr>
            <a:r>
              <a:rPr kumimoji="0" lang="zh-CN" altLang="en-US" sz="1600" dirty="0"/>
              <a:t>市场监察部</a:t>
            </a:r>
          </a:p>
          <a:p>
            <a:pPr marL="742950" lvl="1" indent="-285750" algn="l" eaLnBrk="0" hangingPunct="0">
              <a:spcBef>
                <a:spcPct val="20000"/>
              </a:spcBef>
              <a:buFont typeface="Wingdings" pitchFamily="2" charset="2"/>
              <a:buChar char="Ø"/>
            </a:pPr>
            <a:r>
              <a:rPr kumimoji="0" lang="zh-CN" altLang="en-US" sz="1100" dirty="0">
                <a:solidFill>
                  <a:srgbClr val="CC0000"/>
                </a:solidFill>
              </a:rPr>
              <a:t>债券统计</a:t>
            </a:r>
            <a:r>
              <a:rPr kumimoji="0" lang="zh-CN" altLang="en-US" sz="1100" dirty="0" smtClean="0">
                <a:solidFill>
                  <a:srgbClr val="CC0000"/>
                </a:solidFill>
              </a:rPr>
              <a:t>数据</a:t>
            </a:r>
            <a:r>
              <a:rPr kumimoji="0" lang="en-US" altLang="zh-CN" sz="1100" dirty="0" smtClean="0">
                <a:solidFill>
                  <a:srgbClr val="CC0000"/>
                </a:solidFill>
              </a:rPr>
              <a:t>(4)</a:t>
            </a:r>
            <a:endParaRPr kumimoji="0" lang="zh-CN" altLang="en-US" sz="1100" dirty="0">
              <a:solidFill>
                <a:srgbClr val="CC0000"/>
              </a:solidFill>
            </a:endParaRPr>
          </a:p>
          <a:p>
            <a:pPr marL="742950" lvl="1" indent="-285750" algn="l" eaLnBrk="0" hangingPunct="0">
              <a:spcBef>
                <a:spcPct val="20000"/>
              </a:spcBef>
              <a:buFont typeface="Wingdings" pitchFamily="2" charset="2"/>
              <a:buChar char="Ø"/>
            </a:pPr>
            <a:r>
              <a:rPr kumimoji="0" lang="zh-CN" altLang="en-US" sz="1100" dirty="0"/>
              <a:t>债券专业投资者</a:t>
            </a:r>
            <a:r>
              <a:rPr kumimoji="0" lang="zh-CN" altLang="en-US" sz="1100" dirty="0" smtClean="0"/>
              <a:t>数据</a:t>
            </a:r>
            <a:r>
              <a:rPr kumimoji="0" lang="en-US" altLang="zh-CN" sz="1100" dirty="0" smtClean="0"/>
              <a:t>(1)</a:t>
            </a:r>
            <a:endParaRPr kumimoji="0" lang="zh-CN" altLang="en-US" sz="1100" dirty="0"/>
          </a:p>
          <a:p>
            <a:pPr marL="742950" lvl="1" indent="-285750" algn="l" eaLnBrk="0" hangingPunct="0">
              <a:spcBef>
                <a:spcPct val="20000"/>
              </a:spcBef>
              <a:buFont typeface="Wingdings" pitchFamily="2" charset="2"/>
              <a:buChar char="Ø"/>
            </a:pPr>
            <a:r>
              <a:rPr kumimoji="0" lang="zh-CN" altLang="en-US" sz="1100" dirty="0"/>
              <a:t>市场交易</a:t>
            </a:r>
            <a:r>
              <a:rPr kumimoji="0" lang="zh-CN" altLang="en-US" sz="1100" dirty="0" smtClean="0"/>
              <a:t>统计</a:t>
            </a:r>
            <a:r>
              <a:rPr kumimoji="0" lang="en-US" altLang="zh-CN" sz="1100" dirty="0" smtClean="0"/>
              <a:t>(4)</a:t>
            </a:r>
          </a:p>
          <a:p>
            <a:pPr marL="742950" lvl="1" indent="-285750" algn="l" eaLnBrk="0" hangingPunct="0">
              <a:spcBef>
                <a:spcPct val="20000"/>
              </a:spcBef>
              <a:buFont typeface="Wingdings" pitchFamily="2" charset="2"/>
              <a:buChar char="Ø"/>
            </a:pPr>
            <a:endParaRPr kumimoji="0" lang="en-US" altLang="zh-CN" sz="1100" b="1" dirty="0">
              <a:solidFill>
                <a:srgbClr val="00CC00"/>
              </a:solidFill>
            </a:endParaRPr>
          </a:p>
          <a:p>
            <a:pPr marL="342900" indent="-342900" algn="l" eaLnBrk="0" hangingPunct="0">
              <a:spcBef>
                <a:spcPct val="20000"/>
              </a:spcBef>
              <a:buFont typeface="Wingdings" pitchFamily="2" charset="2"/>
              <a:buChar char="Ø"/>
            </a:pPr>
            <a:r>
              <a:rPr kumimoji="0" lang="zh-CN" altLang="en-US" sz="1600" dirty="0"/>
              <a:t>其它部门</a:t>
            </a:r>
          </a:p>
          <a:p>
            <a:pPr marL="742950" lvl="1" indent="-285750" algn="l" eaLnBrk="0" hangingPunct="0">
              <a:spcBef>
                <a:spcPct val="20000"/>
              </a:spcBef>
              <a:buFont typeface="Wingdings" pitchFamily="2" charset="2"/>
              <a:buChar char="Ø"/>
            </a:pPr>
            <a:r>
              <a:rPr kumimoji="0" lang="zh-CN" altLang="en-US" sz="1100" dirty="0"/>
              <a:t>发行上市部</a:t>
            </a:r>
            <a:r>
              <a:rPr kumimoji="0" lang="en-US" altLang="zh-CN" sz="1100" dirty="0"/>
              <a:t>A</a:t>
            </a:r>
            <a:r>
              <a:rPr kumimoji="0" lang="zh-CN" altLang="en-US" sz="1100" dirty="0"/>
              <a:t>股</a:t>
            </a:r>
            <a:r>
              <a:rPr kumimoji="0" lang="zh-CN" altLang="en-US" sz="1100" dirty="0" smtClean="0"/>
              <a:t>概况</a:t>
            </a:r>
            <a:r>
              <a:rPr kumimoji="0" lang="en-US" altLang="zh-CN" sz="1100" dirty="0" smtClean="0"/>
              <a:t>(1)</a:t>
            </a:r>
            <a:endParaRPr kumimoji="0" lang="zh-CN" altLang="en-US" sz="1100" dirty="0"/>
          </a:p>
          <a:p>
            <a:pPr marL="742950" lvl="1" indent="-285750" algn="l" eaLnBrk="0" hangingPunct="0">
              <a:spcBef>
                <a:spcPct val="20000"/>
              </a:spcBef>
              <a:buFont typeface="Wingdings" pitchFamily="2" charset="2"/>
              <a:buChar char="Ø"/>
            </a:pPr>
            <a:r>
              <a:rPr kumimoji="0" lang="zh-CN" altLang="en-US" sz="1100" dirty="0"/>
              <a:t>发展研究中心金融</a:t>
            </a:r>
            <a:r>
              <a:rPr kumimoji="0" lang="zh-CN" altLang="en-US" sz="1100" dirty="0" smtClean="0"/>
              <a:t>实验室</a:t>
            </a:r>
            <a:r>
              <a:rPr kumimoji="0" lang="en-US" altLang="zh-CN" sz="1100" dirty="0" smtClean="0"/>
              <a:t>(27)</a:t>
            </a:r>
          </a:p>
          <a:p>
            <a:pPr marL="742950" lvl="1" indent="-285750" algn="l" eaLnBrk="0" hangingPunct="0">
              <a:spcBef>
                <a:spcPct val="20000"/>
              </a:spcBef>
              <a:buFont typeface="Wingdings" pitchFamily="2" charset="2"/>
              <a:buChar char="Ø"/>
            </a:pPr>
            <a:r>
              <a:rPr lang="zh-CN" altLang="en-US" sz="1100" dirty="0"/>
              <a:t>信息采编</a:t>
            </a:r>
            <a:r>
              <a:rPr lang="zh-CN" altLang="en-US" sz="1100" dirty="0" smtClean="0"/>
              <a:t>文件</a:t>
            </a:r>
            <a:r>
              <a:rPr lang="en-US" altLang="zh-CN" sz="1100" dirty="0"/>
              <a:t>(</a:t>
            </a:r>
            <a:r>
              <a:rPr lang="en-US" altLang="zh-CN" sz="1100" dirty="0" smtClean="0"/>
              <a:t>1)</a:t>
            </a:r>
            <a:endParaRPr lang="en-US" altLang="zh-CN" sz="1100" dirty="0"/>
          </a:p>
          <a:p>
            <a:pPr marL="742950" lvl="1" indent="-285750" algn="l" eaLnBrk="0" hangingPunct="0">
              <a:spcBef>
                <a:spcPct val="20000"/>
              </a:spcBef>
              <a:buFont typeface="Wingdings" pitchFamily="2" charset="2"/>
              <a:buChar char="Ø"/>
            </a:pPr>
            <a:r>
              <a:rPr lang="zh-CN" altLang="en-US" sz="1100" dirty="0">
                <a:solidFill>
                  <a:srgbClr val="C00000"/>
                </a:solidFill>
              </a:rPr>
              <a:t>沪港通成交</a:t>
            </a:r>
            <a:r>
              <a:rPr lang="zh-CN" altLang="en-US" sz="1100" dirty="0" smtClean="0">
                <a:solidFill>
                  <a:srgbClr val="C00000"/>
                </a:solidFill>
              </a:rPr>
              <a:t>统计</a:t>
            </a:r>
            <a:r>
              <a:rPr lang="en-US" altLang="zh-CN" sz="1100" dirty="0">
                <a:solidFill>
                  <a:srgbClr val="C00000"/>
                </a:solidFill>
              </a:rPr>
              <a:t>(</a:t>
            </a:r>
            <a:r>
              <a:rPr lang="en-US" altLang="zh-CN" sz="1100" dirty="0" smtClean="0">
                <a:solidFill>
                  <a:srgbClr val="C00000"/>
                </a:solidFill>
              </a:rPr>
              <a:t>3)</a:t>
            </a:r>
            <a:endParaRPr lang="en-US" altLang="zh-CN" sz="1100" dirty="0">
              <a:solidFill>
                <a:srgbClr val="C00000"/>
              </a:solidFill>
            </a:endParaRPr>
          </a:p>
          <a:p>
            <a:pPr marL="742950" lvl="1" indent="-285750" algn="l" eaLnBrk="0" hangingPunct="0">
              <a:spcBef>
                <a:spcPct val="20000"/>
              </a:spcBef>
              <a:buFont typeface="Wingdings" pitchFamily="2" charset="2"/>
              <a:buChar char="Ø"/>
            </a:pPr>
            <a:r>
              <a:rPr lang="zh-CN" altLang="en-US" sz="1100" dirty="0">
                <a:solidFill>
                  <a:srgbClr val="C00000"/>
                </a:solidFill>
              </a:rPr>
              <a:t>沪港通额度比对</a:t>
            </a:r>
            <a:r>
              <a:rPr lang="zh-CN" altLang="en-US" sz="1100" dirty="0" smtClean="0">
                <a:solidFill>
                  <a:srgbClr val="C00000"/>
                </a:solidFill>
              </a:rPr>
              <a:t>文件</a:t>
            </a:r>
            <a:r>
              <a:rPr lang="en-US" altLang="zh-CN" sz="1100" dirty="0" smtClean="0">
                <a:solidFill>
                  <a:srgbClr val="C00000"/>
                </a:solidFill>
              </a:rPr>
              <a:t>(1)</a:t>
            </a:r>
            <a:endParaRPr lang="en-US" altLang="zh-CN" sz="1100" dirty="0">
              <a:solidFill>
                <a:srgbClr val="C00000"/>
              </a:solidFill>
            </a:endParaRPr>
          </a:p>
          <a:p>
            <a:pPr marL="742950" lvl="1" indent="-285750" algn="l" eaLnBrk="0" hangingPunct="0">
              <a:spcBef>
                <a:spcPct val="20000"/>
              </a:spcBef>
              <a:buFont typeface="Wingdings" pitchFamily="2" charset="2"/>
              <a:buChar char="Ø"/>
            </a:pPr>
            <a:endParaRPr kumimoji="0" lang="en-US" altLang="zh-CN" sz="1100" dirty="0"/>
          </a:p>
          <a:p>
            <a:pPr marL="742950" lvl="1" indent="-285750" algn="l" eaLnBrk="0" hangingPunct="0">
              <a:spcBef>
                <a:spcPct val="20000"/>
              </a:spcBef>
              <a:buFont typeface="Wingdings" pitchFamily="2" charset="2"/>
              <a:buChar char="Ø"/>
            </a:pPr>
            <a:endParaRPr kumimoji="0" lang="zh-CN" altLang="en-US" sz="1100" b="1" dirty="0">
              <a:solidFill>
                <a:srgbClr val="00CC00"/>
              </a:solidFill>
            </a:endParaRPr>
          </a:p>
        </p:txBody>
      </p:sp>
    </p:spTree>
  </p:cSld>
  <p:clrMapOvr>
    <a:masterClrMapping/>
  </p:clrMapOvr>
  <mc:AlternateContent xmlns:mc="http://schemas.openxmlformats.org/markup-compatibility/2006" xmlns:p14="http://schemas.microsoft.com/office/powerpoint/2010/main">
    <mc:Choice Requires="p14">
      <p:transition spd="med">
        <p14:doors dir="ver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radata2014">
  <a:themeElements>
    <a:clrScheme name="TDC BDP">
      <a:dk1>
        <a:srgbClr val="3C3C3B"/>
      </a:dk1>
      <a:lt1>
        <a:sysClr val="window" lastClr="FFFFFF"/>
      </a:lt1>
      <a:dk2>
        <a:srgbClr val="1B447D"/>
      </a:dk2>
      <a:lt2>
        <a:srgbClr val="B8C7D6"/>
      </a:lt2>
      <a:accent1>
        <a:srgbClr val="D56D23"/>
      </a:accent1>
      <a:accent2>
        <a:srgbClr val="005E8A"/>
      </a:accent2>
      <a:accent3>
        <a:srgbClr val="930E24"/>
      </a:accent3>
      <a:accent4>
        <a:srgbClr val="37796C"/>
      </a:accent4>
      <a:accent5>
        <a:srgbClr val="6C3080"/>
      </a:accent5>
      <a:accent6>
        <a:srgbClr val="575A5D"/>
      </a:accent6>
      <a:hlink>
        <a:srgbClr val="930E24"/>
      </a:hlink>
      <a:folHlink>
        <a:srgbClr val="37796C"/>
      </a:folHlink>
    </a:clrScheme>
    <a:fontScheme name="Office 主题​​">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a:ln>
              <a:noFill/>
            </a:ln>
            <a:solidFill>
              <a:schemeClr val="tx1"/>
            </a:solidFill>
            <a:effectLst/>
            <a:latin typeface="Verdana"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808080"/>
        </a:lt2>
        <a:accent1>
          <a:srgbClr val="FF9900"/>
        </a:accent1>
        <a:accent2>
          <a:srgbClr val="00458C"/>
        </a:accent2>
        <a:accent3>
          <a:srgbClr val="FFFFFF"/>
        </a:accent3>
        <a:accent4>
          <a:srgbClr val="000000"/>
        </a:accent4>
        <a:accent5>
          <a:srgbClr val="FFCAAA"/>
        </a:accent5>
        <a:accent6>
          <a:srgbClr val="003E7E"/>
        </a:accent6>
        <a:hlink>
          <a:srgbClr val="82B3C0"/>
        </a:hlink>
        <a:folHlink>
          <a:srgbClr val="C5AE4C"/>
        </a:folHlink>
      </a:clrScheme>
      <a:clrMap bg1="lt1" tx1="dk1" bg2="lt2" tx2="dk2" accent1="accent1" accent2="accent2" accent3="accent3" accent4="accent4" accent5="accent5" accent6="accent6" hlink="hlink" folHlink="folHlink"/>
    </a:extraClrScheme>
    <a:extraClrScheme>
      <a:clrScheme name="Office Theme 9">
        <a:dk1>
          <a:srgbClr val="000000"/>
        </a:dk1>
        <a:lt1>
          <a:srgbClr val="FFFFFF"/>
        </a:lt1>
        <a:dk2>
          <a:srgbClr val="000000"/>
        </a:dk2>
        <a:lt2>
          <a:srgbClr val="808080"/>
        </a:lt2>
        <a:accent1>
          <a:srgbClr val="FF9900"/>
        </a:accent1>
        <a:accent2>
          <a:srgbClr val="005E8A"/>
        </a:accent2>
        <a:accent3>
          <a:srgbClr val="FFFFFF"/>
        </a:accent3>
        <a:accent4>
          <a:srgbClr val="000000"/>
        </a:accent4>
        <a:accent5>
          <a:srgbClr val="FFCAAA"/>
        </a:accent5>
        <a:accent6>
          <a:srgbClr val="00547D"/>
        </a:accent6>
        <a:hlink>
          <a:srgbClr val="A10007"/>
        </a:hlink>
        <a:folHlink>
          <a:srgbClr val="EBD8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DC PPT template 20131220">
  <a:themeElements>
    <a:clrScheme name="TDC BDP">
      <a:dk1>
        <a:srgbClr val="3C3C3B"/>
      </a:dk1>
      <a:lt1>
        <a:sysClr val="window" lastClr="FFFFFF"/>
      </a:lt1>
      <a:dk2>
        <a:srgbClr val="1B447D"/>
      </a:dk2>
      <a:lt2>
        <a:srgbClr val="B8C7D6"/>
      </a:lt2>
      <a:accent1>
        <a:srgbClr val="D56D23"/>
      </a:accent1>
      <a:accent2>
        <a:srgbClr val="005E8A"/>
      </a:accent2>
      <a:accent3>
        <a:srgbClr val="930E24"/>
      </a:accent3>
      <a:accent4>
        <a:srgbClr val="37796C"/>
      </a:accent4>
      <a:accent5>
        <a:srgbClr val="6C3080"/>
      </a:accent5>
      <a:accent6>
        <a:srgbClr val="575A5D"/>
      </a:accent6>
      <a:hlink>
        <a:srgbClr val="930E24"/>
      </a:hlink>
      <a:folHlink>
        <a:srgbClr val="37796C"/>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a:ln>
              <a:noFill/>
            </a:ln>
            <a:solidFill>
              <a:schemeClr val="tx1"/>
            </a:solidFill>
            <a:effectLst/>
            <a:latin typeface="Verdana"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808080"/>
        </a:lt2>
        <a:accent1>
          <a:srgbClr val="FF9900"/>
        </a:accent1>
        <a:accent2>
          <a:srgbClr val="00458C"/>
        </a:accent2>
        <a:accent3>
          <a:srgbClr val="FFFFFF"/>
        </a:accent3>
        <a:accent4>
          <a:srgbClr val="000000"/>
        </a:accent4>
        <a:accent5>
          <a:srgbClr val="FFCAAA"/>
        </a:accent5>
        <a:accent6>
          <a:srgbClr val="003E7E"/>
        </a:accent6>
        <a:hlink>
          <a:srgbClr val="82B3C0"/>
        </a:hlink>
        <a:folHlink>
          <a:srgbClr val="C5AE4C"/>
        </a:folHlink>
      </a:clrScheme>
      <a:clrMap bg1="lt1" tx1="dk1" bg2="lt2" tx2="dk2" accent1="accent1" accent2="accent2" accent3="accent3" accent4="accent4" accent5="accent5" accent6="accent6" hlink="hlink" folHlink="folHlink"/>
    </a:extraClrScheme>
    <a:extraClrScheme>
      <a:clrScheme name="Office Theme 9">
        <a:dk1>
          <a:srgbClr val="000000"/>
        </a:dk1>
        <a:lt1>
          <a:srgbClr val="FFFFFF"/>
        </a:lt1>
        <a:dk2>
          <a:srgbClr val="000000"/>
        </a:dk2>
        <a:lt2>
          <a:srgbClr val="808080"/>
        </a:lt2>
        <a:accent1>
          <a:srgbClr val="FF9900"/>
        </a:accent1>
        <a:accent2>
          <a:srgbClr val="005E8A"/>
        </a:accent2>
        <a:accent3>
          <a:srgbClr val="FFFFFF"/>
        </a:accent3>
        <a:accent4>
          <a:srgbClr val="000000"/>
        </a:accent4>
        <a:accent5>
          <a:srgbClr val="FFCAAA"/>
        </a:accent5>
        <a:accent6>
          <a:srgbClr val="00547D"/>
        </a:accent6>
        <a:hlink>
          <a:srgbClr val="A10007"/>
        </a:hlink>
        <a:folHlink>
          <a:srgbClr val="EBD8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121334</TotalTime>
  <Words>3110</Words>
  <Application>Microsoft Office PowerPoint</Application>
  <PresentationFormat>全屏显示(4:3)</PresentationFormat>
  <Paragraphs>546</Paragraphs>
  <Slides>54</Slides>
  <Notes>0</Notes>
  <HiddenSlides>0</HiddenSlides>
  <MMClips>0</MMClips>
  <ScaleCrop>false</ScaleCrop>
  <HeadingPairs>
    <vt:vector size="4" baseType="variant">
      <vt:variant>
        <vt:lpstr>主题</vt:lpstr>
      </vt:variant>
      <vt:variant>
        <vt:i4>3</vt:i4>
      </vt:variant>
      <vt:variant>
        <vt:lpstr>幻灯片标题</vt:lpstr>
      </vt:variant>
      <vt:variant>
        <vt:i4>54</vt:i4>
      </vt:variant>
    </vt:vector>
  </HeadingPairs>
  <TitlesOfParts>
    <vt:vector size="57" baseType="lpstr">
      <vt:lpstr>自定义设计方案</vt:lpstr>
      <vt:lpstr>teradata2014</vt:lpstr>
      <vt:lpstr>TDC PPT template 20131220</vt:lpstr>
      <vt:lpstr>PowerPoint 演示文稿</vt:lpstr>
      <vt:lpstr>汇报内容</vt:lpstr>
      <vt:lpstr>系统概况-双系统架构(扩容后)</vt:lpstr>
      <vt:lpstr>系统概况-全年数据入仓情况</vt:lpstr>
      <vt:lpstr>系统概况-数据仓库对外服务内容</vt:lpstr>
      <vt:lpstr>系统概况-数据仓库对外服务情况 —Portal 应用访问服务</vt:lpstr>
      <vt:lpstr>系统概况-数据仓库对外服务情况 —应用访问统计</vt:lpstr>
      <vt:lpstr>系统概况-数据仓库对外服务情况 —2015年新增应用及访问统计（前20）</vt:lpstr>
      <vt:lpstr>系统概况-数据仓库对外服务情况 —数据输出服务</vt:lpstr>
      <vt:lpstr>系统概况-数据仓库对外服务情况 —定制数据查询</vt:lpstr>
      <vt:lpstr>系统概况-数据仓库对外服务情况 —入库访问服务</vt:lpstr>
      <vt:lpstr>项目工作内容-工作分类</vt:lpstr>
      <vt:lpstr>项目工作内容—运维工作 —系统日常运维</vt:lpstr>
      <vt:lpstr>项目工作内容—运维工作 —灾备系统维护工作</vt:lpstr>
      <vt:lpstr>项目工作内容—开发工作 —更新开发调整</vt:lpstr>
      <vt:lpstr>项目工作内容—开发工作 —新增需求开发</vt:lpstr>
      <vt:lpstr>汇报内容</vt:lpstr>
      <vt:lpstr>工作总结-圆满完成全年工作计划</vt:lpstr>
      <vt:lpstr>工作总结-明细工作量1</vt:lpstr>
      <vt:lpstr>工作总结-明细工作量2</vt:lpstr>
      <vt:lpstr>1，运行维护-工作量统计</vt:lpstr>
      <vt:lpstr>1，运行维护-稳定、分享、改良</vt:lpstr>
      <vt:lpstr>2，新增开发—圆满完成计划</vt:lpstr>
      <vt:lpstr>2，专项工作-前端系统优化</vt:lpstr>
      <vt:lpstr>2，专项工作-后端系统优化</vt:lpstr>
      <vt:lpstr>2，新增需求—按部门统计</vt:lpstr>
      <vt:lpstr>2，新增需求—按部门统计-衍生品业务部</vt:lpstr>
      <vt:lpstr>2，新增需求—按部门统计-市场监察部</vt:lpstr>
      <vt:lpstr>2，新增需求—按部门统计-信息中心</vt:lpstr>
      <vt:lpstr>2，新增需求—按部门统计-会员部</vt:lpstr>
      <vt:lpstr>2，新增需求—按部门统计-债券业务部</vt:lpstr>
      <vt:lpstr>2，新增需求—按部门统计-交易管理部</vt:lpstr>
      <vt:lpstr>2，新增需求—按部门统计-基金业务部</vt:lpstr>
      <vt:lpstr>2，新增需求—按部门统计-财务部</vt:lpstr>
      <vt:lpstr>2，新增需求—按部门统计-信息公司</vt:lpstr>
      <vt:lpstr>2，新增需求—按部门统计-上市公司监管一部</vt:lpstr>
      <vt:lpstr>2，新增需求—按部门统计-香港公司</vt:lpstr>
      <vt:lpstr>2，新增需求—按部门统计-发展研究中心</vt:lpstr>
      <vt:lpstr>3，变更开发-及时响应，应对上下游系统的变更</vt:lpstr>
      <vt:lpstr>3，变更开发—按工作分类统计</vt:lpstr>
      <vt:lpstr>3，变更开发—Ad-Hoc临时查询(1)</vt:lpstr>
      <vt:lpstr>3，变更开发—Ad-Hoc临时查询(2)</vt:lpstr>
      <vt:lpstr>2016年工作计划（SOW）</vt:lpstr>
      <vt:lpstr>2016年工作计划（SOW）</vt:lpstr>
      <vt:lpstr>汇报内容</vt:lpstr>
      <vt:lpstr>团队情况-组织结构图</vt:lpstr>
      <vt:lpstr>人力资源-成员资质</vt:lpstr>
      <vt:lpstr>人力资源矩阵（按角色）</vt:lpstr>
      <vt:lpstr>人力资源矩阵（按工作）</vt:lpstr>
      <vt:lpstr>PowerPoint 演示文稿</vt:lpstr>
      <vt:lpstr>附录：项目组织结构图</vt:lpstr>
      <vt:lpstr>附录：系统架构-技术体系架构</vt:lpstr>
      <vt:lpstr>附录：生产环境-主系统空间（截止201411月底））</vt:lpstr>
      <vt:lpstr>附录：生产环境-重要应用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SSE-EDW系统介绍</dc:title>
  <dc:creator>Xiaodong</dc:creator>
  <cp:lastModifiedBy>xiaodong</cp:lastModifiedBy>
  <cp:revision>1092</cp:revision>
  <dcterms:created xsi:type="dcterms:W3CDTF">2012-12-05T08:41:24Z</dcterms:created>
  <dcterms:modified xsi:type="dcterms:W3CDTF">2016-12-14T07:20:13Z</dcterms:modified>
</cp:coreProperties>
</file>