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3.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 id="2147483773" r:id="rId2"/>
    <p:sldMasterId id="2147483790" r:id="rId3"/>
    <p:sldMasterId id="2147484386" r:id="rId4"/>
  </p:sldMasterIdLst>
  <p:notesMasterIdLst>
    <p:notesMasterId r:id="rId58"/>
  </p:notesMasterIdLst>
  <p:handoutMasterIdLst>
    <p:handoutMasterId r:id="rId59"/>
  </p:handoutMasterIdLst>
  <p:sldIdLst>
    <p:sldId id="504" r:id="rId5"/>
    <p:sldId id="505" r:id="rId6"/>
    <p:sldId id="478" r:id="rId7"/>
    <p:sldId id="501" r:id="rId8"/>
    <p:sldId id="438" r:id="rId9"/>
    <p:sldId id="439" r:id="rId10"/>
    <p:sldId id="502" r:id="rId11"/>
    <p:sldId id="503" r:id="rId12"/>
    <p:sldId id="440" r:id="rId13"/>
    <p:sldId id="441" r:id="rId14"/>
    <p:sldId id="442" r:id="rId15"/>
    <p:sldId id="443" r:id="rId16"/>
    <p:sldId id="444" r:id="rId17"/>
    <p:sldId id="445" r:id="rId18"/>
    <p:sldId id="446" r:id="rId19"/>
    <p:sldId id="447" r:id="rId20"/>
    <p:sldId id="506" r:id="rId21"/>
    <p:sldId id="483" r:id="rId22"/>
    <p:sldId id="508" r:id="rId23"/>
    <p:sldId id="484" r:id="rId24"/>
    <p:sldId id="485" r:id="rId25"/>
    <p:sldId id="486" r:id="rId26"/>
    <p:sldId id="487" r:id="rId27"/>
    <p:sldId id="488" r:id="rId28"/>
    <p:sldId id="509" r:id="rId29"/>
    <p:sldId id="510" r:id="rId30"/>
    <p:sldId id="511" r:id="rId31"/>
    <p:sldId id="512" r:id="rId32"/>
    <p:sldId id="513" r:id="rId33"/>
    <p:sldId id="514" r:id="rId34"/>
    <p:sldId id="515" r:id="rId35"/>
    <p:sldId id="516" r:id="rId36"/>
    <p:sldId id="517" r:id="rId37"/>
    <p:sldId id="491" r:id="rId38"/>
    <p:sldId id="518" r:id="rId39"/>
    <p:sldId id="494" r:id="rId40"/>
    <p:sldId id="519" r:id="rId41"/>
    <p:sldId id="495" r:id="rId42"/>
    <p:sldId id="520" r:id="rId43"/>
    <p:sldId id="521" r:id="rId44"/>
    <p:sldId id="507" r:id="rId45"/>
    <p:sldId id="449" r:id="rId46"/>
    <p:sldId id="450" r:id="rId47"/>
    <p:sldId id="477" r:id="rId48"/>
    <p:sldId id="452" r:id="rId49"/>
    <p:sldId id="453" r:id="rId50"/>
    <p:sldId id="454" r:id="rId51"/>
    <p:sldId id="481" r:id="rId52"/>
    <p:sldId id="391" r:id="rId53"/>
    <p:sldId id="417" r:id="rId54"/>
    <p:sldId id="522" r:id="rId55"/>
    <p:sldId id="523" r:id="rId56"/>
    <p:sldId id="431" r:id="rId57"/>
  </p:sldIdLst>
  <p:sldSz cx="9144000" cy="6858000" type="screen4x3"/>
  <p:notesSz cx="6858000" cy="9144000"/>
  <p:defaultTextStyle>
    <a:defPPr>
      <a:defRPr lang="zh-CN"/>
    </a:defPPr>
    <a:lvl1pPr algn="ctr" rtl="0" fontAlgn="base">
      <a:spcBef>
        <a:spcPct val="0"/>
      </a:spcBef>
      <a:spcAft>
        <a:spcPct val="0"/>
      </a:spcAft>
      <a:buClr>
        <a:schemeClr val="accent1"/>
      </a:buClr>
      <a:buFont typeface="Wingdings" pitchFamily="2" charset="2"/>
      <a:defRPr kumimoji="1" sz="1200" kern="1200">
        <a:solidFill>
          <a:schemeClr val="tx1"/>
        </a:solidFill>
        <a:latin typeface="微软雅黑" pitchFamily="34" charset="-122"/>
        <a:ea typeface="微软雅黑" pitchFamily="34" charset="-122"/>
        <a:cs typeface="+mn-cs"/>
      </a:defRPr>
    </a:lvl1pPr>
    <a:lvl2pPr marL="457200" algn="ctr" rtl="0" fontAlgn="base">
      <a:spcBef>
        <a:spcPct val="0"/>
      </a:spcBef>
      <a:spcAft>
        <a:spcPct val="0"/>
      </a:spcAft>
      <a:buClr>
        <a:schemeClr val="accent1"/>
      </a:buClr>
      <a:buFont typeface="Wingdings" pitchFamily="2" charset="2"/>
      <a:defRPr kumimoji="1" sz="1200" kern="1200">
        <a:solidFill>
          <a:schemeClr val="tx1"/>
        </a:solidFill>
        <a:latin typeface="微软雅黑" pitchFamily="34" charset="-122"/>
        <a:ea typeface="微软雅黑" pitchFamily="34" charset="-122"/>
        <a:cs typeface="+mn-cs"/>
      </a:defRPr>
    </a:lvl2pPr>
    <a:lvl3pPr marL="914400" algn="ctr" rtl="0" fontAlgn="base">
      <a:spcBef>
        <a:spcPct val="0"/>
      </a:spcBef>
      <a:spcAft>
        <a:spcPct val="0"/>
      </a:spcAft>
      <a:buClr>
        <a:schemeClr val="accent1"/>
      </a:buClr>
      <a:buFont typeface="Wingdings" pitchFamily="2" charset="2"/>
      <a:defRPr kumimoji="1" sz="1200" kern="1200">
        <a:solidFill>
          <a:schemeClr val="tx1"/>
        </a:solidFill>
        <a:latin typeface="微软雅黑" pitchFamily="34" charset="-122"/>
        <a:ea typeface="微软雅黑" pitchFamily="34" charset="-122"/>
        <a:cs typeface="+mn-cs"/>
      </a:defRPr>
    </a:lvl3pPr>
    <a:lvl4pPr marL="1371600" algn="ctr" rtl="0" fontAlgn="base">
      <a:spcBef>
        <a:spcPct val="0"/>
      </a:spcBef>
      <a:spcAft>
        <a:spcPct val="0"/>
      </a:spcAft>
      <a:buClr>
        <a:schemeClr val="accent1"/>
      </a:buClr>
      <a:buFont typeface="Wingdings" pitchFamily="2" charset="2"/>
      <a:defRPr kumimoji="1" sz="1200" kern="1200">
        <a:solidFill>
          <a:schemeClr val="tx1"/>
        </a:solidFill>
        <a:latin typeface="微软雅黑" pitchFamily="34" charset="-122"/>
        <a:ea typeface="微软雅黑" pitchFamily="34" charset="-122"/>
        <a:cs typeface="+mn-cs"/>
      </a:defRPr>
    </a:lvl4pPr>
    <a:lvl5pPr marL="1828800" algn="ctr" rtl="0" fontAlgn="base">
      <a:spcBef>
        <a:spcPct val="0"/>
      </a:spcBef>
      <a:spcAft>
        <a:spcPct val="0"/>
      </a:spcAft>
      <a:buClr>
        <a:schemeClr val="accent1"/>
      </a:buClr>
      <a:buFont typeface="Wingdings" pitchFamily="2" charset="2"/>
      <a:defRPr kumimoji="1" sz="1200" kern="1200">
        <a:solidFill>
          <a:schemeClr val="tx1"/>
        </a:solidFill>
        <a:latin typeface="微软雅黑" pitchFamily="34" charset="-122"/>
        <a:ea typeface="微软雅黑" pitchFamily="34" charset="-122"/>
        <a:cs typeface="+mn-cs"/>
      </a:defRPr>
    </a:lvl5pPr>
    <a:lvl6pPr marL="2286000" algn="l" defTabSz="914400" rtl="0" eaLnBrk="1" latinLnBrk="0" hangingPunct="1">
      <a:defRPr kumimoji="1" sz="1200" kern="1200">
        <a:solidFill>
          <a:schemeClr val="tx1"/>
        </a:solidFill>
        <a:latin typeface="微软雅黑" pitchFamily="34" charset="-122"/>
        <a:ea typeface="微软雅黑" pitchFamily="34" charset="-122"/>
        <a:cs typeface="+mn-cs"/>
      </a:defRPr>
    </a:lvl6pPr>
    <a:lvl7pPr marL="2743200" algn="l" defTabSz="914400" rtl="0" eaLnBrk="1" latinLnBrk="0" hangingPunct="1">
      <a:defRPr kumimoji="1" sz="1200" kern="1200">
        <a:solidFill>
          <a:schemeClr val="tx1"/>
        </a:solidFill>
        <a:latin typeface="微软雅黑" pitchFamily="34" charset="-122"/>
        <a:ea typeface="微软雅黑" pitchFamily="34" charset="-122"/>
        <a:cs typeface="+mn-cs"/>
      </a:defRPr>
    </a:lvl7pPr>
    <a:lvl8pPr marL="3200400" algn="l" defTabSz="914400" rtl="0" eaLnBrk="1" latinLnBrk="0" hangingPunct="1">
      <a:defRPr kumimoji="1" sz="1200" kern="1200">
        <a:solidFill>
          <a:schemeClr val="tx1"/>
        </a:solidFill>
        <a:latin typeface="微软雅黑" pitchFamily="34" charset="-122"/>
        <a:ea typeface="微软雅黑" pitchFamily="34" charset="-122"/>
        <a:cs typeface="+mn-cs"/>
      </a:defRPr>
    </a:lvl8pPr>
    <a:lvl9pPr marL="3657600" algn="l" defTabSz="914400" rtl="0" eaLnBrk="1" latinLnBrk="0" hangingPunct="1">
      <a:defRPr kumimoji="1" sz="1200" kern="1200">
        <a:solidFill>
          <a:schemeClr val="tx1"/>
        </a:solidFill>
        <a:latin typeface="微软雅黑" pitchFamily="34" charset="-122"/>
        <a:ea typeface="微软雅黑"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00"/>
    <a:srgbClr val="EE0A9D"/>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75" autoAdjust="0"/>
    <p:restoredTop sz="72483" autoAdjust="0"/>
  </p:normalViewPr>
  <p:slideViewPr>
    <p:cSldViewPr>
      <p:cViewPr>
        <p:scale>
          <a:sx n="75" d="100"/>
          <a:sy n="75" d="100"/>
        </p:scale>
        <p:origin x="-1206" y="-3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33" d="100"/>
        <a:sy n="33" d="100"/>
      </p:scale>
      <p:origin x="0" y="0"/>
    </p:cViewPr>
  </p:sorterViewPr>
  <p:notesViewPr>
    <p:cSldViewPr>
      <p:cViewPr varScale="1">
        <p:scale>
          <a:sx n="75" d="100"/>
          <a:sy n="75" d="100"/>
        </p:scale>
        <p:origin x="-222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E31064-D048-4D23-93D1-0F0118053630}" type="doc">
      <dgm:prSet loTypeId="urn:microsoft.com/office/officeart/2005/8/layout/list1" loCatId="list" qsTypeId="urn:microsoft.com/office/officeart/2005/8/quickstyle/simple1" qsCatId="simple" csTypeId="urn:microsoft.com/office/officeart/2005/8/colors/accent2_5" csCatId="accent2" phldr="1"/>
      <dgm:spPr/>
      <dgm:t>
        <a:bodyPr/>
        <a:lstStyle/>
        <a:p>
          <a:endParaRPr lang="zh-CN" altLang="en-US"/>
        </a:p>
      </dgm:t>
    </dgm:pt>
    <dgm:pt modelId="{734AE07E-1DDD-4F90-86F3-51632E62FE44}">
      <dgm:prSet phldrT="[文本]"/>
      <dgm:spPr/>
      <dgm:t>
        <a:bodyPr/>
        <a:lstStyle/>
        <a:p>
          <a:r>
            <a:rPr lang="zh-CN" altLang="en-US" dirty="0" smtClean="0">
              <a:latin typeface="微软雅黑" pitchFamily="34" charset="-122"/>
              <a:ea typeface="微软雅黑" pitchFamily="34" charset="-122"/>
            </a:rPr>
            <a:t>工作总结</a:t>
          </a:r>
          <a:endParaRPr lang="zh-CN" altLang="en-US" dirty="0">
            <a:latin typeface="微软雅黑" pitchFamily="34" charset="-122"/>
            <a:ea typeface="微软雅黑" pitchFamily="34" charset="-122"/>
          </a:endParaRPr>
        </a:p>
      </dgm:t>
    </dgm:pt>
    <dgm:pt modelId="{1EF41CB4-82F0-42F2-86CE-651E3AD62875}" type="parTrans" cxnId="{5F233342-BC98-4799-977E-951C5DE8ED3C}">
      <dgm:prSet/>
      <dgm:spPr/>
      <dgm:t>
        <a:bodyPr/>
        <a:lstStyle/>
        <a:p>
          <a:endParaRPr lang="zh-CN" altLang="en-US">
            <a:latin typeface="微软雅黑" pitchFamily="34" charset="-122"/>
            <a:ea typeface="微软雅黑" pitchFamily="34" charset="-122"/>
          </a:endParaRPr>
        </a:p>
      </dgm:t>
    </dgm:pt>
    <dgm:pt modelId="{8DAB1E6E-3ECB-4B91-93DE-5FDB24CA8D5F}" type="sibTrans" cxnId="{5F233342-BC98-4799-977E-951C5DE8ED3C}">
      <dgm:prSet/>
      <dgm:spPr/>
      <dgm:t>
        <a:bodyPr/>
        <a:lstStyle/>
        <a:p>
          <a:endParaRPr lang="zh-CN" altLang="en-US">
            <a:latin typeface="微软雅黑" pitchFamily="34" charset="-122"/>
            <a:ea typeface="微软雅黑" pitchFamily="34" charset="-122"/>
          </a:endParaRPr>
        </a:p>
      </dgm:t>
    </dgm:pt>
    <dgm:pt modelId="{28896A9C-7BA6-4756-94AA-24B47D10F81F}">
      <dgm:prSet phldrT="[文本]"/>
      <dgm:spPr/>
      <dgm:t>
        <a:bodyPr/>
        <a:lstStyle/>
        <a:p>
          <a:r>
            <a:rPr lang="en-US" altLang="zh-CN" dirty="0" smtClean="0">
              <a:latin typeface="微软雅黑" pitchFamily="34" charset="-122"/>
              <a:ea typeface="微软雅黑" pitchFamily="34" charset="-122"/>
            </a:rPr>
            <a:t>2016</a:t>
          </a:r>
          <a:r>
            <a:rPr lang="zh-CN" altLang="en-US" dirty="0" smtClean="0">
              <a:latin typeface="微软雅黑" pitchFamily="34" charset="-122"/>
              <a:ea typeface="微软雅黑" pitchFamily="34" charset="-122"/>
            </a:rPr>
            <a:t>工作总结</a:t>
          </a:r>
          <a:endParaRPr lang="zh-CN" altLang="en-US" dirty="0">
            <a:latin typeface="微软雅黑" pitchFamily="34" charset="-122"/>
            <a:ea typeface="微软雅黑" pitchFamily="34" charset="-122"/>
          </a:endParaRPr>
        </a:p>
      </dgm:t>
    </dgm:pt>
    <dgm:pt modelId="{0C379889-DB48-42B1-AD7D-BAFE4E964EDE}" type="parTrans" cxnId="{F33B23A5-4152-4AF1-A19C-19E8233AE042}">
      <dgm:prSet/>
      <dgm:spPr/>
      <dgm:t>
        <a:bodyPr/>
        <a:lstStyle/>
        <a:p>
          <a:endParaRPr lang="zh-CN" altLang="en-US">
            <a:latin typeface="微软雅黑" pitchFamily="34" charset="-122"/>
            <a:ea typeface="微软雅黑" pitchFamily="34" charset="-122"/>
          </a:endParaRPr>
        </a:p>
      </dgm:t>
    </dgm:pt>
    <dgm:pt modelId="{F6535379-698D-4400-AAD2-7FE6A0F67BED}" type="sibTrans" cxnId="{F33B23A5-4152-4AF1-A19C-19E8233AE042}">
      <dgm:prSet/>
      <dgm:spPr/>
      <dgm:t>
        <a:bodyPr/>
        <a:lstStyle/>
        <a:p>
          <a:endParaRPr lang="zh-CN" altLang="en-US">
            <a:latin typeface="微软雅黑" pitchFamily="34" charset="-122"/>
            <a:ea typeface="微软雅黑" pitchFamily="34" charset="-122"/>
          </a:endParaRPr>
        </a:p>
      </dgm:t>
    </dgm:pt>
    <dgm:pt modelId="{5EBECB19-515C-46B3-A991-E8077B45C4BF}">
      <dgm:prSet phldrT="[文本]"/>
      <dgm:spPr/>
      <dgm:t>
        <a:bodyPr/>
        <a:lstStyle/>
        <a:p>
          <a:r>
            <a:rPr lang="en-US" altLang="zh-CN" dirty="0" smtClean="0">
              <a:latin typeface="微软雅黑" pitchFamily="34" charset="-122"/>
              <a:ea typeface="微软雅黑" pitchFamily="34" charset="-122"/>
            </a:rPr>
            <a:t>2017</a:t>
          </a:r>
          <a:r>
            <a:rPr lang="zh-CN" altLang="en-US" dirty="0" smtClean="0">
              <a:latin typeface="微软雅黑" pitchFamily="34" charset="-122"/>
              <a:ea typeface="微软雅黑" pitchFamily="34" charset="-122"/>
            </a:rPr>
            <a:t>工作</a:t>
          </a:r>
          <a:r>
            <a:rPr lang="zh-CN" altLang="en-US" dirty="0" smtClean="0">
              <a:latin typeface="微软雅黑" pitchFamily="34" charset="-122"/>
              <a:ea typeface="微软雅黑" pitchFamily="34" charset="-122"/>
            </a:rPr>
            <a:t>计划</a:t>
          </a:r>
          <a:endParaRPr lang="zh-CN" altLang="en-US" dirty="0">
            <a:latin typeface="微软雅黑" pitchFamily="34" charset="-122"/>
            <a:ea typeface="微软雅黑" pitchFamily="34" charset="-122"/>
          </a:endParaRPr>
        </a:p>
      </dgm:t>
    </dgm:pt>
    <dgm:pt modelId="{9A38B0B7-D425-40D8-9B6E-4A86B5B1D5F4}" type="parTrans" cxnId="{79AA082A-DFA0-4743-B903-964ED5B0DFC9}">
      <dgm:prSet/>
      <dgm:spPr/>
      <dgm:t>
        <a:bodyPr/>
        <a:lstStyle/>
        <a:p>
          <a:endParaRPr lang="zh-CN" altLang="en-US">
            <a:latin typeface="微软雅黑" pitchFamily="34" charset="-122"/>
            <a:ea typeface="微软雅黑" pitchFamily="34" charset="-122"/>
          </a:endParaRPr>
        </a:p>
      </dgm:t>
    </dgm:pt>
    <dgm:pt modelId="{CE3C6AB5-BAE9-4FAD-83DF-D88B9852D352}" type="sibTrans" cxnId="{79AA082A-DFA0-4743-B903-964ED5B0DFC9}">
      <dgm:prSet/>
      <dgm:spPr/>
      <dgm:t>
        <a:bodyPr/>
        <a:lstStyle/>
        <a:p>
          <a:endParaRPr lang="zh-CN" altLang="en-US">
            <a:latin typeface="微软雅黑" pitchFamily="34" charset="-122"/>
            <a:ea typeface="微软雅黑" pitchFamily="34" charset="-122"/>
          </a:endParaRPr>
        </a:p>
      </dgm:t>
    </dgm:pt>
    <dgm:pt modelId="{DD5606F0-C6EF-46A2-B3B6-C1D6AC42DA58}">
      <dgm:prSet phldrT="[文本]"/>
      <dgm:spPr>
        <a:ln>
          <a:solidFill>
            <a:schemeClr val="accent1"/>
          </a:solidFill>
        </a:ln>
      </dgm:spPr>
      <dgm:t>
        <a:bodyPr/>
        <a:lstStyle/>
        <a:p>
          <a:r>
            <a:rPr lang="zh-CN" altLang="en-US" b="1" dirty="0" smtClean="0">
              <a:latin typeface="微软雅黑" pitchFamily="34" charset="-122"/>
              <a:ea typeface="微软雅黑" pitchFamily="34" charset="-122"/>
            </a:rPr>
            <a:t>概述</a:t>
          </a:r>
          <a:endParaRPr lang="zh-CN" altLang="en-US" b="1" dirty="0">
            <a:latin typeface="微软雅黑" pitchFamily="34" charset="-122"/>
            <a:ea typeface="微软雅黑" pitchFamily="34" charset="-122"/>
          </a:endParaRPr>
        </a:p>
      </dgm:t>
    </dgm:pt>
    <dgm:pt modelId="{B3A4EC6A-5FFF-4E7C-940C-02AF038E529F}" type="parTrans" cxnId="{D4B46909-1DF1-4C39-B320-63D443AC2608}">
      <dgm:prSet/>
      <dgm:spPr/>
      <dgm:t>
        <a:bodyPr/>
        <a:lstStyle/>
        <a:p>
          <a:endParaRPr lang="zh-CN" altLang="en-US"/>
        </a:p>
      </dgm:t>
    </dgm:pt>
    <dgm:pt modelId="{07D7B3F8-71DD-4A87-AEBF-E9BF23B0CA18}" type="sibTrans" cxnId="{D4B46909-1DF1-4C39-B320-63D443AC2608}">
      <dgm:prSet/>
      <dgm:spPr/>
      <dgm:t>
        <a:bodyPr/>
        <a:lstStyle/>
        <a:p>
          <a:endParaRPr lang="zh-CN" altLang="en-US"/>
        </a:p>
      </dgm:t>
    </dgm:pt>
    <dgm:pt modelId="{DEF1B574-E70B-4F0D-91BB-8E49B3BB6B58}">
      <dgm:prSet phldrT="[文本]"/>
      <dgm:spPr>
        <a:ln>
          <a:solidFill>
            <a:schemeClr val="accent1">
              <a:alpha val="90000"/>
            </a:schemeClr>
          </a:solidFill>
        </a:ln>
      </dgm:spPr>
      <dgm:t>
        <a:bodyPr/>
        <a:lstStyle/>
        <a:p>
          <a:r>
            <a:rPr lang="zh-CN" altLang="en-US" b="1" dirty="0" smtClean="0">
              <a:latin typeface="微软雅黑" pitchFamily="34" charset="-122"/>
              <a:ea typeface="微软雅黑" pitchFamily="34" charset="-122"/>
            </a:rPr>
            <a:t>系统概况</a:t>
          </a:r>
          <a:endParaRPr lang="zh-CN" altLang="en-US" b="1" dirty="0">
            <a:latin typeface="微软雅黑" pitchFamily="34" charset="-122"/>
            <a:ea typeface="微软雅黑" pitchFamily="34" charset="-122"/>
          </a:endParaRPr>
        </a:p>
      </dgm:t>
    </dgm:pt>
    <dgm:pt modelId="{75F2EB4E-A7A4-447D-8446-1ECECE5D4545}" type="parTrans" cxnId="{21D70C28-865C-4451-AF42-C6A778C75690}">
      <dgm:prSet/>
      <dgm:spPr/>
      <dgm:t>
        <a:bodyPr/>
        <a:lstStyle/>
        <a:p>
          <a:endParaRPr lang="zh-CN" altLang="en-US"/>
        </a:p>
      </dgm:t>
    </dgm:pt>
    <dgm:pt modelId="{8BB32AB7-9C5E-4461-8838-8F406B70AC85}" type="sibTrans" cxnId="{21D70C28-865C-4451-AF42-C6A778C75690}">
      <dgm:prSet/>
      <dgm:spPr/>
      <dgm:t>
        <a:bodyPr/>
        <a:lstStyle/>
        <a:p>
          <a:endParaRPr lang="zh-CN" altLang="en-US"/>
        </a:p>
      </dgm:t>
    </dgm:pt>
    <dgm:pt modelId="{AB25032A-5938-4E8F-8602-5638B91F8E5F}">
      <dgm:prSet phldrT="[文本]"/>
      <dgm:spPr>
        <a:ln>
          <a:solidFill>
            <a:schemeClr val="accent1">
              <a:alpha val="90000"/>
            </a:schemeClr>
          </a:solidFill>
        </a:ln>
      </dgm:spPr>
      <dgm:t>
        <a:bodyPr/>
        <a:lstStyle/>
        <a:p>
          <a:r>
            <a:rPr lang="zh-CN" altLang="en-US" b="1" dirty="0" smtClean="0">
              <a:latin typeface="微软雅黑" pitchFamily="34" charset="-122"/>
              <a:ea typeface="微软雅黑" pitchFamily="34" charset="-122"/>
            </a:rPr>
            <a:t>项目工作内容</a:t>
          </a:r>
          <a:endParaRPr lang="zh-CN" altLang="en-US" b="1" dirty="0">
            <a:latin typeface="微软雅黑" pitchFamily="34" charset="-122"/>
            <a:ea typeface="微软雅黑" pitchFamily="34" charset="-122"/>
          </a:endParaRPr>
        </a:p>
      </dgm:t>
    </dgm:pt>
    <dgm:pt modelId="{2219C07F-B51F-4D46-8F9D-727C8C09B1DD}" type="parTrans" cxnId="{E746C08E-7447-4B2D-AFA2-29A1F709D480}">
      <dgm:prSet/>
      <dgm:spPr/>
      <dgm:t>
        <a:bodyPr/>
        <a:lstStyle/>
        <a:p>
          <a:endParaRPr lang="zh-CN" altLang="en-US"/>
        </a:p>
      </dgm:t>
    </dgm:pt>
    <dgm:pt modelId="{FF5C7ED3-9B05-469F-8B4B-2691F4A9ADE0}" type="sibTrans" cxnId="{E746C08E-7447-4B2D-AFA2-29A1F709D480}">
      <dgm:prSet/>
      <dgm:spPr/>
      <dgm:t>
        <a:bodyPr/>
        <a:lstStyle/>
        <a:p>
          <a:endParaRPr lang="zh-CN" altLang="en-US"/>
        </a:p>
      </dgm:t>
    </dgm:pt>
    <dgm:pt modelId="{174F5B47-62BC-4D9B-A0FB-0B769B8A9948}">
      <dgm:prSet phldrT="[文本]"/>
      <dgm:spPr/>
      <dgm:t>
        <a:bodyPr/>
        <a:lstStyle/>
        <a:p>
          <a:r>
            <a:rPr lang="zh-CN" altLang="en-US" dirty="0" smtClean="0">
              <a:latin typeface="微软雅黑" pitchFamily="34" charset="-122"/>
              <a:ea typeface="微软雅黑" pitchFamily="34" charset="-122"/>
            </a:rPr>
            <a:t>资源分配</a:t>
          </a:r>
          <a:endParaRPr lang="zh-CN" altLang="en-US" dirty="0">
            <a:latin typeface="微软雅黑" pitchFamily="34" charset="-122"/>
            <a:ea typeface="微软雅黑" pitchFamily="34" charset="-122"/>
          </a:endParaRPr>
        </a:p>
      </dgm:t>
    </dgm:pt>
    <dgm:pt modelId="{85635F06-9217-40E5-B995-9CCC50021D98}" type="parTrans" cxnId="{3DC6BE26-F4AB-49A1-8536-DAB1865C70C5}">
      <dgm:prSet/>
      <dgm:spPr/>
      <dgm:t>
        <a:bodyPr/>
        <a:lstStyle/>
        <a:p>
          <a:endParaRPr lang="zh-CN" altLang="en-US"/>
        </a:p>
      </dgm:t>
    </dgm:pt>
    <dgm:pt modelId="{07417D30-971F-4E1A-BC1F-62F0C0D395A4}" type="sibTrans" cxnId="{3DC6BE26-F4AB-49A1-8536-DAB1865C70C5}">
      <dgm:prSet/>
      <dgm:spPr/>
      <dgm:t>
        <a:bodyPr/>
        <a:lstStyle/>
        <a:p>
          <a:endParaRPr lang="zh-CN" altLang="en-US"/>
        </a:p>
      </dgm:t>
    </dgm:pt>
    <dgm:pt modelId="{53380878-2DEE-4497-8FE6-B77D7E52F332}">
      <dgm:prSet phldrT="[文本]"/>
      <dgm:spPr/>
      <dgm:t>
        <a:bodyPr/>
        <a:lstStyle/>
        <a:p>
          <a:r>
            <a:rPr lang="zh-CN" altLang="en-US" dirty="0" smtClean="0">
              <a:latin typeface="微软雅黑" pitchFamily="34" charset="-122"/>
              <a:ea typeface="微软雅黑" pitchFamily="34" charset="-122"/>
            </a:rPr>
            <a:t>运维工作资源分配</a:t>
          </a:r>
          <a:endParaRPr lang="zh-CN" altLang="en-US" dirty="0">
            <a:latin typeface="微软雅黑" pitchFamily="34" charset="-122"/>
            <a:ea typeface="微软雅黑" pitchFamily="34" charset="-122"/>
          </a:endParaRPr>
        </a:p>
      </dgm:t>
    </dgm:pt>
    <dgm:pt modelId="{417CAB39-F4B0-4B3E-9E8C-DF5D458B901A}" type="parTrans" cxnId="{727E38EF-226B-41C8-80BD-0B6622B0BAEC}">
      <dgm:prSet/>
      <dgm:spPr/>
      <dgm:t>
        <a:bodyPr/>
        <a:lstStyle/>
        <a:p>
          <a:endParaRPr lang="zh-CN" altLang="en-US"/>
        </a:p>
      </dgm:t>
    </dgm:pt>
    <dgm:pt modelId="{CC368884-D0BE-44AA-A8EE-793D54B1B750}" type="sibTrans" cxnId="{727E38EF-226B-41C8-80BD-0B6622B0BAEC}">
      <dgm:prSet/>
      <dgm:spPr/>
      <dgm:t>
        <a:bodyPr/>
        <a:lstStyle/>
        <a:p>
          <a:endParaRPr lang="zh-CN" altLang="en-US"/>
        </a:p>
      </dgm:t>
    </dgm:pt>
    <dgm:pt modelId="{F53EC32A-963A-4D93-9DA7-B8D3DE8C861D}">
      <dgm:prSet phldrT="[文本]"/>
      <dgm:spPr/>
      <dgm:t>
        <a:bodyPr/>
        <a:lstStyle/>
        <a:p>
          <a:r>
            <a:rPr lang="zh-CN" altLang="en-US" dirty="0" smtClean="0">
              <a:latin typeface="微软雅黑" pitchFamily="34" charset="-122"/>
              <a:ea typeface="微软雅黑" pitchFamily="34" charset="-122"/>
            </a:rPr>
            <a:t>开发工作资源分配</a:t>
          </a:r>
          <a:endParaRPr lang="zh-CN" altLang="en-US" dirty="0">
            <a:latin typeface="微软雅黑" pitchFamily="34" charset="-122"/>
            <a:ea typeface="微软雅黑" pitchFamily="34" charset="-122"/>
          </a:endParaRPr>
        </a:p>
      </dgm:t>
    </dgm:pt>
    <dgm:pt modelId="{7DCBD9CA-13F1-4C73-9A65-D9BD5D48F24F}" type="parTrans" cxnId="{74D36FCC-5FF5-4F16-8F3B-1674B46E4A5E}">
      <dgm:prSet/>
      <dgm:spPr/>
      <dgm:t>
        <a:bodyPr/>
        <a:lstStyle/>
        <a:p>
          <a:endParaRPr lang="zh-CN" altLang="en-US"/>
        </a:p>
      </dgm:t>
    </dgm:pt>
    <dgm:pt modelId="{4CE36A68-1E65-425D-9EC0-E6CFEE5D637A}" type="sibTrans" cxnId="{74D36FCC-5FF5-4F16-8F3B-1674B46E4A5E}">
      <dgm:prSet/>
      <dgm:spPr/>
      <dgm:t>
        <a:bodyPr/>
        <a:lstStyle/>
        <a:p>
          <a:endParaRPr lang="zh-CN" altLang="en-US"/>
        </a:p>
      </dgm:t>
    </dgm:pt>
    <dgm:pt modelId="{DA6FFA21-4FA0-4241-8BC5-01F1DEF00DDB}" type="pres">
      <dgm:prSet presAssocID="{34E31064-D048-4D23-93D1-0F0118053630}" presName="linear" presStyleCnt="0">
        <dgm:presLayoutVars>
          <dgm:dir/>
          <dgm:animLvl val="lvl"/>
          <dgm:resizeHandles val="exact"/>
        </dgm:presLayoutVars>
      </dgm:prSet>
      <dgm:spPr/>
      <dgm:t>
        <a:bodyPr/>
        <a:lstStyle/>
        <a:p>
          <a:endParaRPr lang="zh-CN" altLang="en-US"/>
        </a:p>
      </dgm:t>
    </dgm:pt>
    <dgm:pt modelId="{15D254EB-363E-4551-AE64-32B31146964B}" type="pres">
      <dgm:prSet presAssocID="{DD5606F0-C6EF-46A2-B3B6-C1D6AC42DA58}" presName="parentLin" presStyleCnt="0"/>
      <dgm:spPr/>
    </dgm:pt>
    <dgm:pt modelId="{60AB6179-BFBB-477C-8080-A0D1C0C2079A}" type="pres">
      <dgm:prSet presAssocID="{DD5606F0-C6EF-46A2-B3B6-C1D6AC42DA58}" presName="parentLeftMargin" presStyleLbl="node1" presStyleIdx="0" presStyleCnt="3"/>
      <dgm:spPr/>
      <dgm:t>
        <a:bodyPr/>
        <a:lstStyle/>
        <a:p>
          <a:endParaRPr lang="zh-CN" altLang="en-US"/>
        </a:p>
      </dgm:t>
    </dgm:pt>
    <dgm:pt modelId="{9C4386A1-5C72-47C7-98EB-2A9C1172FAB5}" type="pres">
      <dgm:prSet presAssocID="{DD5606F0-C6EF-46A2-B3B6-C1D6AC42DA58}" presName="parentText" presStyleLbl="node1" presStyleIdx="0" presStyleCnt="3">
        <dgm:presLayoutVars>
          <dgm:chMax val="0"/>
          <dgm:bulletEnabled val="1"/>
        </dgm:presLayoutVars>
      </dgm:prSet>
      <dgm:spPr/>
      <dgm:t>
        <a:bodyPr/>
        <a:lstStyle/>
        <a:p>
          <a:endParaRPr lang="zh-CN" altLang="en-US"/>
        </a:p>
      </dgm:t>
    </dgm:pt>
    <dgm:pt modelId="{E1D69960-073F-4F7E-9B93-7E50E51D6F96}" type="pres">
      <dgm:prSet presAssocID="{DD5606F0-C6EF-46A2-B3B6-C1D6AC42DA58}" presName="negativeSpace" presStyleCnt="0"/>
      <dgm:spPr/>
    </dgm:pt>
    <dgm:pt modelId="{263E1827-BAAF-4724-852D-0FF1D172F676}" type="pres">
      <dgm:prSet presAssocID="{DD5606F0-C6EF-46A2-B3B6-C1D6AC42DA58}" presName="childText" presStyleLbl="conFgAcc1" presStyleIdx="0" presStyleCnt="3">
        <dgm:presLayoutVars>
          <dgm:bulletEnabled val="1"/>
        </dgm:presLayoutVars>
      </dgm:prSet>
      <dgm:spPr/>
      <dgm:t>
        <a:bodyPr/>
        <a:lstStyle/>
        <a:p>
          <a:endParaRPr lang="zh-CN" altLang="en-US"/>
        </a:p>
      </dgm:t>
    </dgm:pt>
    <dgm:pt modelId="{FA97D36B-EAEC-454A-89DF-EEB15AED14C3}" type="pres">
      <dgm:prSet presAssocID="{07D7B3F8-71DD-4A87-AEBF-E9BF23B0CA18}" presName="spaceBetweenRectangles" presStyleCnt="0"/>
      <dgm:spPr/>
    </dgm:pt>
    <dgm:pt modelId="{9E91DD00-17E0-4371-99D1-C168633DAFCE}" type="pres">
      <dgm:prSet presAssocID="{734AE07E-1DDD-4F90-86F3-51632E62FE44}" presName="parentLin" presStyleCnt="0"/>
      <dgm:spPr/>
    </dgm:pt>
    <dgm:pt modelId="{A3CD2FD2-F724-4402-84E2-1C10F1A60B45}" type="pres">
      <dgm:prSet presAssocID="{734AE07E-1DDD-4F90-86F3-51632E62FE44}" presName="parentLeftMargin" presStyleLbl="node1" presStyleIdx="0" presStyleCnt="3"/>
      <dgm:spPr/>
      <dgm:t>
        <a:bodyPr/>
        <a:lstStyle/>
        <a:p>
          <a:endParaRPr lang="zh-CN" altLang="en-US"/>
        </a:p>
      </dgm:t>
    </dgm:pt>
    <dgm:pt modelId="{8454D3E0-FB30-4FE6-9C5F-7D820518941E}" type="pres">
      <dgm:prSet presAssocID="{734AE07E-1DDD-4F90-86F3-51632E62FE44}" presName="parentText" presStyleLbl="node1" presStyleIdx="1" presStyleCnt="3">
        <dgm:presLayoutVars>
          <dgm:chMax val="0"/>
          <dgm:bulletEnabled val="1"/>
        </dgm:presLayoutVars>
      </dgm:prSet>
      <dgm:spPr/>
      <dgm:t>
        <a:bodyPr/>
        <a:lstStyle/>
        <a:p>
          <a:endParaRPr lang="zh-CN" altLang="en-US"/>
        </a:p>
      </dgm:t>
    </dgm:pt>
    <dgm:pt modelId="{F3110304-E002-4D1C-9284-37F17996F215}" type="pres">
      <dgm:prSet presAssocID="{734AE07E-1DDD-4F90-86F3-51632E62FE44}" presName="negativeSpace" presStyleCnt="0"/>
      <dgm:spPr/>
    </dgm:pt>
    <dgm:pt modelId="{245140C4-262B-4953-80E8-E9798A70ED8C}" type="pres">
      <dgm:prSet presAssocID="{734AE07E-1DDD-4F90-86F3-51632E62FE44}" presName="childText" presStyleLbl="conFgAcc1" presStyleIdx="1" presStyleCnt="3">
        <dgm:presLayoutVars>
          <dgm:bulletEnabled val="1"/>
        </dgm:presLayoutVars>
      </dgm:prSet>
      <dgm:spPr/>
      <dgm:t>
        <a:bodyPr/>
        <a:lstStyle/>
        <a:p>
          <a:endParaRPr lang="zh-CN" altLang="en-US"/>
        </a:p>
      </dgm:t>
    </dgm:pt>
    <dgm:pt modelId="{B9DE19C8-7B16-4024-98E9-B48E1071E839}" type="pres">
      <dgm:prSet presAssocID="{8DAB1E6E-3ECB-4B91-93DE-5FDB24CA8D5F}" presName="spaceBetweenRectangles" presStyleCnt="0"/>
      <dgm:spPr/>
    </dgm:pt>
    <dgm:pt modelId="{4D150F61-6959-43C5-8E7A-46E00D6DC1F8}" type="pres">
      <dgm:prSet presAssocID="{174F5B47-62BC-4D9B-A0FB-0B769B8A9948}" presName="parentLin" presStyleCnt="0"/>
      <dgm:spPr/>
    </dgm:pt>
    <dgm:pt modelId="{75FD7A60-34D8-4ED2-8F78-8EA867443483}" type="pres">
      <dgm:prSet presAssocID="{174F5B47-62BC-4D9B-A0FB-0B769B8A9948}" presName="parentLeftMargin" presStyleLbl="node1" presStyleIdx="1" presStyleCnt="3"/>
      <dgm:spPr/>
      <dgm:t>
        <a:bodyPr/>
        <a:lstStyle/>
        <a:p>
          <a:endParaRPr lang="zh-CN" altLang="en-US"/>
        </a:p>
      </dgm:t>
    </dgm:pt>
    <dgm:pt modelId="{B22E17C0-8E5F-4703-B848-B21E809F5A6D}" type="pres">
      <dgm:prSet presAssocID="{174F5B47-62BC-4D9B-A0FB-0B769B8A9948}" presName="parentText" presStyleLbl="node1" presStyleIdx="2" presStyleCnt="3">
        <dgm:presLayoutVars>
          <dgm:chMax val="0"/>
          <dgm:bulletEnabled val="1"/>
        </dgm:presLayoutVars>
      </dgm:prSet>
      <dgm:spPr/>
      <dgm:t>
        <a:bodyPr/>
        <a:lstStyle/>
        <a:p>
          <a:endParaRPr lang="zh-CN" altLang="en-US"/>
        </a:p>
      </dgm:t>
    </dgm:pt>
    <dgm:pt modelId="{58214D49-FB4C-4C30-9A4F-45468EF8464D}" type="pres">
      <dgm:prSet presAssocID="{174F5B47-62BC-4D9B-A0FB-0B769B8A9948}" presName="negativeSpace" presStyleCnt="0"/>
      <dgm:spPr/>
    </dgm:pt>
    <dgm:pt modelId="{1BFD8759-AF26-4E44-BC38-ED17F646169A}" type="pres">
      <dgm:prSet presAssocID="{174F5B47-62BC-4D9B-A0FB-0B769B8A9948}" presName="childText" presStyleLbl="conFgAcc1" presStyleIdx="2" presStyleCnt="3">
        <dgm:presLayoutVars>
          <dgm:bulletEnabled val="1"/>
        </dgm:presLayoutVars>
      </dgm:prSet>
      <dgm:spPr/>
      <dgm:t>
        <a:bodyPr/>
        <a:lstStyle/>
        <a:p>
          <a:endParaRPr lang="zh-CN" altLang="en-US"/>
        </a:p>
      </dgm:t>
    </dgm:pt>
  </dgm:ptLst>
  <dgm:cxnLst>
    <dgm:cxn modelId="{1160EBB6-0E33-4818-A509-BD18C56C9868}" type="presOf" srcId="{28896A9C-7BA6-4756-94AA-24B47D10F81F}" destId="{245140C4-262B-4953-80E8-E9798A70ED8C}" srcOrd="0" destOrd="0" presId="urn:microsoft.com/office/officeart/2005/8/layout/list1"/>
    <dgm:cxn modelId="{302BA59F-9112-4E2A-A29D-4A042AA540EB}" type="presOf" srcId="{DD5606F0-C6EF-46A2-B3B6-C1D6AC42DA58}" destId="{60AB6179-BFBB-477C-8080-A0D1C0C2079A}" srcOrd="0" destOrd="0" presId="urn:microsoft.com/office/officeart/2005/8/layout/list1"/>
    <dgm:cxn modelId="{3DC6BE26-F4AB-49A1-8536-DAB1865C70C5}" srcId="{34E31064-D048-4D23-93D1-0F0118053630}" destId="{174F5B47-62BC-4D9B-A0FB-0B769B8A9948}" srcOrd="2" destOrd="0" parTransId="{85635F06-9217-40E5-B995-9CCC50021D98}" sibTransId="{07417D30-971F-4E1A-BC1F-62F0C0D395A4}"/>
    <dgm:cxn modelId="{21D70C28-865C-4451-AF42-C6A778C75690}" srcId="{DD5606F0-C6EF-46A2-B3B6-C1D6AC42DA58}" destId="{DEF1B574-E70B-4F0D-91BB-8E49B3BB6B58}" srcOrd="0" destOrd="0" parTransId="{75F2EB4E-A7A4-447D-8446-1ECECE5D4545}" sibTransId="{8BB32AB7-9C5E-4461-8838-8F406B70AC85}"/>
    <dgm:cxn modelId="{59EEDA26-B3BE-4A40-A671-0E13A0843B8A}" type="presOf" srcId="{174F5B47-62BC-4D9B-A0FB-0B769B8A9948}" destId="{75FD7A60-34D8-4ED2-8F78-8EA867443483}" srcOrd="0" destOrd="0" presId="urn:microsoft.com/office/officeart/2005/8/layout/list1"/>
    <dgm:cxn modelId="{53B10313-3FA0-4789-B9F1-DBDA168F3CD4}" type="presOf" srcId="{34E31064-D048-4D23-93D1-0F0118053630}" destId="{DA6FFA21-4FA0-4241-8BC5-01F1DEF00DDB}" srcOrd="0" destOrd="0" presId="urn:microsoft.com/office/officeart/2005/8/layout/list1"/>
    <dgm:cxn modelId="{43E750DB-E9ED-4440-888D-977BB3DB2B77}" type="presOf" srcId="{DEF1B574-E70B-4F0D-91BB-8E49B3BB6B58}" destId="{263E1827-BAAF-4724-852D-0FF1D172F676}" srcOrd="0" destOrd="0" presId="urn:microsoft.com/office/officeart/2005/8/layout/list1"/>
    <dgm:cxn modelId="{727E38EF-226B-41C8-80BD-0B6622B0BAEC}" srcId="{174F5B47-62BC-4D9B-A0FB-0B769B8A9948}" destId="{53380878-2DEE-4497-8FE6-B77D7E52F332}" srcOrd="0" destOrd="0" parTransId="{417CAB39-F4B0-4B3E-9E8C-DF5D458B901A}" sibTransId="{CC368884-D0BE-44AA-A8EE-793D54B1B750}"/>
    <dgm:cxn modelId="{F33B23A5-4152-4AF1-A19C-19E8233AE042}" srcId="{734AE07E-1DDD-4F90-86F3-51632E62FE44}" destId="{28896A9C-7BA6-4756-94AA-24B47D10F81F}" srcOrd="0" destOrd="0" parTransId="{0C379889-DB48-42B1-AD7D-BAFE4E964EDE}" sibTransId="{F6535379-698D-4400-AAD2-7FE6A0F67BED}"/>
    <dgm:cxn modelId="{D18E5201-65DA-4A88-9631-EC83FED9DF29}" type="presOf" srcId="{174F5B47-62BC-4D9B-A0FB-0B769B8A9948}" destId="{B22E17C0-8E5F-4703-B848-B21E809F5A6D}" srcOrd="1" destOrd="0" presId="urn:microsoft.com/office/officeart/2005/8/layout/list1"/>
    <dgm:cxn modelId="{17DA3501-D657-451B-9B92-21895913C5A6}" type="presOf" srcId="{734AE07E-1DDD-4F90-86F3-51632E62FE44}" destId="{A3CD2FD2-F724-4402-84E2-1C10F1A60B45}" srcOrd="0" destOrd="0" presId="urn:microsoft.com/office/officeart/2005/8/layout/list1"/>
    <dgm:cxn modelId="{D4B46909-1DF1-4C39-B320-63D443AC2608}" srcId="{34E31064-D048-4D23-93D1-0F0118053630}" destId="{DD5606F0-C6EF-46A2-B3B6-C1D6AC42DA58}" srcOrd="0" destOrd="0" parTransId="{B3A4EC6A-5FFF-4E7C-940C-02AF038E529F}" sibTransId="{07D7B3F8-71DD-4A87-AEBF-E9BF23B0CA18}"/>
    <dgm:cxn modelId="{74D36FCC-5FF5-4F16-8F3B-1674B46E4A5E}" srcId="{174F5B47-62BC-4D9B-A0FB-0B769B8A9948}" destId="{F53EC32A-963A-4D93-9DA7-B8D3DE8C861D}" srcOrd="1" destOrd="0" parTransId="{7DCBD9CA-13F1-4C73-9A65-D9BD5D48F24F}" sibTransId="{4CE36A68-1E65-425D-9EC0-E6CFEE5D637A}"/>
    <dgm:cxn modelId="{E7D4A2EA-8F86-4AF1-8CE8-CEE3327C22CF}" type="presOf" srcId="{734AE07E-1DDD-4F90-86F3-51632E62FE44}" destId="{8454D3E0-FB30-4FE6-9C5F-7D820518941E}" srcOrd="1" destOrd="0" presId="urn:microsoft.com/office/officeart/2005/8/layout/list1"/>
    <dgm:cxn modelId="{0FDB096C-5EFB-46C7-9766-3F35194CFE27}" type="presOf" srcId="{DD5606F0-C6EF-46A2-B3B6-C1D6AC42DA58}" destId="{9C4386A1-5C72-47C7-98EB-2A9C1172FAB5}" srcOrd="1" destOrd="0" presId="urn:microsoft.com/office/officeart/2005/8/layout/list1"/>
    <dgm:cxn modelId="{5A3A21C6-B2BA-4CC7-8B7F-B821423A64A2}" type="presOf" srcId="{F53EC32A-963A-4D93-9DA7-B8D3DE8C861D}" destId="{1BFD8759-AF26-4E44-BC38-ED17F646169A}" srcOrd="0" destOrd="1" presId="urn:microsoft.com/office/officeart/2005/8/layout/list1"/>
    <dgm:cxn modelId="{5F233342-BC98-4799-977E-951C5DE8ED3C}" srcId="{34E31064-D048-4D23-93D1-0F0118053630}" destId="{734AE07E-1DDD-4F90-86F3-51632E62FE44}" srcOrd="1" destOrd="0" parTransId="{1EF41CB4-82F0-42F2-86CE-651E3AD62875}" sibTransId="{8DAB1E6E-3ECB-4B91-93DE-5FDB24CA8D5F}"/>
    <dgm:cxn modelId="{F86C89E5-AF91-4131-8121-372E85C388C3}" type="presOf" srcId="{53380878-2DEE-4497-8FE6-B77D7E52F332}" destId="{1BFD8759-AF26-4E44-BC38-ED17F646169A}" srcOrd="0" destOrd="0" presId="urn:microsoft.com/office/officeart/2005/8/layout/list1"/>
    <dgm:cxn modelId="{1C434355-94F7-45D3-A400-E7E0409AC940}" type="presOf" srcId="{5EBECB19-515C-46B3-A991-E8077B45C4BF}" destId="{245140C4-262B-4953-80E8-E9798A70ED8C}" srcOrd="0" destOrd="1" presId="urn:microsoft.com/office/officeart/2005/8/layout/list1"/>
    <dgm:cxn modelId="{79AA082A-DFA0-4743-B903-964ED5B0DFC9}" srcId="{734AE07E-1DDD-4F90-86F3-51632E62FE44}" destId="{5EBECB19-515C-46B3-A991-E8077B45C4BF}" srcOrd="1" destOrd="0" parTransId="{9A38B0B7-D425-40D8-9B6E-4A86B5B1D5F4}" sibTransId="{CE3C6AB5-BAE9-4FAD-83DF-D88B9852D352}"/>
    <dgm:cxn modelId="{E746C08E-7447-4B2D-AFA2-29A1F709D480}" srcId="{DD5606F0-C6EF-46A2-B3B6-C1D6AC42DA58}" destId="{AB25032A-5938-4E8F-8602-5638B91F8E5F}" srcOrd="1" destOrd="0" parTransId="{2219C07F-B51F-4D46-8F9D-727C8C09B1DD}" sibTransId="{FF5C7ED3-9B05-469F-8B4B-2691F4A9ADE0}"/>
    <dgm:cxn modelId="{2DA01899-4A6D-478A-8087-B085F68AFDA5}" type="presOf" srcId="{AB25032A-5938-4E8F-8602-5638B91F8E5F}" destId="{263E1827-BAAF-4724-852D-0FF1D172F676}" srcOrd="0" destOrd="1" presId="urn:microsoft.com/office/officeart/2005/8/layout/list1"/>
    <dgm:cxn modelId="{E1B9939A-AB88-4CA8-8E08-382A2B45059C}" type="presParOf" srcId="{DA6FFA21-4FA0-4241-8BC5-01F1DEF00DDB}" destId="{15D254EB-363E-4551-AE64-32B31146964B}" srcOrd="0" destOrd="0" presId="urn:microsoft.com/office/officeart/2005/8/layout/list1"/>
    <dgm:cxn modelId="{A3DC85E8-ED55-4484-AF42-D2F3A412A8EF}" type="presParOf" srcId="{15D254EB-363E-4551-AE64-32B31146964B}" destId="{60AB6179-BFBB-477C-8080-A0D1C0C2079A}" srcOrd="0" destOrd="0" presId="urn:microsoft.com/office/officeart/2005/8/layout/list1"/>
    <dgm:cxn modelId="{EE443BD6-D489-4672-AC9F-DB3DCD24DBE8}" type="presParOf" srcId="{15D254EB-363E-4551-AE64-32B31146964B}" destId="{9C4386A1-5C72-47C7-98EB-2A9C1172FAB5}" srcOrd="1" destOrd="0" presId="urn:microsoft.com/office/officeart/2005/8/layout/list1"/>
    <dgm:cxn modelId="{6B72F98E-F3D9-4362-9913-A36D8C677E0D}" type="presParOf" srcId="{DA6FFA21-4FA0-4241-8BC5-01F1DEF00DDB}" destId="{E1D69960-073F-4F7E-9B93-7E50E51D6F96}" srcOrd="1" destOrd="0" presId="urn:microsoft.com/office/officeart/2005/8/layout/list1"/>
    <dgm:cxn modelId="{3AF9262D-B84C-4224-80A1-B6DACE39BBD6}" type="presParOf" srcId="{DA6FFA21-4FA0-4241-8BC5-01F1DEF00DDB}" destId="{263E1827-BAAF-4724-852D-0FF1D172F676}" srcOrd="2" destOrd="0" presId="urn:microsoft.com/office/officeart/2005/8/layout/list1"/>
    <dgm:cxn modelId="{E86C5A68-E8A3-4943-9252-4FE80773E268}" type="presParOf" srcId="{DA6FFA21-4FA0-4241-8BC5-01F1DEF00DDB}" destId="{FA97D36B-EAEC-454A-89DF-EEB15AED14C3}" srcOrd="3" destOrd="0" presId="urn:microsoft.com/office/officeart/2005/8/layout/list1"/>
    <dgm:cxn modelId="{EC440AD7-90F5-492B-A953-D7E707C91DDA}" type="presParOf" srcId="{DA6FFA21-4FA0-4241-8BC5-01F1DEF00DDB}" destId="{9E91DD00-17E0-4371-99D1-C168633DAFCE}" srcOrd="4" destOrd="0" presId="urn:microsoft.com/office/officeart/2005/8/layout/list1"/>
    <dgm:cxn modelId="{55137BEB-D05C-4133-B094-BB4E76CEFA27}" type="presParOf" srcId="{9E91DD00-17E0-4371-99D1-C168633DAFCE}" destId="{A3CD2FD2-F724-4402-84E2-1C10F1A60B45}" srcOrd="0" destOrd="0" presId="urn:microsoft.com/office/officeart/2005/8/layout/list1"/>
    <dgm:cxn modelId="{279EE40D-528D-46C5-9894-35CD19D0E3B0}" type="presParOf" srcId="{9E91DD00-17E0-4371-99D1-C168633DAFCE}" destId="{8454D3E0-FB30-4FE6-9C5F-7D820518941E}" srcOrd="1" destOrd="0" presId="urn:microsoft.com/office/officeart/2005/8/layout/list1"/>
    <dgm:cxn modelId="{764BE106-1971-4339-9E89-0D13FBD0C2F9}" type="presParOf" srcId="{DA6FFA21-4FA0-4241-8BC5-01F1DEF00DDB}" destId="{F3110304-E002-4D1C-9284-37F17996F215}" srcOrd="5" destOrd="0" presId="urn:microsoft.com/office/officeart/2005/8/layout/list1"/>
    <dgm:cxn modelId="{3EA08800-148B-45B5-8A63-FDAAA02D1CE1}" type="presParOf" srcId="{DA6FFA21-4FA0-4241-8BC5-01F1DEF00DDB}" destId="{245140C4-262B-4953-80E8-E9798A70ED8C}" srcOrd="6" destOrd="0" presId="urn:microsoft.com/office/officeart/2005/8/layout/list1"/>
    <dgm:cxn modelId="{243C5ED4-7C58-48B4-B58D-601B8A4CAC92}" type="presParOf" srcId="{DA6FFA21-4FA0-4241-8BC5-01F1DEF00DDB}" destId="{B9DE19C8-7B16-4024-98E9-B48E1071E839}" srcOrd="7" destOrd="0" presId="urn:microsoft.com/office/officeart/2005/8/layout/list1"/>
    <dgm:cxn modelId="{49EB9FBF-0250-4EE0-ABE9-C534A0441EBB}" type="presParOf" srcId="{DA6FFA21-4FA0-4241-8BC5-01F1DEF00DDB}" destId="{4D150F61-6959-43C5-8E7A-46E00D6DC1F8}" srcOrd="8" destOrd="0" presId="urn:microsoft.com/office/officeart/2005/8/layout/list1"/>
    <dgm:cxn modelId="{CBB342AA-3849-41EC-9458-78F6F9D9BEE0}" type="presParOf" srcId="{4D150F61-6959-43C5-8E7A-46E00D6DC1F8}" destId="{75FD7A60-34D8-4ED2-8F78-8EA867443483}" srcOrd="0" destOrd="0" presId="urn:microsoft.com/office/officeart/2005/8/layout/list1"/>
    <dgm:cxn modelId="{F9C8FF24-8722-4F0F-BB33-5007BE49096C}" type="presParOf" srcId="{4D150F61-6959-43C5-8E7A-46E00D6DC1F8}" destId="{B22E17C0-8E5F-4703-B848-B21E809F5A6D}" srcOrd="1" destOrd="0" presId="urn:microsoft.com/office/officeart/2005/8/layout/list1"/>
    <dgm:cxn modelId="{F0FC26D4-34AB-4A39-A38A-AFA30F76DDF8}" type="presParOf" srcId="{DA6FFA21-4FA0-4241-8BC5-01F1DEF00DDB}" destId="{58214D49-FB4C-4C30-9A4F-45468EF8464D}" srcOrd="9" destOrd="0" presId="urn:microsoft.com/office/officeart/2005/8/layout/list1"/>
    <dgm:cxn modelId="{3CF385B7-EE48-456B-B2B1-FB6DE18F514C}" type="presParOf" srcId="{DA6FFA21-4FA0-4241-8BC5-01F1DEF00DDB}" destId="{1BFD8759-AF26-4E44-BC38-ED17F646169A}"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C7DAEB4A-08F3-484D-ACBD-A890396D0F94}" type="doc">
      <dgm:prSet loTypeId="urn:microsoft.com/office/officeart/2005/8/layout/hierarchy4" loCatId="hierarchy" qsTypeId="urn:microsoft.com/office/officeart/2005/8/quickstyle/simple1" qsCatId="simple" csTypeId="urn:microsoft.com/office/officeart/2005/8/colors/accent2_3" csCatId="accent2" phldr="1"/>
      <dgm:spPr/>
      <dgm:t>
        <a:bodyPr/>
        <a:lstStyle/>
        <a:p>
          <a:endParaRPr lang="zh-CN" altLang="en-US"/>
        </a:p>
      </dgm:t>
    </dgm:pt>
    <dgm:pt modelId="{AE0B37E5-B0AC-443E-BC95-716187BD9C13}">
      <dgm:prSet phldrT="[文本]"/>
      <dgm:spPr/>
      <dgm:t>
        <a:bodyPr/>
        <a:lstStyle/>
        <a:p>
          <a:r>
            <a:rPr lang="zh-CN" altLang="en-US" dirty="0" smtClean="0">
              <a:latin typeface="微软雅黑" pitchFamily="34" charset="-122"/>
              <a:ea typeface="微软雅黑" pitchFamily="34" charset="-122"/>
            </a:rPr>
            <a:t>项目管理</a:t>
          </a:r>
          <a:endParaRPr lang="zh-CN" altLang="en-US" dirty="0">
            <a:latin typeface="微软雅黑" pitchFamily="34" charset="-122"/>
            <a:ea typeface="微软雅黑" pitchFamily="34" charset="-122"/>
          </a:endParaRPr>
        </a:p>
      </dgm:t>
    </dgm:pt>
    <dgm:pt modelId="{90A5B057-62D4-47E9-9D2B-DC9638AA3022}" type="parTrans" cxnId="{9C285A48-78C1-4BC1-B9C3-91DCC4929148}">
      <dgm:prSet/>
      <dgm:spPr/>
      <dgm:t>
        <a:bodyPr/>
        <a:lstStyle/>
        <a:p>
          <a:endParaRPr lang="zh-CN" altLang="en-US">
            <a:latin typeface="微软雅黑" pitchFamily="34" charset="-122"/>
            <a:ea typeface="微软雅黑" pitchFamily="34" charset="-122"/>
          </a:endParaRPr>
        </a:p>
      </dgm:t>
    </dgm:pt>
    <dgm:pt modelId="{165BDAAC-ABC5-4EFE-BEC9-5B5DC97CD269}" type="sibTrans" cxnId="{9C285A48-78C1-4BC1-B9C3-91DCC4929148}">
      <dgm:prSet/>
      <dgm:spPr/>
      <dgm:t>
        <a:bodyPr/>
        <a:lstStyle/>
        <a:p>
          <a:endParaRPr lang="zh-CN" altLang="en-US">
            <a:latin typeface="微软雅黑" pitchFamily="34" charset="-122"/>
            <a:ea typeface="微软雅黑" pitchFamily="34" charset="-122"/>
          </a:endParaRPr>
        </a:p>
      </dgm:t>
    </dgm:pt>
    <dgm:pt modelId="{28ED7D87-0DF7-4B1D-82BF-FF59A14D7662}">
      <dgm:prSet phldrT="[文本]"/>
      <dgm:spPr/>
      <dgm:t>
        <a:bodyPr/>
        <a:lstStyle/>
        <a:p>
          <a:r>
            <a:rPr lang="zh-CN" altLang="en-US" dirty="0" smtClean="0">
              <a:latin typeface="微软雅黑" pitchFamily="34" charset="-122"/>
              <a:ea typeface="微软雅黑" pitchFamily="34" charset="-122"/>
            </a:rPr>
            <a:t>模型</a:t>
          </a:r>
          <a:endParaRPr lang="zh-CN" altLang="en-US" dirty="0">
            <a:latin typeface="微软雅黑" pitchFamily="34" charset="-122"/>
            <a:ea typeface="微软雅黑" pitchFamily="34" charset="-122"/>
          </a:endParaRPr>
        </a:p>
      </dgm:t>
    </dgm:pt>
    <dgm:pt modelId="{08327EDC-14B1-45A8-891B-CDD175E53B8F}" type="parTrans" cxnId="{84980F28-9CD2-4511-B581-0CF8EFF12DF1}">
      <dgm:prSet/>
      <dgm:spPr/>
      <dgm:t>
        <a:bodyPr/>
        <a:lstStyle/>
        <a:p>
          <a:endParaRPr lang="zh-CN" altLang="en-US">
            <a:latin typeface="微软雅黑" pitchFamily="34" charset="-122"/>
            <a:ea typeface="微软雅黑" pitchFamily="34" charset="-122"/>
          </a:endParaRPr>
        </a:p>
      </dgm:t>
    </dgm:pt>
    <dgm:pt modelId="{DC6BFAD2-0EB1-4E89-A4BF-5B0DF9A818A7}" type="sibTrans" cxnId="{84980F28-9CD2-4511-B581-0CF8EFF12DF1}">
      <dgm:prSet/>
      <dgm:spPr/>
      <dgm:t>
        <a:bodyPr/>
        <a:lstStyle/>
        <a:p>
          <a:endParaRPr lang="zh-CN" altLang="en-US">
            <a:latin typeface="微软雅黑" pitchFamily="34" charset="-122"/>
            <a:ea typeface="微软雅黑" pitchFamily="34" charset="-122"/>
          </a:endParaRPr>
        </a:p>
      </dgm:t>
    </dgm:pt>
    <dgm:pt modelId="{2317378D-B7E1-49DC-B90B-5D5FDB775454}">
      <dgm:prSet phldrT="[文本]"/>
      <dgm:spPr/>
      <dgm:t>
        <a:bodyPr/>
        <a:lstStyle/>
        <a:p>
          <a:r>
            <a:rPr lang="zh-CN" altLang="en-US" dirty="0" smtClean="0">
              <a:latin typeface="微软雅黑" pitchFamily="34" charset="-122"/>
              <a:ea typeface="微软雅黑" pitchFamily="34" charset="-122"/>
            </a:rPr>
            <a:t>前端</a:t>
          </a:r>
          <a:endParaRPr lang="zh-CN" altLang="en-US" dirty="0">
            <a:latin typeface="微软雅黑" pitchFamily="34" charset="-122"/>
            <a:ea typeface="微软雅黑" pitchFamily="34" charset="-122"/>
          </a:endParaRPr>
        </a:p>
      </dgm:t>
    </dgm:pt>
    <dgm:pt modelId="{6D4172BC-7672-49F1-8A79-4C801454DF75}" type="parTrans" cxnId="{CB2A2D8F-CB80-44E8-B36B-DE9FE5009AC2}">
      <dgm:prSet/>
      <dgm:spPr/>
      <dgm:t>
        <a:bodyPr/>
        <a:lstStyle/>
        <a:p>
          <a:endParaRPr lang="zh-CN" altLang="en-US">
            <a:latin typeface="微软雅黑" pitchFamily="34" charset="-122"/>
            <a:ea typeface="微软雅黑" pitchFamily="34" charset="-122"/>
          </a:endParaRPr>
        </a:p>
      </dgm:t>
    </dgm:pt>
    <dgm:pt modelId="{63021117-C80F-4F9A-A895-2F8517866898}" type="sibTrans" cxnId="{CB2A2D8F-CB80-44E8-B36B-DE9FE5009AC2}">
      <dgm:prSet/>
      <dgm:spPr/>
      <dgm:t>
        <a:bodyPr/>
        <a:lstStyle/>
        <a:p>
          <a:endParaRPr lang="zh-CN" altLang="en-US">
            <a:latin typeface="微软雅黑" pitchFamily="34" charset="-122"/>
            <a:ea typeface="微软雅黑" pitchFamily="34" charset="-122"/>
          </a:endParaRPr>
        </a:p>
      </dgm:t>
    </dgm:pt>
    <dgm:pt modelId="{4273EFD7-E0FE-40FB-B118-833EDD852907}">
      <dgm:prSet phldrT="[文本]" custT="1"/>
      <dgm:spPr>
        <a:solidFill>
          <a:srgbClr val="FF0000">
            <a:alpha val="90000"/>
          </a:srgbClr>
        </a:solidFill>
      </dgm:spPr>
      <dgm:t>
        <a:bodyPr/>
        <a:lstStyle/>
        <a:p>
          <a:r>
            <a:rPr lang="zh-CN" altLang="en-US" sz="1600" dirty="0" smtClean="0">
              <a:latin typeface="微软雅黑" pitchFamily="34" charset="-122"/>
              <a:ea typeface="微软雅黑" pitchFamily="34" charset="-122"/>
            </a:rPr>
            <a:t>谢静</a:t>
          </a:r>
          <a:endParaRPr lang="en-US" altLang="zh-CN" sz="1600" dirty="0" smtClean="0">
            <a:latin typeface="微软雅黑" pitchFamily="34" charset="-122"/>
            <a:ea typeface="微软雅黑" pitchFamily="34" charset="-122"/>
          </a:endParaRPr>
        </a:p>
        <a:p>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张慧婷</a:t>
          </a:r>
          <a:endParaRPr lang="zh-CN" altLang="en-US" sz="1600" dirty="0">
            <a:latin typeface="微软雅黑" pitchFamily="34" charset="-122"/>
            <a:ea typeface="微软雅黑" pitchFamily="34" charset="-122"/>
          </a:endParaRPr>
        </a:p>
      </dgm:t>
    </dgm:pt>
    <dgm:pt modelId="{C368508D-E8BD-47A1-BBFF-A005221B1287}" type="parTrans" cxnId="{B3C0F466-AC01-4407-9AAF-80336E69B434}">
      <dgm:prSet/>
      <dgm:spPr/>
      <dgm:t>
        <a:bodyPr/>
        <a:lstStyle/>
        <a:p>
          <a:endParaRPr lang="zh-CN" altLang="en-US">
            <a:latin typeface="微软雅黑" pitchFamily="34" charset="-122"/>
            <a:ea typeface="微软雅黑" pitchFamily="34" charset="-122"/>
          </a:endParaRPr>
        </a:p>
      </dgm:t>
    </dgm:pt>
    <dgm:pt modelId="{5F7F9F0E-5E66-45C1-B6B4-CB228089C62E}" type="sibTrans" cxnId="{B3C0F466-AC01-4407-9AAF-80336E69B434}">
      <dgm:prSet/>
      <dgm:spPr/>
      <dgm:t>
        <a:bodyPr/>
        <a:lstStyle/>
        <a:p>
          <a:endParaRPr lang="zh-CN" altLang="en-US">
            <a:latin typeface="微软雅黑" pitchFamily="34" charset="-122"/>
            <a:ea typeface="微软雅黑" pitchFamily="34" charset="-122"/>
          </a:endParaRPr>
        </a:p>
      </dgm:t>
    </dgm:pt>
    <dgm:pt modelId="{2581EE1E-54C0-4922-AE2B-02FBE39FAB2F}">
      <dgm:prSet phldrT="[文本]" custT="1"/>
      <dgm:spPr>
        <a:solidFill>
          <a:srgbClr val="FF0000">
            <a:alpha val="90000"/>
          </a:srgbClr>
        </a:solidFill>
      </dgm:spPr>
      <dgm:t>
        <a:bodyPr/>
        <a:lstStyle/>
        <a:p>
          <a:r>
            <a:rPr lang="zh-CN" altLang="en-US" sz="1600" dirty="0" smtClean="0">
              <a:latin typeface="微软雅黑" pitchFamily="34" charset="-122"/>
              <a:ea typeface="微软雅黑" pitchFamily="34" charset="-122"/>
            </a:rPr>
            <a:t>陈翀</a:t>
          </a:r>
          <a:endParaRPr lang="zh-CN" altLang="en-US" sz="1600" dirty="0">
            <a:latin typeface="微软雅黑" pitchFamily="34" charset="-122"/>
            <a:ea typeface="微软雅黑" pitchFamily="34" charset="-122"/>
          </a:endParaRPr>
        </a:p>
      </dgm:t>
    </dgm:pt>
    <dgm:pt modelId="{5ACBD69F-6644-4CE9-A9E6-885F05EEA651}" type="parTrans" cxnId="{C63BC0B3-122F-4FDE-AE61-DCA19E328FB1}">
      <dgm:prSet/>
      <dgm:spPr/>
      <dgm:t>
        <a:bodyPr/>
        <a:lstStyle/>
        <a:p>
          <a:endParaRPr lang="zh-CN" altLang="en-US">
            <a:latin typeface="微软雅黑" pitchFamily="34" charset="-122"/>
            <a:ea typeface="微软雅黑" pitchFamily="34" charset="-122"/>
          </a:endParaRPr>
        </a:p>
      </dgm:t>
    </dgm:pt>
    <dgm:pt modelId="{30B310BB-A269-4074-9FDC-383C5C052E11}" type="sibTrans" cxnId="{C63BC0B3-122F-4FDE-AE61-DCA19E328FB1}">
      <dgm:prSet/>
      <dgm:spPr/>
      <dgm:t>
        <a:bodyPr/>
        <a:lstStyle/>
        <a:p>
          <a:endParaRPr lang="zh-CN" altLang="en-US">
            <a:latin typeface="微软雅黑" pitchFamily="34" charset="-122"/>
            <a:ea typeface="微软雅黑" pitchFamily="34" charset="-122"/>
          </a:endParaRPr>
        </a:p>
      </dgm:t>
    </dgm:pt>
    <dgm:pt modelId="{66246F40-4166-4E28-9BE0-27944EF42CD0}">
      <dgm:prSet phldrT="[文本]" custT="1"/>
      <dgm:spPr>
        <a:solidFill>
          <a:srgbClr val="00B0F0">
            <a:alpha val="90000"/>
          </a:srgbClr>
        </a:solidFill>
      </dgm:spPr>
      <dgm:t>
        <a:bodyPr/>
        <a:lstStyle/>
        <a:p>
          <a:r>
            <a:rPr lang="zh-CN" altLang="en-US" sz="1600" dirty="0" smtClean="0">
              <a:latin typeface="微软雅黑" pitchFamily="34" charset="-122"/>
              <a:ea typeface="微软雅黑" pitchFamily="34" charset="-122"/>
            </a:rPr>
            <a:t>廖宗强</a:t>
          </a:r>
          <a:endParaRPr lang="zh-CN" altLang="en-US" sz="1600" dirty="0">
            <a:latin typeface="微软雅黑" pitchFamily="34" charset="-122"/>
            <a:ea typeface="微软雅黑" pitchFamily="34" charset="-122"/>
          </a:endParaRPr>
        </a:p>
      </dgm:t>
    </dgm:pt>
    <dgm:pt modelId="{9F189DE1-25DA-4A2D-A11A-F3D88395E947}" type="parTrans" cxnId="{5044E10D-D3B3-4186-AB9E-2933DB849609}">
      <dgm:prSet/>
      <dgm:spPr/>
      <dgm:t>
        <a:bodyPr/>
        <a:lstStyle/>
        <a:p>
          <a:endParaRPr lang="zh-CN" altLang="en-US">
            <a:latin typeface="微软雅黑" pitchFamily="34" charset="-122"/>
            <a:ea typeface="微软雅黑" pitchFamily="34" charset="-122"/>
          </a:endParaRPr>
        </a:p>
      </dgm:t>
    </dgm:pt>
    <dgm:pt modelId="{90540301-8D43-44CE-AD90-A765A3354DE6}" type="sibTrans" cxnId="{5044E10D-D3B3-4186-AB9E-2933DB849609}">
      <dgm:prSet/>
      <dgm:spPr/>
      <dgm:t>
        <a:bodyPr/>
        <a:lstStyle/>
        <a:p>
          <a:endParaRPr lang="zh-CN" altLang="en-US">
            <a:latin typeface="微软雅黑" pitchFamily="34" charset="-122"/>
            <a:ea typeface="微软雅黑" pitchFamily="34" charset="-122"/>
          </a:endParaRPr>
        </a:p>
      </dgm:t>
    </dgm:pt>
    <dgm:pt modelId="{FCD7144F-4761-43CC-BFD7-E51FA72D7D0C}">
      <dgm:prSet phldrT="[文本]"/>
      <dgm:spPr/>
      <dgm:t>
        <a:bodyPr/>
        <a:lstStyle/>
        <a:p>
          <a:r>
            <a:rPr lang="zh-CN" altLang="en-US" dirty="0" smtClean="0">
              <a:latin typeface="微软雅黑" pitchFamily="34" charset="-122"/>
              <a:ea typeface="微软雅黑" pitchFamily="34" charset="-122"/>
            </a:rPr>
            <a:t>备份</a:t>
          </a:r>
          <a:endParaRPr lang="zh-CN" altLang="en-US" dirty="0">
            <a:latin typeface="微软雅黑" pitchFamily="34" charset="-122"/>
            <a:ea typeface="微软雅黑" pitchFamily="34" charset="-122"/>
          </a:endParaRPr>
        </a:p>
      </dgm:t>
    </dgm:pt>
    <dgm:pt modelId="{9EC82DE1-E71A-43F1-9963-08BA26C71F70}" type="parTrans" cxnId="{ED5795F3-5CD6-48A7-B3DE-8E6758EC6639}">
      <dgm:prSet/>
      <dgm:spPr/>
      <dgm:t>
        <a:bodyPr/>
        <a:lstStyle/>
        <a:p>
          <a:endParaRPr lang="zh-CN" altLang="en-US">
            <a:latin typeface="微软雅黑" pitchFamily="34" charset="-122"/>
            <a:ea typeface="微软雅黑" pitchFamily="34" charset="-122"/>
          </a:endParaRPr>
        </a:p>
      </dgm:t>
    </dgm:pt>
    <dgm:pt modelId="{CF01E495-1D66-48F2-AF53-2D364A1F3061}" type="sibTrans" cxnId="{ED5795F3-5CD6-48A7-B3DE-8E6758EC6639}">
      <dgm:prSet/>
      <dgm:spPr/>
      <dgm:t>
        <a:bodyPr/>
        <a:lstStyle/>
        <a:p>
          <a:endParaRPr lang="zh-CN" altLang="en-US">
            <a:latin typeface="微软雅黑" pitchFamily="34" charset="-122"/>
            <a:ea typeface="微软雅黑" pitchFamily="34" charset="-122"/>
          </a:endParaRPr>
        </a:p>
      </dgm:t>
    </dgm:pt>
    <dgm:pt modelId="{FF2E6D74-D351-4581-9A9D-F34C4966488B}">
      <dgm:prSet phldrT="[文本]" custT="1"/>
      <dgm:spPr>
        <a:solidFill>
          <a:srgbClr val="FF0000">
            <a:alpha val="90000"/>
          </a:srgbClr>
        </a:solidFill>
      </dgm:spPr>
      <dgm:t>
        <a:bodyPr/>
        <a:lstStyle/>
        <a:p>
          <a:r>
            <a:rPr lang="zh-CN" altLang="en-US" sz="1600" dirty="0" smtClean="0">
              <a:latin typeface="微软雅黑" pitchFamily="34" charset="-122"/>
              <a:ea typeface="微软雅黑" pitchFamily="34" charset="-122"/>
            </a:rPr>
            <a:t>卫毅</a:t>
          </a:r>
          <a:endParaRPr lang="zh-CN" altLang="en-US" sz="1600" dirty="0">
            <a:latin typeface="微软雅黑" pitchFamily="34" charset="-122"/>
            <a:ea typeface="微软雅黑" pitchFamily="34" charset="-122"/>
          </a:endParaRPr>
        </a:p>
      </dgm:t>
    </dgm:pt>
    <dgm:pt modelId="{E514552D-F0AE-466D-8C6B-472EEC41EF2A}" type="parTrans" cxnId="{7AFD97B1-EAE3-4908-829C-A2D4F4294027}">
      <dgm:prSet/>
      <dgm:spPr/>
      <dgm:t>
        <a:bodyPr/>
        <a:lstStyle/>
        <a:p>
          <a:endParaRPr lang="zh-CN" altLang="en-US">
            <a:latin typeface="微软雅黑" pitchFamily="34" charset="-122"/>
            <a:ea typeface="微软雅黑" pitchFamily="34" charset="-122"/>
          </a:endParaRPr>
        </a:p>
      </dgm:t>
    </dgm:pt>
    <dgm:pt modelId="{25FE3586-2A71-4547-A69A-91E2A027B6FA}" type="sibTrans" cxnId="{7AFD97B1-EAE3-4908-829C-A2D4F4294027}">
      <dgm:prSet/>
      <dgm:spPr/>
      <dgm:t>
        <a:bodyPr/>
        <a:lstStyle/>
        <a:p>
          <a:endParaRPr lang="zh-CN" altLang="en-US">
            <a:latin typeface="微软雅黑" pitchFamily="34" charset="-122"/>
            <a:ea typeface="微软雅黑" pitchFamily="34" charset="-122"/>
          </a:endParaRPr>
        </a:p>
      </dgm:t>
    </dgm:pt>
    <dgm:pt modelId="{1387D7F7-406F-4E30-9A5F-6CB09A4E9289}">
      <dgm:prSet phldrT="[文本]" custT="1"/>
      <dgm:spPr>
        <a:solidFill>
          <a:srgbClr val="FF0000">
            <a:alpha val="90000"/>
          </a:srgbClr>
        </a:solidFill>
      </dgm:spPr>
      <dgm:t>
        <a:bodyPr/>
        <a:lstStyle/>
        <a:p>
          <a:r>
            <a:rPr lang="zh-CN" altLang="en-US" sz="1600" dirty="0" smtClean="0">
              <a:latin typeface="微软雅黑" pitchFamily="34" charset="-122"/>
              <a:ea typeface="微软雅黑" pitchFamily="34" charset="-122"/>
            </a:rPr>
            <a:t>卫毅</a:t>
          </a:r>
          <a:endParaRPr lang="en-US" altLang="zh-CN" sz="1600" dirty="0" smtClean="0">
            <a:latin typeface="微软雅黑" pitchFamily="34" charset="-122"/>
            <a:ea typeface="微软雅黑" pitchFamily="34" charset="-122"/>
          </a:endParaRPr>
        </a:p>
      </dgm:t>
    </dgm:pt>
    <dgm:pt modelId="{C5FAF760-0698-4B2A-A2C5-7E844073A8D8}" type="parTrans" cxnId="{8AA2AB57-8158-482D-85E5-AFF6AC9996A0}">
      <dgm:prSet/>
      <dgm:spPr/>
      <dgm:t>
        <a:bodyPr/>
        <a:lstStyle/>
        <a:p>
          <a:endParaRPr lang="zh-CN" altLang="en-US">
            <a:latin typeface="微软雅黑" pitchFamily="34" charset="-122"/>
            <a:ea typeface="微软雅黑" pitchFamily="34" charset="-122"/>
          </a:endParaRPr>
        </a:p>
      </dgm:t>
    </dgm:pt>
    <dgm:pt modelId="{507551E7-4C28-4888-A15C-A84A9B5A5A9D}" type="sibTrans" cxnId="{8AA2AB57-8158-482D-85E5-AFF6AC9996A0}">
      <dgm:prSet/>
      <dgm:spPr/>
      <dgm:t>
        <a:bodyPr/>
        <a:lstStyle/>
        <a:p>
          <a:endParaRPr lang="zh-CN" altLang="en-US">
            <a:latin typeface="微软雅黑" pitchFamily="34" charset="-122"/>
            <a:ea typeface="微软雅黑" pitchFamily="34" charset="-122"/>
          </a:endParaRPr>
        </a:p>
      </dgm:t>
    </dgm:pt>
    <dgm:pt modelId="{13E94708-DF76-4AD9-8B4E-5D7DB84E12CA}">
      <dgm:prSet phldrT="[文本]" custT="1"/>
      <dgm:spPr>
        <a:solidFill>
          <a:srgbClr val="FF0000">
            <a:alpha val="90000"/>
          </a:srgbClr>
        </a:solidFill>
      </dgm:spPr>
      <dgm:t>
        <a:bodyPr/>
        <a:lstStyle/>
        <a:p>
          <a:r>
            <a:rPr lang="zh-CN" altLang="en-US" sz="1600" dirty="0" smtClean="0">
              <a:latin typeface="微软雅黑" pitchFamily="34" charset="-122"/>
              <a:ea typeface="微软雅黑" pitchFamily="34" charset="-122"/>
            </a:rPr>
            <a:t>陈翀</a:t>
          </a:r>
          <a:endParaRPr lang="zh-CN" altLang="en-US" sz="1600" dirty="0">
            <a:latin typeface="微软雅黑" pitchFamily="34" charset="-122"/>
            <a:ea typeface="微软雅黑" pitchFamily="34" charset="-122"/>
          </a:endParaRPr>
        </a:p>
      </dgm:t>
    </dgm:pt>
    <dgm:pt modelId="{A68975FA-FEB2-470B-84BA-0AE8BD3DEE1C}" type="parTrans" cxnId="{12491438-5B1C-442F-B6F2-DEC20B3056C5}">
      <dgm:prSet/>
      <dgm:spPr/>
      <dgm:t>
        <a:bodyPr/>
        <a:lstStyle/>
        <a:p>
          <a:endParaRPr lang="zh-CN" altLang="en-US">
            <a:latin typeface="微软雅黑" pitchFamily="34" charset="-122"/>
            <a:ea typeface="微软雅黑" pitchFamily="34" charset="-122"/>
          </a:endParaRPr>
        </a:p>
      </dgm:t>
    </dgm:pt>
    <dgm:pt modelId="{8C36DA68-AEC3-438D-8608-2083C03676A1}" type="sibTrans" cxnId="{12491438-5B1C-442F-B6F2-DEC20B3056C5}">
      <dgm:prSet/>
      <dgm:spPr/>
      <dgm:t>
        <a:bodyPr/>
        <a:lstStyle/>
        <a:p>
          <a:endParaRPr lang="zh-CN" altLang="en-US">
            <a:latin typeface="微软雅黑" pitchFamily="34" charset="-122"/>
            <a:ea typeface="微软雅黑" pitchFamily="34" charset="-122"/>
          </a:endParaRPr>
        </a:p>
      </dgm:t>
    </dgm:pt>
    <dgm:pt modelId="{AF1AA6BE-C673-441D-B5C5-C0566588729A}">
      <dgm:prSet phldrT="[文本]" custT="1"/>
      <dgm:spPr>
        <a:solidFill>
          <a:srgbClr val="92D050">
            <a:alpha val="90000"/>
          </a:srgbClr>
        </a:solidFill>
      </dgm:spPr>
      <dgm:t>
        <a:bodyPr/>
        <a:lstStyle/>
        <a:p>
          <a:r>
            <a:rPr lang="zh-CN" altLang="en-US" sz="1600" dirty="0" smtClean="0">
              <a:latin typeface="微软雅黑" pitchFamily="34" charset="-122"/>
              <a:ea typeface="微软雅黑" pitchFamily="34" charset="-122"/>
            </a:rPr>
            <a:t>钟芳</a:t>
          </a:r>
          <a:endParaRPr lang="zh-CN" altLang="en-US" sz="1600" dirty="0">
            <a:latin typeface="微软雅黑" pitchFamily="34" charset="-122"/>
            <a:ea typeface="微软雅黑" pitchFamily="34" charset="-122"/>
          </a:endParaRPr>
        </a:p>
      </dgm:t>
    </dgm:pt>
    <dgm:pt modelId="{1034D03F-C2EC-4B1C-85ED-F6B340EE6B0C}" type="parTrans" cxnId="{9631A3CE-CDB2-4F43-9BC6-2055EDD14C2C}">
      <dgm:prSet/>
      <dgm:spPr/>
      <dgm:t>
        <a:bodyPr/>
        <a:lstStyle/>
        <a:p>
          <a:endParaRPr lang="zh-CN" altLang="en-US">
            <a:latin typeface="微软雅黑" pitchFamily="34" charset="-122"/>
            <a:ea typeface="微软雅黑" pitchFamily="34" charset="-122"/>
          </a:endParaRPr>
        </a:p>
      </dgm:t>
    </dgm:pt>
    <dgm:pt modelId="{B8413928-8706-4CAC-8385-BB1C3D1CBEB0}" type="sibTrans" cxnId="{9631A3CE-CDB2-4F43-9BC6-2055EDD14C2C}">
      <dgm:prSet/>
      <dgm:spPr/>
      <dgm:t>
        <a:bodyPr/>
        <a:lstStyle/>
        <a:p>
          <a:endParaRPr lang="zh-CN" altLang="en-US">
            <a:latin typeface="微软雅黑" pitchFamily="34" charset="-122"/>
            <a:ea typeface="微软雅黑" pitchFamily="34" charset="-122"/>
          </a:endParaRPr>
        </a:p>
      </dgm:t>
    </dgm:pt>
    <dgm:pt modelId="{817B2087-65DB-4450-998F-42D874C840B6}">
      <dgm:prSet phldrT="[文本]" custT="1"/>
      <dgm:spPr>
        <a:solidFill>
          <a:srgbClr val="00B0F0">
            <a:alpha val="90000"/>
          </a:srgbClr>
        </a:solidFill>
      </dgm:spPr>
      <dgm:t>
        <a:bodyPr/>
        <a:lstStyle/>
        <a:p>
          <a:r>
            <a:rPr lang="zh-CN" altLang="en-US" sz="1600" dirty="0" smtClean="0">
              <a:latin typeface="微软雅黑" pitchFamily="34" charset="-122"/>
              <a:ea typeface="微软雅黑" pitchFamily="34" charset="-122"/>
            </a:rPr>
            <a:t>梅星星</a:t>
          </a:r>
          <a:endParaRPr lang="zh-CN" altLang="en-US" sz="1600" dirty="0">
            <a:latin typeface="微软雅黑" pitchFamily="34" charset="-122"/>
            <a:ea typeface="微软雅黑" pitchFamily="34" charset="-122"/>
          </a:endParaRPr>
        </a:p>
      </dgm:t>
    </dgm:pt>
    <dgm:pt modelId="{44006998-E276-4C2A-B6E7-33D0C0A24333}" type="parTrans" cxnId="{CEFFC318-CE8A-4B92-A22D-720D8F4AB81A}">
      <dgm:prSet/>
      <dgm:spPr/>
      <dgm:t>
        <a:bodyPr/>
        <a:lstStyle/>
        <a:p>
          <a:endParaRPr lang="zh-CN" altLang="en-US">
            <a:latin typeface="微软雅黑" pitchFamily="34" charset="-122"/>
            <a:ea typeface="微软雅黑" pitchFamily="34" charset="-122"/>
          </a:endParaRPr>
        </a:p>
      </dgm:t>
    </dgm:pt>
    <dgm:pt modelId="{BA6E260F-1985-4214-A81E-CABA3A59FBBE}" type="sibTrans" cxnId="{CEFFC318-CE8A-4B92-A22D-720D8F4AB81A}">
      <dgm:prSet/>
      <dgm:spPr/>
      <dgm:t>
        <a:bodyPr/>
        <a:lstStyle/>
        <a:p>
          <a:endParaRPr lang="zh-CN" altLang="en-US">
            <a:latin typeface="微软雅黑" pitchFamily="34" charset="-122"/>
            <a:ea typeface="微软雅黑" pitchFamily="34" charset="-122"/>
          </a:endParaRPr>
        </a:p>
      </dgm:t>
    </dgm:pt>
    <dgm:pt modelId="{5BAC0E55-AAD0-43F7-B7AC-6F0137503476}">
      <dgm:prSet/>
      <dgm:spPr>
        <a:solidFill>
          <a:srgbClr val="FFC000">
            <a:alpha val="90000"/>
          </a:srgbClr>
        </a:solidFill>
      </dgm:spPr>
      <dgm:t>
        <a:bodyPr/>
        <a:lstStyle/>
        <a:p>
          <a:r>
            <a:rPr lang="zh-CN" altLang="en-US" dirty="0" smtClean="0">
              <a:latin typeface="微软雅黑" pitchFamily="34" charset="-122"/>
              <a:ea typeface="微软雅黑" pitchFamily="34" charset="-122"/>
            </a:rPr>
            <a:t>肖东</a:t>
          </a:r>
          <a:endParaRPr lang="zh-CN" altLang="en-US" dirty="0">
            <a:latin typeface="微软雅黑" pitchFamily="34" charset="-122"/>
            <a:ea typeface="微软雅黑" pitchFamily="34" charset="-122"/>
          </a:endParaRPr>
        </a:p>
      </dgm:t>
    </dgm:pt>
    <dgm:pt modelId="{45EA09E2-E233-446B-83CD-BC724652256D}" type="parTrans" cxnId="{8FB35317-0F3C-432A-9B50-9A2BFE66A654}">
      <dgm:prSet/>
      <dgm:spPr/>
      <dgm:t>
        <a:bodyPr/>
        <a:lstStyle/>
        <a:p>
          <a:endParaRPr lang="zh-CN" altLang="en-US">
            <a:latin typeface="微软雅黑" pitchFamily="34" charset="-122"/>
            <a:ea typeface="微软雅黑" pitchFamily="34" charset="-122"/>
          </a:endParaRPr>
        </a:p>
      </dgm:t>
    </dgm:pt>
    <dgm:pt modelId="{457B4365-4C95-41D9-8152-8D99A0D086BC}" type="sibTrans" cxnId="{8FB35317-0F3C-432A-9B50-9A2BFE66A654}">
      <dgm:prSet/>
      <dgm:spPr/>
      <dgm:t>
        <a:bodyPr/>
        <a:lstStyle/>
        <a:p>
          <a:endParaRPr lang="zh-CN" altLang="en-US">
            <a:latin typeface="微软雅黑" pitchFamily="34" charset="-122"/>
            <a:ea typeface="微软雅黑" pitchFamily="34" charset="-122"/>
          </a:endParaRPr>
        </a:p>
      </dgm:t>
    </dgm:pt>
    <dgm:pt modelId="{8CCB897D-3E8E-403A-ADE0-689AF221EAE5}">
      <dgm:prSet phldrT="[文本]"/>
      <dgm:spPr/>
      <dgm:t>
        <a:bodyPr/>
        <a:lstStyle/>
        <a:p>
          <a:r>
            <a:rPr lang="en-US" altLang="zh-CN" dirty="0" smtClean="0">
              <a:latin typeface="微软雅黑" pitchFamily="34" charset="-122"/>
              <a:ea typeface="微软雅黑" pitchFamily="34" charset="-122"/>
            </a:rPr>
            <a:t>ETL</a:t>
          </a:r>
          <a:endParaRPr lang="zh-CN" altLang="en-US" dirty="0">
            <a:latin typeface="微软雅黑" pitchFamily="34" charset="-122"/>
            <a:ea typeface="微软雅黑" pitchFamily="34" charset="-122"/>
          </a:endParaRPr>
        </a:p>
      </dgm:t>
    </dgm:pt>
    <dgm:pt modelId="{E46C1E4D-83AC-43C4-A67D-94D8E57982A7}" type="parTrans" cxnId="{E87BD465-644C-4D41-BBE0-11F99C35B0CE}">
      <dgm:prSet/>
      <dgm:spPr/>
      <dgm:t>
        <a:bodyPr/>
        <a:lstStyle/>
        <a:p>
          <a:endParaRPr lang="zh-CN" altLang="en-US"/>
        </a:p>
      </dgm:t>
    </dgm:pt>
    <dgm:pt modelId="{8785F3AA-BCB2-4B4F-A643-5D4A752E534B}" type="sibTrans" cxnId="{E87BD465-644C-4D41-BBE0-11F99C35B0CE}">
      <dgm:prSet/>
      <dgm:spPr/>
      <dgm:t>
        <a:bodyPr/>
        <a:lstStyle/>
        <a:p>
          <a:endParaRPr lang="zh-CN" altLang="en-US"/>
        </a:p>
      </dgm:t>
    </dgm:pt>
    <dgm:pt modelId="{DA61D983-D7D3-4E04-A1F6-3AE39E70FB90}">
      <dgm:prSet phldrT="[文本]"/>
      <dgm:spPr/>
      <dgm:t>
        <a:bodyPr/>
        <a:lstStyle/>
        <a:p>
          <a:r>
            <a:rPr lang="zh-CN" altLang="en-US" dirty="0" smtClean="0">
              <a:latin typeface="微软雅黑" pitchFamily="34" charset="-122"/>
              <a:ea typeface="微软雅黑" pitchFamily="34" charset="-122"/>
            </a:rPr>
            <a:t>需求管理</a:t>
          </a:r>
          <a:endParaRPr lang="zh-CN" altLang="en-US" dirty="0">
            <a:latin typeface="微软雅黑" pitchFamily="34" charset="-122"/>
            <a:ea typeface="微软雅黑" pitchFamily="34" charset="-122"/>
          </a:endParaRPr>
        </a:p>
      </dgm:t>
    </dgm:pt>
    <dgm:pt modelId="{8855B816-9237-424A-BA3E-A2CDC5F5CA6A}" type="parTrans" cxnId="{E8BAC02F-FD3B-47DD-9A45-2CA2B2867D3C}">
      <dgm:prSet/>
      <dgm:spPr/>
      <dgm:t>
        <a:bodyPr/>
        <a:lstStyle/>
        <a:p>
          <a:endParaRPr lang="zh-CN" altLang="en-US"/>
        </a:p>
      </dgm:t>
    </dgm:pt>
    <dgm:pt modelId="{875AD33A-3E9A-4AF6-963E-420C86FBAF63}" type="sibTrans" cxnId="{E8BAC02F-FD3B-47DD-9A45-2CA2B2867D3C}">
      <dgm:prSet/>
      <dgm:spPr/>
      <dgm:t>
        <a:bodyPr/>
        <a:lstStyle/>
        <a:p>
          <a:endParaRPr lang="zh-CN" altLang="en-US"/>
        </a:p>
      </dgm:t>
    </dgm:pt>
    <dgm:pt modelId="{001DA62A-454E-4631-B21E-F6C99EA5C1B3}">
      <dgm:prSet phldrT="[文本]" custT="1"/>
      <dgm:spPr>
        <a:solidFill>
          <a:srgbClr val="FF0000">
            <a:alpha val="90000"/>
          </a:srgbClr>
        </a:solidFill>
      </dgm:spPr>
      <dgm:t>
        <a:bodyPr/>
        <a:lstStyle/>
        <a:p>
          <a:r>
            <a:rPr lang="zh-CN" altLang="en-US" sz="1600" dirty="0" smtClean="0">
              <a:latin typeface="微软雅黑" pitchFamily="34" charset="-122"/>
              <a:ea typeface="微软雅黑" pitchFamily="34" charset="-122"/>
            </a:rPr>
            <a:t>肖东</a:t>
          </a:r>
          <a:endParaRPr lang="zh-CN" altLang="en-US" sz="1600" dirty="0">
            <a:latin typeface="微软雅黑" pitchFamily="34" charset="-122"/>
            <a:ea typeface="微软雅黑" pitchFamily="34" charset="-122"/>
          </a:endParaRPr>
        </a:p>
      </dgm:t>
    </dgm:pt>
    <dgm:pt modelId="{2F31DE8D-6C9D-432E-8509-85B8188B58BC}" type="parTrans" cxnId="{13090F17-560F-46C0-A987-2A7E7D9FA7D4}">
      <dgm:prSet/>
      <dgm:spPr/>
      <dgm:t>
        <a:bodyPr/>
        <a:lstStyle/>
        <a:p>
          <a:endParaRPr lang="zh-CN" altLang="en-US"/>
        </a:p>
      </dgm:t>
    </dgm:pt>
    <dgm:pt modelId="{5437AD4C-AAC2-4568-82E0-AE304EB63837}" type="sibTrans" cxnId="{13090F17-560F-46C0-A987-2A7E7D9FA7D4}">
      <dgm:prSet/>
      <dgm:spPr/>
      <dgm:t>
        <a:bodyPr/>
        <a:lstStyle/>
        <a:p>
          <a:endParaRPr lang="zh-CN" altLang="en-US"/>
        </a:p>
      </dgm:t>
    </dgm:pt>
    <dgm:pt modelId="{3FF7D7E2-F38B-4150-A2A8-E251963A3968}">
      <dgm:prSet phldrT="[文本]" custT="1"/>
      <dgm:spPr>
        <a:solidFill>
          <a:srgbClr val="FF0000">
            <a:alpha val="90000"/>
          </a:srgbClr>
        </a:solidFill>
      </dgm:spPr>
      <dgm:t>
        <a:bodyPr/>
        <a:lstStyle/>
        <a:p>
          <a:r>
            <a:rPr lang="zh-CN" altLang="en-US" sz="1600" dirty="0" smtClean="0">
              <a:latin typeface="微软雅黑" pitchFamily="34" charset="-122"/>
              <a:ea typeface="微软雅黑" pitchFamily="34" charset="-122"/>
            </a:rPr>
            <a:t>卫毅</a:t>
          </a:r>
          <a:endParaRPr lang="zh-CN" altLang="en-US" sz="1600" dirty="0">
            <a:latin typeface="微软雅黑" pitchFamily="34" charset="-122"/>
            <a:ea typeface="微软雅黑" pitchFamily="34" charset="-122"/>
          </a:endParaRPr>
        </a:p>
      </dgm:t>
    </dgm:pt>
    <dgm:pt modelId="{98E3C044-9EB8-4385-BADA-592A04A99F4E}" type="parTrans" cxnId="{CBAF68F5-E730-460E-9DBF-4039816AB0C7}">
      <dgm:prSet/>
      <dgm:spPr/>
      <dgm:t>
        <a:bodyPr/>
        <a:lstStyle/>
        <a:p>
          <a:endParaRPr lang="zh-CN" altLang="en-US"/>
        </a:p>
      </dgm:t>
    </dgm:pt>
    <dgm:pt modelId="{12055018-451C-489B-9840-AA476CE3EBB1}" type="sibTrans" cxnId="{CBAF68F5-E730-460E-9DBF-4039816AB0C7}">
      <dgm:prSet/>
      <dgm:spPr/>
      <dgm:t>
        <a:bodyPr/>
        <a:lstStyle/>
        <a:p>
          <a:endParaRPr lang="zh-CN" altLang="en-US"/>
        </a:p>
      </dgm:t>
    </dgm:pt>
    <dgm:pt modelId="{052B3AFE-D2B4-4235-A342-1F4F91594ED4}">
      <dgm:prSet phldrT="[文本]" custT="1"/>
      <dgm:spPr>
        <a:solidFill>
          <a:srgbClr val="FF0000">
            <a:alpha val="90000"/>
          </a:srgbClr>
        </a:solidFill>
      </dgm:spPr>
      <dgm:t>
        <a:bodyPr/>
        <a:lstStyle/>
        <a:p>
          <a:r>
            <a:rPr lang="zh-CN" altLang="en-US" sz="1600" dirty="0" smtClean="0">
              <a:latin typeface="微软雅黑" pitchFamily="34" charset="-122"/>
              <a:ea typeface="微软雅黑" pitchFamily="34" charset="-122"/>
            </a:rPr>
            <a:t>陈翀</a:t>
          </a:r>
          <a:endParaRPr lang="zh-CN" altLang="en-US" sz="1600" dirty="0">
            <a:latin typeface="微软雅黑" pitchFamily="34" charset="-122"/>
            <a:ea typeface="微软雅黑" pitchFamily="34" charset="-122"/>
          </a:endParaRPr>
        </a:p>
      </dgm:t>
    </dgm:pt>
    <dgm:pt modelId="{E1291F7C-E684-4F0D-B220-D26F71A32085}" type="parTrans" cxnId="{B9E1854A-0798-42F4-949B-BF9050679A30}">
      <dgm:prSet/>
      <dgm:spPr/>
      <dgm:t>
        <a:bodyPr/>
        <a:lstStyle/>
        <a:p>
          <a:endParaRPr lang="zh-CN" altLang="en-US"/>
        </a:p>
      </dgm:t>
    </dgm:pt>
    <dgm:pt modelId="{DD6C40BF-618F-4C15-9EB3-A493CA55FF2A}" type="sibTrans" cxnId="{B9E1854A-0798-42F4-949B-BF9050679A30}">
      <dgm:prSet/>
      <dgm:spPr/>
      <dgm:t>
        <a:bodyPr/>
        <a:lstStyle/>
        <a:p>
          <a:endParaRPr lang="zh-CN" altLang="en-US"/>
        </a:p>
      </dgm:t>
    </dgm:pt>
    <dgm:pt modelId="{2201097D-467F-4A70-92BB-4507C8100648}">
      <dgm:prSet phldrT="[文本]" custT="1"/>
      <dgm:spPr>
        <a:solidFill>
          <a:srgbClr val="00B0F0">
            <a:alpha val="90000"/>
          </a:srgbClr>
        </a:solidFill>
      </dgm:spPr>
      <dgm:t>
        <a:bodyPr/>
        <a:lstStyle/>
        <a:p>
          <a:r>
            <a:rPr lang="zh-CN" altLang="en-US" sz="1600" dirty="0" smtClean="0">
              <a:latin typeface="微软雅黑" pitchFamily="34" charset="-122"/>
              <a:ea typeface="微软雅黑" pitchFamily="34" charset="-122"/>
            </a:rPr>
            <a:t>张宏</a:t>
          </a:r>
          <a:endParaRPr lang="zh-CN" altLang="en-US" sz="1600" dirty="0">
            <a:latin typeface="微软雅黑" pitchFamily="34" charset="-122"/>
            <a:ea typeface="微软雅黑" pitchFamily="34" charset="-122"/>
          </a:endParaRPr>
        </a:p>
      </dgm:t>
    </dgm:pt>
    <dgm:pt modelId="{50E87288-C8F3-4E28-951A-D7D1F7A3EA0C}" type="parTrans" cxnId="{48A12441-CC89-4035-97DF-DF82ACFDB326}">
      <dgm:prSet/>
      <dgm:spPr/>
      <dgm:t>
        <a:bodyPr/>
        <a:lstStyle/>
        <a:p>
          <a:endParaRPr lang="zh-CN" altLang="en-US"/>
        </a:p>
      </dgm:t>
    </dgm:pt>
    <dgm:pt modelId="{6CF6D0EB-A9B0-4D31-8BCD-0999CFC50D14}" type="sibTrans" cxnId="{48A12441-CC89-4035-97DF-DF82ACFDB326}">
      <dgm:prSet/>
      <dgm:spPr/>
      <dgm:t>
        <a:bodyPr/>
        <a:lstStyle/>
        <a:p>
          <a:endParaRPr lang="zh-CN" altLang="en-US"/>
        </a:p>
      </dgm:t>
    </dgm:pt>
    <dgm:pt modelId="{FF8DF09C-6348-4CCB-9135-02399576C968}">
      <dgm:prSet phldrT="[文本]" custT="1"/>
      <dgm:spPr>
        <a:solidFill>
          <a:srgbClr val="92D050">
            <a:alpha val="90000"/>
          </a:srgbClr>
        </a:solidFill>
      </dgm:spPr>
      <dgm:t>
        <a:bodyPr/>
        <a:lstStyle/>
        <a:p>
          <a:r>
            <a:rPr lang="zh-CN" altLang="en-US" sz="1600" dirty="0" smtClean="0">
              <a:latin typeface="微软雅黑" pitchFamily="34" charset="-122"/>
              <a:ea typeface="微软雅黑" pitchFamily="34" charset="-122"/>
            </a:rPr>
            <a:t>钟芳</a:t>
          </a:r>
          <a:endParaRPr lang="zh-CN" altLang="en-US" sz="1600" dirty="0">
            <a:latin typeface="微软雅黑" pitchFamily="34" charset="-122"/>
            <a:ea typeface="微软雅黑" pitchFamily="34" charset="-122"/>
          </a:endParaRPr>
        </a:p>
      </dgm:t>
    </dgm:pt>
    <dgm:pt modelId="{04E797A5-7899-47F2-8B8A-392ADE43BA28}" type="parTrans" cxnId="{5DF0B98C-5B77-4BE9-8409-1BA00C5A7138}">
      <dgm:prSet/>
      <dgm:spPr/>
      <dgm:t>
        <a:bodyPr/>
        <a:lstStyle/>
        <a:p>
          <a:endParaRPr lang="zh-CN" altLang="en-US"/>
        </a:p>
      </dgm:t>
    </dgm:pt>
    <dgm:pt modelId="{5EF6179F-1069-40CB-A3E3-D6005FFDD9D2}" type="sibTrans" cxnId="{5DF0B98C-5B77-4BE9-8409-1BA00C5A7138}">
      <dgm:prSet/>
      <dgm:spPr/>
      <dgm:t>
        <a:bodyPr/>
        <a:lstStyle/>
        <a:p>
          <a:endParaRPr lang="zh-CN" altLang="en-US"/>
        </a:p>
      </dgm:t>
    </dgm:pt>
    <dgm:pt modelId="{253F08F7-0728-47E6-8688-96D8F2557CE9}">
      <dgm:prSet phldrT="[文本]" custT="1"/>
      <dgm:spPr>
        <a:solidFill>
          <a:srgbClr val="00B0F0">
            <a:alpha val="90000"/>
          </a:srgbClr>
        </a:solidFill>
      </dgm:spPr>
      <dgm:t>
        <a:bodyPr/>
        <a:lstStyle/>
        <a:p>
          <a:r>
            <a:rPr lang="zh-CN" altLang="en-US" sz="1600" smtClean="0">
              <a:latin typeface="微软雅黑" pitchFamily="34" charset="-122"/>
              <a:ea typeface="微软雅黑" pitchFamily="34" charset="-122"/>
            </a:rPr>
            <a:t>付显昆</a:t>
          </a:r>
          <a:endParaRPr lang="zh-CN" altLang="en-US" sz="1600" dirty="0">
            <a:latin typeface="微软雅黑" pitchFamily="34" charset="-122"/>
            <a:ea typeface="微软雅黑" pitchFamily="34" charset="-122"/>
          </a:endParaRPr>
        </a:p>
      </dgm:t>
    </dgm:pt>
    <dgm:pt modelId="{AC861D2A-A9DA-45D2-AE1D-D7AB83A12988}" type="parTrans" cxnId="{572E4E10-6A44-42B2-A436-401782A29F06}">
      <dgm:prSet/>
      <dgm:spPr/>
      <dgm:t>
        <a:bodyPr/>
        <a:lstStyle/>
        <a:p>
          <a:endParaRPr lang="zh-CN" altLang="en-US"/>
        </a:p>
      </dgm:t>
    </dgm:pt>
    <dgm:pt modelId="{10462A3B-7007-439B-B07F-12EE97A46628}" type="sibTrans" cxnId="{572E4E10-6A44-42B2-A436-401782A29F06}">
      <dgm:prSet/>
      <dgm:spPr/>
      <dgm:t>
        <a:bodyPr/>
        <a:lstStyle/>
        <a:p>
          <a:endParaRPr lang="zh-CN" altLang="en-US"/>
        </a:p>
      </dgm:t>
    </dgm:pt>
    <dgm:pt modelId="{165A2E8E-F563-4370-93D1-1C18DE0B9585}">
      <dgm:prSet phldrT="[文本]"/>
      <dgm:spPr/>
      <dgm:t>
        <a:bodyPr/>
        <a:lstStyle/>
        <a:p>
          <a:r>
            <a:rPr lang="en-US" altLang="zh-CN" dirty="0" smtClean="0">
              <a:latin typeface="微软雅黑" pitchFamily="34" charset="-122"/>
              <a:ea typeface="微软雅黑" pitchFamily="34" charset="-122"/>
            </a:rPr>
            <a:t>ADHOC</a:t>
          </a:r>
          <a:endParaRPr lang="zh-CN" altLang="en-US" dirty="0">
            <a:latin typeface="微软雅黑" pitchFamily="34" charset="-122"/>
            <a:ea typeface="微软雅黑" pitchFamily="34" charset="-122"/>
          </a:endParaRPr>
        </a:p>
      </dgm:t>
    </dgm:pt>
    <dgm:pt modelId="{4274126D-ECE2-4A7A-839C-B7384A9DAFFA}" type="sibTrans" cxnId="{58F42888-0533-4018-920D-8AF1127E5BF9}">
      <dgm:prSet/>
      <dgm:spPr/>
      <dgm:t>
        <a:bodyPr/>
        <a:lstStyle/>
        <a:p>
          <a:endParaRPr lang="zh-CN" altLang="en-US">
            <a:latin typeface="微软雅黑" pitchFamily="34" charset="-122"/>
            <a:ea typeface="微软雅黑" pitchFamily="34" charset="-122"/>
          </a:endParaRPr>
        </a:p>
      </dgm:t>
    </dgm:pt>
    <dgm:pt modelId="{EED6565A-858A-4650-8312-6C6F81A3CEE5}" type="parTrans" cxnId="{58F42888-0533-4018-920D-8AF1127E5BF9}">
      <dgm:prSet/>
      <dgm:spPr/>
      <dgm:t>
        <a:bodyPr/>
        <a:lstStyle/>
        <a:p>
          <a:endParaRPr lang="zh-CN" altLang="en-US">
            <a:latin typeface="微软雅黑" pitchFamily="34" charset="-122"/>
            <a:ea typeface="微软雅黑" pitchFamily="34" charset="-122"/>
          </a:endParaRPr>
        </a:p>
      </dgm:t>
    </dgm:pt>
    <dgm:pt modelId="{5BC2DDBC-FDF0-4930-B568-AE78A32E6A5A}">
      <dgm:prSet phldrT="[文本]" custT="1"/>
      <dgm:spPr>
        <a:solidFill>
          <a:srgbClr val="92D050">
            <a:alpha val="90000"/>
          </a:srgbClr>
        </a:solidFill>
      </dgm:spPr>
      <dgm:t>
        <a:bodyPr/>
        <a:lstStyle/>
        <a:p>
          <a:r>
            <a:rPr lang="zh-CN" altLang="en-US" sz="1600" dirty="0" smtClean="0">
              <a:latin typeface="微软雅黑" pitchFamily="34" charset="-122"/>
              <a:ea typeface="微软雅黑" pitchFamily="34" charset="-122"/>
            </a:rPr>
            <a:t>吴亚南</a:t>
          </a:r>
          <a:endParaRPr lang="zh-CN" altLang="en-US" sz="1600" dirty="0">
            <a:latin typeface="微软雅黑" pitchFamily="34" charset="-122"/>
            <a:ea typeface="微软雅黑" pitchFamily="34" charset="-122"/>
          </a:endParaRPr>
        </a:p>
      </dgm:t>
    </dgm:pt>
    <dgm:pt modelId="{663935A7-AA3B-40AD-B192-A70A1E05DE12}" type="sibTrans" cxnId="{537A338A-4C68-42E6-8F8A-0EA20A7BAF94}">
      <dgm:prSet/>
      <dgm:spPr/>
      <dgm:t>
        <a:bodyPr/>
        <a:lstStyle/>
        <a:p>
          <a:endParaRPr lang="zh-CN" altLang="en-US">
            <a:latin typeface="微软雅黑" pitchFamily="34" charset="-122"/>
            <a:ea typeface="微软雅黑" pitchFamily="34" charset="-122"/>
          </a:endParaRPr>
        </a:p>
      </dgm:t>
    </dgm:pt>
    <dgm:pt modelId="{549CDB3E-3434-48DC-AC60-67BC57F4B5CF}" type="parTrans" cxnId="{537A338A-4C68-42E6-8F8A-0EA20A7BAF94}">
      <dgm:prSet/>
      <dgm:spPr/>
      <dgm:t>
        <a:bodyPr/>
        <a:lstStyle/>
        <a:p>
          <a:endParaRPr lang="zh-CN" altLang="en-US">
            <a:latin typeface="微软雅黑" pitchFamily="34" charset="-122"/>
            <a:ea typeface="微软雅黑" pitchFamily="34" charset="-122"/>
          </a:endParaRPr>
        </a:p>
      </dgm:t>
    </dgm:pt>
    <dgm:pt modelId="{85521226-726C-4FBA-ADD6-17A7631FD169}">
      <dgm:prSet phldrT="[文本]" custT="1"/>
      <dgm:spPr>
        <a:solidFill>
          <a:srgbClr val="00B0F0">
            <a:alpha val="90000"/>
          </a:srgbClr>
        </a:solidFill>
      </dgm:spPr>
      <dgm:t>
        <a:bodyPr/>
        <a:lstStyle/>
        <a:p>
          <a:r>
            <a:rPr lang="zh-CN" altLang="en-US" sz="1600" dirty="0" smtClean="0">
              <a:latin typeface="微软雅黑" pitchFamily="34" charset="-122"/>
              <a:ea typeface="微软雅黑" pitchFamily="34" charset="-122"/>
            </a:rPr>
            <a:t>张宏</a:t>
          </a:r>
          <a:endParaRPr lang="zh-CN" altLang="en-US" sz="1600" dirty="0">
            <a:latin typeface="微软雅黑" pitchFamily="34" charset="-122"/>
            <a:ea typeface="微软雅黑" pitchFamily="34" charset="-122"/>
          </a:endParaRPr>
        </a:p>
      </dgm:t>
    </dgm:pt>
    <dgm:pt modelId="{B3DBDFD8-B52E-4056-A908-238DD9BCF19B}" type="parTrans" cxnId="{18B61273-3CE8-46B7-BC89-4320A6FF3F6E}">
      <dgm:prSet/>
      <dgm:spPr/>
      <dgm:t>
        <a:bodyPr/>
        <a:lstStyle/>
        <a:p>
          <a:endParaRPr lang="zh-CN" altLang="en-US"/>
        </a:p>
      </dgm:t>
    </dgm:pt>
    <dgm:pt modelId="{E80690E0-61CF-4480-A88E-A5FCF8C6410D}" type="sibTrans" cxnId="{18B61273-3CE8-46B7-BC89-4320A6FF3F6E}">
      <dgm:prSet/>
      <dgm:spPr/>
      <dgm:t>
        <a:bodyPr/>
        <a:lstStyle/>
        <a:p>
          <a:endParaRPr lang="zh-CN" altLang="en-US"/>
        </a:p>
      </dgm:t>
    </dgm:pt>
    <dgm:pt modelId="{7C2D682D-ED7D-4B20-97D5-75CFDC263678}">
      <dgm:prSet phldrT="[文本]" custT="1"/>
      <dgm:spPr>
        <a:solidFill>
          <a:srgbClr val="00B0F0">
            <a:alpha val="90000"/>
          </a:srgbClr>
        </a:solidFill>
      </dgm:spPr>
      <dgm:t>
        <a:bodyPr/>
        <a:lstStyle/>
        <a:p>
          <a:r>
            <a:rPr lang="zh-CN" altLang="en-US" sz="1600" dirty="0" smtClean="0">
              <a:latin typeface="微软雅黑" pitchFamily="34" charset="-122"/>
              <a:ea typeface="微软雅黑" pitchFamily="34" charset="-122"/>
            </a:rPr>
            <a:t>付显昆</a:t>
          </a:r>
          <a:endParaRPr lang="zh-CN" altLang="en-US" sz="1600" dirty="0">
            <a:latin typeface="微软雅黑" pitchFamily="34" charset="-122"/>
            <a:ea typeface="微软雅黑" pitchFamily="34" charset="-122"/>
          </a:endParaRPr>
        </a:p>
      </dgm:t>
    </dgm:pt>
    <dgm:pt modelId="{2A5CFE2D-FBD5-4FAA-A19B-15888B94DADB}" type="parTrans" cxnId="{3DB7D0B9-1E2B-4D71-B426-414F0A5C0A44}">
      <dgm:prSet/>
      <dgm:spPr/>
      <dgm:t>
        <a:bodyPr/>
        <a:lstStyle/>
        <a:p>
          <a:endParaRPr lang="zh-CN" altLang="en-US"/>
        </a:p>
      </dgm:t>
    </dgm:pt>
    <dgm:pt modelId="{88263B26-CEE5-4779-8C65-E577BAC73E60}" type="sibTrans" cxnId="{3DB7D0B9-1E2B-4D71-B426-414F0A5C0A44}">
      <dgm:prSet/>
      <dgm:spPr/>
      <dgm:t>
        <a:bodyPr/>
        <a:lstStyle/>
        <a:p>
          <a:endParaRPr lang="zh-CN" altLang="en-US"/>
        </a:p>
      </dgm:t>
    </dgm:pt>
    <dgm:pt modelId="{861CD661-907F-40F2-B176-DE74550E1582}">
      <dgm:prSet phldrT="[文本]" custT="1"/>
      <dgm:spPr>
        <a:solidFill>
          <a:srgbClr val="92D050">
            <a:alpha val="90000"/>
          </a:srgbClr>
        </a:solidFill>
      </dgm:spPr>
      <dgm:t>
        <a:bodyPr/>
        <a:lstStyle/>
        <a:p>
          <a:r>
            <a:rPr lang="zh-CN" altLang="en-US" sz="1600" dirty="0" smtClean="0">
              <a:latin typeface="微软雅黑" pitchFamily="34" charset="-122"/>
              <a:ea typeface="微软雅黑" pitchFamily="34" charset="-122"/>
            </a:rPr>
            <a:t>刘伢</a:t>
          </a:r>
          <a:endParaRPr lang="zh-CN" altLang="en-US" sz="1600" dirty="0">
            <a:latin typeface="微软雅黑" pitchFamily="34" charset="-122"/>
            <a:ea typeface="微软雅黑" pitchFamily="34" charset="-122"/>
          </a:endParaRPr>
        </a:p>
      </dgm:t>
    </dgm:pt>
    <dgm:pt modelId="{F764B3E0-86AB-4F70-A9A0-B0AE75C4F4DB}" type="parTrans" cxnId="{6EAC179C-8229-4D5B-B3CC-F2F940C76DF0}">
      <dgm:prSet/>
      <dgm:spPr/>
      <dgm:t>
        <a:bodyPr/>
        <a:lstStyle/>
        <a:p>
          <a:endParaRPr lang="zh-CN" altLang="en-US"/>
        </a:p>
      </dgm:t>
    </dgm:pt>
    <dgm:pt modelId="{4F047F74-07EC-4CCF-AB35-E72F6378D3A2}" type="sibTrans" cxnId="{6EAC179C-8229-4D5B-B3CC-F2F940C76DF0}">
      <dgm:prSet/>
      <dgm:spPr/>
      <dgm:t>
        <a:bodyPr/>
        <a:lstStyle/>
        <a:p>
          <a:endParaRPr lang="zh-CN" altLang="en-US"/>
        </a:p>
      </dgm:t>
    </dgm:pt>
    <dgm:pt modelId="{D80B6956-ACD5-4637-A060-DACCCC5F5582}">
      <dgm:prSet phldrT="[文本]" custT="1"/>
      <dgm:spPr>
        <a:solidFill>
          <a:srgbClr val="00B0F0">
            <a:alpha val="90000"/>
          </a:srgbClr>
        </a:solidFill>
      </dgm:spPr>
      <dgm:t>
        <a:bodyPr/>
        <a:lstStyle/>
        <a:p>
          <a:r>
            <a:rPr lang="zh-CN" altLang="en-US" sz="1600" dirty="0" smtClean="0">
              <a:latin typeface="微软雅黑" pitchFamily="34" charset="-122"/>
              <a:ea typeface="微软雅黑" pitchFamily="34" charset="-122"/>
            </a:rPr>
            <a:t>柯贤苗</a:t>
          </a:r>
          <a:endParaRPr lang="zh-CN" altLang="en-US" sz="1600" dirty="0">
            <a:latin typeface="微软雅黑" pitchFamily="34" charset="-122"/>
            <a:ea typeface="微软雅黑" pitchFamily="34" charset="-122"/>
          </a:endParaRPr>
        </a:p>
      </dgm:t>
    </dgm:pt>
    <dgm:pt modelId="{4B508420-6E68-4602-845D-02ECBB15F898}" type="parTrans" cxnId="{DA8BE561-07FD-4C29-B596-B31389E7B70B}">
      <dgm:prSet/>
      <dgm:spPr/>
      <dgm:t>
        <a:bodyPr/>
        <a:lstStyle/>
        <a:p>
          <a:endParaRPr lang="zh-CN" altLang="en-US"/>
        </a:p>
      </dgm:t>
    </dgm:pt>
    <dgm:pt modelId="{82835CA3-4EE2-405C-B1CE-93427BB4BF65}" type="sibTrans" cxnId="{DA8BE561-07FD-4C29-B596-B31389E7B70B}">
      <dgm:prSet/>
      <dgm:spPr/>
      <dgm:t>
        <a:bodyPr/>
        <a:lstStyle/>
        <a:p>
          <a:endParaRPr lang="zh-CN" altLang="en-US"/>
        </a:p>
      </dgm:t>
    </dgm:pt>
    <dgm:pt modelId="{360F349D-2978-4AED-8CD1-C0556DF43DDD}" type="pres">
      <dgm:prSet presAssocID="{C7DAEB4A-08F3-484D-ACBD-A890396D0F94}" presName="Name0" presStyleCnt="0">
        <dgm:presLayoutVars>
          <dgm:chPref val="1"/>
          <dgm:dir/>
          <dgm:animOne val="branch"/>
          <dgm:animLvl val="lvl"/>
          <dgm:resizeHandles/>
        </dgm:presLayoutVars>
      </dgm:prSet>
      <dgm:spPr/>
      <dgm:t>
        <a:bodyPr/>
        <a:lstStyle/>
        <a:p>
          <a:endParaRPr lang="zh-CN" altLang="en-US"/>
        </a:p>
      </dgm:t>
    </dgm:pt>
    <dgm:pt modelId="{0AD0AF25-7255-49C0-890E-458AC3A3805A}" type="pres">
      <dgm:prSet presAssocID="{AE0B37E5-B0AC-443E-BC95-716187BD9C13}" presName="vertOne" presStyleCnt="0"/>
      <dgm:spPr/>
    </dgm:pt>
    <dgm:pt modelId="{38953E6E-98CA-4F62-970C-21E0391DB267}" type="pres">
      <dgm:prSet presAssocID="{AE0B37E5-B0AC-443E-BC95-716187BD9C13}" presName="txOne" presStyleLbl="node0" presStyleIdx="0" presStyleCnt="2" custLinFactNeighborX="-88" custLinFactNeighborY="-801">
        <dgm:presLayoutVars>
          <dgm:chPref val="3"/>
        </dgm:presLayoutVars>
      </dgm:prSet>
      <dgm:spPr/>
      <dgm:t>
        <a:bodyPr/>
        <a:lstStyle/>
        <a:p>
          <a:endParaRPr lang="zh-CN" altLang="en-US"/>
        </a:p>
      </dgm:t>
    </dgm:pt>
    <dgm:pt modelId="{800AB58C-7033-4D56-A7B4-F93240A7D506}" type="pres">
      <dgm:prSet presAssocID="{AE0B37E5-B0AC-443E-BC95-716187BD9C13}" presName="parTransOne" presStyleCnt="0"/>
      <dgm:spPr/>
    </dgm:pt>
    <dgm:pt modelId="{7E6EB5A7-E381-403D-BA09-206EBAB1B1DD}" type="pres">
      <dgm:prSet presAssocID="{AE0B37E5-B0AC-443E-BC95-716187BD9C13}" presName="horzOne" presStyleCnt="0"/>
      <dgm:spPr/>
    </dgm:pt>
    <dgm:pt modelId="{DF1D4634-A9B5-43F7-8295-F0E30B6838B2}" type="pres">
      <dgm:prSet presAssocID="{DA61D983-D7D3-4E04-A1F6-3AE39E70FB90}" presName="vertTwo" presStyleCnt="0"/>
      <dgm:spPr/>
    </dgm:pt>
    <dgm:pt modelId="{DA432F00-104F-4D39-9A9D-6AE4C81F9271}" type="pres">
      <dgm:prSet presAssocID="{DA61D983-D7D3-4E04-A1F6-3AE39E70FB90}" presName="txTwo" presStyleLbl="node2" presStyleIdx="0" presStyleCnt="6">
        <dgm:presLayoutVars>
          <dgm:chPref val="3"/>
        </dgm:presLayoutVars>
      </dgm:prSet>
      <dgm:spPr/>
      <dgm:t>
        <a:bodyPr/>
        <a:lstStyle/>
        <a:p>
          <a:endParaRPr lang="zh-CN" altLang="en-US"/>
        </a:p>
      </dgm:t>
    </dgm:pt>
    <dgm:pt modelId="{24417E34-E3FA-4DC2-B95C-E88545383262}" type="pres">
      <dgm:prSet presAssocID="{DA61D983-D7D3-4E04-A1F6-3AE39E70FB90}" presName="parTransTwo" presStyleCnt="0"/>
      <dgm:spPr/>
    </dgm:pt>
    <dgm:pt modelId="{7E6AE7AF-51C2-4F11-A935-044A1B0A215A}" type="pres">
      <dgm:prSet presAssocID="{DA61D983-D7D3-4E04-A1F6-3AE39E70FB90}" presName="horzTwo" presStyleCnt="0"/>
      <dgm:spPr/>
    </dgm:pt>
    <dgm:pt modelId="{1EA165EE-88E1-479E-85EF-3025C106237B}" type="pres">
      <dgm:prSet presAssocID="{001DA62A-454E-4631-B21E-F6C99EA5C1B3}" presName="vertThree" presStyleCnt="0"/>
      <dgm:spPr/>
    </dgm:pt>
    <dgm:pt modelId="{D286C363-D295-4A12-BA09-3134DD0D3CD2}" type="pres">
      <dgm:prSet presAssocID="{001DA62A-454E-4631-B21E-F6C99EA5C1B3}" presName="txThree" presStyleLbl="node3" presStyleIdx="0" presStyleCnt="6">
        <dgm:presLayoutVars>
          <dgm:chPref val="3"/>
        </dgm:presLayoutVars>
      </dgm:prSet>
      <dgm:spPr/>
      <dgm:t>
        <a:bodyPr/>
        <a:lstStyle/>
        <a:p>
          <a:endParaRPr lang="zh-CN" altLang="en-US"/>
        </a:p>
      </dgm:t>
    </dgm:pt>
    <dgm:pt modelId="{89C63F7A-3F97-4F79-8552-60FB983AD1E8}" type="pres">
      <dgm:prSet presAssocID="{001DA62A-454E-4631-B21E-F6C99EA5C1B3}" presName="parTransThree" presStyleCnt="0"/>
      <dgm:spPr/>
    </dgm:pt>
    <dgm:pt modelId="{DF2201E1-6FD3-4DBE-8CDC-D3B012C2E818}" type="pres">
      <dgm:prSet presAssocID="{001DA62A-454E-4631-B21E-F6C99EA5C1B3}" presName="horzThree" presStyleCnt="0"/>
      <dgm:spPr/>
    </dgm:pt>
    <dgm:pt modelId="{FCCBFDE3-DFDD-4938-8B0D-5E817ECEABFD}" type="pres">
      <dgm:prSet presAssocID="{3FF7D7E2-F38B-4150-A2A8-E251963A3968}" presName="vertFour" presStyleCnt="0">
        <dgm:presLayoutVars>
          <dgm:chPref val="3"/>
        </dgm:presLayoutVars>
      </dgm:prSet>
      <dgm:spPr/>
    </dgm:pt>
    <dgm:pt modelId="{E7F8FD4B-645C-4BB2-83C0-7C87AE2535B8}" type="pres">
      <dgm:prSet presAssocID="{3FF7D7E2-F38B-4150-A2A8-E251963A3968}" presName="txFour" presStyleLbl="node4" presStyleIdx="0" presStyleCnt="13">
        <dgm:presLayoutVars>
          <dgm:chPref val="3"/>
        </dgm:presLayoutVars>
      </dgm:prSet>
      <dgm:spPr/>
      <dgm:t>
        <a:bodyPr/>
        <a:lstStyle/>
        <a:p>
          <a:endParaRPr lang="zh-CN" altLang="en-US"/>
        </a:p>
      </dgm:t>
    </dgm:pt>
    <dgm:pt modelId="{025DECF3-C1BE-4207-B505-5B1468C92FB8}" type="pres">
      <dgm:prSet presAssocID="{3FF7D7E2-F38B-4150-A2A8-E251963A3968}" presName="parTransFour" presStyleCnt="0"/>
      <dgm:spPr/>
    </dgm:pt>
    <dgm:pt modelId="{DFDDDE3A-0D2A-49F6-A62F-921C31731D30}" type="pres">
      <dgm:prSet presAssocID="{3FF7D7E2-F38B-4150-A2A8-E251963A3968}" presName="horzFour" presStyleCnt="0"/>
      <dgm:spPr/>
    </dgm:pt>
    <dgm:pt modelId="{FC1FCEA3-D150-40A0-8C3C-8165A18EDCDD}" type="pres">
      <dgm:prSet presAssocID="{052B3AFE-D2B4-4235-A342-1F4F91594ED4}" presName="vertFour" presStyleCnt="0">
        <dgm:presLayoutVars>
          <dgm:chPref val="3"/>
        </dgm:presLayoutVars>
      </dgm:prSet>
      <dgm:spPr/>
    </dgm:pt>
    <dgm:pt modelId="{A7E49161-57A1-459A-BC74-AB38BA029560}" type="pres">
      <dgm:prSet presAssocID="{052B3AFE-D2B4-4235-A342-1F4F91594ED4}" presName="txFour" presStyleLbl="node4" presStyleIdx="1" presStyleCnt="13">
        <dgm:presLayoutVars>
          <dgm:chPref val="3"/>
        </dgm:presLayoutVars>
      </dgm:prSet>
      <dgm:spPr/>
      <dgm:t>
        <a:bodyPr/>
        <a:lstStyle/>
        <a:p>
          <a:endParaRPr lang="zh-CN" altLang="en-US"/>
        </a:p>
      </dgm:t>
    </dgm:pt>
    <dgm:pt modelId="{2B90B0BF-C702-4AF6-9A6E-62CA76D809E6}" type="pres">
      <dgm:prSet presAssocID="{052B3AFE-D2B4-4235-A342-1F4F91594ED4}" presName="parTransFour" presStyleCnt="0"/>
      <dgm:spPr/>
    </dgm:pt>
    <dgm:pt modelId="{4BFFB16C-6886-4D4E-9D80-1814CFEA4098}" type="pres">
      <dgm:prSet presAssocID="{052B3AFE-D2B4-4235-A342-1F4F91594ED4}" presName="horzFour" presStyleCnt="0"/>
      <dgm:spPr/>
    </dgm:pt>
    <dgm:pt modelId="{3CD4D6E1-BA1E-4AA3-9BD3-07377A175BCC}" type="pres">
      <dgm:prSet presAssocID="{2201097D-467F-4A70-92BB-4507C8100648}" presName="vertFour" presStyleCnt="0">
        <dgm:presLayoutVars>
          <dgm:chPref val="3"/>
        </dgm:presLayoutVars>
      </dgm:prSet>
      <dgm:spPr/>
    </dgm:pt>
    <dgm:pt modelId="{E7AE8251-1E39-4060-9566-A32CB443F481}" type="pres">
      <dgm:prSet presAssocID="{2201097D-467F-4A70-92BB-4507C8100648}" presName="txFour" presStyleLbl="node4" presStyleIdx="2" presStyleCnt="13">
        <dgm:presLayoutVars>
          <dgm:chPref val="3"/>
        </dgm:presLayoutVars>
      </dgm:prSet>
      <dgm:spPr/>
      <dgm:t>
        <a:bodyPr/>
        <a:lstStyle/>
        <a:p>
          <a:endParaRPr lang="zh-CN" altLang="en-US"/>
        </a:p>
      </dgm:t>
    </dgm:pt>
    <dgm:pt modelId="{7A9E9B63-DDC3-4B55-8E4F-31723B2F3831}" type="pres">
      <dgm:prSet presAssocID="{2201097D-467F-4A70-92BB-4507C8100648}" presName="parTransFour" presStyleCnt="0"/>
      <dgm:spPr/>
    </dgm:pt>
    <dgm:pt modelId="{6E99FF48-45F3-4DF0-9616-6A543020A546}" type="pres">
      <dgm:prSet presAssocID="{2201097D-467F-4A70-92BB-4507C8100648}" presName="horzFour" presStyleCnt="0"/>
      <dgm:spPr/>
    </dgm:pt>
    <dgm:pt modelId="{9CBDE6F4-7E2B-4EE3-BAF0-1FAF8DD4BECF}" type="pres">
      <dgm:prSet presAssocID="{FF8DF09C-6348-4CCB-9135-02399576C968}" presName="vertFour" presStyleCnt="0">
        <dgm:presLayoutVars>
          <dgm:chPref val="3"/>
        </dgm:presLayoutVars>
      </dgm:prSet>
      <dgm:spPr/>
    </dgm:pt>
    <dgm:pt modelId="{52288DEC-2FF4-485A-BADE-A29900290A55}" type="pres">
      <dgm:prSet presAssocID="{FF8DF09C-6348-4CCB-9135-02399576C968}" presName="txFour" presStyleLbl="node4" presStyleIdx="3" presStyleCnt="13">
        <dgm:presLayoutVars>
          <dgm:chPref val="3"/>
        </dgm:presLayoutVars>
      </dgm:prSet>
      <dgm:spPr/>
      <dgm:t>
        <a:bodyPr/>
        <a:lstStyle/>
        <a:p>
          <a:endParaRPr lang="zh-CN" altLang="en-US"/>
        </a:p>
      </dgm:t>
    </dgm:pt>
    <dgm:pt modelId="{C8260567-E9C6-44C9-B32B-C0DB978ADE47}" type="pres">
      <dgm:prSet presAssocID="{FF8DF09C-6348-4CCB-9135-02399576C968}" presName="horzFour" presStyleCnt="0"/>
      <dgm:spPr/>
    </dgm:pt>
    <dgm:pt modelId="{1F8CE964-6C17-4979-9A4F-F49DD26847DC}" type="pres">
      <dgm:prSet presAssocID="{875AD33A-3E9A-4AF6-963E-420C86FBAF63}" presName="sibSpaceTwo" presStyleCnt="0"/>
      <dgm:spPr/>
    </dgm:pt>
    <dgm:pt modelId="{DF5FF32E-4548-4F4F-87F9-B88AAA8078A7}" type="pres">
      <dgm:prSet presAssocID="{28ED7D87-0DF7-4B1D-82BF-FF59A14D7662}" presName="vertTwo" presStyleCnt="0"/>
      <dgm:spPr/>
    </dgm:pt>
    <dgm:pt modelId="{193BFA88-3679-4583-B385-2B204D399E2A}" type="pres">
      <dgm:prSet presAssocID="{28ED7D87-0DF7-4B1D-82BF-FF59A14D7662}" presName="txTwo" presStyleLbl="node2" presStyleIdx="1" presStyleCnt="6">
        <dgm:presLayoutVars>
          <dgm:chPref val="3"/>
        </dgm:presLayoutVars>
      </dgm:prSet>
      <dgm:spPr/>
      <dgm:t>
        <a:bodyPr/>
        <a:lstStyle/>
        <a:p>
          <a:endParaRPr lang="zh-CN" altLang="en-US"/>
        </a:p>
      </dgm:t>
    </dgm:pt>
    <dgm:pt modelId="{681909D7-437E-483A-9D01-566683C2F02A}" type="pres">
      <dgm:prSet presAssocID="{28ED7D87-0DF7-4B1D-82BF-FF59A14D7662}" presName="parTransTwo" presStyleCnt="0"/>
      <dgm:spPr/>
    </dgm:pt>
    <dgm:pt modelId="{A05A92C6-D2E0-46BC-A8DF-FCA3729418D9}" type="pres">
      <dgm:prSet presAssocID="{28ED7D87-0DF7-4B1D-82BF-FF59A14D7662}" presName="horzTwo" presStyleCnt="0"/>
      <dgm:spPr/>
    </dgm:pt>
    <dgm:pt modelId="{5BBB2173-4C25-45BC-BC43-95AA89F4D458}" type="pres">
      <dgm:prSet presAssocID="{4273EFD7-E0FE-40FB-B118-833EDD852907}" presName="vertThree" presStyleCnt="0"/>
      <dgm:spPr/>
    </dgm:pt>
    <dgm:pt modelId="{98C9D971-87E7-4C30-80D7-2383E6A6815D}" type="pres">
      <dgm:prSet presAssocID="{4273EFD7-E0FE-40FB-B118-833EDD852907}" presName="txThree" presStyleLbl="node3" presStyleIdx="1" presStyleCnt="6">
        <dgm:presLayoutVars>
          <dgm:chPref val="3"/>
        </dgm:presLayoutVars>
      </dgm:prSet>
      <dgm:spPr/>
      <dgm:t>
        <a:bodyPr/>
        <a:lstStyle/>
        <a:p>
          <a:endParaRPr lang="zh-CN" altLang="en-US"/>
        </a:p>
      </dgm:t>
    </dgm:pt>
    <dgm:pt modelId="{2737B95C-01F0-4261-BD8A-06AD76D6E2E7}" type="pres">
      <dgm:prSet presAssocID="{4273EFD7-E0FE-40FB-B118-833EDD852907}" presName="parTransThree" presStyleCnt="0"/>
      <dgm:spPr/>
    </dgm:pt>
    <dgm:pt modelId="{4639FB76-3800-4EFD-A15B-9E96CDA2AF80}" type="pres">
      <dgm:prSet presAssocID="{4273EFD7-E0FE-40FB-B118-833EDD852907}" presName="horzThree" presStyleCnt="0"/>
      <dgm:spPr/>
    </dgm:pt>
    <dgm:pt modelId="{D2B3639C-818D-4A4F-B6B1-5D28D1C79DB6}" type="pres">
      <dgm:prSet presAssocID="{FF2E6D74-D351-4581-9A9D-F34C4966488B}" presName="vertFour" presStyleCnt="0">
        <dgm:presLayoutVars>
          <dgm:chPref val="3"/>
        </dgm:presLayoutVars>
      </dgm:prSet>
      <dgm:spPr/>
    </dgm:pt>
    <dgm:pt modelId="{AADCA1A6-DDBD-494C-BF37-18EE4122B2A0}" type="pres">
      <dgm:prSet presAssocID="{FF2E6D74-D351-4581-9A9D-F34C4966488B}" presName="txFour" presStyleLbl="node4" presStyleIdx="4" presStyleCnt="13">
        <dgm:presLayoutVars>
          <dgm:chPref val="3"/>
        </dgm:presLayoutVars>
      </dgm:prSet>
      <dgm:spPr/>
      <dgm:t>
        <a:bodyPr/>
        <a:lstStyle/>
        <a:p>
          <a:endParaRPr lang="zh-CN" altLang="en-US"/>
        </a:p>
      </dgm:t>
    </dgm:pt>
    <dgm:pt modelId="{8962F6B1-62A4-41A4-B137-36E81EBEDF91}" type="pres">
      <dgm:prSet presAssocID="{FF2E6D74-D351-4581-9A9D-F34C4966488B}" presName="horzFour" presStyleCnt="0"/>
      <dgm:spPr/>
    </dgm:pt>
    <dgm:pt modelId="{B0AAA375-687B-41DC-9E29-3970B9263655}" type="pres">
      <dgm:prSet presAssocID="{DC6BFAD2-0EB1-4E89-A4BF-5B0DF9A818A7}" presName="sibSpaceTwo" presStyleCnt="0"/>
      <dgm:spPr/>
    </dgm:pt>
    <dgm:pt modelId="{0A017F79-3EF4-4CA1-86E4-C8DD70DF2977}" type="pres">
      <dgm:prSet presAssocID="{8CCB897D-3E8E-403A-ADE0-689AF221EAE5}" presName="vertTwo" presStyleCnt="0"/>
      <dgm:spPr/>
    </dgm:pt>
    <dgm:pt modelId="{F53AD2C4-65B1-48E2-846D-E1E952160A5A}" type="pres">
      <dgm:prSet presAssocID="{8CCB897D-3E8E-403A-ADE0-689AF221EAE5}" presName="txTwo" presStyleLbl="node2" presStyleIdx="2" presStyleCnt="6">
        <dgm:presLayoutVars>
          <dgm:chPref val="3"/>
        </dgm:presLayoutVars>
      </dgm:prSet>
      <dgm:spPr/>
      <dgm:t>
        <a:bodyPr/>
        <a:lstStyle/>
        <a:p>
          <a:endParaRPr lang="zh-CN" altLang="en-US"/>
        </a:p>
      </dgm:t>
    </dgm:pt>
    <dgm:pt modelId="{F34BF5EF-3C6A-4074-B401-E8A32492E9B0}" type="pres">
      <dgm:prSet presAssocID="{8CCB897D-3E8E-403A-ADE0-689AF221EAE5}" presName="parTransTwo" presStyleCnt="0"/>
      <dgm:spPr/>
    </dgm:pt>
    <dgm:pt modelId="{A13DE44A-A156-49E8-8A08-14A4C0217A10}" type="pres">
      <dgm:prSet presAssocID="{8CCB897D-3E8E-403A-ADE0-689AF221EAE5}" presName="horzTwo" presStyleCnt="0"/>
      <dgm:spPr/>
    </dgm:pt>
    <dgm:pt modelId="{F07A017A-5768-4ABC-837C-CFDCED4DFD78}" type="pres">
      <dgm:prSet presAssocID="{2581EE1E-54C0-4922-AE2B-02FBE39FAB2F}" presName="vertThree" presStyleCnt="0"/>
      <dgm:spPr/>
    </dgm:pt>
    <dgm:pt modelId="{6E4354FC-9F07-491A-8AF8-B2157D958827}" type="pres">
      <dgm:prSet presAssocID="{2581EE1E-54C0-4922-AE2B-02FBE39FAB2F}" presName="txThree" presStyleLbl="node3" presStyleIdx="2" presStyleCnt="6">
        <dgm:presLayoutVars>
          <dgm:chPref val="3"/>
        </dgm:presLayoutVars>
      </dgm:prSet>
      <dgm:spPr/>
      <dgm:t>
        <a:bodyPr/>
        <a:lstStyle/>
        <a:p>
          <a:endParaRPr lang="zh-CN" altLang="en-US"/>
        </a:p>
      </dgm:t>
    </dgm:pt>
    <dgm:pt modelId="{C88A7641-8A19-4AF5-8975-EC3C0700EE17}" type="pres">
      <dgm:prSet presAssocID="{2581EE1E-54C0-4922-AE2B-02FBE39FAB2F}" presName="parTransThree" presStyleCnt="0"/>
      <dgm:spPr/>
    </dgm:pt>
    <dgm:pt modelId="{CA182B80-7691-4DDE-85E5-12A4BC85399F}" type="pres">
      <dgm:prSet presAssocID="{2581EE1E-54C0-4922-AE2B-02FBE39FAB2F}" presName="horzThree" presStyleCnt="0"/>
      <dgm:spPr/>
    </dgm:pt>
    <dgm:pt modelId="{41755A8E-2F87-45DA-AC32-D23FC96442AB}" type="pres">
      <dgm:prSet presAssocID="{253F08F7-0728-47E6-8688-96D8F2557CE9}" presName="vertFour" presStyleCnt="0">
        <dgm:presLayoutVars>
          <dgm:chPref val="3"/>
        </dgm:presLayoutVars>
      </dgm:prSet>
      <dgm:spPr/>
    </dgm:pt>
    <dgm:pt modelId="{633938B6-60A5-45FE-BFA3-A1B3A007FE5D}" type="pres">
      <dgm:prSet presAssocID="{253F08F7-0728-47E6-8688-96D8F2557CE9}" presName="txFour" presStyleLbl="node4" presStyleIdx="5" presStyleCnt="13">
        <dgm:presLayoutVars>
          <dgm:chPref val="3"/>
        </dgm:presLayoutVars>
      </dgm:prSet>
      <dgm:spPr/>
      <dgm:t>
        <a:bodyPr/>
        <a:lstStyle/>
        <a:p>
          <a:endParaRPr lang="zh-CN" altLang="en-US"/>
        </a:p>
      </dgm:t>
    </dgm:pt>
    <dgm:pt modelId="{9571A5C4-518A-4EB6-99E3-BB4D26C95FC8}" type="pres">
      <dgm:prSet presAssocID="{253F08F7-0728-47E6-8688-96D8F2557CE9}" presName="parTransFour" presStyleCnt="0"/>
      <dgm:spPr/>
    </dgm:pt>
    <dgm:pt modelId="{158F65C9-5F91-4E49-BFC9-DBD0E1C5408E}" type="pres">
      <dgm:prSet presAssocID="{253F08F7-0728-47E6-8688-96D8F2557CE9}" presName="horzFour" presStyleCnt="0"/>
      <dgm:spPr/>
    </dgm:pt>
    <dgm:pt modelId="{A2A77F41-0DDC-46EB-A666-ED1B738BADC2}" type="pres">
      <dgm:prSet presAssocID="{5BC2DDBC-FDF0-4930-B568-AE78A32E6A5A}" presName="vertFour" presStyleCnt="0">
        <dgm:presLayoutVars>
          <dgm:chPref val="3"/>
        </dgm:presLayoutVars>
      </dgm:prSet>
      <dgm:spPr/>
    </dgm:pt>
    <dgm:pt modelId="{AF608017-0DFF-4932-9301-4531325D8C1B}" type="pres">
      <dgm:prSet presAssocID="{5BC2DDBC-FDF0-4930-B568-AE78A32E6A5A}" presName="txFour" presStyleLbl="node4" presStyleIdx="6" presStyleCnt="13">
        <dgm:presLayoutVars>
          <dgm:chPref val="3"/>
        </dgm:presLayoutVars>
      </dgm:prSet>
      <dgm:spPr/>
      <dgm:t>
        <a:bodyPr/>
        <a:lstStyle/>
        <a:p>
          <a:endParaRPr lang="zh-CN" altLang="en-US"/>
        </a:p>
      </dgm:t>
    </dgm:pt>
    <dgm:pt modelId="{7D4B6E49-F249-4B4A-AA31-2B3F3CBD17A6}" type="pres">
      <dgm:prSet presAssocID="{5BC2DDBC-FDF0-4930-B568-AE78A32E6A5A}" presName="parTransFour" presStyleCnt="0"/>
      <dgm:spPr/>
    </dgm:pt>
    <dgm:pt modelId="{05ED93B2-BB29-4933-B43B-44C84E929DDC}" type="pres">
      <dgm:prSet presAssocID="{5BC2DDBC-FDF0-4930-B568-AE78A32E6A5A}" presName="horzFour" presStyleCnt="0"/>
      <dgm:spPr/>
    </dgm:pt>
    <dgm:pt modelId="{314A0493-8433-42A3-B551-D86741F2B1A9}" type="pres">
      <dgm:prSet presAssocID="{861CD661-907F-40F2-B176-DE74550E1582}" presName="vertFour" presStyleCnt="0">
        <dgm:presLayoutVars>
          <dgm:chPref val="3"/>
        </dgm:presLayoutVars>
      </dgm:prSet>
      <dgm:spPr/>
    </dgm:pt>
    <dgm:pt modelId="{695386FD-B304-46BC-A460-ED8DCE68DE4F}" type="pres">
      <dgm:prSet presAssocID="{861CD661-907F-40F2-B176-DE74550E1582}" presName="txFour" presStyleLbl="node4" presStyleIdx="7" presStyleCnt="13">
        <dgm:presLayoutVars>
          <dgm:chPref val="3"/>
        </dgm:presLayoutVars>
      </dgm:prSet>
      <dgm:spPr/>
      <dgm:t>
        <a:bodyPr/>
        <a:lstStyle/>
        <a:p>
          <a:endParaRPr lang="zh-CN" altLang="en-US"/>
        </a:p>
      </dgm:t>
    </dgm:pt>
    <dgm:pt modelId="{D3797ABF-94B2-4F80-9AA8-02B2673E1D68}" type="pres">
      <dgm:prSet presAssocID="{861CD661-907F-40F2-B176-DE74550E1582}" presName="parTransFour" presStyleCnt="0"/>
      <dgm:spPr/>
    </dgm:pt>
    <dgm:pt modelId="{4726F8E1-CA99-446F-A31E-E2ABBEF2408B}" type="pres">
      <dgm:prSet presAssocID="{861CD661-907F-40F2-B176-DE74550E1582}" presName="horzFour" presStyleCnt="0"/>
      <dgm:spPr/>
    </dgm:pt>
    <dgm:pt modelId="{DA9ABC83-8646-47EF-9E88-FD9E7CCA5EEC}" type="pres">
      <dgm:prSet presAssocID="{D80B6956-ACD5-4637-A060-DACCCC5F5582}" presName="vertFour" presStyleCnt="0">
        <dgm:presLayoutVars>
          <dgm:chPref val="3"/>
        </dgm:presLayoutVars>
      </dgm:prSet>
      <dgm:spPr/>
    </dgm:pt>
    <dgm:pt modelId="{9ED07F65-7122-459C-B803-A086FAA3F09D}" type="pres">
      <dgm:prSet presAssocID="{D80B6956-ACD5-4637-A060-DACCCC5F5582}" presName="txFour" presStyleLbl="node4" presStyleIdx="8" presStyleCnt="13">
        <dgm:presLayoutVars>
          <dgm:chPref val="3"/>
        </dgm:presLayoutVars>
      </dgm:prSet>
      <dgm:spPr/>
      <dgm:t>
        <a:bodyPr/>
        <a:lstStyle/>
        <a:p>
          <a:endParaRPr lang="zh-CN" altLang="en-US"/>
        </a:p>
      </dgm:t>
    </dgm:pt>
    <dgm:pt modelId="{6B8F7CB0-6CAE-4D83-A409-F61AD79B21AD}" type="pres">
      <dgm:prSet presAssocID="{D80B6956-ACD5-4637-A060-DACCCC5F5582}" presName="horzFour" presStyleCnt="0"/>
      <dgm:spPr/>
    </dgm:pt>
    <dgm:pt modelId="{156F39EE-2AAD-472D-A202-D54AE408FA71}" type="pres">
      <dgm:prSet presAssocID="{8785F3AA-BCB2-4B4F-A643-5D4A752E534B}" presName="sibSpaceTwo" presStyleCnt="0"/>
      <dgm:spPr/>
    </dgm:pt>
    <dgm:pt modelId="{7D2026EF-6CB7-4D65-B5FA-DF789111865B}" type="pres">
      <dgm:prSet presAssocID="{165A2E8E-F563-4370-93D1-1C18DE0B9585}" presName="vertTwo" presStyleCnt="0"/>
      <dgm:spPr/>
    </dgm:pt>
    <dgm:pt modelId="{115C78DB-BE31-44DE-82BC-F707430F1447}" type="pres">
      <dgm:prSet presAssocID="{165A2E8E-F563-4370-93D1-1C18DE0B9585}" presName="txTwo" presStyleLbl="node2" presStyleIdx="3" presStyleCnt="6">
        <dgm:presLayoutVars>
          <dgm:chPref val="3"/>
        </dgm:presLayoutVars>
      </dgm:prSet>
      <dgm:spPr/>
      <dgm:t>
        <a:bodyPr/>
        <a:lstStyle/>
        <a:p>
          <a:endParaRPr lang="zh-CN" altLang="en-US"/>
        </a:p>
      </dgm:t>
    </dgm:pt>
    <dgm:pt modelId="{9AFF97B0-39B1-4885-9801-C3A5A68703E8}" type="pres">
      <dgm:prSet presAssocID="{165A2E8E-F563-4370-93D1-1C18DE0B9585}" presName="parTransTwo" presStyleCnt="0"/>
      <dgm:spPr/>
    </dgm:pt>
    <dgm:pt modelId="{D1D77B45-B73A-42FB-B02F-3DA8DD30DF07}" type="pres">
      <dgm:prSet presAssocID="{165A2E8E-F563-4370-93D1-1C18DE0B9585}" presName="horzTwo" presStyleCnt="0"/>
      <dgm:spPr/>
    </dgm:pt>
    <dgm:pt modelId="{13862FDE-031C-493C-A85A-749058ED9C74}" type="pres">
      <dgm:prSet presAssocID="{1387D7F7-406F-4E30-9A5F-6CB09A4E9289}" presName="vertThree" presStyleCnt="0"/>
      <dgm:spPr/>
    </dgm:pt>
    <dgm:pt modelId="{4B1F53A8-B329-47B6-8A45-593AD67B0B02}" type="pres">
      <dgm:prSet presAssocID="{1387D7F7-406F-4E30-9A5F-6CB09A4E9289}" presName="txThree" presStyleLbl="node3" presStyleIdx="3" presStyleCnt="6">
        <dgm:presLayoutVars>
          <dgm:chPref val="3"/>
        </dgm:presLayoutVars>
      </dgm:prSet>
      <dgm:spPr/>
      <dgm:t>
        <a:bodyPr/>
        <a:lstStyle/>
        <a:p>
          <a:endParaRPr lang="zh-CN" altLang="en-US"/>
        </a:p>
      </dgm:t>
    </dgm:pt>
    <dgm:pt modelId="{D404F981-E0E7-4183-89EE-3A74BCCAAC40}" type="pres">
      <dgm:prSet presAssocID="{1387D7F7-406F-4E30-9A5F-6CB09A4E9289}" presName="parTransThree" presStyleCnt="0"/>
      <dgm:spPr/>
    </dgm:pt>
    <dgm:pt modelId="{052B93A0-9F03-4197-AE5B-D1A4B62E4FCA}" type="pres">
      <dgm:prSet presAssocID="{1387D7F7-406F-4E30-9A5F-6CB09A4E9289}" presName="horzThree" presStyleCnt="0"/>
      <dgm:spPr/>
    </dgm:pt>
    <dgm:pt modelId="{ACB96C6E-C9C1-423E-9A6A-19E82EC370C4}" type="pres">
      <dgm:prSet presAssocID="{13E94708-DF76-4AD9-8B4E-5D7DB84E12CA}" presName="vertFour" presStyleCnt="0">
        <dgm:presLayoutVars>
          <dgm:chPref val="3"/>
        </dgm:presLayoutVars>
      </dgm:prSet>
      <dgm:spPr/>
    </dgm:pt>
    <dgm:pt modelId="{E19D65FD-690D-4125-86C6-71D12C58911A}" type="pres">
      <dgm:prSet presAssocID="{13E94708-DF76-4AD9-8B4E-5D7DB84E12CA}" presName="txFour" presStyleLbl="node4" presStyleIdx="9" presStyleCnt="13">
        <dgm:presLayoutVars>
          <dgm:chPref val="3"/>
        </dgm:presLayoutVars>
      </dgm:prSet>
      <dgm:spPr/>
      <dgm:t>
        <a:bodyPr/>
        <a:lstStyle/>
        <a:p>
          <a:endParaRPr lang="zh-CN" altLang="en-US"/>
        </a:p>
      </dgm:t>
    </dgm:pt>
    <dgm:pt modelId="{82E7D18F-130F-4815-9D78-34D4EC04A3E5}" type="pres">
      <dgm:prSet presAssocID="{13E94708-DF76-4AD9-8B4E-5D7DB84E12CA}" presName="parTransFour" presStyleCnt="0"/>
      <dgm:spPr/>
    </dgm:pt>
    <dgm:pt modelId="{20D8CBBA-86FE-4BF3-AF9C-F47EF3C63533}" type="pres">
      <dgm:prSet presAssocID="{13E94708-DF76-4AD9-8B4E-5D7DB84E12CA}" presName="horzFour" presStyleCnt="0"/>
      <dgm:spPr/>
    </dgm:pt>
    <dgm:pt modelId="{6CF945BB-D42C-498F-B009-7CE864F0BB23}" type="pres">
      <dgm:prSet presAssocID="{85521226-726C-4FBA-ADD6-17A7631FD169}" presName="vertFour" presStyleCnt="0">
        <dgm:presLayoutVars>
          <dgm:chPref val="3"/>
        </dgm:presLayoutVars>
      </dgm:prSet>
      <dgm:spPr/>
    </dgm:pt>
    <dgm:pt modelId="{0FDF020E-7BE2-4ABA-B84A-9AE5B6489829}" type="pres">
      <dgm:prSet presAssocID="{85521226-726C-4FBA-ADD6-17A7631FD169}" presName="txFour" presStyleLbl="node4" presStyleIdx="10" presStyleCnt="13">
        <dgm:presLayoutVars>
          <dgm:chPref val="3"/>
        </dgm:presLayoutVars>
      </dgm:prSet>
      <dgm:spPr/>
      <dgm:t>
        <a:bodyPr/>
        <a:lstStyle/>
        <a:p>
          <a:endParaRPr lang="zh-CN" altLang="en-US"/>
        </a:p>
      </dgm:t>
    </dgm:pt>
    <dgm:pt modelId="{9A28F398-5954-49AC-B930-B7B3AF9C5485}" type="pres">
      <dgm:prSet presAssocID="{85521226-726C-4FBA-ADD6-17A7631FD169}" presName="horzFour" presStyleCnt="0"/>
      <dgm:spPr/>
    </dgm:pt>
    <dgm:pt modelId="{8E5860C2-3173-489A-8CA7-AEC275192263}" type="pres">
      <dgm:prSet presAssocID="{4274126D-ECE2-4A7A-839C-B7384A9DAFFA}" presName="sibSpaceTwo" presStyleCnt="0"/>
      <dgm:spPr/>
    </dgm:pt>
    <dgm:pt modelId="{9007D2D1-60AC-41E3-9818-C123EF43CCA9}" type="pres">
      <dgm:prSet presAssocID="{FCD7144F-4761-43CC-BFD7-E51FA72D7D0C}" presName="vertTwo" presStyleCnt="0"/>
      <dgm:spPr/>
    </dgm:pt>
    <dgm:pt modelId="{8B3689CE-FA2D-401C-913A-10AA95CA51A8}" type="pres">
      <dgm:prSet presAssocID="{FCD7144F-4761-43CC-BFD7-E51FA72D7D0C}" presName="txTwo" presStyleLbl="node2" presStyleIdx="4" presStyleCnt="6">
        <dgm:presLayoutVars>
          <dgm:chPref val="3"/>
        </dgm:presLayoutVars>
      </dgm:prSet>
      <dgm:spPr/>
      <dgm:t>
        <a:bodyPr/>
        <a:lstStyle/>
        <a:p>
          <a:endParaRPr lang="zh-CN" altLang="en-US"/>
        </a:p>
      </dgm:t>
    </dgm:pt>
    <dgm:pt modelId="{54B26DB0-B2A3-441B-9A24-5A410A6953F9}" type="pres">
      <dgm:prSet presAssocID="{FCD7144F-4761-43CC-BFD7-E51FA72D7D0C}" presName="parTransTwo" presStyleCnt="0"/>
      <dgm:spPr/>
    </dgm:pt>
    <dgm:pt modelId="{BBD41EE6-21AA-4A49-8F4B-B65DD2E1C188}" type="pres">
      <dgm:prSet presAssocID="{FCD7144F-4761-43CC-BFD7-E51FA72D7D0C}" presName="horzTwo" presStyleCnt="0"/>
      <dgm:spPr/>
    </dgm:pt>
    <dgm:pt modelId="{4BFC42CB-DE8A-4EC7-AF77-223C85870C55}" type="pres">
      <dgm:prSet presAssocID="{AF1AA6BE-C673-441D-B5C5-C0566588729A}" presName="vertThree" presStyleCnt="0"/>
      <dgm:spPr/>
    </dgm:pt>
    <dgm:pt modelId="{9C6D1F48-E1AB-4037-8A3B-3D897E389275}" type="pres">
      <dgm:prSet presAssocID="{AF1AA6BE-C673-441D-B5C5-C0566588729A}" presName="txThree" presStyleLbl="node3" presStyleIdx="4" presStyleCnt="6">
        <dgm:presLayoutVars>
          <dgm:chPref val="3"/>
        </dgm:presLayoutVars>
      </dgm:prSet>
      <dgm:spPr/>
      <dgm:t>
        <a:bodyPr/>
        <a:lstStyle/>
        <a:p>
          <a:endParaRPr lang="zh-CN" altLang="en-US"/>
        </a:p>
      </dgm:t>
    </dgm:pt>
    <dgm:pt modelId="{88BB0048-7627-4A69-9D16-1B67B3E806D6}" type="pres">
      <dgm:prSet presAssocID="{AF1AA6BE-C673-441D-B5C5-C0566588729A}" presName="parTransThree" presStyleCnt="0"/>
      <dgm:spPr/>
    </dgm:pt>
    <dgm:pt modelId="{82604E8D-8BF7-4FBA-B0D5-6A150A085224}" type="pres">
      <dgm:prSet presAssocID="{AF1AA6BE-C673-441D-B5C5-C0566588729A}" presName="horzThree" presStyleCnt="0"/>
      <dgm:spPr/>
    </dgm:pt>
    <dgm:pt modelId="{DDA30350-03E6-4797-8AA8-560BF53044AE}" type="pres">
      <dgm:prSet presAssocID="{7C2D682D-ED7D-4B20-97D5-75CFDC263678}" presName="vertFour" presStyleCnt="0">
        <dgm:presLayoutVars>
          <dgm:chPref val="3"/>
        </dgm:presLayoutVars>
      </dgm:prSet>
      <dgm:spPr/>
    </dgm:pt>
    <dgm:pt modelId="{0D6EA8CE-B69D-49B7-8326-2FB68A62BBCE}" type="pres">
      <dgm:prSet presAssocID="{7C2D682D-ED7D-4B20-97D5-75CFDC263678}" presName="txFour" presStyleLbl="node4" presStyleIdx="11" presStyleCnt="13">
        <dgm:presLayoutVars>
          <dgm:chPref val="3"/>
        </dgm:presLayoutVars>
      </dgm:prSet>
      <dgm:spPr/>
      <dgm:t>
        <a:bodyPr/>
        <a:lstStyle/>
        <a:p>
          <a:endParaRPr lang="zh-CN" altLang="en-US"/>
        </a:p>
      </dgm:t>
    </dgm:pt>
    <dgm:pt modelId="{8B3B7328-5EC5-4C53-9720-C6E6926C6403}" type="pres">
      <dgm:prSet presAssocID="{7C2D682D-ED7D-4B20-97D5-75CFDC263678}" presName="horzFour" presStyleCnt="0"/>
      <dgm:spPr/>
    </dgm:pt>
    <dgm:pt modelId="{4C72E590-E4F5-442C-B7B3-5D6F4A7F5A45}" type="pres">
      <dgm:prSet presAssocID="{CF01E495-1D66-48F2-AF53-2D364A1F3061}" presName="sibSpaceTwo" presStyleCnt="0"/>
      <dgm:spPr/>
    </dgm:pt>
    <dgm:pt modelId="{13821EA8-9E33-456D-90E1-C77AC09249FB}" type="pres">
      <dgm:prSet presAssocID="{2317378D-B7E1-49DC-B90B-5D5FDB775454}" presName="vertTwo" presStyleCnt="0"/>
      <dgm:spPr/>
    </dgm:pt>
    <dgm:pt modelId="{91D8DBBB-36A0-4DFE-91C9-F515E87EDAF2}" type="pres">
      <dgm:prSet presAssocID="{2317378D-B7E1-49DC-B90B-5D5FDB775454}" presName="txTwo" presStyleLbl="node2" presStyleIdx="5" presStyleCnt="6">
        <dgm:presLayoutVars>
          <dgm:chPref val="3"/>
        </dgm:presLayoutVars>
      </dgm:prSet>
      <dgm:spPr/>
      <dgm:t>
        <a:bodyPr/>
        <a:lstStyle/>
        <a:p>
          <a:endParaRPr lang="zh-CN" altLang="en-US"/>
        </a:p>
      </dgm:t>
    </dgm:pt>
    <dgm:pt modelId="{73174718-EE44-46FF-B823-0396B60270B1}" type="pres">
      <dgm:prSet presAssocID="{2317378D-B7E1-49DC-B90B-5D5FDB775454}" presName="parTransTwo" presStyleCnt="0"/>
      <dgm:spPr/>
    </dgm:pt>
    <dgm:pt modelId="{727B1A7D-46DD-458C-A73B-DFBF41EA664B}" type="pres">
      <dgm:prSet presAssocID="{2317378D-B7E1-49DC-B90B-5D5FDB775454}" presName="horzTwo" presStyleCnt="0"/>
      <dgm:spPr/>
    </dgm:pt>
    <dgm:pt modelId="{627E355A-8FB9-4787-AB12-DD4D95890410}" type="pres">
      <dgm:prSet presAssocID="{66246F40-4166-4E28-9BE0-27944EF42CD0}" presName="vertThree" presStyleCnt="0"/>
      <dgm:spPr/>
    </dgm:pt>
    <dgm:pt modelId="{3E17113E-8588-47CF-861B-690283B39036}" type="pres">
      <dgm:prSet presAssocID="{66246F40-4166-4E28-9BE0-27944EF42CD0}" presName="txThree" presStyleLbl="node3" presStyleIdx="5" presStyleCnt="6">
        <dgm:presLayoutVars>
          <dgm:chPref val="3"/>
        </dgm:presLayoutVars>
      </dgm:prSet>
      <dgm:spPr/>
      <dgm:t>
        <a:bodyPr/>
        <a:lstStyle/>
        <a:p>
          <a:endParaRPr lang="zh-CN" altLang="en-US"/>
        </a:p>
      </dgm:t>
    </dgm:pt>
    <dgm:pt modelId="{803214A6-76B7-463C-AEFF-43C3BC3EEF79}" type="pres">
      <dgm:prSet presAssocID="{66246F40-4166-4E28-9BE0-27944EF42CD0}" presName="parTransThree" presStyleCnt="0"/>
      <dgm:spPr/>
    </dgm:pt>
    <dgm:pt modelId="{5AD0C0FA-0FA3-4D40-BA91-9422580CE4BE}" type="pres">
      <dgm:prSet presAssocID="{66246F40-4166-4E28-9BE0-27944EF42CD0}" presName="horzThree" presStyleCnt="0"/>
      <dgm:spPr/>
    </dgm:pt>
    <dgm:pt modelId="{785E5F1B-7FAE-4518-A8E5-663DA1D3A9BF}" type="pres">
      <dgm:prSet presAssocID="{817B2087-65DB-4450-998F-42D874C840B6}" presName="vertFour" presStyleCnt="0">
        <dgm:presLayoutVars>
          <dgm:chPref val="3"/>
        </dgm:presLayoutVars>
      </dgm:prSet>
      <dgm:spPr/>
    </dgm:pt>
    <dgm:pt modelId="{049222A6-0981-43F5-B3B5-3BBE61CB8957}" type="pres">
      <dgm:prSet presAssocID="{817B2087-65DB-4450-998F-42D874C840B6}" presName="txFour" presStyleLbl="node4" presStyleIdx="12" presStyleCnt="13">
        <dgm:presLayoutVars>
          <dgm:chPref val="3"/>
        </dgm:presLayoutVars>
      </dgm:prSet>
      <dgm:spPr/>
      <dgm:t>
        <a:bodyPr/>
        <a:lstStyle/>
        <a:p>
          <a:endParaRPr lang="zh-CN" altLang="en-US"/>
        </a:p>
      </dgm:t>
    </dgm:pt>
    <dgm:pt modelId="{7722FDC8-CB77-44DC-B737-C05FDA8EE2C5}" type="pres">
      <dgm:prSet presAssocID="{817B2087-65DB-4450-998F-42D874C840B6}" presName="horzFour" presStyleCnt="0"/>
      <dgm:spPr/>
    </dgm:pt>
    <dgm:pt modelId="{1EA802C1-9298-4CE7-9E2C-1126AA7E7F4B}" type="pres">
      <dgm:prSet presAssocID="{165BDAAC-ABC5-4EFE-BEC9-5B5DC97CD269}" presName="sibSpaceOne" presStyleCnt="0"/>
      <dgm:spPr/>
    </dgm:pt>
    <dgm:pt modelId="{504C547F-8B8E-4731-BE43-EB2E1CA3505E}" type="pres">
      <dgm:prSet presAssocID="{5BAC0E55-AAD0-43F7-B7AC-6F0137503476}" presName="vertOne" presStyleCnt="0"/>
      <dgm:spPr/>
    </dgm:pt>
    <dgm:pt modelId="{325A6F85-A613-477F-8D1E-CF62327560F4}" type="pres">
      <dgm:prSet presAssocID="{5BAC0E55-AAD0-43F7-B7AC-6F0137503476}" presName="txOne" presStyleLbl="node0" presStyleIdx="1" presStyleCnt="2" custLinFactX="-19250" custLinFactNeighborX="-100000" custLinFactNeighborY="-70">
        <dgm:presLayoutVars>
          <dgm:chPref val="3"/>
        </dgm:presLayoutVars>
      </dgm:prSet>
      <dgm:spPr/>
      <dgm:t>
        <a:bodyPr/>
        <a:lstStyle/>
        <a:p>
          <a:endParaRPr lang="zh-CN" altLang="en-US"/>
        </a:p>
      </dgm:t>
    </dgm:pt>
    <dgm:pt modelId="{6FB52FB3-CF08-43F2-BF56-72EDE1AE78FA}" type="pres">
      <dgm:prSet presAssocID="{5BAC0E55-AAD0-43F7-B7AC-6F0137503476}" presName="horzOne" presStyleCnt="0"/>
      <dgm:spPr/>
    </dgm:pt>
  </dgm:ptLst>
  <dgm:cxnLst>
    <dgm:cxn modelId="{74FF60BF-0877-4948-9B97-087D700B597D}" type="presOf" srcId="{FF8DF09C-6348-4CCB-9135-02399576C968}" destId="{52288DEC-2FF4-485A-BADE-A29900290A55}" srcOrd="0" destOrd="0" presId="urn:microsoft.com/office/officeart/2005/8/layout/hierarchy4"/>
    <dgm:cxn modelId="{CBAF68F5-E730-460E-9DBF-4039816AB0C7}" srcId="{001DA62A-454E-4631-B21E-F6C99EA5C1B3}" destId="{3FF7D7E2-F38B-4150-A2A8-E251963A3968}" srcOrd="0" destOrd="0" parTransId="{98E3C044-9EB8-4385-BADA-592A04A99F4E}" sibTransId="{12055018-451C-489B-9840-AA476CE3EBB1}"/>
    <dgm:cxn modelId="{F8875C50-8C29-4DEF-A15A-8A6BD1066D38}" type="presOf" srcId="{2201097D-467F-4A70-92BB-4507C8100648}" destId="{E7AE8251-1E39-4060-9566-A32CB443F481}" srcOrd="0" destOrd="0" presId="urn:microsoft.com/office/officeart/2005/8/layout/hierarchy4"/>
    <dgm:cxn modelId="{D25CAD27-43E9-4510-9AE3-07495229A722}" type="presOf" srcId="{5BAC0E55-AAD0-43F7-B7AC-6F0137503476}" destId="{325A6F85-A613-477F-8D1E-CF62327560F4}" srcOrd="0" destOrd="0" presId="urn:microsoft.com/office/officeart/2005/8/layout/hierarchy4"/>
    <dgm:cxn modelId="{2ABB20A5-6DDD-45E8-AC46-3E4C781EE8A4}" type="presOf" srcId="{66246F40-4166-4E28-9BE0-27944EF42CD0}" destId="{3E17113E-8588-47CF-861B-690283B39036}" srcOrd="0" destOrd="0" presId="urn:microsoft.com/office/officeart/2005/8/layout/hierarchy4"/>
    <dgm:cxn modelId="{5AF061DF-2E79-494F-8247-9A2625DB6E24}" type="presOf" srcId="{052B3AFE-D2B4-4235-A342-1F4F91594ED4}" destId="{A7E49161-57A1-459A-BC74-AB38BA029560}" srcOrd="0" destOrd="0" presId="urn:microsoft.com/office/officeart/2005/8/layout/hierarchy4"/>
    <dgm:cxn modelId="{169315AD-3EC0-4828-B408-489C286B3456}" type="presOf" srcId="{1387D7F7-406F-4E30-9A5F-6CB09A4E9289}" destId="{4B1F53A8-B329-47B6-8A45-593AD67B0B02}" srcOrd="0" destOrd="0" presId="urn:microsoft.com/office/officeart/2005/8/layout/hierarchy4"/>
    <dgm:cxn modelId="{B14120D6-1F76-48D2-93C7-40A6C50CD1DC}" type="presOf" srcId="{C7DAEB4A-08F3-484D-ACBD-A890396D0F94}" destId="{360F349D-2978-4AED-8CD1-C0556DF43DDD}" srcOrd="0" destOrd="0" presId="urn:microsoft.com/office/officeart/2005/8/layout/hierarchy4"/>
    <dgm:cxn modelId="{D799777D-6F3F-423A-9FDC-D78DF1445FF2}" type="presOf" srcId="{DA61D983-D7D3-4E04-A1F6-3AE39E70FB90}" destId="{DA432F00-104F-4D39-9A9D-6AE4C81F9271}" srcOrd="0" destOrd="0" presId="urn:microsoft.com/office/officeart/2005/8/layout/hierarchy4"/>
    <dgm:cxn modelId="{C207F7B6-630F-4C80-9163-5A5038F44AD3}" type="presOf" srcId="{861CD661-907F-40F2-B176-DE74550E1582}" destId="{695386FD-B304-46BC-A460-ED8DCE68DE4F}" srcOrd="0" destOrd="0" presId="urn:microsoft.com/office/officeart/2005/8/layout/hierarchy4"/>
    <dgm:cxn modelId="{ED5795F3-5CD6-48A7-B3DE-8E6758EC6639}" srcId="{AE0B37E5-B0AC-443E-BC95-716187BD9C13}" destId="{FCD7144F-4761-43CC-BFD7-E51FA72D7D0C}" srcOrd="4" destOrd="0" parTransId="{9EC82DE1-E71A-43F1-9963-08BA26C71F70}" sibTransId="{CF01E495-1D66-48F2-AF53-2D364A1F3061}"/>
    <dgm:cxn modelId="{13090F17-560F-46C0-A987-2A7E7D9FA7D4}" srcId="{DA61D983-D7D3-4E04-A1F6-3AE39E70FB90}" destId="{001DA62A-454E-4631-B21E-F6C99EA5C1B3}" srcOrd="0" destOrd="0" parTransId="{2F31DE8D-6C9D-432E-8509-85B8188B58BC}" sibTransId="{5437AD4C-AAC2-4568-82E0-AE304EB63837}"/>
    <dgm:cxn modelId="{5DF0B98C-5B77-4BE9-8409-1BA00C5A7138}" srcId="{2201097D-467F-4A70-92BB-4507C8100648}" destId="{FF8DF09C-6348-4CCB-9135-02399576C968}" srcOrd="0" destOrd="0" parTransId="{04E797A5-7899-47F2-8B8A-392ADE43BA28}" sibTransId="{5EF6179F-1069-40CB-A3E3-D6005FFDD9D2}"/>
    <dgm:cxn modelId="{9631A3CE-CDB2-4F43-9BC6-2055EDD14C2C}" srcId="{FCD7144F-4761-43CC-BFD7-E51FA72D7D0C}" destId="{AF1AA6BE-C673-441D-B5C5-C0566588729A}" srcOrd="0" destOrd="0" parTransId="{1034D03F-C2EC-4B1C-85ED-F6B340EE6B0C}" sibTransId="{B8413928-8706-4CAC-8385-BB1C3D1CBEB0}"/>
    <dgm:cxn modelId="{7AFD97B1-EAE3-4908-829C-A2D4F4294027}" srcId="{4273EFD7-E0FE-40FB-B118-833EDD852907}" destId="{FF2E6D74-D351-4581-9A9D-F34C4966488B}" srcOrd="0" destOrd="0" parTransId="{E514552D-F0AE-466D-8C6B-472EEC41EF2A}" sibTransId="{25FE3586-2A71-4547-A69A-91E2A027B6FA}"/>
    <dgm:cxn modelId="{7C6F03C1-EA46-4966-829D-902977813BBC}" type="presOf" srcId="{7C2D682D-ED7D-4B20-97D5-75CFDC263678}" destId="{0D6EA8CE-B69D-49B7-8326-2FB68A62BBCE}" srcOrd="0" destOrd="0" presId="urn:microsoft.com/office/officeart/2005/8/layout/hierarchy4"/>
    <dgm:cxn modelId="{D196704B-F48F-4440-8085-F03123530C36}" type="presOf" srcId="{2581EE1E-54C0-4922-AE2B-02FBE39FAB2F}" destId="{6E4354FC-9F07-491A-8AF8-B2157D958827}" srcOrd="0" destOrd="0" presId="urn:microsoft.com/office/officeart/2005/8/layout/hierarchy4"/>
    <dgm:cxn modelId="{E8BAC02F-FD3B-47DD-9A45-2CA2B2867D3C}" srcId="{AE0B37E5-B0AC-443E-BC95-716187BD9C13}" destId="{DA61D983-D7D3-4E04-A1F6-3AE39E70FB90}" srcOrd="0" destOrd="0" parTransId="{8855B816-9237-424A-BA3E-A2CDC5F5CA6A}" sibTransId="{875AD33A-3E9A-4AF6-963E-420C86FBAF63}"/>
    <dgm:cxn modelId="{8FB35317-0F3C-432A-9B50-9A2BFE66A654}" srcId="{C7DAEB4A-08F3-484D-ACBD-A890396D0F94}" destId="{5BAC0E55-AAD0-43F7-B7AC-6F0137503476}" srcOrd="1" destOrd="0" parTransId="{45EA09E2-E233-446B-83CD-BC724652256D}" sibTransId="{457B4365-4C95-41D9-8152-8D99A0D086BC}"/>
    <dgm:cxn modelId="{AF00F1DF-F5BC-4705-B2B1-F8A2EA12195A}" type="presOf" srcId="{AF1AA6BE-C673-441D-B5C5-C0566588729A}" destId="{9C6D1F48-E1AB-4037-8A3B-3D897E389275}" srcOrd="0" destOrd="0" presId="urn:microsoft.com/office/officeart/2005/8/layout/hierarchy4"/>
    <dgm:cxn modelId="{CB2A2D8F-CB80-44E8-B36B-DE9FE5009AC2}" srcId="{AE0B37E5-B0AC-443E-BC95-716187BD9C13}" destId="{2317378D-B7E1-49DC-B90B-5D5FDB775454}" srcOrd="5" destOrd="0" parTransId="{6D4172BC-7672-49F1-8A79-4C801454DF75}" sibTransId="{63021117-C80F-4F9A-A895-2F8517866898}"/>
    <dgm:cxn modelId="{DA8BE561-07FD-4C29-B596-B31389E7B70B}" srcId="{861CD661-907F-40F2-B176-DE74550E1582}" destId="{D80B6956-ACD5-4637-A060-DACCCC5F5582}" srcOrd="0" destOrd="0" parTransId="{4B508420-6E68-4602-845D-02ECBB15F898}" sibTransId="{82835CA3-4EE2-405C-B1CE-93427BB4BF65}"/>
    <dgm:cxn modelId="{0BE0B50C-7AC4-4178-8AAA-452C0F3DC08C}" type="presOf" srcId="{FCD7144F-4761-43CC-BFD7-E51FA72D7D0C}" destId="{8B3689CE-FA2D-401C-913A-10AA95CA51A8}" srcOrd="0" destOrd="0" presId="urn:microsoft.com/office/officeart/2005/8/layout/hierarchy4"/>
    <dgm:cxn modelId="{F1324FB3-83F8-4FB9-A782-48B139980F06}" type="presOf" srcId="{817B2087-65DB-4450-998F-42D874C840B6}" destId="{049222A6-0981-43F5-B3B5-3BBE61CB8957}" srcOrd="0" destOrd="0" presId="urn:microsoft.com/office/officeart/2005/8/layout/hierarchy4"/>
    <dgm:cxn modelId="{2E561C44-3A96-4313-BD02-B781B0551D02}" type="presOf" srcId="{85521226-726C-4FBA-ADD6-17A7631FD169}" destId="{0FDF020E-7BE2-4ABA-B84A-9AE5B6489829}" srcOrd="0" destOrd="0" presId="urn:microsoft.com/office/officeart/2005/8/layout/hierarchy4"/>
    <dgm:cxn modelId="{12491438-5B1C-442F-B6F2-DEC20B3056C5}" srcId="{1387D7F7-406F-4E30-9A5F-6CB09A4E9289}" destId="{13E94708-DF76-4AD9-8B4E-5D7DB84E12CA}" srcOrd="0" destOrd="0" parTransId="{A68975FA-FEB2-470B-84BA-0AE8BD3DEE1C}" sibTransId="{8C36DA68-AEC3-438D-8608-2083C03676A1}"/>
    <dgm:cxn modelId="{2F7B0CBC-EB1A-450C-BCB4-E63BFBDC65C0}" type="presOf" srcId="{8CCB897D-3E8E-403A-ADE0-689AF221EAE5}" destId="{F53AD2C4-65B1-48E2-846D-E1E952160A5A}" srcOrd="0" destOrd="0" presId="urn:microsoft.com/office/officeart/2005/8/layout/hierarchy4"/>
    <dgm:cxn modelId="{B3C0F466-AC01-4407-9AAF-80336E69B434}" srcId="{28ED7D87-0DF7-4B1D-82BF-FF59A14D7662}" destId="{4273EFD7-E0FE-40FB-B118-833EDD852907}" srcOrd="0" destOrd="0" parTransId="{C368508D-E8BD-47A1-BBFF-A005221B1287}" sibTransId="{5F7F9F0E-5E66-45C1-B6B4-CB228089C62E}"/>
    <dgm:cxn modelId="{58F42888-0533-4018-920D-8AF1127E5BF9}" srcId="{AE0B37E5-B0AC-443E-BC95-716187BD9C13}" destId="{165A2E8E-F563-4370-93D1-1C18DE0B9585}" srcOrd="3" destOrd="0" parTransId="{EED6565A-858A-4650-8312-6C6F81A3CEE5}" sibTransId="{4274126D-ECE2-4A7A-839C-B7384A9DAFFA}"/>
    <dgm:cxn modelId="{4FA3EFF5-0B08-4574-9A53-37C7FB909D75}" type="presOf" srcId="{28ED7D87-0DF7-4B1D-82BF-FF59A14D7662}" destId="{193BFA88-3679-4583-B385-2B204D399E2A}" srcOrd="0" destOrd="0" presId="urn:microsoft.com/office/officeart/2005/8/layout/hierarchy4"/>
    <dgm:cxn modelId="{264F87D4-7B18-4673-BAC6-12E317D058EF}" type="presOf" srcId="{2317378D-B7E1-49DC-B90B-5D5FDB775454}" destId="{91D8DBBB-36A0-4DFE-91C9-F515E87EDAF2}" srcOrd="0" destOrd="0" presId="urn:microsoft.com/office/officeart/2005/8/layout/hierarchy4"/>
    <dgm:cxn modelId="{572E4E10-6A44-42B2-A436-401782A29F06}" srcId="{2581EE1E-54C0-4922-AE2B-02FBE39FAB2F}" destId="{253F08F7-0728-47E6-8688-96D8F2557CE9}" srcOrd="0" destOrd="0" parTransId="{AC861D2A-A9DA-45D2-AE1D-D7AB83A12988}" sibTransId="{10462A3B-7007-439B-B07F-12EE97A46628}"/>
    <dgm:cxn modelId="{C63BC0B3-122F-4FDE-AE61-DCA19E328FB1}" srcId="{8CCB897D-3E8E-403A-ADE0-689AF221EAE5}" destId="{2581EE1E-54C0-4922-AE2B-02FBE39FAB2F}" srcOrd="0" destOrd="0" parTransId="{5ACBD69F-6644-4CE9-A9E6-885F05EEA651}" sibTransId="{30B310BB-A269-4074-9FDC-383C5C052E11}"/>
    <dgm:cxn modelId="{3DB7D0B9-1E2B-4D71-B426-414F0A5C0A44}" srcId="{AF1AA6BE-C673-441D-B5C5-C0566588729A}" destId="{7C2D682D-ED7D-4B20-97D5-75CFDC263678}" srcOrd="0" destOrd="0" parTransId="{2A5CFE2D-FBD5-4FAA-A19B-15888B94DADB}" sibTransId="{88263B26-CEE5-4779-8C65-E577BAC73E60}"/>
    <dgm:cxn modelId="{8F5C3139-D13C-4937-9883-681493E556C2}" type="presOf" srcId="{001DA62A-454E-4631-B21E-F6C99EA5C1B3}" destId="{D286C363-D295-4A12-BA09-3134DD0D3CD2}" srcOrd="0" destOrd="0" presId="urn:microsoft.com/office/officeart/2005/8/layout/hierarchy4"/>
    <dgm:cxn modelId="{537A338A-4C68-42E6-8F8A-0EA20A7BAF94}" srcId="{253F08F7-0728-47E6-8688-96D8F2557CE9}" destId="{5BC2DDBC-FDF0-4930-B568-AE78A32E6A5A}" srcOrd="0" destOrd="0" parTransId="{549CDB3E-3434-48DC-AC60-67BC57F4B5CF}" sibTransId="{663935A7-AA3B-40AD-B192-A70A1E05DE12}"/>
    <dgm:cxn modelId="{BD87CE0C-910D-4082-89B6-B6F7B50AE5CE}" type="presOf" srcId="{AE0B37E5-B0AC-443E-BC95-716187BD9C13}" destId="{38953E6E-98CA-4F62-970C-21E0391DB267}" srcOrd="0" destOrd="0" presId="urn:microsoft.com/office/officeart/2005/8/layout/hierarchy4"/>
    <dgm:cxn modelId="{18B61273-3CE8-46B7-BC89-4320A6FF3F6E}" srcId="{13E94708-DF76-4AD9-8B4E-5D7DB84E12CA}" destId="{85521226-726C-4FBA-ADD6-17A7631FD169}" srcOrd="0" destOrd="0" parTransId="{B3DBDFD8-B52E-4056-A908-238DD9BCF19B}" sibTransId="{E80690E0-61CF-4480-A88E-A5FCF8C6410D}"/>
    <dgm:cxn modelId="{5044E10D-D3B3-4186-AB9E-2933DB849609}" srcId="{2317378D-B7E1-49DC-B90B-5D5FDB775454}" destId="{66246F40-4166-4E28-9BE0-27944EF42CD0}" srcOrd="0" destOrd="0" parTransId="{9F189DE1-25DA-4A2D-A11A-F3D88395E947}" sibTransId="{90540301-8D43-44CE-AD90-A765A3354DE6}"/>
    <dgm:cxn modelId="{CEFFC318-CE8A-4B92-A22D-720D8F4AB81A}" srcId="{66246F40-4166-4E28-9BE0-27944EF42CD0}" destId="{817B2087-65DB-4450-998F-42D874C840B6}" srcOrd="0" destOrd="0" parTransId="{44006998-E276-4C2A-B6E7-33D0C0A24333}" sibTransId="{BA6E260F-1985-4214-A81E-CABA3A59FBBE}"/>
    <dgm:cxn modelId="{58F8EC3A-2B4B-47B0-B600-9E84313E9A2D}" type="presOf" srcId="{13E94708-DF76-4AD9-8B4E-5D7DB84E12CA}" destId="{E19D65FD-690D-4125-86C6-71D12C58911A}" srcOrd="0" destOrd="0" presId="urn:microsoft.com/office/officeart/2005/8/layout/hierarchy4"/>
    <dgm:cxn modelId="{E2940070-A42A-4F59-815A-8BF8F382AAFB}" type="presOf" srcId="{253F08F7-0728-47E6-8688-96D8F2557CE9}" destId="{633938B6-60A5-45FE-BFA3-A1B3A007FE5D}" srcOrd="0" destOrd="0" presId="urn:microsoft.com/office/officeart/2005/8/layout/hierarchy4"/>
    <dgm:cxn modelId="{2616CFBF-B4DD-4345-AE6A-24D801526498}" type="presOf" srcId="{4273EFD7-E0FE-40FB-B118-833EDD852907}" destId="{98C9D971-87E7-4C30-80D7-2383E6A6815D}" srcOrd="0" destOrd="0" presId="urn:microsoft.com/office/officeart/2005/8/layout/hierarchy4"/>
    <dgm:cxn modelId="{A0116A8A-D7F3-4D03-8177-A8276D4E5EB5}" type="presOf" srcId="{D80B6956-ACD5-4637-A060-DACCCC5F5582}" destId="{9ED07F65-7122-459C-B803-A086FAA3F09D}" srcOrd="0" destOrd="0" presId="urn:microsoft.com/office/officeart/2005/8/layout/hierarchy4"/>
    <dgm:cxn modelId="{93B8F811-E81C-4E5F-9A09-976872866182}" type="presOf" srcId="{5BC2DDBC-FDF0-4930-B568-AE78A32E6A5A}" destId="{AF608017-0DFF-4932-9301-4531325D8C1B}" srcOrd="0" destOrd="0" presId="urn:microsoft.com/office/officeart/2005/8/layout/hierarchy4"/>
    <dgm:cxn modelId="{B3976897-F225-47FE-84E5-F57002006084}" type="presOf" srcId="{165A2E8E-F563-4370-93D1-1C18DE0B9585}" destId="{115C78DB-BE31-44DE-82BC-F707430F1447}" srcOrd="0" destOrd="0" presId="urn:microsoft.com/office/officeart/2005/8/layout/hierarchy4"/>
    <dgm:cxn modelId="{9C285A48-78C1-4BC1-B9C3-91DCC4929148}" srcId="{C7DAEB4A-08F3-484D-ACBD-A890396D0F94}" destId="{AE0B37E5-B0AC-443E-BC95-716187BD9C13}" srcOrd="0" destOrd="0" parTransId="{90A5B057-62D4-47E9-9D2B-DC9638AA3022}" sibTransId="{165BDAAC-ABC5-4EFE-BEC9-5B5DC97CD269}"/>
    <dgm:cxn modelId="{817A1DEC-F663-478C-9EFC-4EEAF46894FB}" type="presOf" srcId="{FF2E6D74-D351-4581-9A9D-F34C4966488B}" destId="{AADCA1A6-DDBD-494C-BF37-18EE4122B2A0}" srcOrd="0" destOrd="0" presId="urn:microsoft.com/office/officeart/2005/8/layout/hierarchy4"/>
    <dgm:cxn modelId="{84980F28-9CD2-4511-B581-0CF8EFF12DF1}" srcId="{AE0B37E5-B0AC-443E-BC95-716187BD9C13}" destId="{28ED7D87-0DF7-4B1D-82BF-FF59A14D7662}" srcOrd="1" destOrd="0" parTransId="{08327EDC-14B1-45A8-891B-CDD175E53B8F}" sibTransId="{DC6BFAD2-0EB1-4E89-A4BF-5B0DF9A818A7}"/>
    <dgm:cxn modelId="{6EAC179C-8229-4D5B-B3CC-F2F940C76DF0}" srcId="{5BC2DDBC-FDF0-4930-B568-AE78A32E6A5A}" destId="{861CD661-907F-40F2-B176-DE74550E1582}" srcOrd="0" destOrd="0" parTransId="{F764B3E0-86AB-4F70-A9A0-B0AE75C4F4DB}" sibTransId="{4F047F74-07EC-4CCF-AB35-E72F6378D3A2}"/>
    <dgm:cxn modelId="{43945A7A-5C5A-4F75-B150-F268556DF709}" type="presOf" srcId="{3FF7D7E2-F38B-4150-A2A8-E251963A3968}" destId="{E7F8FD4B-645C-4BB2-83C0-7C87AE2535B8}" srcOrd="0" destOrd="0" presId="urn:microsoft.com/office/officeart/2005/8/layout/hierarchy4"/>
    <dgm:cxn modelId="{48A12441-CC89-4035-97DF-DF82ACFDB326}" srcId="{052B3AFE-D2B4-4235-A342-1F4F91594ED4}" destId="{2201097D-467F-4A70-92BB-4507C8100648}" srcOrd="0" destOrd="0" parTransId="{50E87288-C8F3-4E28-951A-D7D1F7A3EA0C}" sibTransId="{6CF6D0EB-A9B0-4D31-8BCD-0999CFC50D14}"/>
    <dgm:cxn modelId="{8AA2AB57-8158-482D-85E5-AFF6AC9996A0}" srcId="{165A2E8E-F563-4370-93D1-1C18DE0B9585}" destId="{1387D7F7-406F-4E30-9A5F-6CB09A4E9289}" srcOrd="0" destOrd="0" parTransId="{C5FAF760-0698-4B2A-A2C5-7E844073A8D8}" sibTransId="{507551E7-4C28-4888-A15C-A84A9B5A5A9D}"/>
    <dgm:cxn modelId="{E87BD465-644C-4D41-BBE0-11F99C35B0CE}" srcId="{AE0B37E5-B0AC-443E-BC95-716187BD9C13}" destId="{8CCB897D-3E8E-403A-ADE0-689AF221EAE5}" srcOrd="2" destOrd="0" parTransId="{E46C1E4D-83AC-43C4-A67D-94D8E57982A7}" sibTransId="{8785F3AA-BCB2-4B4F-A643-5D4A752E534B}"/>
    <dgm:cxn modelId="{B9E1854A-0798-42F4-949B-BF9050679A30}" srcId="{3FF7D7E2-F38B-4150-A2A8-E251963A3968}" destId="{052B3AFE-D2B4-4235-A342-1F4F91594ED4}" srcOrd="0" destOrd="0" parTransId="{E1291F7C-E684-4F0D-B220-D26F71A32085}" sibTransId="{DD6C40BF-618F-4C15-9EB3-A493CA55FF2A}"/>
    <dgm:cxn modelId="{93EDC911-5D41-4BC2-AFA4-F90AD8BC1793}" type="presParOf" srcId="{360F349D-2978-4AED-8CD1-C0556DF43DDD}" destId="{0AD0AF25-7255-49C0-890E-458AC3A3805A}" srcOrd="0" destOrd="0" presId="urn:microsoft.com/office/officeart/2005/8/layout/hierarchy4"/>
    <dgm:cxn modelId="{D0C90F97-F6F0-4C69-B53D-FA1F0D579068}" type="presParOf" srcId="{0AD0AF25-7255-49C0-890E-458AC3A3805A}" destId="{38953E6E-98CA-4F62-970C-21E0391DB267}" srcOrd="0" destOrd="0" presId="urn:microsoft.com/office/officeart/2005/8/layout/hierarchy4"/>
    <dgm:cxn modelId="{05256DA8-46E4-4718-8698-EA65827E4F56}" type="presParOf" srcId="{0AD0AF25-7255-49C0-890E-458AC3A3805A}" destId="{800AB58C-7033-4D56-A7B4-F93240A7D506}" srcOrd="1" destOrd="0" presId="urn:microsoft.com/office/officeart/2005/8/layout/hierarchy4"/>
    <dgm:cxn modelId="{6040D52F-FBD9-492C-99B8-29D99C4C6124}" type="presParOf" srcId="{0AD0AF25-7255-49C0-890E-458AC3A3805A}" destId="{7E6EB5A7-E381-403D-BA09-206EBAB1B1DD}" srcOrd="2" destOrd="0" presId="urn:microsoft.com/office/officeart/2005/8/layout/hierarchy4"/>
    <dgm:cxn modelId="{3CB710B0-9FAB-4390-A926-CA64DEE68ADC}" type="presParOf" srcId="{7E6EB5A7-E381-403D-BA09-206EBAB1B1DD}" destId="{DF1D4634-A9B5-43F7-8295-F0E30B6838B2}" srcOrd="0" destOrd="0" presId="urn:microsoft.com/office/officeart/2005/8/layout/hierarchy4"/>
    <dgm:cxn modelId="{CD3EE78E-519F-4A40-B735-104BF7D06178}" type="presParOf" srcId="{DF1D4634-A9B5-43F7-8295-F0E30B6838B2}" destId="{DA432F00-104F-4D39-9A9D-6AE4C81F9271}" srcOrd="0" destOrd="0" presId="urn:microsoft.com/office/officeart/2005/8/layout/hierarchy4"/>
    <dgm:cxn modelId="{DDB21DE9-5F39-419E-B4F8-569BB4BCBB5A}" type="presParOf" srcId="{DF1D4634-A9B5-43F7-8295-F0E30B6838B2}" destId="{24417E34-E3FA-4DC2-B95C-E88545383262}" srcOrd="1" destOrd="0" presId="urn:microsoft.com/office/officeart/2005/8/layout/hierarchy4"/>
    <dgm:cxn modelId="{E0F21686-2B1E-4A40-8AA1-A264C3DE79EE}" type="presParOf" srcId="{DF1D4634-A9B5-43F7-8295-F0E30B6838B2}" destId="{7E6AE7AF-51C2-4F11-A935-044A1B0A215A}" srcOrd="2" destOrd="0" presId="urn:microsoft.com/office/officeart/2005/8/layout/hierarchy4"/>
    <dgm:cxn modelId="{5C0484CB-46D6-4D3D-9E2E-69E813D6525C}" type="presParOf" srcId="{7E6AE7AF-51C2-4F11-A935-044A1B0A215A}" destId="{1EA165EE-88E1-479E-85EF-3025C106237B}" srcOrd="0" destOrd="0" presId="urn:microsoft.com/office/officeart/2005/8/layout/hierarchy4"/>
    <dgm:cxn modelId="{F0D4D445-96D7-4264-95FC-D644EE17070E}" type="presParOf" srcId="{1EA165EE-88E1-479E-85EF-3025C106237B}" destId="{D286C363-D295-4A12-BA09-3134DD0D3CD2}" srcOrd="0" destOrd="0" presId="urn:microsoft.com/office/officeart/2005/8/layout/hierarchy4"/>
    <dgm:cxn modelId="{8277A866-7475-4C5F-8D39-8231B3E4C838}" type="presParOf" srcId="{1EA165EE-88E1-479E-85EF-3025C106237B}" destId="{89C63F7A-3F97-4F79-8552-60FB983AD1E8}" srcOrd="1" destOrd="0" presId="urn:microsoft.com/office/officeart/2005/8/layout/hierarchy4"/>
    <dgm:cxn modelId="{4F019536-290F-4E81-9D39-C45A0FA216E2}" type="presParOf" srcId="{1EA165EE-88E1-479E-85EF-3025C106237B}" destId="{DF2201E1-6FD3-4DBE-8CDC-D3B012C2E818}" srcOrd="2" destOrd="0" presId="urn:microsoft.com/office/officeart/2005/8/layout/hierarchy4"/>
    <dgm:cxn modelId="{3F178EE6-0602-41EE-867E-BF65BB191267}" type="presParOf" srcId="{DF2201E1-6FD3-4DBE-8CDC-D3B012C2E818}" destId="{FCCBFDE3-DFDD-4938-8B0D-5E817ECEABFD}" srcOrd="0" destOrd="0" presId="urn:microsoft.com/office/officeart/2005/8/layout/hierarchy4"/>
    <dgm:cxn modelId="{BF343F21-3840-4875-8E5B-97600C78CC13}" type="presParOf" srcId="{FCCBFDE3-DFDD-4938-8B0D-5E817ECEABFD}" destId="{E7F8FD4B-645C-4BB2-83C0-7C87AE2535B8}" srcOrd="0" destOrd="0" presId="urn:microsoft.com/office/officeart/2005/8/layout/hierarchy4"/>
    <dgm:cxn modelId="{7BC0ABBB-F28F-4B4E-9EF2-B4703D988059}" type="presParOf" srcId="{FCCBFDE3-DFDD-4938-8B0D-5E817ECEABFD}" destId="{025DECF3-C1BE-4207-B505-5B1468C92FB8}" srcOrd="1" destOrd="0" presId="urn:microsoft.com/office/officeart/2005/8/layout/hierarchy4"/>
    <dgm:cxn modelId="{2424A1FE-073F-4810-A67A-885442013167}" type="presParOf" srcId="{FCCBFDE3-DFDD-4938-8B0D-5E817ECEABFD}" destId="{DFDDDE3A-0D2A-49F6-A62F-921C31731D30}" srcOrd="2" destOrd="0" presId="urn:microsoft.com/office/officeart/2005/8/layout/hierarchy4"/>
    <dgm:cxn modelId="{1DCC3708-5400-447F-BE42-752F516B045B}" type="presParOf" srcId="{DFDDDE3A-0D2A-49F6-A62F-921C31731D30}" destId="{FC1FCEA3-D150-40A0-8C3C-8165A18EDCDD}" srcOrd="0" destOrd="0" presId="urn:microsoft.com/office/officeart/2005/8/layout/hierarchy4"/>
    <dgm:cxn modelId="{CA9A7B3C-E5B1-43D5-934E-7E6DD7458B14}" type="presParOf" srcId="{FC1FCEA3-D150-40A0-8C3C-8165A18EDCDD}" destId="{A7E49161-57A1-459A-BC74-AB38BA029560}" srcOrd="0" destOrd="0" presId="urn:microsoft.com/office/officeart/2005/8/layout/hierarchy4"/>
    <dgm:cxn modelId="{AB17D04E-87C2-424B-97A6-07A4DFFD24CA}" type="presParOf" srcId="{FC1FCEA3-D150-40A0-8C3C-8165A18EDCDD}" destId="{2B90B0BF-C702-4AF6-9A6E-62CA76D809E6}" srcOrd="1" destOrd="0" presId="urn:microsoft.com/office/officeart/2005/8/layout/hierarchy4"/>
    <dgm:cxn modelId="{CD11652D-EA11-40CE-B732-03D7AABF237E}" type="presParOf" srcId="{FC1FCEA3-D150-40A0-8C3C-8165A18EDCDD}" destId="{4BFFB16C-6886-4D4E-9D80-1814CFEA4098}" srcOrd="2" destOrd="0" presId="urn:microsoft.com/office/officeart/2005/8/layout/hierarchy4"/>
    <dgm:cxn modelId="{9242F66B-8399-4443-BEBF-D0465A364829}" type="presParOf" srcId="{4BFFB16C-6886-4D4E-9D80-1814CFEA4098}" destId="{3CD4D6E1-BA1E-4AA3-9BD3-07377A175BCC}" srcOrd="0" destOrd="0" presId="urn:microsoft.com/office/officeart/2005/8/layout/hierarchy4"/>
    <dgm:cxn modelId="{FFE70A4A-E28D-443C-81AA-F54DF544F89C}" type="presParOf" srcId="{3CD4D6E1-BA1E-4AA3-9BD3-07377A175BCC}" destId="{E7AE8251-1E39-4060-9566-A32CB443F481}" srcOrd="0" destOrd="0" presId="urn:microsoft.com/office/officeart/2005/8/layout/hierarchy4"/>
    <dgm:cxn modelId="{EA8FD694-862D-4183-8D7B-5DC5BC1ABBA8}" type="presParOf" srcId="{3CD4D6E1-BA1E-4AA3-9BD3-07377A175BCC}" destId="{7A9E9B63-DDC3-4B55-8E4F-31723B2F3831}" srcOrd="1" destOrd="0" presId="urn:microsoft.com/office/officeart/2005/8/layout/hierarchy4"/>
    <dgm:cxn modelId="{00289A3B-0DB8-4CEF-86C6-EC0B6D5352FA}" type="presParOf" srcId="{3CD4D6E1-BA1E-4AA3-9BD3-07377A175BCC}" destId="{6E99FF48-45F3-4DF0-9616-6A543020A546}" srcOrd="2" destOrd="0" presId="urn:microsoft.com/office/officeart/2005/8/layout/hierarchy4"/>
    <dgm:cxn modelId="{B6DB9231-60C7-4F96-B9C2-0BA75B014890}" type="presParOf" srcId="{6E99FF48-45F3-4DF0-9616-6A543020A546}" destId="{9CBDE6F4-7E2B-4EE3-BAF0-1FAF8DD4BECF}" srcOrd="0" destOrd="0" presId="urn:microsoft.com/office/officeart/2005/8/layout/hierarchy4"/>
    <dgm:cxn modelId="{37445796-ADBD-4B31-8A8A-18DA21A9F4A6}" type="presParOf" srcId="{9CBDE6F4-7E2B-4EE3-BAF0-1FAF8DD4BECF}" destId="{52288DEC-2FF4-485A-BADE-A29900290A55}" srcOrd="0" destOrd="0" presId="urn:microsoft.com/office/officeart/2005/8/layout/hierarchy4"/>
    <dgm:cxn modelId="{55815DF3-DC37-4804-9299-5CF62B0EEDB6}" type="presParOf" srcId="{9CBDE6F4-7E2B-4EE3-BAF0-1FAF8DD4BECF}" destId="{C8260567-E9C6-44C9-B32B-C0DB978ADE47}" srcOrd="1" destOrd="0" presId="urn:microsoft.com/office/officeart/2005/8/layout/hierarchy4"/>
    <dgm:cxn modelId="{7531C26D-4D90-421F-A0F8-18671518C0E3}" type="presParOf" srcId="{7E6EB5A7-E381-403D-BA09-206EBAB1B1DD}" destId="{1F8CE964-6C17-4979-9A4F-F49DD26847DC}" srcOrd="1" destOrd="0" presId="urn:microsoft.com/office/officeart/2005/8/layout/hierarchy4"/>
    <dgm:cxn modelId="{F09DE4FD-F3FD-41AB-A2CB-70C695DFB193}" type="presParOf" srcId="{7E6EB5A7-E381-403D-BA09-206EBAB1B1DD}" destId="{DF5FF32E-4548-4F4F-87F9-B88AAA8078A7}" srcOrd="2" destOrd="0" presId="urn:microsoft.com/office/officeart/2005/8/layout/hierarchy4"/>
    <dgm:cxn modelId="{7FB749DC-7B6B-403A-8A35-462764B13D50}" type="presParOf" srcId="{DF5FF32E-4548-4F4F-87F9-B88AAA8078A7}" destId="{193BFA88-3679-4583-B385-2B204D399E2A}" srcOrd="0" destOrd="0" presId="urn:microsoft.com/office/officeart/2005/8/layout/hierarchy4"/>
    <dgm:cxn modelId="{1198D6B8-E667-4EB5-8531-C9FCF8961ED5}" type="presParOf" srcId="{DF5FF32E-4548-4F4F-87F9-B88AAA8078A7}" destId="{681909D7-437E-483A-9D01-566683C2F02A}" srcOrd="1" destOrd="0" presId="urn:microsoft.com/office/officeart/2005/8/layout/hierarchy4"/>
    <dgm:cxn modelId="{5104C596-1064-4C7E-A96B-2C93282B7C86}" type="presParOf" srcId="{DF5FF32E-4548-4F4F-87F9-B88AAA8078A7}" destId="{A05A92C6-D2E0-46BC-A8DF-FCA3729418D9}" srcOrd="2" destOrd="0" presId="urn:microsoft.com/office/officeart/2005/8/layout/hierarchy4"/>
    <dgm:cxn modelId="{6F8C565A-623D-47E9-A51D-7AA2DF5BF860}" type="presParOf" srcId="{A05A92C6-D2E0-46BC-A8DF-FCA3729418D9}" destId="{5BBB2173-4C25-45BC-BC43-95AA89F4D458}" srcOrd="0" destOrd="0" presId="urn:microsoft.com/office/officeart/2005/8/layout/hierarchy4"/>
    <dgm:cxn modelId="{00F4FAED-E3FB-4D1C-859C-D41764C5315F}" type="presParOf" srcId="{5BBB2173-4C25-45BC-BC43-95AA89F4D458}" destId="{98C9D971-87E7-4C30-80D7-2383E6A6815D}" srcOrd="0" destOrd="0" presId="urn:microsoft.com/office/officeart/2005/8/layout/hierarchy4"/>
    <dgm:cxn modelId="{56C8E6DC-17F2-49A6-B926-E7BE6DB98763}" type="presParOf" srcId="{5BBB2173-4C25-45BC-BC43-95AA89F4D458}" destId="{2737B95C-01F0-4261-BD8A-06AD76D6E2E7}" srcOrd="1" destOrd="0" presId="urn:microsoft.com/office/officeart/2005/8/layout/hierarchy4"/>
    <dgm:cxn modelId="{A06D752A-C120-484A-84AA-ED378FB9B447}" type="presParOf" srcId="{5BBB2173-4C25-45BC-BC43-95AA89F4D458}" destId="{4639FB76-3800-4EFD-A15B-9E96CDA2AF80}" srcOrd="2" destOrd="0" presId="urn:microsoft.com/office/officeart/2005/8/layout/hierarchy4"/>
    <dgm:cxn modelId="{E3642B06-62D9-4954-9279-E042AD6A713A}" type="presParOf" srcId="{4639FB76-3800-4EFD-A15B-9E96CDA2AF80}" destId="{D2B3639C-818D-4A4F-B6B1-5D28D1C79DB6}" srcOrd="0" destOrd="0" presId="urn:microsoft.com/office/officeart/2005/8/layout/hierarchy4"/>
    <dgm:cxn modelId="{225FC093-A33B-4477-B7F5-D3844844D2A5}" type="presParOf" srcId="{D2B3639C-818D-4A4F-B6B1-5D28D1C79DB6}" destId="{AADCA1A6-DDBD-494C-BF37-18EE4122B2A0}" srcOrd="0" destOrd="0" presId="urn:microsoft.com/office/officeart/2005/8/layout/hierarchy4"/>
    <dgm:cxn modelId="{24EF2679-13DC-4F24-A00F-41C4A7CDDB29}" type="presParOf" srcId="{D2B3639C-818D-4A4F-B6B1-5D28D1C79DB6}" destId="{8962F6B1-62A4-41A4-B137-36E81EBEDF91}" srcOrd="1" destOrd="0" presId="urn:microsoft.com/office/officeart/2005/8/layout/hierarchy4"/>
    <dgm:cxn modelId="{B52B8186-E2DA-4B69-8F14-CF535873F7C3}" type="presParOf" srcId="{7E6EB5A7-E381-403D-BA09-206EBAB1B1DD}" destId="{B0AAA375-687B-41DC-9E29-3970B9263655}" srcOrd="3" destOrd="0" presId="urn:microsoft.com/office/officeart/2005/8/layout/hierarchy4"/>
    <dgm:cxn modelId="{7A4C4E4D-0A29-4471-A473-A1435678A6EA}" type="presParOf" srcId="{7E6EB5A7-E381-403D-BA09-206EBAB1B1DD}" destId="{0A017F79-3EF4-4CA1-86E4-C8DD70DF2977}" srcOrd="4" destOrd="0" presId="urn:microsoft.com/office/officeart/2005/8/layout/hierarchy4"/>
    <dgm:cxn modelId="{05A49285-5AAC-4A53-90D3-C48B112D8D25}" type="presParOf" srcId="{0A017F79-3EF4-4CA1-86E4-C8DD70DF2977}" destId="{F53AD2C4-65B1-48E2-846D-E1E952160A5A}" srcOrd="0" destOrd="0" presId="urn:microsoft.com/office/officeart/2005/8/layout/hierarchy4"/>
    <dgm:cxn modelId="{6243676F-73E5-4735-861E-9E6E74691AA7}" type="presParOf" srcId="{0A017F79-3EF4-4CA1-86E4-C8DD70DF2977}" destId="{F34BF5EF-3C6A-4074-B401-E8A32492E9B0}" srcOrd="1" destOrd="0" presId="urn:microsoft.com/office/officeart/2005/8/layout/hierarchy4"/>
    <dgm:cxn modelId="{0CE54A8D-9205-459E-A026-C640A88923CB}" type="presParOf" srcId="{0A017F79-3EF4-4CA1-86E4-C8DD70DF2977}" destId="{A13DE44A-A156-49E8-8A08-14A4C0217A10}" srcOrd="2" destOrd="0" presId="urn:microsoft.com/office/officeart/2005/8/layout/hierarchy4"/>
    <dgm:cxn modelId="{DBB47C71-4195-497B-BE1F-C9B4D8D276B5}" type="presParOf" srcId="{A13DE44A-A156-49E8-8A08-14A4C0217A10}" destId="{F07A017A-5768-4ABC-837C-CFDCED4DFD78}" srcOrd="0" destOrd="0" presId="urn:microsoft.com/office/officeart/2005/8/layout/hierarchy4"/>
    <dgm:cxn modelId="{8A7BB557-EDAF-4CB6-9C59-3AC17CC2BB4B}" type="presParOf" srcId="{F07A017A-5768-4ABC-837C-CFDCED4DFD78}" destId="{6E4354FC-9F07-491A-8AF8-B2157D958827}" srcOrd="0" destOrd="0" presId="urn:microsoft.com/office/officeart/2005/8/layout/hierarchy4"/>
    <dgm:cxn modelId="{55EAAD28-3D37-4753-9539-EC0F03287594}" type="presParOf" srcId="{F07A017A-5768-4ABC-837C-CFDCED4DFD78}" destId="{C88A7641-8A19-4AF5-8975-EC3C0700EE17}" srcOrd="1" destOrd="0" presId="urn:microsoft.com/office/officeart/2005/8/layout/hierarchy4"/>
    <dgm:cxn modelId="{66F7D1CA-FD3B-42A8-9C5C-17E446DBEF67}" type="presParOf" srcId="{F07A017A-5768-4ABC-837C-CFDCED4DFD78}" destId="{CA182B80-7691-4DDE-85E5-12A4BC85399F}" srcOrd="2" destOrd="0" presId="urn:microsoft.com/office/officeart/2005/8/layout/hierarchy4"/>
    <dgm:cxn modelId="{D0AA2709-5C85-41DE-8B2A-27A0FEEE14F7}" type="presParOf" srcId="{CA182B80-7691-4DDE-85E5-12A4BC85399F}" destId="{41755A8E-2F87-45DA-AC32-D23FC96442AB}" srcOrd="0" destOrd="0" presId="urn:microsoft.com/office/officeart/2005/8/layout/hierarchy4"/>
    <dgm:cxn modelId="{1CB90513-C2F3-4769-A24B-8669E0027606}" type="presParOf" srcId="{41755A8E-2F87-45DA-AC32-D23FC96442AB}" destId="{633938B6-60A5-45FE-BFA3-A1B3A007FE5D}" srcOrd="0" destOrd="0" presId="urn:microsoft.com/office/officeart/2005/8/layout/hierarchy4"/>
    <dgm:cxn modelId="{B02963AA-6B95-47EC-AD95-B79B3E0A149A}" type="presParOf" srcId="{41755A8E-2F87-45DA-AC32-D23FC96442AB}" destId="{9571A5C4-518A-4EB6-99E3-BB4D26C95FC8}" srcOrd="1" destOrd="0" presId="urn:microsoft.com/office/officeart/2005/8/layout/hierarchy4"/>
    <dgm:cxn modelId="{28AEAD2F-98CC-4D14-AEB8-258114A9149B}" type="presParOf" srcId="{41755A8E-2F87-45DA-AC32-D23FC96442AB}" destId="{158F65C9-5F91-4E49-BFC9-DBD0E1C5408E}" srcOrd="2" destOrd="0" presId="urn:microsoft.com/office/officeart/2005/8/layout/hierarchy4"/>
    <dgm:cxn modelId="{23E7A34C-AF76-4AC0-B5A6-0EDD9692979B}" type="presParOf" srcId="{158F65C9-5F91-4E49-BFC9-DBD0E1C5408E}" destId="{A2A77F41-0DDC-46EB-A666-ED1B738BADC2}" srcOrd="0" destOrd="0" presId="urn:microsoft.com/office/officeart/2005/8/layout/hierarchy4"/>
    <dgm:cxn modelId="{7B921E13-E38A-45F1-9CCD-7082123A70E5}" type="presParOf" srcId="{A2A77F41-0DDC-46EB-A666-ED1B738BADC2}" destId="{AF608017-0DFF-4932-9301-4531325D8C1B}" srcOrd="0" destOrd="0" presId="urn:microsoft.com/office/officeart/2005/8/layout/hierarchy4"/>
    <dgm:cxn modelId="{9E8807ED-21CD-4CCB-8C9C-F33221670253}" type="presParOf" srcId="{A2A77F41-0DDC-46EB-A666-ED1B738BADC2}" destId="{7D4B6E49-F249-4B4A-AA31-2B3F3CBD17A6}" srcOrd="1" destOrd="0" presId="urn:microsoft.com/office/officeart/2005/8/layout/hierarchy4"/>
    <dgm:cxn modelId="{1223B5A9-6DC9-4964-ABBB-85BE62A445D9}" type="presParOf" srcId="{A2A77F41-0DDC-46EB-A666-ED1B738BADC2}" destId="{05ED93B2-BB29-4933-B43B-44C84E929DDC}" srcOrd="2" destOrd="0" presId="urn:microsoft.com/office/officeart/2005/8/layout/hierarchy4"/>
    <dgm:cxn modelId="{C9AEF5A5-BC83-4474-93E4-A9F5ED85CD17}" type="presParOf" srcId="{05ED93B2-BB29-4933-B43B-44C84E929DDC}" destId="{314A0493-8433-42A3-B551-D86741F2B1A9}" srcOrd="0" destOrd="0" presId="urn:microsoft.com/office/officeart/2005/8/layout/hierarchy4"/>
    <dgm:cxn modelId="{90E229E3-FEC1-432B-9399-9C7774CA6CA5}" type="presParOf" srcId="{314A0493-8433-42A3-B551-D86741F2B1A9}" destId="{695386FD-B304-46BC-A460-ED8DCE68DE4F}" srcOrd="0" destOrd="0" presId="urn:microsoft.com/office/officeart/2005/8/layout/hierarchy4"/>
    <dgm:cxn modelId="{E8F375A0-36B7-4309-9664-D1CBEA316F0D}" type="presParOf" srcId="{314A0493-8433-42A3-B551-D86741F2B1A9}" destId="{D3797ABF-94B2-4F80-9AA8-02B2673E1D68}" srcOrd="1" destOrd="0" presId="urn:microsoft.com/office/officeart/2005/8/layout/hierarchy4"/>
    <dgm:cxn modelId="{C219108E-0D1D-42FD-8AB8-30AE028D66E7}" type="presParOf" srcId="{314A0493-8433-42A3-B551-D86741F2B1A9}" destId="{4726F8E1-CA99-446F-A31E-E2ABBEF2408B}" srcOrd="2" destOrd="0" presId="urn:microsoft.com/office/officeart/2005/8/layout/hierarchy4"/>
    <dgm:cxn modelId="{929270C3-03A4-475A-9810-C3ED4931B2FB}" type="presParOf" srcId="{4726F8E1-CA99-446F-A31E-E2ABBEF2408B}" destId="{DA9ABC83-8646-47EF-9E88-FD9E7CCA5EEC}" srcOrd="0" destOrd="0" presId="urn:microsoft.com/office/officeart/2005/8/layout/hierarchy4"/>
    <dgm:cxn modelId="{54C89A65-BB3B-48F2-9C6F-6578B6E1E21C}" type="presParOf" srcId="{DA9ABC83-8646-47EF-9E88-FD9E7CCA5EEC}" destId="{9ED07F65-7122-459C-B803-A086FAA3F09D}" srcOrd="0" destOrd="0" presId="urn:microsoft.com/office/officeart/2005/8/layout/hierarchy4"/>
    <dgm:cxn modelId="{23DDD2AF-AF85-4C45-8DCF-121CE615B515}" type="presParOf" srcId="{DA9ABC83-8646-47EF-9E88-FD9E7CCA5EEC}" destId="{6B8F7CB0-6CAE-4D83-A409-F61AD79B21AD}" srcOrd="1" destOrd="0" presId="urn:microsoft.com/office/officeart/2005/8/layout/hierarchy4"/>
    <dgm:cxn modelId="{F1D2D10D-EA1B-4482-940D-BEA04E8F52DA}" type="presParOf" srcId="{7E6EB5A7-E381-403D-BA09-206EBAB1B1DD}" destId="{156F39EE-2AAD-472D-A202-D54AE408FA71}" srcOrd="5" destOrd="0" presId="urn:microsoft.com/office/officeart/2005/8/layout/hierarchy4"/>
    <dgm:cxn modelId="{4D6B53EC-90FA-47A2-81C9-3705B360BBCF}" type="presParOf" srcId="{7E6EB5A7-E381-403D-BA09-206EBAB1B1DD}" destId="{7D2026EF-6CB7-4D65-B5FA-DF789111865B}" srcOrd="6" destOrd="0" presId="urn:microsoft.com/office/officeart/2005/8/layout/hierarchy4"/>
    <dgm:cxn modelId="{F2FA8C6B-30E2-459A-AA6F-B077B9AAB9B6}" type="presParOf" srcId="{7D2026EF-6CB7-4D65-B5FA-DF789111865B}" destId="{115C78DB-BE31-44DE-82BC-F707430F1447}" srcOrd="0" destOrd="0" presId="urn:microsoft.com/office/officeart/2005/8/layout/hierarchy4"/>
    <dgm:cxn modelId="{1AFB93F1-D1C3-489C-B585-7A47D8DCAC05}" type="presParOf" srcId="{7D2026EF-6CB7-4D65-B5FA-DF789111865B}" destId="{9AFF97B0-39B1-4885-9801-C3A5A68703E8}" srcOrd="1" destOrd="0" presId="urn:microsoft.com/office/officeart/2005/8/layout/hierarchy4"/>
    <dgm:cxn modelId="{F0166405-C491-461C-BB3E-8169567E7F59}" type="presParOf" srcId="{7D2026EF-6CB7-4D65-B5FA-DF789111865B}" destId="{D1D77B45-B73A-42FB-B02F-3DA8DD30DF07}" srcOrd="2" destOrd="0" presId="urn:microsoft.com/office/officeart/2005/8/layout/hierarchy4"/>
    <dgm:cxn modelId="{D87E98F7-7F98-4045-BFC8-7F88EEAEF718}" type="presParOf" srcId="{D1D77B45-B73A-42FB-B02F-3DA8DD30DF07}" destId="{13862FDE-031C-493C-A85A-749058ED9C74}" srcOrd="0" destOrd="0" presId="urn:microsoft.com/office/officeart/2005/8/layout/hierarchy4"/>
    <dgm:cxn modelId="{EBBB45D6-6BF4-4FFC-9FEA-FE6D5DCA71BC}" type="presParOf" srcId="{13862FDE-031C-493C-A85A-749058ED9C74}" destId="{4B1F53A8-B329-47B6-8A45-593AD67B0B02}" srcOrd="0" destOrd="0" presId="urn:microsoft.com/office/officeart/2005/8/layout/hierarchy4"/>
    <dgm:cxn modelId="{C678B6C5-83F9-4351-9A59-21E8CCBDDDA1}" type="presParOf" srcId="{13862FDE-031C-493C-A85A-749058ED9C74}" destId="{D404F981-E0E7-4183-89EE-3A74BCCAAC40}" srcOrd="1" destOrd="0" presId="urn:microsoft.com/office/officeart/2005/8/layout/hierarchy4"/>
    <dgm:cxn modelId="{186945E7-15C4-4852-A2E1-4043817261F4}" type="presParOf" srcId="{13862FDE-031C-493C-A85A-749058ED9C74}" destId="{052B93A0-9F03-4197-AE5B-D1A4B62E4FCA}" srcOrd="2" destOrd="0" presId="urn:microsoft.com/office/officeart/2005/8/layout/hierarchy4"/>
    <dgm:cxn modelId="{E9CBAD6D-188A-436A-ADC9-2DF04F8B3F38}" type="presParOf" srcId="{052B93A0-9F03-4197-AE5B-D1A4B62E4FCA}" destId="{ACB96C6E-C9C1-423E-9A6A-19E82EC370C4}" srcOrd="0" destOrd="0" presId="urn:microsoft.com/office/officeart/2005/8/layout/hierarchy4"/>
    <dgm:cxn modelId="{878099DA-E8EE-4A24-A587-AC5E30ECAABA}" type="presParOf" srcId="{ACB96C6E-C9C1-423E-9A6A-19E82EC370C4}" destId="{E19D65FD-690D-4125-86C6-71D12C58911A}" srcOrd="0" destOrd="0" presId="urn:microsoft.com/office/officeart/2005/8/layout/hierarchy4"/>
    <dgm:cxn modelId="{6B7EDD9F-B9AA-41B6-938C-A93E4EC908A1}" type="presParOf" srcId="{ACB96C6E-C9C1-423E-9A6A-19E82EC370C4}" destId="{82E7D18F-130F-4815-9D78-34D4EC04A3E5}" srcOrd="1" destOrd="0" presId="urn:microsoft.com/office/officeart/2005/8/layout/hierarchy4"/>
    <dgm:cxn modelId="{09F00B04-5086-484B-8DB9-AC885D8281F8}" type="presParOf" srcId="{ACB96C6E-C9C1-423E-9A6A-19E82EC370C4}" destId="{20D8CBBA-86FE-4BF3-AF9C-F47EF3C63533}" srcOrd="2" destOrd="0" presId="urn:microsoft.com/office/officeart/2005/8/layout/hierarchy4"/>
    <dgm:cxn modelId="{A58048FD-6E9D-4570-8978-376199AF3D02}" type="presParOf" srcId="{20D8CBBA-86FE-4BF3-AF9C-F47EF3C63533}" destId="{6CF945BB-D42C-498F-B009-7CE864F0BB23}" srcOrd="0" destOrd="0" presId="urn:microsoft.com/office/officeart/2005/8/layout/hierarchy4"/>
    <dgm:cxn modelId="{3EC60D9D-8D43-4246-9592-4656379688AC}" type="presParOf" srcId="{6CF945BB-D42C-498F-B009-7CE864F0BB23}" destId="{0FDF020E-7BE2-4ABA-B84A-9AE5B6489829}" srcOrd="0" destOrd="0" presId="urn:microsoft.com/office/officeart/2005/8/layout/hierarchy4"/>
    <dgm:cxn modelId="{71953BBE-D635-45C0-94D4-D39D64E77790}" type="presParOf" srcId="{6CF945BB-D42C-498F-B009-7CE864F0BB23}" destId="{9A28F398-5954-49AC-B930-B7B3AF9C5485}" srcOrd="1" destOrd="0" presId="urn:microsoft.com/office/officeart/2005/8/layout/hierarchy4"/>
    <dgm:cxn modelId="{1FDE10EB-2DE6-4194-8291-AF11AF83B678}" type="presParOf" srcId="{7E6EB5A7-E381-403D-BA09-206EBAB1B1DD}" destId="{8E5860C2-3173-489A-8CA7-AEC275192263}" srcOrd="7" destOrd="0" presId="urn:microsoft.com/office/officeart/2005/8/layout/hierarchy4"/>
    <dgm:cxn modelId="{6940699D-DAA4-46ED-8661-E856A74DD3A9}" type="presParOf" srcId="{7E6EB5A7-E381-403D-BA09-206EBAB1B1DD}" destId="{9007D2D1-60AC-41E3-9818-C123EF43CCA9}" srcOrd="8" destOrd="0" presId="urn:microsoft.com/office/officeart/2005/8/layout/hierarchy4"/>
    <dgm:cxn modelId="{D7AD5969-D5A3-46A8-BB0D-D6FF2DA1D776}" type="presParOf" srcId="{9007D2D1-60AC-41E3-9818-C123EF43CCA9}" destId="{8B3689CE-FA2D-401C-913A-10AA95CA51A8}" srcOrd="0" destOrd="0" presId="urn:microsoft.com/office/officeart/2005/8/layout/hierarchy4"/>
    <dgm:cxn modelId="{14CDB669-1E3A-450A-A67D-A40849B1F63F}" type="presParOf" srcId="{9007D2D1-60AC-41E3-9818-C123EF43CCA9}" destId="{54B26DB0-B2A3-441B-9A24-5A410A6953F9}" srcOrd="1" destOrd="0" presId="urn:microsoft.com/office/officeart/2005/8/layout/hierarchy4"/>
    <dgm:cxn modelId="{930D52A5-0B8F-4932-B95F-08364DB85167}" type="presParOf" srcId="{9007D2D1-60AC-41E3-9818-C123EF43CCA9}" destId="{BBD41EE6-21AA-4A49-8F4B-B65DD2E1C188}" srcOrd="2" destOrd="0" presId="urn:microsoft.com/office/officeart/2005/8/layout/hierarchy4"/>
    <dgm:cxn modelId="{4A4A4D52-F76A-44F9-893A-52051D0F1AB8}" type="presParOf" srcId="{BBD41EE6-21AA-4A49-8F4B-B65DD2E1C188}" destId="{4BFC42CB-DE8A-4EC7-AF77-223C85870C55}" srcOrd="0" destOrd="0" presId="urn:microsoft.com/office/officeart/2005/8/layout/hierarchy4"/>
    <dgm:cxn modelId="{328B3B4B-B144-4ED5-ACE1-11D47B1DF676}" type="presParOf" srcId="{4BFC42CB-DE8A-4EC7-AF77-223C85870C55}" destId="{9C6D1F48-E1AB-4037-8A3B-3D897E389275}" srcOrd="0" destOrd="0" presId="urn:microsoft.com/office/officeart/2005/8/layout/hierarchy4"/>
    <dgm:cxn modelId="{8922C902-531B-43D3-9F8D-A8B6343F5A6D}" type="presParOf" srcId="{4BFC42CB-DE8A-4EC7-AF77-223C85870C55}" destId="{88BB0048-7627-4A69-9D16-1B67B3E806D6}" srcOrd="1" destOrd="0" presId="urn:microsoft.com/office/officeart/2005/8/layout/hierarchy4"/>
    <dgm:cxn modelId="{ECF252B0-CE04-483D-80EC-24F01825BE76}" type="presParOf" srcId="{4BFC42CB-DE8A-4EC7-AF77-223C85870C55}" destId="{82604E8D-8BF7-4FBA-B0D5-6A150A085224}" srcOrd="2" destOrd="0" presId="urn:microsoft.com/office/officeart/2005/8/layout/hierarchy4"/>
    <dgm:cxn modelId="{B71D206F-BCF5-4809-AB89-0E6406AB77B0}" type="presParOf" srcId="{82604E8D-8BF7-4FBA-B0D5-6A150A085224}" destId="{DDA30350-03E6-4797-8AA8-560BF53044AE}" srcOrd="0" destOrd="0" presId="urn:microsoft.com/office/officeart/2005/8/layout/hierarchy4"/>
    <dgm:cxn modelId="{204AA3A9-5BD6-4F62-AC91-AEFD627C80CC}" type="presParOf" srcId="{DDA30350-03E6-4797-8AA8-560BF53044AE}" destId="{0D6EA8CE-B69D-49B7-8326-2FB68A62BBCE}" srcOrd="0" destOrd="0" presId="urn:microsoft.com/office/officeart/2005/8/layout/hierarchy4"/>
    <dgm:cxn modelId="{89E3790D-AAA8-4DBE-9F8C-12CE8CB2BC21}" type="presParOf" srcId="{DDA30350-03E6-4797-8AA8-560BF53044AE}" destId="{8B3B7328-5EC5-4C53-9720-C6E6926C6403}" srcOrd="1" destOrd="0" presId="urn:microsoft.com/office/officeart/2005/8/layout/hierarchy4"/>
    <dgm:cxn modelId="{2CBE4DDD-857F-42E3-B4BA-C4054F07E57E}" type="presParOf" srcId="{7E6EB5A7-E381-403D-BA09-206EBAB1B1DD}" destId="{4C72E590-E4F5-442C-B7B3-5D6F4A7F5A45}" srcOrd="9" destOrd="0" presId="urn:microsoft.com/office/officeart/2005/8/layout/hierarchy4"/>
    <dgm:cxn modelId="{3B678C44-590D-44A1-96C5-A80996D9B546}" type="presParOf" srcId="{7E6EB5A7-E381-403D-BA09-206EBAB1B1DD}" destId="{13821EA8-9E33-456D-90E1-C77AC09249FB}" srcOrd="10" destOrd="0" presId="urn:microsoft.com/office/officeart/2005/8/layout/hierarchy4"/>
    <dgm:cxn modelId="{08ABE30F-A6BC-4821-90F0-EBD4B9E8FD87}" type="presParOf" srcId="{13821EA8-9E33-456D-90E1-C77AC09249FB}" destId="{91D8DBBB-36A0-4DFE-91C9-F515E87EDAF2}" srcOrd="0" destOrd="0" presId="urn:microsoft.com/office/officeart/2005/8/layout/hierarchy4"/>
    <dgm:cxn modelId="{1D963B62-A0C8-464C-B844-413274A78F30}" type="presParOf" srcId="{13821EA8-9E33-456D-90E1-C77AC09249FB}" destId="{73174718-EE44-46FF-B823-0396B60270B1}" srcOrd="1" destOrd="0" presId="urn:microsoft.com/office/officeart/2005/8/layout/hierarchy4"/>
    <dgm:cxn modelId="{ADDB2051-FD61-4336-B124-94A837E3B212}" type="presParOf" srcId="{13821EA8-9E33-456D-90E1-C77AC09249FB}" destId="{727B1A7D-46DD-458C-A73B-DFBF41EA664B}" srcOrd="2" destOrd="0" presId="urn:microsoft.com/office/officeart/2005/8/layout/hierarchy4"/>
    <dgm:cxn modelId="{4A383586-10C2-4019-AEA1-270891BB0C95}" type="presParOf" srcId="{727B1A7D-46DD-458C-A73B-DFBF41EA664B}" destId="{627E355A-8FB9-4787-AB12-DD4D95890410}" srcOrd="0" destOrd="0" presId="urn:microsoft.com/office/officeart/2005/8/layout/hierarchy4"/>
    <dgm:cxn modelId="{74E2AFAE-B1F5-4FF1-8F05-6BE45E75E806}" type="presParOf" srcId="{627E355A-8FB9-4787-AB12-DD4D95890410}" destId="{3E17113E-8588-47CF-861B-690283B39036}" srcOrd="0" destOrd="0" presId="urn:microsoft.com/office/officeart/2005/8/layout/hierarchy4"/>
    <dgm:cxn modelId="{5B9D5E27-0E13-4634-9034-587301B381E3}" type="presParOf" srcId="{627E355A-8FB9-4787-AB12-DD4D95890410}" destId="{803214A6-76B7-463C-AEFF-43C3BC3EEF79}" srcOrd="1" destOrd="0" presId="urn:microsoft.com/office/officeart/2005/8/layout/hierarchy4"/>
    <dgm:cxn modelId="{DF85CC17-A1EB-4E35-B485-4A655CC43DF5}" type="presParOf" srcId="{627E355A-8FB9-4787-AB12-DD4D95890410}" destId="{5AD0C0FA-0FA3-4D40-BA91-9422580CE4BE}" srcOrd="2" destOrd="0" presId="urn:microsoft.com/office/officeart/2005/8/layout/hierarchy4"/>
    <dgm:cxn modelId="{BFCE91F4-BAED-409B-BBEE-B68FC9C48E49}" type="presParOf" srcId="{5AD0C0FA-0FA3-4D40-BA91-9422580CE4BE}" destId="{785E5F1B-7FAE-4518-A8E5-663DA1D3A9BF}" srcOrd="0" destOrd="0" presId="urn:microsoft.com/office/officeart/2005/8/layout/hierarchy4"/>
    <dgm:cxn modelId="{2280CDFA-BC8F-43D7-BFCB-870002809FE9}" type="presParOf" srcId="{785E5F1B-7FAE-4518-A8E5-663DA1D3A9BF}" destId="{049222A6-0981-43F5-B3B5-3BBE61CB8957}" srcOrd="0" destOrd="0" presId="urn:microsoft.com/office/officeart/2005/8/layout/hierarchy4"/>
    <dgm:cxn modelId="{D0FDB61A-4561-4E71-B490-58825648B987}" type="presParOf" srcId="{785E5F1B-7FAE-4518-A8E5-663DA1D3A9BF}" destId="{7722FDC8-CB77-44DC-B737-C05FDA8EE2C5}" srcOrd="1" destOrd="0" presId="urn:microsoft.com/office/officeart/2005/8/layout/hierarchy4"/>
    <dgm:cxn modelId="{021378B3-24C9-4EF3-A40E-6902EACD1D53}" type="presParOf" srcId="{360F349D-2978-4AED-8CD1-C0556DF43DDD}" destId="{1EA802C1-9298-4CE7-9E2C-1126AA7E7F4B}" srcOrd="1" destOrd="0" presId="urn:microsoft.com/office/officeart/2005/8/layout/hierarchy4"/>
    <dgm:cxn modelId="{229E1A7F-DFEB-4972-9645-734CB778A28D}" type="presParOf" srcId="{360F349D-2978-4AED-8CD1-C0556DF43DDD}" destId="{504C547F-8B8E-4731-BE43-EB2E1CA3505E}" srcOrd="2" destOrd="0" presId="urn:microsoft.com/office/officeart/2005/8/layout/hierarchy4"/>
    <dgm:cxn modelId="{FED612B9-E5DF-4A1B-8F3B-7D139DF060F2}" type="presParOf" srcId="{504C547F-8B8E-4731-BE43-EB2E1CA3505E}" destId="{325A6F85-A613-477F-8D1E-CF62327560F4}" srcOrd="0" destOrd="0" presId="urn:microsoft.com/office/officeart/2005/8/layout/hierarchy4"/>
    <dgm:cxn modelId="{A5F29DBE-1CE4-45CB-8CC8-75670C33295E}" type="presParOf" srcId="{504C547F-8B8E-4731-BE43-EB2E1CA3505E}" destId="{6FB52FB3-CF08-43F2-BF56-72EDE1AE78FA}"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FB35D56-1615-4869-9142-72E4044D0F52}" type="doc">
      <dgm:prSet loTypeId="urn:microsoft.com/office/officeart/2005/8/layout/matrix2" loCatId="matrix" qsTypeId="urn:microsoft.com/office/officeart/2005/8/quickstyle/simple3" qsCatId="simple" csTypeId="urn:microsoft.com/office/officeart/2005/8/colors/colorful4" csCatId="colorful" phldr="1"/>
      <dgm:spPr/>
      <dgm:t>
        <a:bodyPr/>
        <a:lstStyle/>
        <a:p>
          <a:endParaRPr lang="zh-CN" altLang="en-US"/>
        </a:p>
      </dgm:t>
    </dgm:pt>
    <dgm:pt modelId="{FF3D665C-6FB1-4DB7-9F17-5C3E2FB14EF1}">
      <dgm:prSet phldrT="[文本]" custT="1"/>
      <dgm:spPr/>
      <dgm:t>
        <a:bodyPr/>
        <a:lstStyle/>
        <a:p>
          <a:r>
            <a:rPr kumimoji="0" lang="en-US" altLang="zh-CN" sz="1800" b="1" dirty="0" smtClean="0">
              <a:solidFill>
                <a:srgbClr val="FF0000"/>
              </a:solidFill>
              <a:latin typeface="微软雅黑" pitchFamily="34" charset="-122"/>
              <a:ea typeface="微软雅黑" pitchFamily="34" charset="-122"/>
            </a:rPr>
            <a:t>Portal</a:t>
          </a:r>
          <a:r>
            <a:rPr kumimoji="0" lang="zh-CN" altLang="en-US" sz="1800" b="1" dirty="0" smtClean="0">
              <a:solidFill>
                <a:srgbClr val="FF0000"/>
              </a:solidFill>
              <a:latin typeface="微软雅黑" pitchFamily="34" charset="-122"/>
              <a:ea typeface="微软雅黑" pitchFamily="34" charset="-122"/>
            </a:rPr>
            <a:t>应用</a:t>
          </a:r>
        </a:p>
        <a:p>
          <a:r>
            <a:rPr kumimoji="0" lang="en-US" altLang="zh-CN" sz="1400" b="1" dirty="0" smtClean="0">
              <a:solidFill>
                <a:srgbClr val="FF0000"/>
              </a:solidFill>
              <a:latin typeface="微软雅黑" pitchFamily="34" charset="-122"/>
              <a:ea typeface="微软雅黑" pitchFamily="34" charset="-122"/>
            </a:rPr>
            <a:t>40</a:t>
          </a:r>
          <a:r>
            <a:rPr kumimoji="0" lang="en-US" altLang="zh-CN" sz="1400" b="1" dirty="0" smtClean="0">
              <a:solidFill>
                <a:srgbClr val="000000"/>
              </a:solidFill>
              <a:latin typeface="微软雅黑" pitchFamily="34" charset="-122"/>
              <a:ea typeface="微软雅黑" pitchFamily="34" charset="-122"/>
            </a:rPr>
            <a:t> </a:t>
          </a:r>
          <a:r>
            <a:rPr kumimoji="0" lang="zh-CN" altLang="en-US" sz="1400" b="1" dirty="0" smtClean="0">
              <a:solidFill>
                <a:srgbClr val="000000"/>
              </a:solidFill>
              <a:latin typeface="微软雅黑" pitchFamily="34" charset="-122"/>
              <a:ea typeface="微软雅黑" pitchFamily="34" charset="-122"/>
            </a:rPr>
            <a:t>部门、组</a:t>
          </a:r>
        </a:p>
        <a:p>
          <a:r>
            <a:rPr kumimoji="0" lang="en-US" altLang="zh-CN" sz="1400" b="1" dirty="0" smtClean="0">
              <a:solidFill>
                <a:srgbClr val="FF0000"/>
              </a:solidFill>
              <a:latin typeface="微软雅黑" pitchFamily="34" charset="-122"/>
              <a:ea typeface="微软雅黑" pitchFamily="34" charset="-122"/>
            </a:rPr>
            <a:t>482</a:t>
          </a:r>
          <a:r>
            <a:rPr kumimoji="0" lang="en-US" altLang="zh-CN" sz="1400" b="1" dirty="0" smtClean="0">
              <a:solidFill>
                <a:srgbClr val="000000"/>
              </a:solidFill>
              <a:latin typeface="微软雅黑" pitchFamily="34" charset="-122"/>
              <a:ea typeface="微软雅黑" pitchFamily="34" charset="-122"/>
            </a:rPr>
            <a:t> </a:t>
          </a:r>
          <a:r>
            <a:rPr kumimoji="0" lang="zh-CN" altLang="en-US" sz="1400" b="1" dirty="0" smtClean="0">
              <a:solidFill>
                <a:srgbClr val="000000"/>
              </a:solidFill>
              <a:latin typeface="微软雅黑" pitchFamily="34" charset="-122"/>
              <a:ea typeface="微软雅黑" pitchFamily="34" charset="-122"/>
            </a:rPr>
            <a:t>在线应用</a:t>
          </a:r>
          <a:r>
            <a:rPr kumimoji="0" lang="en-US" altLang="zh-CN" sz="1400" b="1" dirty="0" smtClean="0">
              <a:solidFill>
                <a:srgbClr val="000000"/>
              </a:solidFill>
              <a:latin typeface="微软雅黑" pitchFamily="34" charset="-122"/>
              <a:ea typeface="微软雅黑" pitchFamily="34" charset="-122"/>
            </a:rPr>
            <a:t>(</a:t>
          </a:r>
          <a:r>
            <a:rPr kumimoji="0" lang="en-US" altLang="zh-CN" sz="1400" b="1" dirty="0" smtClean="0">
              <a:solidFill>
                <a:srgbClr val="FF0000"/>
              </a:solidFill>
              <a:latin typeface="微软雅黑" pitchFamily="34" charset="-122"/>
              <a:ea typeface="微软雅黑" pitchFamily="34" charset="-122"/>
            </a:rPr>
            <a:t>281</a:t>
          </a:r>
          <a:r>
            <a:rPr kumimoji="0" lang="en-US" altLang="zh-CN" sz="1400" b="1" dirty="0" smtClean="0">
              <a:solidFill>
                <a:srgbClr val="000000"/>
              </a:solidFill>
              <a:latin typeface="微软雅黑" pitchFamily="34" charset="-122"/>
              <a:ea typeface="微软雅黑" pitchFamily="34" charset="-122"/>
            </a:rPr>
            <a:t> </a:t>
          </a:r>
          <a:r>
            <a:rPr kumimoji="0" lang="zh-CN" altLang="en-US" sz="1400" b="1" dirty="0" smtClean="0">
              <a:solidFill>
                <a:srgbClr val="000000"/>
              </a:solidFill>
              <a:latin typeface="微软雅黑" pitchFamily="34" charset="-122"/>
              <a:ea typeface="微软雅黑" pitchFamily="34" charset="-122"/>
            </a:rPr>
            <a:t>火热温</a:t>
          </a:r>
          <a:r>
            <a:rPr kumimoji="0" lang="en-US" altLang="zh-CN" sz="1400" b="1" dirty="0" smtClean="0">
              <a:solidFill>
                <a:srgbClr val="000000"/>
              </a:solidFill>
              <a:latin typeface="微软雅黑" pitchFamily="34" charset="-122"/>
              <a:ea typeface="微软雅黑" pitchFamily="34" charset="-122"/>
            </a:rPr>
            <a:t>)</a:t>
          </a:r>
          <a:endParaRPr kumimoji="0" lang="zh-CN" altLang="en-US" sz="1400" b="1" dirty="0" smtClean="0">
            <a:solidFill>
              <a:srgbClr val="000000"/>
            </a:solidFill>
            <a:latin typeface="微软雅黑" pitchFamily="34" charset="-122"/>
            <a:ea typeface="微软雅黑" pitchFamily="34" charset="-122"/>
          </a:endParaRPr>
        </a:p>
        <a:p>
          <a:r>
            <a:rPr kumimoji="0" lang="en-US" altLang="zh-CN" sz="1400" b="1" dirty="0" smtClean="0">
              <a:solidFill>
                <a:srgbClr val="FF0000"/>
              </a:solidFill>
              <a:latin typeface="微软雅黑" pitchFamily="34" charset="-122"/>
              <a:ea typeface="微软雅黑" pitchFamily="34" charset="-122"/>
            </a:rPr>
            <a:t>515</a:t>
          </a:r>
          <a:r>
            <a:rPr kumimoji="0" lang="en-US" altLang="zh-CN" sz="1400" b="1" dirty="0" smtClean="0">
              <a:solidFill>
                <a:srgbClr val="000000"/>
              </a:solidFill>
              <a:latin typeface="微软雅黑" pitchFamily="34" charset="-122"/>
              <a:ea typeface="微软雅黑" pitchFamily="34" charset="-122"/>
            </a:rPr>
            <a:t> </a:t>
          </a:r>
          <a:r>
            <a:rPr kumimoji="0" lang="zh-CN" altLang="en-US" sz="1400" b="1" dirty="0" smtClean="0">
              <a:solidFill>
                <a:srgbClr val="000000"/>
              </a:solidFill>
              <a:latin typeface="微软雅黑" pitchFamily="34" charset="-122"/>
              <a:ea typeface="微软雅黑" pitchFamily="34" charset="-122"/>
            </a:rPr>
            <a:t>有效用户</a:t>
          </a:r>
        </a:p>
        <a:p>
          <a:r>
            <a:rPr kumimoji="0" lang="en-US" altLang="zh-CN" sz="1400" b="1" dirty="0" smtClean="0">
              <a:solidFill>
                <a:srgbClr val="FF0000"/>
              </a:solidFill>
              <a:latin typeface="微软雅黑" pitchFamily="34" charset="-122"/>
              <a:ea typeface="微软雅黑" pitchFamily="34" charset="-122"/>
            </a:rPr>
            <a:t>4101</a:t>
          </a:r>
          <a:r>
            <a:rPr kumimoji="0" lang="en-US" altLang="zh-CN" sz="1400" b="1" dirty="0" smtClean="0">
              <a:solidFill>
                <a:srgbClr val="000000"/>
              </a:solidFill>
              <a:latin typeface="微软雅黑" pitchFamily="34" charset="-122"/>
              <a:ea typeface="微软雅黑" pitchFamily="34" charset="-122"/>
            </a:rPr>
            <a:t> </a:t>
          </a:r>
          <a:r>
            <a:rPr kumimoji="0" lang="zh-CN" altLang="en-US" sz="1400" b="1" dirty="0" smtClean="0">
              <a:solidFill>
                <a:srgbClr val="000000"/>
              </a:solidFill>
              <a:latin typeface="微软雅黑" pitchFamily="34" charset="-122"/>
              <a:ea typeface="微软雅黑" pitchFamily="34" charset="-122"/>
            </a:rPr>
            <a:t>访问次数</a:t>
          </a:r>
          <a:r>
            <a:rPr kumimoji="0" lang="en-US" altLang="zh-CN" sz="1400" b="1" dirty="0" smtClean="0">
              <a:solidFill>
                <a:srgbClr val="000000"/>
              </a:solidFill>
              <a:latin typeface="微软雅黑" pitchFamily="34" charset="-122"/>
              <a:ea typeface="微软雅黑" pitchFamily="34" charset="-122"/>
            </a:rPr>
            <a:t>/</a:t>
          </a:r>
          <a:r>
            <a:rPr kumimoji="0" lang="zh-CN" altLang="en-US" sz="1400" b="1" dirty="0" smtClean="0">
              <a:solidFill>
                <a:srgbClr val="000000"/>
              </a:solidFill>
              <a:latin typeface="微软雅黑" pitchFamily="34" charset="-122"/>
              <a:ea typeface="微软雅黑" pitchFamily="34" charset="-122"/>
            </a:rPr>
            <a:t>月</a:t>
          </a:r>
          <a:endParaRPr lang="zh-CN" altLang="en-US" sz="1400" dirty="0">
            <a:latin typeface="微软雅黑" pitchFamily="34" charset="-122"/>
            <a:ea typeface="微软雅黑" pitchFamily="34" charset="-122"/>
          </a:endParaRPr>
        </a:p>
      </dgm:t>
    </dgm:pt>
    <dgm:pt modelId="{B7C2C898-33D5-4EFE-9EB8-AA9B226A8C91}" type="parTrans" cxnId="{1D62AA30-1545-4901-B3A4-123B2C8CBA5E}">
      <dgm:prSet/>
      <dgm:spPr/>
      <dgm:t>
        <a:bodyPr/>
        <a:lstStyle/>
        <a:p>
          <a:endParaRPr lang="zh-CN" altLang="en-US">
            <a:latin typeface="微软雅黑" pitchFamily="34" charset="-122"/>
            <a:ea typeface="微软雅黑" pitchFamily="34" charset="-122"/>
          </a:endParaRPr>
        </a:p>
      </dgm:t>
    </dgm:pt>
    <dgm:pt modelId="{6A65E96E-8C04-46DE-A0B1-462A7B7DF4F6}" type="sibTrans" cxnId="{1D62AA30-1545-4901-B3A4-123B2C8CBA5E}">
      <dgm:prSet/>
      <dgm:spPr/>
      <dgm:t>
        <a:bodyPr/>
        <a:lstStyle/>
        <a:p>
          <a:endParaRPr lang="zh-CN" altLang="en-US">
            <a:latin typeface="微软雅黑" pitchFamily="34" charset="-122"/>
            <a:ea typeface="微软雅黑" pitchFamily="34" charset="-122"/>
          </a:endParaRPr>
        </a:p>
      </dgm:t>
    </dgm:pt>
    <dgm:pt modelId="{A64E756F-5F3C-4578-8F57-75D0807E09CA}">
      <dgm:prSet phldrT="[文本]" custT="1"/>
      <dgm:spPr/>
      <dgm:t>
        <a:bodyPr/>
        <a:lstStyle/>
        <a:p>
          <a:r>
            <a:rPr kumimoji="0" lang="zh-CN" altLang="en-US" sz="1800" b="1" dirty="0" smtClean="0">
              <a:solidFill>
                <a:srgbClr val="FF0000"/>
              </a:solidFill>
              <a:latin typeface="微软雅黑" pitchFamily="34" charset="-122"/>
              <a:ea typeface="微软雅黑" pitchFamily="34" charset="-122"/>
            </a:rPr>
            <a:t>数据输出</a:t>
          </a:r>
        </a:p>
        <a:p>
          <a:r>
            <a:rPr kumimoji="0" lang="en-US" altLang="zh-CN" sz="1400" b="1" dirty="0" smtClean="0">
              <a:solidFill>
                <a:srgbClr val="FF0000"/>
              </a:solidFill>
              <a:latin typeface="微软雅黑" pitchFamily="34" charset="-122"/>
              <a:ea typeface="微软雅黑" pitchFamily="34" charset="-122"/>
            </a:rPr>
            <a:t>13</a:t>
          </a:r>
          <a:r>
            <a:rPr kumimoji="0" lang="en-US" altLang="zh-CN" sz="1400" b="1" dirty="0" smtClean="0">
              <a:solidFill>
                <a:srgbClr val="000000"/>
              </a:solidFill>
              <a:latin typeface="微软雅黑" pitchFamily="34" charset="-122"/>
              <a:ea typeface="微软雅黑" pitchFamily="34" charset="-122"/>
            </a:rPr>
            <a:t> </a:t>
          </a:r>
          <a:r>
            <a:rPr kumimoji="0" lang="zh-CN" altLang="en-US" sz="1400" b="1" dirty="0" smtClean="0">
              <a:solidFill>
                <a:srgbClr val="000000"/>
              </a:solidFill>
              <a:latin typeface="微软雅黑" pitchFamily="34" charset="-122"/>
              <a:ea typeface="微软雅黑" pitchFamily="34" charset="-122"/>
            </a:rPr>
            <a:t>部门</a:t>
          </a:r>
        </a:p>
        <a:p>
          <a:r>
            <a:rPr kumimoji="0" lang="en-US" altLang="zh-CN" sz="1400" b="1" dirty="0" smtClean="0">
              <a:solidFill>
                <a:srgbClr val="FF0000"/>
              </a:solidFill>
              <a:latin typeface="微软雅黑" pitchFamily="34" charset="-122"/>
              <a:ea typeface="微软雅黑" pitchFamily="34" charset="-122"/>
            </a:rPr>
            <a:t>74</a:t>
          </a:r>
          <a:r>
            <a:rPr kumimoji="0" lang="en-US" altLang="zh-CN" sz="1400" b="1" dirty="0" smtClean="0">
              <a:solidFill>
                <a:srgbClr val="000000"/>
              </a:solidFill>
              <a:latin typeface="微软雅黑" pitchFamily="34" charset="-122"/>
              <a:ea typeface="微软雅黑" pitchFamily="34" charset="-122"/>
            </a:rPr>
            <a:t> </a:t>
          </a:r>
          <a:r>
            <a:rPr kumimoji="0" lang="zh-CN" altLang="en-US" sz="1400" b="1" dirty="0" smtClean="0">
              <a:solidFill>
                <a:srgbClr val="000000"/>
              </a:solidFill>
              <a:latin typeface="微软雅黑" pitchFamily="34" charset="-122"/>
              <a:ea typeface="微软雅黑" pitchFamily="34" charset="-122"/>
            </a:rPr>
            <a:t>系统</a:t>
          </a:r>
          <a:r>
            <a:rPr kumimoji="0" lang="en-US" altLang="zh-CN" sz="1400" b="1" dirty="0" smtClean="0">
              <a:solidFill>
                <a:srgbClr val="000000"/>
              </a:solidFill>
              <a:latin typeface="微软雅黑" pitchFamily="34" charset="-122"/>
              <a:ea typeface="微软雅黑" pitchFamily="34" charset="-122"/>
            </a:rPr>
            <a:t>(</a:t>
          </a:r>
          <a:r>
            <a:rPr kumimoji="0" lang="zh-CN" altLang="en-US" sz="1400" b="1" dirty="0" smtClean="0">
              <a:solidFill>
                <a:srgbClr val="000000"/>
              </a:solidFill>
              <a:latin typeface="微软雅黑" pitchFamily="34" charset="-122"/>
              <a:ea typeface="微软雅黑" pitchFamily="34" charset="-122"/>
            </a:rPr>
            <a:t>项目</a:t>
          </a:r>
          <a:r>
            <a:rPr kumimoji="0" lang="zh-CN" altLang="en-US" sz="1400" b="1" dirty="0" smtClean="0">
              <a:solidFill>
                <a:srgbClr val="000000"/>
              </a:solidFill>
              <a:latin typeface="微软雅黑" pitchFamily="34" charset="-122"/>
              <a:ea typeface="微软雅黑" pitchFamily="34" charset="-122"/>
            </a:rPr>
            <a:t>组统计</a:t>
          </a:r>
          <a:r>
            <a:rPr kumimoji="0" lang="en-US" altLang="zh-CN" sz="1400" b="1" dirty="0" smtClean="0">
              <a:solidFill>
                <a:srgbClr val="000000"/>
              </a:solidFill>
              <a:latin typeface="微软雅黑" pitchFamily="34" charset="-122"/>
              <a:ea typeface="微软雅黑" pitchFamily="34" charset="-122"/>
            </a:rPr>
            <a:t>)</a:t>
          </a:r>
          <a:endParaRPr kumimoji="0" lang="zh-CN" altLang="en-US" sz="1400" b="1" dirty="0" smtClean="0">
            <a:solidFill>
              <a:srgbClr val="000000"/>
            </a:solidFill>
            <a:latin typeface="微软雅黑" pitchFamily="34" charset="-122"/>
            <a:ea typeface="微软雅黑" pitchFamily="34" charset="-122"/>
          </a:endParaRPr>
        </a:p>
        <a:p>
          <a:r>
            <a:rPr kumimoji="0" lang="en-US" altLang="zh-CN" sz="1400" b="1" dirty="0" smtClean="0">
              <a:solidFill>
                <a:srgbClr val="FF0000"/>
              </a:solidFill>
              <a:latin typeface="微软雅黑" pitchFamily="34" charset="-122"/>
              <a:ea typeface="微软雅黑" pitchFamily="34" charset="-122"/>
            </a:rPr>
            <a:t>8400</a:t>
          </a:r>
          <a:r>
            <a:rPr kumimoji="0" lang="en-US" altLang="zh-CN" sz="1400" b="1" dirty="0" smtClean="0">
              <a:solidFill>
                <a:srgbClr val="000000"/>
              </a:solidFill>
              <a:latin typeface="微软雅黑" pitchFamily="34" charset="-122"/>
              <a:ea typeface="微软雅黑" pitchFamily="34" charset="-122"/>
            </a:rPr>
            <a:t>+</a:t>
          </a:r>
          <a:r>
            <a:rPr kumimoji="0" lang="zh-CN" altLang="en-US" sz="1400" b="1" dirty="0" smtClean="0">
              <a:solidFill>
                <a:srgbClr val="000000"/>
              </a:solidFill>
              <a:latin typeface="微软雅黑" pitchFamily="34" charset="-122"/>
              <a:ea typeface="微软雅黑" pitchFamily="34" charset="-122"/>
            </a:rPr>
            <a:t>文件</a:t>
          </a:r>
          <a:r>
            <a:rPr kumimoji="0" lang="en-US" altLang="zh-CN" sz="1400" b="1" dirty="0" smtClean="0">
              <a:solidFill>
                <a:srgbClr val="000000"/>
              </a:solidFill>
              <a:latin typeface="微软雅黑" pitchFamily="34" charset="-122"/>
              <a:ea typeface="微软雅黑" pitchFamily="34" charset="-122"/>
            </a:rPr>
            <a:t>/</a:t>
          </a:r>
          <a:r>
            <a:rPr kumimoji="0" lang="zh-CN" altLang="en-US" sz="1400" b="1" dirty="0" smtClean="0">
              <a:solidFill>
                <a:srgbClr val="000000"/>
              </a:solidFill>
              <a:latin typeface="微软雅黑" pitchFamily="34" charset="-122"/>
              <a:ea typeface="微软雅黑" pitchFamily="34" charset="-122"/>
            </a:rPr>
            <a:t>月</a:t>
          </a:r>
          <a:endParaRPr lang="zh-CN" altLang="en-US" sz="1400" dirty="0">
            <a:latin typeface="微软雅黑" pitchFamily="34" charset="-122"/>
            <a:ea typeface="微软雅黑" pitchFamily="34" charset="-122"/>
          </a:endParaRPr>
        </a:p>
      </dgm:t>
    </dgm:pt>
    <dgm:pt modelId="{D8DB5844-5BFF-4049-8711-07EBFC781BCA}" type="parTrans" cxnId="{351E2C9F-2613-465B-93DA-782411249114}">
      <dgm:prSet/>
      <dgm:spPr/>
      <dgm:t>
        <a:bodyPr/>
        <a:lstStyle/>
        <a:p>
          <a:endParaRPr lang="zh-CN" altLang="en-US">
            <a:latin typeface="微软雅黑" pitchFamily="34" charset="-122"/>
            <a:ea typeface="微软雅黑" pitchFamily="34" charset="-122"/>
          </a:endParaRPr>
        </a:p>
      </dgm:t>
    </dgm:pt>
    <dgm:pt modelId="{1AF8D45D-7720-4262-AD00-B2F3F1C63A7E}" type="sibTrans" cxnId="{351E2C9F-2613-465B-93DA-782411249114}">
      <dgm:prSet/>
      <dgm:spPr/>
      <dgm:t>
        <a:bodyPr/>
        <a:lstStyle/>
        <a:p>
          <a:endParaRPr lang="zh-CN" altLang="en-US">
            <a:latin typeface="微软雅黑" pitchFamily="34" charset="-122"/>
            <a:ea typeface="微软雅黑" pitchFamily="34" charset="-122"/>
          </a:endParaRPr>
        </a:p>
      </dgm:t>
    </dgm:pt>
    <dgm:pt modelId="{29F9969D-38D4-4E27-9191-607C71CF98D8}">
      <dgm:prSet phldrT="[文本]" custT="1"/>
      <dgm:spPr/>
      <dgm:t>
        <a:bodyPr/>
        <a:lstStyle/>
        <a:p>
          <a:r>
            <a:rPr lang="zh-CN" altLang="en-US" sz="1800" b="1" dirty="0" smtClean="0">
              <a:solidFill>
                <a:srgbClr val="FF0000"/>
              </a:solidFill>
              <a:latin typeface="微软雅黑" pitchFamily="34" charset="-122"/>
              <a:ea typeface="微软雅黑" pitchFamily="34" charset="-122"/>
            </a:rPr>
            <a:t>直连访问</a:t>
          </a:r>
          <a:endParaRPr lang="en-US" altLang="zh-CN" sz="1800" b="1" dirty="0" smtClean="0">
            <a:solidFill>
              <a:srgbClr val="FF0000"/>
            </a:solidFill>
            <a:latin typeface="微软雅黑" pitchFamily="34" charset="-122"/>
            <a:ea typeface="微软雅黑" pitchFamily="34" charset="-122"/>
          </a:endParaRPr>
        </a:p>
        <a:p>
          <a:r>
            <a:rPr lang="en-US" altLang="zh-CN" sz="1400" b="1" dirty="0" err="1" smtClean="0">
              <a:solidFill>
                <a:srgbClr val="000000"/>
              </a:solidFill>
              <a:latin typeface="微软雅黑" pitchFamily="34" charset="-122"/>
              <a:ea typeface="微软雅黑" pitchFamily="34" charset="-122"/>
            </a:rPr>
            <a:t>Poweruser</a:t>
          </a:r>
          <a:r>
            <a:rPr lang="en-US" altLang="zh-CN" sz="1400" b="1" dirty="0" smtClean="0">
              <a:solidFill>
                <a:srgbClr val="000000"/>
              </a:solidFill>
              <a:latin typeface="微软雅黑" pitchFamily="34" charset="-122"/>
              <a:ea typeface="微软雅黑" pitchFamily="34" charset="-122"/>
            </a:rPr>
            <a:t>(</a:t>
          </a:r>
          <a:r>
            <a:rPr lang="zh-CN" altLang="en-US" sz="1400" b="1" dirty="0" smtClean="0">
              <a:solidFill>
                <a:srgbClr val="000000"/>
              </a:solidFill>
              <a:latin typeface="微软雅黑" pitchFamily="34" charset="-122"/>
              <a:ea typeface="微软雅黑" pitchFamily="34" charset="-122"/>
            </a:rPr>
            <a:t>知识用户</a:t>
          </a:r>
          <a:r>
            <a:rPr lang="en-US" altLang="zh-CN" sz="1400" b="1" dirty="0" smtClean="0">
              <a:solidFill>
                <a:srgbClr val="000000"/>
              </a:solidFill>
              <a:latin typeface="微软雅黑" pitchFamily="34" charset="-122"/>
              <a:ea typeface="微软雅黑" pitchFamily="34" charset="-122"/>
            </a:rPr>
            <a:t>)</a:t>
          </a:r>
        </a:p>
        <a:p>
          <a:r>
            <a:rPr kumimoji="0" lang="en-US" altLang="zh-CN" sz="1400" b="1" dirty="0" smtClean="0">
              <a:solidFill>
                <a:srgbClr val="FF0000"/>
              </a:solidFill>
              <a:latin typeface="微软雅黑" pitchFamily="34" charset="-122"/>
              <a:ea typeface="微软雅黑" pitchFamily="34" charset="-122"/>
            </a:rPr>
            <a:t>19</a:t>
          </a:r>
          <a:r>
            <a:rPr kumimoji="0" lang="en-US" altLang="zh-CN" sz="1400" b="1" dirty="0" smtClean="0">
              <a:solidFill>
                <a:srgbClr val="000000"/>
              </a:solidFill>
              <a:latin typeface="微软雅黑" pitchFamily="34" charset="-122"/>
              <a:ea typeface="微软雅黑" pitchFamily="34" charset="-122"/>
            </a:rPr>
            <a:t> </a:t>
          </a:r>
          <a:r>
            <a:rPr kumimoji="0" lang="zh-CN" altLang="en-US" sz="1400" b="1" dirty="0" smtClean="0">
              <a:solidFill>
                <a:srgbClr val="000000"/>
              </a:solidFill>
              <a:latin typeface="微软雅黑" pitchFamily="34" charset="-122"/>
              <a:ea typeface="微软雅黑" pitchFamily="34" charset="-122"/>
            </a:rPr>
            <a:t>用户</a:t>
          </a:r>
          <a:endParaRPr lang="en-US" altLang="zh-CN" sz="1400" b="1" dirty="0" smtClean="0">
            <a:solidFill>
              <a:srgbClr val="000000"/>
            </a:solidFill>
            <a:latin typeface="微软雅黑" pitchFamily="34" charset="-122"/>
            <a:ea typeface="微软雅黑" pitchFamily="34" charset="-122"/>
          </a:endParaRPr>
        </a:p>
      </dgm:t>
    </dgm:pt>
    <dgm:pt modelId="{04A13B32-2CBF-4DBF-96B3-601571A71202}" type="parTrans" cxnId="{1A663455-F170-429D-A92A-29DA6D9D6ADC}">
      <dgm:prSet/>
      <dgm:spPr/>
      <dgm:t>
        <a:bodyPr/>
        <a:lstStyle/>
        <a:p>
          <a:endParaRPr lang="zh-CN" altLang="en-US">
            <a:latin typeface="微软雅黑" pitchFamily="34" charset="-122"/>
            <a:ea typeface="微软雅黑" pitchFamily="34" charset="-122"/>
          </a:endParaRPr>
        </a:p>
      </dgm:t>
    </dgm:pt>
    <dgm:pt modelId="{71081FB1-F70D-429E-874F-AC0B1AB760AE}" type="sibTrans" cxnId="{1A663455-F170-429D-A92A-29DA6D9D6ADC}">
      <dgm:prSet/>
      <dgm:spPr/>
      <dgm:t>
        <a:bodyPr/>
        <a:lstStyle/>
        <a:p>
          <a:endParaRPr lang="zh-CN" altLang="en-US">
            <a:latin typeface="微软雅黑" pitchFamily="34" charset="-122"/>
            <a:ea typeface="微软雅黑" pitchFamily="34" charset="-122"/>
          </a:endParaRPr>
        </a:p>
      </dgm:t>
    </dgm:pt>
    <dgm:pt modelId="{D72E1972-26CF-4553-A6DF-95F4176A4432}">
      <dgm:prSet phldrT="[文本]" custT="1"/>
      <dgm:spPr/>
      <dgm:t>
        <a:bodyPr/>
        <a:lstStyle/>
        <a:p>
          <a:r>
            <a:rPr kumimoji="0" lang="zh-CN" altLang="en-US" sz="1800" b="1" dirty="0" smtClean="0">
              <a:solidFill>
                <a:srgbClr val="FF0000"/>
              </a:solidFill>
              <a:latin typeface="微软雅黑" pitchFamily="34" charset="-122"/>
              <a:ea typeface="微软雅黑" pitchFamily="34" charset="-122"/>
            </a:rPr>
            <a:t>数据查询</a:t>
          </a:r>
        </a:p>
        <a:p>
          <a:r>
            <a:rPr kumimoji="0" lang="en-US" altLang="zh-CN" sz="1400" b="1" dirty="0" smtClean="0">
              <a:solidFill>
                <a:srgbClr val="FF0000"/>
              </a:solidFill>
              <a:latin typeface="微软雅黑" pitchFamily="34" charset="-122"/>
              <a:ea typeface="微软雅黑" pitchFamily="34" charset="-122"/>
            </a:rPr>
            <a:t>78 </a:t>
          </a:r>
          <a:r>
            <a:rPr kumimoji="0" lang="zh-CN" altLang="en-US" sz="1400" b="1" dirty="0" smtClean="0">
              <a:solidFill>
                <a:schemeClr val="tx1"/>
              </a:solidFill>
              <a:latin typeface="微软雅黑" pitchFamily="34" charset="-122"/>
              <a:ea typeface="微软雅黑" pitchFamily="34" charset="-122"/>
            </a:rPr>
            <a:t>次</a:t>
          </a:r>
          <a:endParaRPr lang="zh-CN" altLang="en-US" sz="1400" b="1" dirty="0">
            <a:solidFill>
              <a:schemeClr val="tx1"/>
            </a:solidFill>
            <a:latin typeface="微软雅黑" pitchFamily="34" charset="-122"/>
            <a:ea typeface="微软雅黑" pitchFamily="34" charset="-122"/>
          </a:endParaRPr>
        </a:p>
      </dgm:t>
    </dgm:pt>
    <dgm:pt modelId="{534FE0B7-BDC1-4712-86AB-95E2B0EBFD23}" type="parTrans" cxnId="{27180533-BD21-49D0-8A0A-D805538F591B}">
      <dgm:prSet/>
      <dgm:spPr/>
      <dgm:t>
        <a:bodyPr/>
        <a:lstStyle/>
        <a:p>
          <a:endParaRPr lang="zh-CN" altLang="en-US">
            <a:latin typeface="微软雅黑" pitchFamily="34" charset="-122"/>
            <a:ea typeface="微软雅黑" pitchFamily="34" charset="-122"/>
          </a:endParaRPr>
        </a:p>
      </dgm:t>
    </dgm:pt>
    <dgm:pt modelId="{25CDCEEF-AF43-4040-A591-58998384C31C}" type="sibTrans" cxnId="{27180533-BD21-49D0-8A0A-D805538F591B}">
      <dgm:prSet/>
      <dgm:spPr/>
      <dgm:t>
        <a:bodyPr/>
        <a:lstStyle/>
        <a:p>
          <a:endParaRPr lang="zh-CN" altLang="en-US">
            <a:latin typeface="微软雅黑" pitchFamily="34" charset="-122"/>
            <a:ea typeface="微软雅黑" pitchFamily="34" charset="-122"/>
          </a:endParaRPr>
        </a:p>
      </dgm:t>
    </dgm:pt>
    <dgm:pt modelId="{DBDF604F-A3AF-4BB9-B58D-EE95FCBC118D}" type="pres">
      <dgm:prSet presAssocID="{5FB35D56-1615-4869-9142-72E4044D0F52}" presName="matrix" presStyleCnt="0">
        <dgm:presLayoutVars>
          <dgm:chMax val="1"/>
          <dgm:dir/>
          <dgm:resizeHandles val="exact"/>
        </dgm:presLayoutVars>
      </dgm:prSet>
      <dgm:spPr/>
      <dgm:t>
        <a:bodyPr/>
        <a:lstStyle/>
        <a:p>
          <a:endParaRPr lang="zh-CN" altLang="en-US"/>
        </a:p>
      </dgm:t>
    </dgm:pt>
    <dgm:pt modelId="{7F66F42D-13B5-4974-A58F-4C1133D469D5}" type="pres">
      <dgm:prSet presAssocID="{5FB35D56-1615-4869-9142-72E4044D0F52}" presName="axisShape" presStyleLbl="bgShp" presStyleIdx="0" presStyleCnt="1" custScaleX="130690"/>
      <dgm:spPr/>
    </dgm:pt>
    <dgm:pt modelId="{6B9DF8C4-9199-41FC-AF84-F0010FDC111B}" type="pres">
      <dgm:prSet presAssocID="{5FB35D56-1615-4869-9142-72E4044D0F52}" presName="rect1" presStyleLbl="node1" presStyleIdx="0" presStyleCnt="4" custScaleX="140841" custLinFactNeighborX="-23982">
        <dgm:presLayoutVars>
          <dgm:chMax val="0"/>
          <dgm:chPref val="0"/>
          <dgm:bulletEnabled val="1"/>
        </dgm:presLayoutVars>
      </dgm:prSet>
      <dgm:spPr/>
      <dgm:t>
        <a:bodyPr/>
        <a:lstStyle/>
        <a:p>
          <a:endParaRPr lang="zh-CN" altLang="en-US"/>
        </a:p>
      </dgm:t>
    </dgm:pt>
    <dgm:pt modelId="{7085930B-E743-4ADC-8B09-F2394210DB92}" type="pres">
      <dgm:prSet presAssocID="{5FB35D56-1615-4869-9142-72E4044D0F52}" presName="rect2" presStyleLbl="node1" presStyleIdx="1" presStyleCnt="4" custScaleX="141157" custLinFactNeighborX="23824" custLinFactNeighborY="-1083">
        <dgm:presLayoutVars>
          <dgm:chMax val="0"/>
          <dgm:chPref val="0"/>
          <dgm:bulletEnabled val="1"/>
        </dgm:presLayoutVars>
      </dgm:prSet>
      <dgm:spPr/>
      <dgm:t>
        <a:bodyPr/>
        <a:lstStyle/>
        <a:p>
          <a:endParaRPr lang="zh-CN" altLang="en-US"/>
        </a:p>
      </dgm:t>
    </dgm:pt>
    <dgm:pt modelId="{56548964-F933-4200-BF8E-F2E8C1BCA091}" type="pres">
      <dgm:prSet presAssocID="{5FB35D56-1615-4869-9142-72E4044D0F52}" presName="rect3" presStyleLbl="node1" presStyleIdx="2" presStyleCnt="4" custScaleX="141157" custLinFactNeighborX="-23824">
        <dgm:presLayoutVars>
          <dgm:chMax val="0"/>
          <dgm:chPref val="0"/>
          <dgm:bulletEnabled val="1"/>
        </dgm:presLayoutVars>
      </dgm:prSet>
      <dgm:spPr/>
      <dgm:t>
        <a:bodyPr/>
        <a:lstStyle/>
        <a:p>
          <a:endParaRPr lang="zh-CN" altLang="en-US"/>
        </a:p>
      </dgm:t>
    </dgm:pt>
    <dgm:pt modelId="{D6949B23-90B4-442B-BC7D-6515623D2F09}" type="pres">
      <dgm:prSet presAssocID="{5FB35D56-1615-4869-9142-72E4044D0F52}" presName="rect4" presStyleLbl="node1" presStyleIdx="3" presStyleCnt="4" custScaleX="141157" custLinFactNeighborX="23824">
        <dgm:presLayoutVars>
          <dgm:chMax val="0"/>
          <dgm:chPref val="0"/>
          <dgm:bulletEnabled val="1"/>
        </dgm:presLayoutVars>
      </dgm:prSet>
      <dgm:spPr/>
      <dgm:t>
        <a:bodyPr/>
        <a:lstStyle/>
        <a:p>
          <a:endParaRPr lang="zh-CN" altLang="en-US"/>
        </a:p>
      </dgm:t>
    </dgm:pt>
  </dgm:ptLst>
  <dgm:cxnLst>
    <dgm:cxn modelId="{5DE418D8-4D80-4386-8C3C-CD84D0C2AE3A}" type="presOf" srcId="{29F9969D-38D4-4E27-9191-607C71CF98D8}" destId="{56548964-F933-4200-BF8E-F2E8C1BCA091}" srcOrd="0" destOrd="0" presId="urn:microsoft.com/office/officeart/2005/8/layout/matrix2"/>
    <dgm:cxn modelId="{111CC764-CAAA-46E6-9A50-C6579719DA3F}" type="presOf" srcId="{D72E1972-26CF-4553-A6DF-95F4176A4432}" destId="{D6949B23-90B4-442B-BC7D-6515623D2F09}" srcOrd="0" destOrd="0" presId="urn:microsoft.com/office/officeart/2005/8/layout/matrix2"/>
    <dgm:cxn modelId="{53DB5413-2B5F-482E-B038-ECCB1D7BAF15}" type="presOf" srcId="{FF3D665C-6FB1-4DB7-9F17-5C3E2FB14EF1}" destId="{6B9DF8C4-9199-41FC-AF84-F0010FDC111B}" srcOrd="0" destOrd="0" presId="urn:microsoft.com/office/officeart/2005/8/layout/matrix2"/>
    <dgm:cxn modelId="{351E2C9F-2613-465B-93DA-782411249114}" srcId="{5FB35D56-1615-4869-9142-72E4044D0F52}" destId="{A64E756F-5F3C-4578-8F57-75D0807E09CA}" srcOrd="1" destOrd="0" parTransId="{D8DB5844-5BFF-4049-8711-07EBFC781BCA}" sibTransId="{1AF8D45D-7720-4262-AD00-B2F3F1C63A7E}"/>
    <dgm:cxn modelId="{374175A0-9DBD-4652-9A21-CFAE49F58F99}" type="presOf" srcId="{5FB35D56-1615-4869-9142-72E4044D0F52}" destId="{DBDF604F-A3AF-4BB9-B58D-EE95FCBC118D}" srcOrd="0" destOrd="0" presId="urn:microsoft.com/office/officeart/2005/8/layout/matrix2"/>
    <dgm:cxn modelId="{27180533-BD21-49D0-8A0A-D805538F591B}" srcId="{5FB35D56-1615-4869-9142-72E4044D0F52}" destId="{D72E1972-26CF-4553-A6DF-95F4176A4432}" srcOrd="3" destOrd="0" parTransId="{534FE0B7-BDC1-4712-86AB-95E2B0EBFD23}" sibTransId="{25CDCEEF-AF43-4040-A591-58998384C31C}"/>
    <dgm:cxn modelId="{1D62AA30-1545-4901-B3A4-123B2C8CBA5E}" srcId="{5FB35D56-1615-4869-9142-72E4044D0F52}" destId="{FF3D665C-6FB1-4DB7-9F17-5C3E2FB14EF1}" srcOrd="0" destOrd="0" parTransId="{B7C2C898-33D5-4EFE-9EB8-AA9B226A8C91}" sibTransId="{6A65E96E-8C04-46DE-A0B1-462A7B7DF4F6}"/>
    <dgm:cxn modelId="{1A663455-F170-429D-A92A-29DA6D9D6ADC}" srcId="{5FB35D56-1615-4869-9142-72E4044D0F52}" destId="{29F9969D-38D4-4E27-9191-607C71CF98D8}" srcOrd="2" destOrd="0" parTransId="{04A13B32-2CBF-4DBF-96B3-601571A71202}" sibTransId="{71081FB1-F70D-429E-874F-AC0B1AB760AE}"/>
    <dgm:cxn modelId="{B7F15A9E-66DE-4084-A18C-68FD10ED92E3}" type="presOf" srcId="{A64E756F-5F3C-4578-8F57-75D0807E09CA}" destId="{7085930B-E743-4ADC-8B09-F2394210DB92}" srcOrd="0" destOrd="0" presId="urn:microsoft.com/office/officeart/2005/8/layout/matrix2"/>
    <dgm:cxn modelId="{FDB6533F-4EF8-4F79-B6D4-8F128D608CFB}" type="presParOf" srcId="{DBDF604F-A3AF-4BB9-B58D-EE95FCBC118D}" destId="{7F66F42D-13B5-4974-A58F-4C1133D469D5}" srcOrd="0" destOrd="0" presId="urn:microsoft.com/office/officeart/2005/8/layout/matrix2"/>
    <dgm:cxn modelId="{D4A60F75-E6B3-4839-8377-3E56439DDCE1}" type="presParOf" srcId="{DBDF604F-A3AF-4BB9-B58D-EE95FCBC118D}" destId="{6B9DF8C4-9199-41FC-AF84-F0010FDC111B}" srcOrd="1" destOrd="0" presId="urn:microsoft.com/office/officeart/2005/8/layout/matrix2"/>
    <dgm:cxn modelId="{DD921950-4501-42C7-929F-21A3D50E49B2}" type="presParOf" srcId="{DBDF604F-A3AF-4BB9-B58D-EE95FCBC118D}" destId="{7085930B-E743-4ADC-8B09-F2394210DB92}" srcOrd="2" destOrd="0" presId="urn:microsoft.com/office/officeart/2005/8/layout/matrix2"/>
    <dgm:cxn modelId="{69A22D8C-78C4-4D02-8D17-EA82901A96E7}" type="presParOf" srcId="{DBDF604F-A3AF-4BB9-B58D-EE95FCBC118D}" destId="{56548964-F933-4200-BF8E-F2E8C1BCA091}" srcOrd="3" destOrd="0" presId="urn:microsoft.com/office/officeart/2005/8/layout/matrix2"/>
    <dgm:cxn modelId="{EA040ABA-0AA8-4B80-9CF8-31B0A72811C4}" type="presParOf" srcId="{DBDF604F-A3AF-4BB9-B58D-EE95FCBC118D}" destId="{D6949B23-90B4-442B-BC7D-6515623D2F09}" srcOrd="4" destOrd="0" presId="urn:microsoft.com/office/officeart/2005/8/layout/matrix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9F73E49-13A5-4EFF-A559-6751266B5F1F}" type="doc">
      <dgm:prSet loTypeId="urn:microsoft.com/office/officeart/2005/8/layout/chevron2" loCatId="list" qsTypeId="urn:microsoft.com/office/officeart/2005/8/quickstyle/simple1" qsCatId="simple" csTypeId="urn:microsoft.com/office/officeart/2005/8/colors/accent2_1" csCatId="accent2" phldr="1"/>
      <dgm:spPr/>
      <dgm:t>
        <a:bodyPr/>
        <a:lstStyle/>
        <a:p>
          <a:endParaRPr lang="zh-CN" altLang="en-US"/>
        </a:p>
      </dgm:t>
    </dgm:pt>
    <dgm:pt modelId="{A83D0C37-A9F2-44DA-B8D0-97E67FD1E9FB}">
      <dgm:prSet phldrT="[文本]" custT="1"/>
      <dgm:spPr/>
      <dgm:t>
        <a:bodyPr/>
        <a:lstStyle/>
        <a:p>
          <a:r>
            <a:rPr lang="zh-CN" altLang="en-US" sz="1400" dirty="0" smtClean="0">
              <a:latin typeface="微软雅黑" pitchFamily="34" charset="-122"/>
              <a:ea typeface="微软雅黑" pitchFamily="34" charset="-122"/>
            </a:rPr>
            <a:t>维护</a:t>
          </a:r>
          <a:endParaRPr lang="zh-CN" altLang="en-US" sz="1400" dirty="0">
            <a:latin typeface="微软雅黑" pitchFamily="34" charset="-122"/>
            <a:ea typeface="微软雅黑" pitchFamily="34" charset="-122"/>
          </a:endParaRPr>
        </a:p>
      </dgm:t>
    </dgm:pt>
    <dgm:pt modelId="{358A9C0B-05A3-44BE-8654-47C555716759}" type="parTrans" cxnId="{BE26FF95-32B0-49AB-BAFB-144D1FCA9CF4}">
      <dgm:prSet/>
      <dgm:spPr/>
      <dgm:t>
        <a:bodyPr/>
        <a:lstStyle/>
        <a:p>
          <a:endParaRPr lang="zh-CN" altLang="en-US" sz="2000">
            <a:latin typeface="微软雅黑" pitchFamily="34" charset="-122"/>
            <a:ea typeface="微软雅黑" pitchFamily="34" charset="-122"/>
          </a:endParaRPr>
        </a:p>
      </dgm:t>
    </dgm:pt>
    <dgm:pt modelId="{94D59C78-66C1-4EFE-8E72-7D9288FD270E}" type="sibTrans" cxnId="{BE26FF95-32B0-49AB-BAFB-144D1FCA9CF4}">
      <dgm:prSet/>
      <dgm:spPr/>
      <dgm:t>
        <a:bodyPr/>
        <a:lstStyle/>
        <a:p>
          <a:endParaRPr lang="zh-CN" altLang="en-US" sz="2000">
            <a:latin typeface="微软雅黑" pitchFamily="34" charset="-122"/>
            <a:ea typeface="微软雅黑" pitchFamily="34" charset="-122"/>
          </a:endParaRPr>
        </a:p>
      </dgm:t>
    </dgm:pt>
    <dgm:pt modelId="{F710BBB9-3EBC-4478-AE2A-E3F5D5426B9A}">
      <dgm:prSet phldrT="[文本]" custT="1"/>
      <dgm:spPr>
        <a:solidFill>
          <a:srgbClr val="FFC000">
            <a:alpha val="90000"/>
          </a:srgbClr>
        </a:solidFill>
      </dgm:spPr>
      <dgm:t>
        <a:bodyPr/>
        <a:lstStyle/>
        <a:p>
          <a:r>
            <a:rPr lang="zh-CN" altLang="en-US" sz="1400" dirty="0" smtClean="0">
              <a:latin typeface="微软雅黑" pitchFamily="34" charset="-122"/>
              <a:ea typeface="微软雅黑" pitchFamily="34" charset="-122"/>
            </a:rPr>
            <a:t>系统日常运维：</a:t>
          </a:r>
          <a:r>
            <a:rPr lang="en-US" altLang="zh-CN" sz="1400" dirty="0" smtClean="0">
              <a:latin typeface="微软雅黑" pitchFamily="34" charset="-122"/>
              <a:ea typeface="微软雅黑" pitchFamily="34" charset="-122"/>
            </a:rPr>
            <a:t>ETL</a:t>
          </a:r>
          <a:r>
            <a:rPr lang="zh-CN" altLang="en-US" sz="1400" dirty="0" smtClean="0">
              <a:latin typeface="微软雅黑" pitchFamily="34" charset="-122"/>
              <a:ea typeface="微软雅黑" pitchFamily="34" charset="-122"/>
            </a:rPr>
            <a:t>流程、备份系统日常运维，数据库系统、前端系统日常运维，服务子系统日常运维</a:t>
          </a:r>
          <a:endParaRPr lang="zh-CN" altLang="en-US" sz="1400" dirty="0">
            <a:latin typeface="微软雅黑" pitchFamily="34" charset="-122"/>
            <a:ea typeface="微软雅黑" pitchFamily="34" charset="-122"/>
          </a:endParaRPr>
        </a:p>
      </dgm:t>
    </dgm:pt>
    <dgm:pt modelId="{9AB08DC0-8D0B-421D-BD7F-6BA6125291A6}" type="parTrans" cxnId="{CE17BC58-9D0F-47AD-8586-A189BB60E11F}">
      <dgm:prSet/>
      <dgm:spPr/>
      <dgm:t>
        <a:bodyPr/>
        <a:lstStyle/>
        <a:p>
          <a:endParaRPr lang="zh-CN" altLang="en-US" sz="2000">
            <a:latin typeface="微软雅黑" pitchFamily="34" charset="-122"/>
            <a:ea typeface="微软雅黑" pitchFamily="34" charset="-122"/>
          </a:endParaRPr>
        </a:p>
      </dgm:t>
    </dgm:pt>
    <dgm:pt modelId="{7758448A-B2EF-45CF-9FA4-7717DB15B999}" type="sibTrans" cxnId="{CE17BC58-9D0F-47AD-8586-A189BB60E11F}">
      <dgm:prSet/>
      <dgm:spPr/>
      <dgm:t>
        <a:bodyPr/>
        <a:lstStyle/>
        <a:p>
          <a:endParaRPr lang="zh-CN" altLang="en-US" sz="2000">
            <a:latin typeface="微软雅黑" pitchFamily="34" charset="-122"/>
            <a:ea typeface="微软雅黑" pitchFamily="34" charset="-122"/>
          </a:endParaRPr>
        </a:p>
      </dgm:t>
    </dgm:pt>
    <dgm:pt modelId="{9817239D-E562-4EC7-93B1-43BC7B094C18}">
      <dgm:prSet phldrT="[文本]" custT="1"/>
      <dgm:spPr>
        <a:solidFill>
          <a:srgbClr val="FFC000">
            <a:alpha val="90000"/>
          </a:srgbClr>
        </a:solidFill>
      </dgm:spPr>
      <dgm:t>
        <a:bodyPr/>
        <a:lstStyle/>
        <a:p>
          <a:r>
            <a:rPr lang="zh-CN" altLang="en-US" sz="1400" dirty="0" smtClean="0">
              <a:latin typeface="微软雅黑" pitchFamily="34" charset="-122"/>
              <a:ea typeface="微软雅黑" pitchFamily="34" charset="-122"/>
            </a:rPr>
            <a:t>灾备系统运维：主从系统一致性运维</a:t>
          </a:r>
          <a:endParaRPr lang="zh-CN" altLang="en-US" sz="1400" dirty="0">
            <a:latin typeface="微软雅黑" pitchFamily="34" charset="-122"/>
            <a:ea typeface="微软雅黑" pitchFamily="34" charset="-122"/>
          </a:endParaRPr>
        </a:p>
      </dgm:t>
    </dgm:pt>
    <dgm:pt modelId="{06C7327C-B25C-48A8-8314-F180DAB385DA}" type="parTrans" cxnId="{93629799-A0F1-4E97-8E91-A5BD947B1984}">
      <dgm:prSet/>
      <dgm:spPr/>
      <dgm:t>
        <a:bodyPr/>
        <a:lstStyle/>
        <a:p>
          <a:endParaRPr lang="zh-CN" altLang="en-US" sz="2000">
            <a:latin typeface="微软雅黑" pitchFamily="34" charset="-122"/>
            <a:ea typeface="微软雅黑" pitchFamily="34" charset="-122"/>
          </a:endParaRPr>
        </a:p>
      </dgm:t>
    </dgm:pt>
    <dgm:pt modelId="{04FCCD78-571F-4100-83B1-D7EB90BBFD6E}" type="sibTrans" cxnId="{93629799-A0F1-4E97-8E91-A5BD947B1984}">
      <dgm:prSet/>
      <dgm:spPr/>
      <dgm:t>
        <a:bodyPr/>
        <a:lstStyle/>
        <a:p>
          <a:endParaRPr lang="zh-CN" altLang="en-US" sz="2000">
            <a:latin typeface="微软雅黑" pitchFamily="34" charset="-122"/>
            <a:ea typeface="微软雅黑" pitchFamily="34" charset="-122"/>
          </a:endParaRPr>
        </a:p>
      </dgm:t>
    </dgm:pt>
    <dgm:pt modelId="{EDDA45C6-3C9F-48A8-A440-EE7034849AF0}">
      <dgm:prSet phldrT="[文本]" custT="1"/>
      <dgm:spPr/>
      <dgm:t>
        <a:bodyPr/>
        <a:lstStyle/>
        <a:p>
          <a:r>
            <a:rPr lang="zh-CN" altLang="en-US" sz="1400" dirty="0" smtClean="0">
              <a:latin typeface="微软雅黑" pitchFamily="34" charset="-122"/>
              <a:ea typeface="微软雅黑" pitchFamily="34" charset="-122"/>
            </a:rPr>
            <a:t>开发工作</a:t>
          </a:r>
          <a:endParaRPr lang="en-US" altLang="zh-CN" sz="1400" dirty="0" smtClean="0">
            <a:latin typeface="微软雅黑" pitchFamily="34" charset="-122"/>
            <a:ea typeface="微软雅黑" pitchFamily="34" charset="-122"/>
          </a:endParaRPr>
        </a:p>
        <a:p>
          <a:r>
            <a:rPr lang="zh-CN" altLang="en-US" sz="1400" dirty="0" smtClean="0">
              <a:latin typeface="微软雅黑" pitchFamily="34" charset="-122"/>
              <a:ea typeface="微软雅黑" pitchFamily="34" charset="-122"/>
            </a:rPr>
            <a:t>更新调整</a:t>
          </a:r>
          <a:endParaRPr lang="zh-CN" altLang="en-US" sz="1400" dirty="0">
            <a:latin typeface="微软雅黑" pitchFamily="34" charset="-122"/>
            <a:ea typeface="微软雅黑" pitchFamily="34" charset="-122"/>
          </a:endParaRPr>
        </a:p>
      </dgm:t>
    </dgm:pt>
    <dgm:pt modelId="{B29B447A-1B65-4E4B-A833-6257AE2E569A}" type="parTrans" cxnId="{180F7D33-9BBC-49BA-81C9-C6565ADAC126}">
      <dgm:prSet/>
      <dgm:spPr/>
      <dgm:t>
        <a:bodyPr/>
        <a:lstStyle/>
        <a:p>
          <a:endParaRPr lang="zh-CN" altLang="en-US" sz="2000">
            <a:latin typeface="微软雅黑" pitchFamily="34" charset="-122"/>
            <a:ea typeface="微软雅黑" pitchFamily="34" charset="-122"/>
          </a:endParaRPr>
        </a:p>
      </dgm:t>
    </dgm:pt>
    <dgm:pt modelId="{E15F77E9-524F-4926-8D86-CBF304B87555}" type="sibTrans" cxnId="{180F7D33-9BBC-49BA-81C9-C6565ADAC126}">
      <dgm:prSet/>
      <dgm:spPr/>
      <dgm:t>
        <a:bodyPr/>
        <a:lstStyle/>
        <a:p>
          <a:endParaRPr lang="zh-CN" altLang="en-US" sz="2000">
            <a:latin typeface="微软雅黑" pitchFamily="34" charset="-122"/>
            <a:ea typeface="微软雅黑" pitchFamily="34" charset="-122"/>
          </a:endParaRPr>
        </a:p>
      </dgm:t>
    </dgm:pt>
    <dgm:pt modelId="{515F93E5-EF83-4C8A-95B9-77B0D9F7F339}">
      <dgm:prSet phldrT="[文本]" custT="1"/>
      <dgm:spPr>
        <a:solidFill>
          <a:srgbClr val="92D050">
            <a:alpha val="90000"/>
          </a:srgbClr>
        </a:solidFill>
      </dgm:spPr>
      <dgm:t>
        <a:bodyPr/>
        <a:lstStyle/>
        <a:p>
          <a:r>
            <a:rPr lang="zh-CN" altLang="en-US" sz="1400" dirty="0" smtClean="0">
              <a:latin typeface="微软雅黑" pitchFamily="34" charset="-122"/>
              <a:ea typeface="微软雅黑" pitchFamily="34" charset="-122"/>
            </a:rPr>
            <a:t>系统变更调整：上游数据源接口变更调整，业务规则变更调整，模型、</a:t>
          </a:r>
          <a:r>
            <a:rPr lang="en-US" altLang="zh-CN" sz="1400" dirty="0" smtClean="0">
              <a:latin typeface="微软雅黑" pitchFamily="34" charset="-122"/>
              <a:ea typeface="微软雅黑" pitchFamily="34" charset="-122"/>
            </a:rPr>
            <a:t>ETL</a:t>
          </a:r>
          <a:r>
            <a:rPr lang="zh-CN" altLang="en-US" sz="1400" dirty="0" smtClean="0">
              <a:latin typeface="微软雅黑" pitchFamily="34" charset="-122"/>
              <a:ea typeface="微软雅黑" pitchFamily="34" charset="-122"/>
            </a:rPr>
            <a:t>、系统调整，接口维护，输出系统变更调整，新业务和原有业务变更影响调整</a:t>
          </a:r>
          <a:endParaRPr lang="zh-CN" altLang="en-US" sz="1400" dirty="0">
            <a:latin typeface="微软雅黑" pitchFamily="34" charset="-122"/>
            <a:ea typeface="微软雅黑" pitchFamily="34" charset="-122"/>
          </a:endParaRPr>
        </a:p>
      </dgm:t>
    </dgm:pt>
    <dgm:pt modelId="{6E87521C-055E-4B81-A51E-AA367B67190D}" type="parTrans" cxnId="{BDFFCF87-E8D1-470F-93D3-2C97D94302B2}">
      <dgm:prSet/>
      <dgm:spPr/>
      <dgm:t>
        <a:bodyPr/>
        <a:lstStyle/>
        <a:p>
          <a:endParaRPr lang="zh-CN" altLang="en-US" sz="2000">
            <a:latin typeface="微软雅黑" pitchFamily="34" charset="-122"/>
            <a:ea typeface="微软雅黑" pitchFamily="34" charset="-122"/>
          </a:endParaRPr>
        </a:p>
      </dgm:t>
    </dgm:pt>
    <dgm:pt modelId="{3E1192B2-E1AA-4B10-AD8B-A8A26FFB03AD}" type="sibTrans" cxnId="{BDFFCF87-E8D1-470F-93D3-2C97D94302B2}">
      <dgm:prSet/>
      <dgm:spPr/>
      <dgm:t>
        <a:bodyPr/>
        <a:lstStyle/>
        <a:p>
          <a:endParaRPr lang="zh-CN" altLang="en-US" sz="2000">
            <a:latin typeface="微软雅黑" pitchFamily="34" charset="-122"/>
            <a:ea typeface="微软雅黑" pitchFamily="34" charset="-122"/>
          </a:endParaRPr>
        </a:p>
      </dgm:t>
    </dgm:pt>
    <dgm:pt modelId="{646A406B-7D47-4797-A5D6-43825AE948D5}">
      <dgm:prSet phldrT="[文本]" custT="1"/>
      <dgm:spPr>
        <a:solidFill>
          <a:srgbClr val="92D050">
            <a:alpha val="90000"/>
          </a:srgbClr>
        </a:solidFill>
      </dgm:spPr>
      <dgm:t>
        <a:bodyPr/>
        <a:lstStyle/>
        <a:p>
          <a:r>
            <a:rPr lang="zh-CN" altLang="en-US" sz="1400" dirty="0" smtClean="0">
              <a:latin typeface="微软雅黑" pitchFamily="34" charset="-122"/>
              <a:ea typeface="微软雅黑" pitchFamily="34" charset="-122"/>
            </a:rPr>
            <a:t>数据查询服务：所内业务数据支持，战略查询</a:t>
          </a:r>
          <a:endParaRPr lang="zh-CN" altLang="en-US" sz="1400" dirty="0">
            <a:latin typeface="微软雅黑" pitchFamily="34" charset="-122"/>
            <a:ea typeface="微软雅黑" pitchFamily="34" charset="-122"/>
          </a:endParaRPr>
        </a:p>
      </dgm:t>
    </dgm:pt>
    <dgm:pt modelId="{0FD7F43A-C1DB-411F-89EE-D353F88A63D9}" type="parTrans" cxnId="{8FA44EDC-8554-4691-B1D7-3F8535EE5EEE}">
      <dgm:prSet/>
      <dgm:spPr/>
      <dgm:t>
        <a:bodyPr/>
        <a:lstStyle/>
        <a:p>
          <a:endParaRPr lang="zh-CN" altLang="en-US" sz="2000">
            <a:latin typeface="微软雅黑" pitchFamily="34" charset="-122"/>
            <a:ea typeface="微软雅黑" pitchFamily="34" charset="-122"/>
          </a:endParaRPr>
        </a:p>
      </dgm:t>
    </dgm:pt>
    <dgm:pt modelId="{6EC4E354-B0E7-464C-8561-526934F53885}" type="sibTrans" cxnId="{8FA44EDC-8554-4691-B1D7-3F8535EE5EEE}">
      <dgm:prSet/>
      <dgm:spPr/>
      <dgm:t>
        <a:bodyPr/>
        <a:lstStyle/>
        <a:p>
          <a:endParaRPr lang="zh-CN" altLang="en-US" sz="2000">
            <a:latin typeface="微软雅黑" pitchFamily="34" charset="-122"/>
            <a:ea typeface="微软雅黑" pitchFamily="34" charset="-122"/>
          </a:endParaRPr>
        </a:p>
      </dgm:t>
    </dgm:pt>
    <dgm:pt modelId="{6EEFB243-640B-4CD9-816E-C5F2148A0C95}">
      <dgm:prSet phldrT="[文本]" custT="1"/>
      <dgm:spPr/>
      <dgm:t>
        <a:bodyPr/>
        <a:lstStyle/>
        <a:p>
          <a:r>
            <a:rPr lang="zh-CN" altLang="en-US" sz="1400" dirty="0" smtClean="0">
              <a:latin typeface="微软雅黑" pitchFamily="34" charset="-122"/>
              <a:ea typeface="微软雅黑" pitchFamily="34" charset="-122"/>
            </a:rPr>
            <a:t>开发工作</a:t>
          </a:r>
          <a:endParaRPr lang="en-US" altLang="zh-CN" sz="1400" dirty="0" smtClean="0">
            <a:latin typeface="微软雅黑" pitchFamily="34" charset="-122"/>
            <a:ea typeface="微软雅黑" pitchFamily="34" charset="-122"/>
          </a:endParaRPr>
        </a:p>
        <a:p>
          <a:r>
            <a:rPr lang="zh-CN" altLang="en-US" sz="1400" dirty="0" smtClean="0">
              <a:latin typeface="微软雅黑" pitchFamily="34" charset="-122"/>
              <a:ea typeface="微软雅黑" pitchFamily="34" charset="-122"/>
            </a:rPr>
            <a:t>新增需求</a:t>
          </a:r>
          <a:endParaRPr lang="zh-CN" altLang="en-US" sz="1400" dirty="0">
            <a:latin typeface="微软雅黑" pitchFamily="34" charset="-122"/>
            <a:ea typeface="微软雅黑" pitchFamily="34" charset="-122"/>
          </a:endParaRPr>
        </a:p>
      </dgm:t>
    </dgm:pt>
    <dgm:pt modelId="{9EF367C8-19F4-4EAA-94B8-0C3775F5AF5D}" type="parTrans" cxnId="{38C84D22-D267-44C8-A00A-DC1810578B10}">
      <dgm:prSet/>
      <dgm:spPr/>
      <dgm:t>
        <a:bodyPr/>
        <a:lstStyle/>
        <a:p>
          <a:endParaRPr lang="zh-CN" altLang="en-US" sz="2000">
            <a:latin typeface="微软雅黑" pitchFamily="34" charset="-122"/>
            <a:ea typeface="微软雅黑" pitchFamily="34" charset="-122"/>
          </a:endParaRPr>
        </a:p>
      </dgm:t>
    </dgm:pt>
    <dgm:pt modelId="{1FAEF3C4-FA2E-4B61-A6B4-EDC319BE27D0}" type="sibTrans" cxnId="{38C84D22-D267-44C8-A00A-DC1810578B10}">
      <dgm:prSet/>
      <dgm:spPr/>
      <dgm:t>
        <a:bodyPr/>
        <a:lstStyle/>
        <a:p>
          <a:endParaRPr lang="zh-CN" altLang="en-US" sz="2000">
            <a:latin typeface="微软雅黑" pitchFamily="34" charset="-122"/>
            <a:ea typeface="微软雅黑" pitchFamily="34" charset="-122"/>
          </a:endParaRPr>
        </a:p>
      </dgm:t>
    </dgm:pt>
    <dgm:pt modelId="{7E460930-A01B-4BB3-BEAD-F129F27C0998}">
      <dgm:prSet phldrT="[文本]" custT="1"/>
      <dgm:spPr>
        <a:solidFill>
          <a:srgbClr val="00B0F0">
            <a:alpha val="90000"/>
          </a:srgbClr>
        </a:solidFill>
      </dgm:spPr>
      <dgm:t>
        <a:bodyPr/>
        <a:lstStyle/>
        <a:p>
          <a:r>
            <a:rPr lang="zh-CN" altLang="en-US" sz="1400" dirty="0" smtClean="0">
              <a:latin typeface="微软雅黑" pitchFamily="34" charset="-122"/>
              <a:ea typeface="微软雅黑" pitchFamily="34" charset="-122"/>
            </a:rPr>
            <a:t>专项工作：前端、后端系统优化、设备更新、磁带翻新、系统移交</a:t>
          </a:r>
          <a:endParaRPr lang="zh-CN" altLang="en-US" sz="1400" dirty="0">
            <a:latin typeface="微软雅黑" pitchFamily="34" charset="-122"/>
            <a:ea typeface="微软雅黑" pitchFamily="34" charset="-122"/>
          </a:endParaRPr>
        </a:p>
      </dgm:t>
    </dgm:pt>
    <dgm:pt modelId="{1C1CB77D-CF78-47D4-A227-5471AD8D2944}" type="parTrans" cxnId="{00C7A01D-373E-4435-B053-C95BB66FF43C}">
      <dgm:prSet/>
      <dgm:spPr/>
      <dgm:t>
        <a:bodyPr/>
        <a:lstStyle/>
        <a:p>
          <a:endParaRPr lang="zh-CN" altLang="en-US" sz="2000">
            <a:latin typeface="微软雅黑" pitchFamily="34" charset="-122"/>
            <a:ea typeface="微软雅黑" pitchFamily="34" charset="-122"/>
          </a:endParaRPr>
        </a:p>
      </dgm:t>
    </dgm:pt>
    <dgm:pt modelId="{01E00DB7-A336-416D-AF7D-DFDFCA4F5928}" type="sibTrans" cxnId="{00C7A01D-373E-4435-B053-C95BB66FF43C}">
      <dgm:prSet/>
      <dgm:spPr/>
      <dgm:t>
        <a:bodyPr/>
        <a:lstStyle/>
        <a:p>
          <a:endParaRPr lang="zh-CN" altLang="en-US" sz="2000">
            <a:latin typeface="微软雅黑" pitchFamily="34" charset="-122"/>
            <a:ea typeface="微软雅黑" pitchFamily="34" charset="-122"/>
          </a:endParaRPr>
        </a:p>
      </dgm:t>
    </dgm:pt>
    <dgm:pt modelId="{F5B85F74-B44C-4F6B-A49E-67001086EAE7}">
      <dgm:prSet phldrT="[文本]" custT="1"/>
      <dgm:spPr>
        <a:solidFill>
          <a:srgbClr val="00B0F0">
            <a:alpha val="90000"/>
          </a:srgbClr>
        </a:solidFill>
      </dgm:spPr>
      <dgm:t>
        <a:bodyPr/>
        <a:lstStyle/>
        <a:p>
          <a:r>
            <a:rPr lang="zh-CN" altLang="en-US" sz="1400" dirty="0" smtClean="0">
              <a:latin typeface="微软雅黑" pitchFamily="34" charset="-122"/>
              <a:ea typeface="微软雅黑" pitchFamily="34" charset="-122"/>
            </a:rPr>
            <a:t>部门新增需求：所内所有部门业务，数据需求</a:t>
          </a:r>
          <a:r>
            <a:rPr lang="en-US" altLang="zh-CN" sz="1400" dirty="0" smtClean="0">
              <a:latin typeface="微软雅黑" pitchFamily="34" charset="-122"/>
              <a:ea typeface="微软雅黑" pitchFamily="34" charset="-122"/>
            </a:rPr>
            <a:t>(</a:t>
          </a:r>
          <a:r>
            <a:rPr lang="zh-CN" altLang="en-US" sz="1400" dirty="0" smtClean="0">
              <a:latin typeface="微软雅黑" pitchFamily="34" charset="-122"/>
              <a:ea typeface="微软雅黑" pitchFamily="34" charset="-122"/>
            </a:rPr>
            <a:t>文件供数，应用报表等</a:t>
          </a:r>
          <a:r>
            <a:rPr lang="en-US" altLang="zh-CN" sz="1400" dirty="0" smtClean="0">
              <a:latin typeface="微软雅黑" pitchFamily="34" charset="-122"/>
              <a:ea typeface="微软雅黑" pitchFamily="34" charset="-122"/>
            </a:rPr>
            <a:t>)</a:t>
          </a:r>
          <a:endParaRPr lang="zh-CN" altLang="en-US" sz="1400" dirty="0">
            <a:latin typeface="微软雅黑" pitchFamily="34" charset="-122"/>
            <a:ea typeface="微软雅黑" pitchFamily="34" charset="-122"/>
          </a:endParaRPr>
        </a:p>
      </dgm:t>
    </dgm:pt>
    <dgm:pt modelId="{0145F0F9-077B-4373-AF29-8A4445EFFDB1}" type="parTrans" cxnId="{F2C8551D-4096-462F-83F2-A0AFAA6CB32E}">
      <dgm:prSet/>
      <dgm:spPr/>
      <dgm:t>
        <a:bodyPr/>
        <a:lstStyle/>
        <a:p>
          <a:endParaRPr lang="zh-CN" altLang="en-US" sz="2000">
            <a:latin typeface="微软雅黑" pitchFamily="34" charset="-122"/>
            <a:ea typeface="微软雅黑" pitchFamily="34" charset="-122"/>
          </a:endParaRPr>
        </a:p>
      </dgm:t>
    </dgm:pt>
    <dgm:pt modelId="{F7E2EE46-AD71-4F17-ABD5-4621753582DB}" type="sibTrans" cxnId="{F2C8551D-4096-462F-83F2-A0AFAA6CB32E}">
      <dgm:prSet/>
      <dgm:spPr/>
      <dgm:t>
        <a:bodyPr/>
        <a:lstStyle/>
        <a:p>
          <a:endParaRPr lang="zh-CN" altLang="en-US" sz="2000">
            <a:latin typeface="微软雅黑" pitchFamily="34" charset="-122"/>
            <a:ea typeface="微软雅黑" pitchFamily="34" charset="-122"/>
          </a:endParaRPr>
        </a:p>
      </dgm:t>
    </dgm:pt>
    <dgm:pt modelId="{88D5A3D9-F8BF-4654-862A-35038D59F726}">
      <dgm:prSet phldrT="[文本]" custT="1"/>
      <dgm:spPr/>
      <dgm:t>
        <a:bodyPr/>
        <a:lstStyle/>
        <a:p>
          <a:r>
            <a:rPr lang="zh-CN" altLang="en-US" sz="1400" dirty="0" smtClean="0">
              <a:latin typeface="微软雅黑" pitchFamily="34" charset="-122"/>
              <a:ea typeface="微软雅黑" pitchFamily="34" charset="-122"/>
            </a:rPr>
            <a:t>信息公司相关</a:t>
          </a:r>
          <a:endParaRPr lang="zh-CN" altLang="en-US" sz="1400" dirty="0">
            <a:latin typeface="微软雅黑" pitchFamily="34" charset="-122"/>
            <a:ea typeface="微软雅黑" pitchFamily="34" charset="-122"/>
          </a:endParaRPr>
        </a:p>
      </dgm:t>
    </dgm:pt>
    <dgm:pt modelId="{3530C517-C030-4701-9760-905D6132DB41}" type="parTrans" cxnId="{4BCBD835-5CE0-48E2-B9DA-052F84FC1C69}">
      <dgm:prSet/>
      <dgm:spPr/>
      <dgm:t>
        <a:bodyPr/>
        <a:lstStyle/>
        <a:p>
          <a:endParaRPr lang="zh-CN" altLang="en-US" sz="2000">
            <a:latin typeface="微软雅黑" pitchFamily="34" charset="-122"/>
            <a:ea typeface="微软雅黑" pitchFamily="34" charset="-122"/>
          </a:endParaRPr>
        </a:p>
      </dgm:t>
    </dgm:pt>
    <dgm:pt modelId="{CD4F587A-DCE6-409B-A741-06435495B27B}" type="sibTrans" cxnId="{4BCBD835-5CE0-48E2-B9DA-052F84FC1C69}">
      <dgm:prSet/>
      <dgm:spPr/>
      <dgm:t>
        <a:bodyPr/>
        <a:lstStyle/>
        <a:p>
          <a:endParaRPr lang="zh-CN" altLang="en-US" sz="2000">
            <a:latin typeface="微软雅黑" pitchFamily="34" charset="-122"/>
            <a:ea typeface="微软雅黑" pitchFamily="34" charset="-122"/>
          </a:endParaRPr>
        </a:p>
      </dgm:t>
    </dgm:pt>
    <dgm:pt modelId="{1A7953E0-332B-4141-A156-4AD1914766C9}">
      <dgm:prSet phldrT="[文本]" custT="1"/>
      <dgm:spPr>
        <a:solidFill>
          <a:srgbClr val="FFC000">
            <a:alpha val="90000"/>
          </a:srgbClr>
        </a:solidFill>
      </dgm:spPr>
      <dgm:t>
        <a:bodyPr/>
        <a:lstStyle/>
        <a:p>
          <a:r>
            <a:rPr lang="zh-CN" altLang="en-US" sz="1400" dirty="0" smtClean="0">
              <a:latin typeface="微软雅黑" pitchFamily="34" charset="-122"/>
              <a:ea typeface="微软雅黑" pitchFamily="34" charset="-122"/>
            </a:rPr>
            <a:t>运维项目管理：知识推广培训，应用数据答疑，项目例会，各类周月报表，工作培训</a:t>
          </a:r>
          <a:endParaRPr lang="zh-CN" altLang="en-US" sz="1400" dirty="0">
            <a:latin typeface="微软雅黑" pitchFamily="34" charset="-122"/>
            <a:ea typeface="微软雅黑" pitchFamily="34" charset="-122"/>
          </a:endParaRPr>
        </a:p>
      </dgm:t>
    </dgm:pt>
    <dgm:pt modelId="{1E6B44E5-2127-40FD-998B-0DB15D94299C}" type="parTrans" cxnId="{45B4676E-D99D-4CB1-9167-1E4D7248A0BA}">
      <dgm:prSet/>
      <dgm:spPr/>
      <dgm:t>
        <a:bodyPr/>
        <a:lstStyle/>
        <a:p>
          <a:endParaRPr lang="zh-CN" altLang="en-US" sz="2000">
            <a:latin typeface="微软雅黑" pitchFamily="34" charset="-122"/>
            <a:ea typeface="微软雅黑" pitchFamily="34" charset="-122"/>
          </a:endParaRPr>
        </a:p>
      </dgm:t>
    </dgm:pt>
    <dgm:pt modelId="{F8273C8C-0112-4098-B97C-51CA39F84E49}" type="sibTrans" cxnId="{45B4676E-D99D-4CB1-9167-1E4D7248A0BA}">
      <dgm:prSet/>
      <dgm:spPr/>
      <dgm:t>
        <a:bodyPr/>
        <a:lstStyle/>
        <a:p>
          <a:endParaRPr lang="zh-CN" altLang="en-US" sz="2000">
            <a:latin typeface="微软雅黑" pitchFamily="34" charset="-122"/>
            <a:ea typeface="微软雅黑" pitchFamily="34" charset="-122"/>
          </a:endParaRPr>
        </a:p>
      </dgm:t>
    </dgm:pt>
    <dgm:pt modelId="{71DCCD2B-D9CC-4C85-9BA9-2F493239F37D}">
      <dgm:prSet phldrT="[文本]" custT="1"/>
      <dgm:spPr>
        <a:solidFill>
          <a:srgbClr val="00B0F0">
            <a:alpha val="90000"/>
          </a:srgbClr>
        </a:solidFill>
      </dgm:spPr>
      <dgm:t>
        <a:bodyPr/>
        <a:lstStyle/>
        <a:p>
          <a:r>
            <a:rPr lang="zh-CN" altLang="en-US" sz="1400" dirty="0" smtClean="0">
              <a:latin typeface="微软雅黑" pitchFamily="34" charset="-122"/>
              <a:ea typeface="微软雅黑" pitchFamily="34" charset="-122"/>
            </a:rPr>
            <a:t>开发项目管理：项目日志，需求管理跟踪，年中、年终总结汇报，资源协调，人员沟通</a:t>
          </a:r>
          <a:endParaRPr lang="zh-CN" altLang="en-US" sz="1400" dirty="0">
            <a:latin typeface="微软雅黑" pitchFamily="34" charset="-122"/>
            <a:ea typeface="微软雅黑" pitchFamily="34" charset="-122"/>
          </a:endParaRPr>
        </a:p>
      </dgm:t>
    </dgm:pt>
    <dgm:pt modelId="{572F5469-0F27-4878-9BA6-7C768C14C3AC}" type="parTrans" cxnId="{3418F2EA-A9ED-49F8-ABC7-61DAD86B5C2E}">
      <dgm:prSet/>
      <dgm:spPr/>
      <dgm:t>
        <a:bodyPr/>
        <a:lstStyle/>
        <a:p>
          <a:endParaRPr lang="zh-CN" altLang="en-US" sz="2000">
            <a:latin typeface="微软雅黑" pitchFamily="34" charset="-122"/>
            <a:ea typeface="微软雅黑" pitchFamily="34" charset="-122"/>
          </a:endParaRPr>
        </a:p>
      </dgm:t>
    </dgm:pt>
    <dgm:pt modelId="{4A7CDAB9-B9D6-41E9-A905-A0FB092C8AE0}" type="sibTrans" cxnId="{3418F2EA-A9ED-49F8-ABC7-61DAD86B5C2E}">
      <dgm:prSet/>
      <dgm:spPr/>
      <dgm:t>
        <a:bodyPr/>
        <a:lstStyle/>
        <a:p>
          <a:endParaRPr lang="zh-CN" altLang="en-US" sz="2000">
            <a:latin typeface="微软雅黑" pitchFamily="34" charset="-122"/>
            <a:ea typeface="微软雅黑" pitchFamily="34" charset="-122"/>
          </a:endParaRPr>
        </a:p>
      </dgm:t>
    </dgm:pt>
    <dgm:pt modelId="{79F5DD69-97BB-497D-95AD-E2DD91A9BEB3}">
      <dgm:prSet phldrT="[文本]" custT="1"/>
      <dgm:spPr>
        <a:solidFill>
          <a:srgbClr val="00B050">
            <a:alpha val="90000"/>
          </a:srgbClr>
        </a:solidFill>
      </dgm:spPr>
      <dgm:t>
        <a:bodyPr/>
        <a:lstStyle/>
        <a:p>
          <a:r>
            <a:rPr lang="zh-CN" altLang="en-US" sz="1400" dirty="0" smtClean="0">
              <a:latin typeface="微软雅黑" pitchFamily="34" charset="-122"/>
              <a:ea typeface="微软雅黑" pitchFamily="34" charset="-122"/>
            </a:rPr>
            <a:t>新增开发：新增业务需求开发</a:t>
          </a:r>
          <a:endParaRPr lang="zh-CN" altLang="en-US" sz="1400" dirty="0">
            <a:latin typeface="微软雅黑" pitchFamily="34" charset="-122"/>
            <a:ea typeface="微软雅黑" pitchFamily="34" charset="-122"/>
          </a:endParaRPr>
        </a:p>
      </dgm:t>
    </dgm:pt>
    <dgm:pt modelId="{9DAC3011-BF96-4054-BBDC-ED2F37268F82}" type="parTrans" cxnId="{B6A03DBE-204E-4B9F-B61C-F6A77B26708F}">
      <dgm:prSet/>
      <dgm:spPr/>
      <dgm:t>
        <a:bodyPr/>
        <a:lstStyle/>
        <a:p>
          <a:endParaRPr lang="zh-CN" altLang="en-US" sz="2000">
            <a:latin typeface="微软雅黑" pitchFamily="34" charset="-122"/>
            <a:ea typeface="微软雅黑" pitchFamily="34" charset="-122"/>
          </a:endParaRPr>
        </a:p>
      </dgm:t>
    </dgm:pt>
    <dgm:pt modelId="{AFBEDA77-E31A-4152-9278-281B5D64FE6C}" type="sibTrans" cxnId="{B6A03DBE-204E-4B9F-B61C-F6A77B26708F}">
      <dgm:prSet/>
      <dgm:spPr/>
      <dgm:t>
        <a:bodyPr/>
        <a:lstStyle/>
        <a:p>
          <a:endParaRPr lang="zh-CN" altLang="en-US" sz="2000">
            <a:latin typeface="微软雅黑" pitchFamily="34" charset="-122"/>
            <a:ea typeface="微软雅黑" pitchFamily="34" charset="-122"/>
          </a:endParaRPr>
        </a:p>
      </dgm:t>
    </dgm:pt>
    <dgm:pt modelId="{54195137-D06D-4BC2-A123-F390859A91C5}">
      <dgm:prSet phldrT="[文本]" custT="1"/>
      <dgm:spPr>
        <a:solidFill>
          <a:srgbClr val="00B050">
            <a:alpha val="90000"/>
          </a:srgbClr>
        </a:solidFill>
      </dgm:spPr>
      <dgm:t>
        <a:bodyPr/>
        <a:lstStyle/>
        <a:p>
          <a:r>
            <a:rPr lang="zh-CN" altLang="en-US" sz="1400" dirty="0" smtClean="0">
              <a:latin typeface="微软雅黑" pitchFamily="34" charset="-122"/>
              <a:ea typeface="微软雅黑" pitchFamily="34" charset="-122"/>
            </a:rPr>
            <a:t>项目管理：业务、数据答疑</a:t>
          </a:r>
          <a:endParaRPr lang="zh-CN" altLang="en-US" sz="1400" dirty="0">
            <a:latin typeface="微软雅黑" pitchFamily="34" charset="-122"/>
            <a:ea typeface="微软雅黑" pitchFamily="34" charset="-122"/>
          </a:endParaRPr>
        </a:p>
      </dgm:t>
    </dgm:pt>
    <dgm:pt modelId="{0A81B9FB-0DE2-4997-9463-6643D3EE57B0}" type="parTrans" cxnId="{FF458000-5EE1-4837-BB4D-7A02892F41BD}">
      <dgm:prSet/>
      <dgm:spPr/>
      <dgm:t>
        <a:bodyPr/>
        <a:lstStyle/>
        <a:p>
          <a:endParaRPr lang="zh-CN" altLang="en-US" sz="2000">
            <a:latin typeface="微软雅黑" pitchFamily="34" charset="-122"/>
            <a:ea typeface="微软雅黑" pitchFamily="34" charset="-122"/>
          </a:endParaRPr>
        </a:p>
      </dgm:t>
    </dgm:pt>
    <dgm:pt modelId="{C30B1439-ABDE-42FC-A8DD-14CDB6AFB2B5}" type="sibTrans" cxnId="{FF458000-5EE1-4837-BB4D-7A02892F41BD}">
      <dgm:prSet/>
      <dgm:spPr/>
      <dgm:t>
        <a:bodyPr/>
        <a:lstStyle/>
        <a:p>
          <a:endParaRPr lang="zh-CN" altLang="en-US" sz="2000">
            <a:latin typeface="微软雅黑" pitchFamily="34" charset="-122"/>
            <a:ea typeface="微软雅黑" pitchFamily="34" charset="-122"/>
          </a:endParaRPr>
        </a:p>
      </dgm:t>
    </dgm:pt>
    <dgm:pt modelId="{9DD5B904-C0E5-4E5A-9F9D-E84F0C8AB58A}">
      <dgm:prSet phldrT="[文本]" custT="1"/>
      <dgm:spPr>
        <a:solidFill>
          <a:srgbClr val="00B050">
            <a:alpha val="90000"/>
          </a:srgbClr>
        </a:solidFill>
      </dgm:spPr>
      <dgm:t>
        <a:bodyPr/>
        <a:lstStyle/>
        <a:p>
          <a:r>
            <a:rPr lang="zh-CN" altLang="en-US" sz="1400" dirty="0" smtClean="0">
              <a:latin typeface="微软雅黑" pitchFamily="34" charset="-122"/>
              <a:ea typeface="微软雅黑" pitchFamily="34" charset="-122"/>
            </a:rPr>
            <a:t>日常运维：每日流程值班监控</a:t>
          </a:r>
          <a:endParaRPr lang="zh-CN" altLang="en-US" sz="1400" dirty="0">
            <a:latin typeface="微软雅黑" pitchFamily="34" charset="-122"/>
            <a:ea typeface="微软雅黑" pitchFamily="34" charset="-122"/>
          </a:endParaRPr>
        </a:p>
      </dgm:t>
    </dgm:pt>
    <dgm:pt modelId="{D239AFAC-208B-43C8-B707-F1842DD68767}" type="parTrans" cxnId="{B6392A81-40AA-4853-B279-D21A2AC608AE}">
      <dgm:prSet/>
      <dgm:spPr/>
      <dgm:t>
        <a:bodyPr/>
        <a:lstStyle/>
        <a:p>
          <a:endParaRPr lang="zh-CN" altLang="en-US" sz="2000">
            <a:latin typeface="微软雅黑" pitchFamily="34" charset="-122"/>
            <a:ea typeface="微软雅黑" pitchFamily="34" charset="-122"/>
          </a:endParaRPr>
        </a:p>
      </dgm:t>
    </dgm:pt>
    <dgm:pt modelId="{146C0FBA-8A65-41A6-A6CA-AA3AD3D2B884}" type="sibTrans" cxnId="{B6392A81-40AA-4853-B279-D21A2AC608AE}">
      <dgm:prSet/>
      <dgm:spPr/>
      <dgm:t>
        <a:bodyPr/>
        <a:lstStyle/>
        <a:p>
          <a:endParaRPr lang="zh-CN" altLang="en-US" sz="2000">
            <a:latin typeface="微软雅黑" pitchFamily="34" charset="-122"/>
            <a:ea typeface="微软雅黑" pitchFamily="34" charset="-122"/>
          </a:endParaRPr>
        </a:p>
      </dgm:t>
    </dgm:pt>
    <dgm:pt modelId="{9D94662E-5DE3-4646-B4DC-C69BAB6EE8A3}">
      <dgm:prSet phldrT="[文本]" custT="1"/>
      <dgm:spPr>
        <a:solidFill>
          <a:srgbClr val="00B050">
            <a:alpha val="90000"/>
          </a:srgbClr>
        </a:solidFill>
      </dgm:spPr>
      <dgm:t>
        <a:bodyPr/>
        <a:lstStyle/>
        <a:p>
          <a:r>
            <a:rPr lang="zh-CN" altLang="en-US" sz="1400" dirty="0" smtClean="0">
              <a:latin typeface="微软雅黑" pitchFamily="34" charset="-122"/>
              <a:ea typeface="微软雅黑" pitchFamily="34" charset="-122"/>
            </a:rPr>
            <a:t>变更维护：信息产品变更调整</a:t>
          </a:r>
          <a:endParaRPr lang="zh-CN" altLang="en-US" sz="1400" dirty="0">
            <a:latin typeface="微软雅黑" pitchFamily="34" charset="-122"/>
            <a:ea typeface="微软雅黑" pitchFamily="34" charset="-122"/>
          </a:endParaRPr>
        </a:p>
      </dgm:t>
    </dgm:pt>
    <dgm:pt modelId="{DE0145EB-24D8-4F78-9776-D1C97464627E}" type="parTrans" cxnId="{94779CFC-6CEA-42C9-965B-A4E47639D705}">
      <dgm:prSet/>
      <dgm:spPr/>
      <dgm:t>
        <a:bodyPr/>
        <a:lstStyle/>
        <a:p>
          <a:endParaRPr lang="zh-CN" altLang="en-US" sz="2000">
            <a:latin typeface="微软雅黑" pitchFamily="34" charset="-122"/>
            <a:ea typeface="微软雅黑" pitchFamily="34" charset="-122"/>
          </a:endParaRPr>
        </a:p>
      </dgm:t>
    </dgm:pt>
    <dgm:pt modelId="{8522D1D0-074C-493C-B554-15F1927AAB4A}" type="sibTrans" cxnId="{94779CFC-6CEA-42C9-965B-A4E47639D705}">
      <dgm:prSet/>
      <dgm:spPr/>
      <dgm:t>
        <a:bodyPr/>
        <a:lstStyle/>
        <a:p>
          <a:endParaRPr lang="zh-CN" altLang="en-US" sz="2000">
            <a:latin typeface="微软雅黑" pitchFamily="34" charset="-122"/>
            <a:ea typeface="微软雅黑" pitchFamily="34" charset="-122"/>
          </a:endParaRPr>
        </a:p>
      </dgm:t>
    </dgm:pt>
    <dgm:pt modelId="{0608CF7A-95AF-4FF8-8764-2681DA542C41}" type="pres">
      <dgm:prSet presAssocID="{99F73E49-13A5-4EFF-A559-6751266B5F1F}" presName="linearFlow" presStyleCnt="0">
        <dgm:presLayoutVars>
          <dgm:dir/>
          <dgm:animLvl val="lvl"/>
          <dgm:resizeHandles val="exact"/>
        </dgm:presLayoutVars>
      </dgm:prSet>
      <dgm:spPr/>
      <dgm:t>
        <a:bodyPr/>
        <a:lstStyle/>
        <a:p>
          <a:endParaRPr lang="zh-CN" altLang="en-US"/>
        </a:p>
      </dgm:t>
    </dgm:pt>
    <dgm:pt modelId="{FA303EE5-429B-4C19-9600-D4CD80F1E301}" type="pres">
      <dgm:prSet presAssocID="{A83D0C37-A9F2-44DA-B8D0-97E67FD1E9FB}" presName="composite" presStyleCnt="0"/>
      <dgm:spPr/>
    </dgm:pt>
    <dgm:pt modelId="{D95CE4A7-15CD-48BB-9147-0282A499573E}" type="pres">
      <dgm:prSet presAssocID="{A83D0C37-A9F2-44DA-B8D0-97E67FD1E9FB}" presName="parentText" presStyleLbl="alignNode1" presStyleIdx="0" presStyleCnt="4">
        <dgm:presLayoutVars>
          <dgm:chMax val="1"/>
          <dgm:bulletEnabled val="1"/>
        </dgm:presLayoutVars>
      </dgm:prSet>
      <dgm:spPr/>
      <dgm:t>
        <a:bodyPr/>
        <a:lstStyle/>
        <a:p>
          <a:endParaRPr lang="zh-CN" altLang="en-US"/>
        </a:p>
      </dgm:t>
    </dgm:pt>
    <dgm:pt modelId="{BB1645EF-3978-48F4-ABE5-E03AF26624E0}" type="pres">
      <dgm:prSet presAssocID="{A83D0C37-A9F2-44DA-B8D0-97E67FD1E9FB}" presName="descendantText" presStyleLbl="alignAcc1" presStyleIdx="0" presStyleCnt="4" custScaleY="135328">
        <dgm:presLayoutVars>
          <dgm:bulletEnabled val="1"/>
        </dgm:presLayoutVars>
      </dgm:prSet>
      <dgm:spPr/>
      <dgm:t>
        <a:bodyPr/>
        <a:lstStyle/>
        <a:p>
          <a:endParaRPr lang="zh-CN" altLang="en-US"/>
        </a:p>
      </dgm:t>
    </dgm:pt>
    <dgm:pt modelId="{AC82D7EF-7719-4ADC-ACCE-BE834D904113}" type="pres">
      <dgm:prSet presAssocID="{94D59C78-66C1-4EFE-8E72-7D9288FD270E}" presName="sp" presStyleCnt="0"/>
      <dgm:spPr/>
    </dgm:pt>
    <dgm:pt modelId="{FF3AFB48-E066-487B-AC7C-69A65054FA83}" type="pres">
      <dgm:prSet presAssocID="{EDDA45C6-3C9F-48A8-A440-EE7034849AF0}" presName="composite" presStyleCnt="0"/>
      <dgm:spPr/>
    </dgm:pt>
    <dgm:pt modelId="{51345994-9FE6-4CF4-A824-8FA705548A9F}" type="pres">
      <dgm:prSet presAssocID="{EDDA45C6-3C9F-48A8-A440-EE7034849AF0}" presName="parentText" presStyleLbl="alignNode1" presStyleIdx="1" presStyleCnt="4">
        <dgm:presLayoutVars>
          <dgm:chMax val="1"/>
          <dgm:bulletEnabled val="1"/>
        </dgm:presLayoutVars>
      </dgm:prSet>
      <dgm:spPr/>
      <dgm:t>
        <a:bodyPr/>
        <a:lstStyle/>
        <a:p>
          <a:endParaRPr lang="zh-CN" altLang="en-US"/>
        </a:p>
      </dgm:t>
    </dgm:pt>
    <dgm:pt modelId="{57CF9D75-DAEE-427F-92D2-0A595547FEC1}" type="pres">
      <dgm:prSet presAssocID="{EDDA45C6-3C9F-48A8-A440-EE7034849AF0}" presName="descendantText" presStyleLbl="alignAcc1" presStyleIdx="1" presStyleCnt="4">
        <dgm:presLayoutVars>
          <dgm:bulletEnabled val="1"/>
        </dgm:presLayoutVars>
      </dgm:prSet>
      <dgm:spPr/>
      <dgm:t>
        <a:bodyPr/>
        <a:lstStyle/>
        <a:p>
          <a:endParaRPr lang="zh-CN" altLang="en-US"/>
        </a:p>
      </dgm:t>
    </dgm:pt>
    <dgm:pt modelId="{B17001B2-46B7-4768-9423-F0540C6322B7}" type="pres">
      <dgm:prSet presAssocID="{E15F77E9-524F-4926-8D86-CBF304B87555}" presName="sp" presStyleCnt="0"/>
      <dgm:spPr/>
    </dgm:pt>
    <dgm:pt modelId="{C05C4D46-6055-48E2-A2EA-595477336981}" type="pres">
      <dgm:prSet presAssocID="{6EEFB243-640B-4CD9-816E-C5F2148A0C95}" presName="composite" presStyleCnt="0"/>
      <dgm:spPr/>
    </dgm:pt>
    <dgm:pt modelId="{D65FE1DD-D3DD-491E-A9FF-4C0F1DAD1078}" type="pres">
      <dgm:prSet presAssocID="{6EEFB243-640B-4CD9-816E-C5F2148A0C95}" presName="parentText" presStyleLbl="alignNode1" presStyleIdx="2" presStyleCnt="4">
        <dgm:presLayoutVars>
          <dgm:chMax val="1"/>
          <dgm:bulletEnabled val="1"/>
        </dgm:presLayoutVars>
      </dgm:prSet>
      <dgm:spPr/>
      <dgm:t>
        <a:bodyPr/>
        <a:lstStyle/>
        <a:p>
          <a:endParaRPr lang="zh-CN" altLang="en-US"/>
        </a:p>
      </dgm:t>
    </dgm:pt>
    <dgm:pt modelId="{AF53F6AC-92FF-4FC7-B7AD-4EC29BC3859B}" type="pres">
      <dgm:prSet presAssocID="{6EEFB243-640B-4CD9-816E-C5F2148A0C95}" presName="descendantText" presStyleLbl="alignAcc1" presStyleIdx="2" presStyleCnt="4">
        <dgm:presLayoutVars>
          <dgm:bulletEnabled val="1"/>
        </dgm:presLayoutVars>
      </dgm:prSet>
      <dgm:spPr/>
      <dgm:t>
        <a:bodyPr/>
        <a:lstStyle/>
        <a:p>
          <a:endParaRPr lang="zh-CN" altLang="en-US"/>
        </a:p>
      </dgm:t>
    </dgm:pt>
    <dgm:pt modelId="{C0574C28-2BD8-4D96-A189-3BA61A75DFC6}" type="pres">
      <dgm:prSet presAssocID="{1FAEF3C4-FA2E-4B61-A6B4-EDC319BE27D0}" presName="sp" presStyleCnt="0"/>
      <dgm:spPr/>
    </dgm:pt>
    <dgm:pt modelId="{E9CEA963-FCAB-4BC3-93CB-D0311DE5C9C2}" type="pres">
      <dgm:prSet presAssocID="{88D5A3D9-F8BF-4654-862A-35038D59F726}" presName="composite" presStyleCnt="0"/>
      <dgm:spPr/>
    </dgm:pt>
    <dgm:pt modelId="{753FA525-12D0-4DB1-AEA3-ACFFBD75729E}" type="pres">
      <dgm:prSet presAssocID="{88D5A3D9-F8BF-4654-862A-35038D59F726}" presName="parentText" presStyleLbl="alignNode1" presStyleIdx="3" presStyleCnt="4">
        <dgm:presLayoutVars>
          <dgm:chMax val="1"/>
          <dgm:bulletEnabled val="1"/>
        </dgm:presLayoutVars>
      </dgm:prSet>
      <dgm:spPr/>
      <dgm:t>
        <a:bodyPr/>
        <a:lstStyle/>
        <a:p>
          <a:endParaRPr lang="zh-CN" altLang="en-US"/>
        </a:p>
      </dgm:t>
    </dgm:pt>
    <dgm:pt modelId="{9C472D6A-752F-4FE4-BFFD-0AF3928CE952}" type="pres">
      <dgm:prSet presAssocID="{88D5A3D9-F8BF-4654-862A-35038D59F726}" presName="descendantText" presStyleLbl="alignAcc1" presStyleIdx="3" presStyleCnt="4" custScaleY="133897">
        <dgm:presLayoutVars>
          <dgm:bulletEnabled val="1"/>
        </dgm:presLayoutVars>
      </dgm:prSet>
      <dgm:spPr/>
      <dgm:t>
        <a:bodyPr/>
        <a:lstStyle/>
        <a:p>
          <a:endParaRPr lang="zh-CN" altLang="en-US"/>
        </a:p>
      </dgm:t>
    </dgm:pt>
  </dgm:ptLst>
  <dgm:cxnLst>
    <dgm:cxn modelId="{710E837E-26D1-4098-B2D4-70FBE59A2910}" type="presOf" srcId="{7E460930-A01B-4BB3-BEAD-F129F27C0998}" destId="{AF53F6AC-92FF-4FC7-B7AD-4EC29BC3859B}" srcOrd="0" destOrd="0" presId="urn:microsoft.com/office/officeart/2005/8/layout/chevron2"/>
    <dgm:cxn modelId="{F2C8551D-4096-462F-83F2-A0AFAA6CB32E}" srcId="{6EEFB243-640B-4CD9-816E-C5F2148A0C95}" destId="{F5B85F74-B44C-4F6B-A49E-67001086EAE7}" srcOrd="1" destOrd="0" parTransId="{0145F0F9-077B-4373-AF29-8A4445EFFDB1}" sibTransId="{F7E2EE46-AD71-4F17-ABD5-4621753582DB}"/>
    <dgm:cxn modelId="{B6A03DBE-204E-4B9F-B61C-F6A77B26708F}" srcId="{88D5A3D9-F8BF-4654-862A-35038D59F726}" destId="{79F5DD69-97BB-497D-95AD-E2DD91A9BEB3}" srcOrd="2" destOrd="0" parTransId="{9DAC3011-BF96-4054-BBDC-ED2F37268F82}" sibTransId="{AFBEDA77-E31A-4152-9278-281B5D64FE6C}"/>
    <dgm:cxn modelId="{8FA44EDC-8554-4691-B1D7-3F8535EE5EEE}" srcId="{EDDA45C6-3C9F-48A8-A440-EE7034849AF0}" destId="{646A406B-7D47-4797-A5D6-43825AE948D5}" srcOrd="1" destOrd="0" parTransId="{0FD7F43A-C1DB-411F-89EE-D353F88A63D9}" sibTransId="{6EC4E354-B0E7-464C-8561-526934F53885}"/>
    <dgm:cxn modelId="{B89C1AAF-DAF7-4BCA-B072-2E3055673D95}" type="presOf" srcId="{A83D0C37-A9F2-44DA-B8D0-97E67FD1E9FB}" destId="{D95CE4A7-15CD-48BB-9147-0282A499573E}" srcOrd="0" destOrd="0" presId="urn:microsoft.com/office/officeart/2005/8/layout/chevron2"/>
    <dgm:cxn modelId="{FD081D2A-25D9-47A4-A932-0DE6C673ACAA}" type="presOf" srcId="{79F5DD69-97BB-497D-95AD-E2DD91A9BEB3}" destId="{9C472D6A-752F-4FE4-BFFD-0AF3928CE952}" srcOrd="0" destOrd="2" presId="urn:microsoft.com/office/officeart/2005/8/layout/chevron2"/>
    <dgm:cxn modelId="{C8979201-4275-4456-A9AC-3BB49995A9B0}" type="presOf" srcId="{54195137-D06D-4BC2-A123-F390859A91C5}" destId="{9C472D6A-752F-4FE4-BFFD-0AF3928CE952}" srcOrd="0" destOrd="3" presId="urn:microsoft.com/office/officeart/2005/8/layout/chevron2"/>
    <dgm:cxn modelId="{0B3E2F53-87F7-4CCA-809C-8427D09705C7}" type="presOf" srcId="{EDDA45C6-3C9F-48A8-A440-EE7034849AF0}" destId="{51345994-9FE6-4CF4-A824-8FA705548A9F}" srcOrd="0" destOrd="0" presId="urn:microsoft.com/office/officeart/2005/8/layout/chevron2"/>
    <dgm:cxn modelId="{38C84D22-D267-44C8-A00A-DC1810578B10}" srcId="{99F73E49-13A5-4EFF-A559-6751266B5F1F}" destId="{6EEFB243-640B-4CD9-816E-C5F2148A0C95}" srcOrd="2" destOrd="0" parTransId="{9EF367C8-19F4-4EAA-94B8-0C3775F5AF5D}" sibTransId="{1FAEF3C4-FA2E-4B61-A6B4-EDC319BE27D0}"/>
    <dgm:cxn modelId="{B6392A81-40AA-4853-B279-D21A2AC608AE}" srcId="{88D5A3D9-F8BF-4654-862A-35038D59F726}" destId="{9DD5B904-C0E5-4E5A-9F9D-E84F0C8AB58A}" srcOrd="0" destOrd="0" parTransId="{D239AFAC-208B-43C8-B707-F1842DD68767}" sibTransId="{146C0FBA-8A65-41A6-A6CA-AA3AD3D2B884}"/>
    <dgm:cxn modelId="{CE17BC58-9D0F-47AD-8586-A189BB60E11F}" srcId="{A83D0C37-A9F2-44DA-B8D0-97E67FD1E9FB}" destId="{F710BBB9-3EBC-4478-AE2A-E3F5D5426B9A}" srcOrd="0" destOrd="0" parTransId="{9AB08DC0-8D0B-421D-BD7F-6BA6125291A6}" sibTransId="{7758448A-B2EF-45CF-9FA4-7717DB15B999}"/>
    <dgm:cxn modelId="{BE26FF95-32B0-49AB-BAFB-144D1FCA9CF4}" srcId="{99F73E49-13A5-4EFF-A559-6751266B5F1F}" destId="{A83D0C37-A9F2-44DA-B8D0-97E67FD1E9FB}" srcOrd="0" destOrd="0" parTransId="{358A9C0B-05A3-44BE-8654-47C555716759}" sibTransId="{94D59C78-66C1-4EFE-8E72-7D9288FD270E}"/>
    <dgm:cxn modelId="{3418F2EA-A9ED-49F8-ABC7-61DAD86B5C2E}" srcId="{6EEFB243-640B-4CD9-816E-C5F2148A0C95}" destId="{71DCCD2B-D9CC-4C85-9BA9-2F493239F37D}" srcOrd="2" destOrd="0" parTransId="{572F5469-0F27-4878-9BA6-7C768C14C3AC}" sibTransId="{4A7CDAB9-B9D6-41E9-A905-A0FB092C8AE0}"/>
    <dgm:cxn modelId="{4BCBD835-5CE0-48E2-B9DA-052F84FC1C69}" srcId="{99F73E49-13A5-4EFF-A559-6751266B5F1F}" destId="{88D5A3D9-F8BF-4654-862A-35038D59F726}" srcOrd="3" destOrd="0" parTransId="{3530C517-C030-4701-9760-905D6132DB41}" sibTransId="{CD4F587A-DCE6-409B-A741-06435495B27B}"/>
    <dgm:cxn modelId="{BDFFCF87-E8D1-470F-93D3-2C97D94302B2}" srcId="{EDDA45C6-3C9F-48A8-A440-EE7034849AF0}" destId="{515F93E5-EF83-4C8A-95B9-77B0D9F7F339}" srcOrd="0" destOrd="0" parTransId="{6E87521C-055E-4B81-A51E-AA367B67190D}" sibTransId="{3E1192B2-E1AA-4B10-AD8B-A8A26FFB03AD}"/>
    <dgm:cxn modelId="{5578C52D-DA48-438D-BE18-6D58E68C3185}" type="presOf" srcId="{1A7953E0-332B-4141-A156-4AD1914766C9}" destId="{BB1645EF-3978-48F4-ABE5-E03AF26624E0}" srcOrd="0" destOrd="2" presId="urn:microsoft.com/office/officeart/2005/8/layout/chevron2"/>
    <dgm:cxn modelId="{850FA5E6-222F-4652-BF53-BE0F7FF20A84}" type="presOf" srcId="{71DCCD2B-D9CC-4C85-9BA9-2F493239F37D}" destId="{AF53F6AC-92FF-4FC7-B7AD-4EC29BC3859B}" srcOrd="0" destOrd="2" presId="urn:microsoft.com/office/officeart/2005/8/layout/chevron2"/>
    <dgm:cxn modelId="{927F1F03-1FD2-4464-B5E9-0E9777A4034F}" type="presOf" srcId="{9DD5B904-C0E5-4E5A-9F9D-E84F0C8AB58A}" destId="{9C472D6A-752F-4FE4-BFFD-0AF3928CE952}" srcOrd="0" destOrd="0" presId="urn:microsoft.com/office/officeart/2005/8/layout/chevron2"/>
    <dgm:cxn modelId="{ADCE55DD-C711-46A0-99E5-24C552156BCE}" type="presOf" srcId="{6EEFB243-640B-4CD9-816E-C5F2148A0C95}" destId="{D65FE1DD-D3DD-491E-A9FF-4C0F1DAD1078}" srcOrd="0" destOrd="0" presId="urn:microsoft.com/office/officeart/2005/8/layout/chevron2"/>
    <dgm:cxn modelId="{EAD77C5B-327E-4E41-8688-1EEFB8BD9D55}" type="presOf" srcId="{F710BBB9-3EBC-4478-AE2A-E3F5D5426B9A}" destId="{BB1645EF-3978-48F4-ABE5-E03AF26624E0}" srcOrd="0" destOrd="0" presId="urn:microsoft.com/office/officeart/2005/8/layout/chevron2"/>
    <dgm:cxn modelId="{180F7D33-9BBC-49BA-81C9-C6565ADAC126}" srcId="{99F73E49-13A5-4EFF-A559-6751266B5F1F}" destId="{EDDA45C6-3C9F-48A8-A440-EE7034849AF0}" srcOrd="1" destOrd="0" parTransId="{B29B447A-1B65-4E4B-A833-6257AE2E569A}" sibTransId="{E15F77E9-524F-4926-8D86-CBF304B87555}"/>
    <dgm:cxn modelId="{BC8A7711-CC8F-4FAA-8FB6-26C2787935A4}" type="presOf" srcId="{88D5A3D9-F8BF-4654-862A-35038D59F726}" destId="{753FA525-12D0-4DB1-AEA3-ACFFBD75729E}" srcOrd="0" destOrd="0" presId="urn:microsoft.com/office/officeart/2005/8/layout/chevron2"/>
    <dgm:cxn modelId="{00C7A01D-373E-4435-B053-C95BB66FF43C}" srcId="{6EEFB243-640B-4CD9-816E-C5F2148A0C95}" destId="{7E460930-A01B-4BB3-BEAD-F129F27C0998}" srcOrd="0" destOrd="0" parTransId="{1C1CB77D-CF78-47D4-A227-5471AD8D2944}" sibTransId="{01E00DB7-A336-416D-AF7D-DFDFCA4F5928}"/>
    <dgm:cxn modelId="{C1ADBBF9-3C2B-45BD-BB1F-7EF787044351}" type="presOf" srcId="{99F73E49-13A5-4EFF-A559-6751266B5F1F}" destId="{0608CF7A-95AF-4FF8-8764-2681DA542C41}" srcOrd="0" destOrd="0" presId="urn:microsoft.com/office/officeart/2005/8/layout/chevron2"/>
    <dgm:cxn modelId="{6387CA81-E771-4F16-B9BF-F173358223F7}" type="presOf" srcId="{F5B85F74-B44C-4F6B-A49E-67001086EAE7}" destId="{AF53F6AC-92FF-4FC7-B7AD-4EC29BC3859B}" srcOrd="0" destOrd="1" presId="urn:microsoft.com/office/officeart/2005/8/layout/chevron2"/>
    <dgm:cxn modelId="{FF458000-5EE1-4837-BB4D-7A02892F41BD}" srcId="{88D5A3D9-F8BF-4654-862A-35038D59F726}" destId="{54195137-D06D-4BC2-A123-F390859A91C5}" srcOrd="3" destOrd="0" parTransId="{0A81B9FB-0DE2-4997-9463-6643D3EE57B0}" sibTransId="{C30B1439-ABDE-42FC-A8DD-14CDB6AFB2B5}"/>
    <dgm:cxn modelId="{0C3E6935-70F5-429E-BEA9-601A6A07BF8E}" type="presOf" srcId="{9817239D-E562-4EC7-93B1-43BC7B094C18}" destId="{BB1645EF-3978-48F4-ABE5-E03AF26624E0}" srcOrd="0" destOrd="1" presId="urn:microsoft.com/office/officeart/2005/8/layout/chevron2"/>
    <dgm:cxn modelId="{FDF0A0DC-A437-4DF3-8A93-4BE24517A016}" type="presOf" srcId="{515F93E5-EF83-4C8A-95B9-77B0D9F7F339}" destId="{57CF9D75-DAEE-427F-92D2-0A595547FEC1}" srcOrd="0" destOrd="0" presId="urn:microsoft.com/office/officeart/2005/8/layout/chevron2"/>
    <dgm:cxn modelId="{93629799-A0F1-4E97-8E91-A5BD947B1984}" srcId="{A83D0C37-A9F2-44DA-B8D0-97E67FD1E9FB}" destId="{9817239D-E562-4EC7-93B1-43BC7B094C18}" srcOrd="1" destOrd="0" parTransId="{06C7327C-B25C-48A8-8314-F180DAB385DA}" sibTransId="{04FCCD78-571F-4100-83B1-D7EB90BBFD6E}"/>
    <dgm:cxn modelId="{35380B6F-791D-44A2-9B2E-C73506C51E7E}" type="presOf" srcId="{9D94662E-5DE3-4646-B4DC-C69BAB6EE8A3}" destId="{9C472D6A-752F-4FE4-BFFD-0AF3928CE952}" srcOrd="0" destOrd="1" presId="urn:microsoft.com/office/officeart/2005/8/layout/chevron2"/>
    <dgm:cxn modelId="{20D58862-C464-401B-B90D-BB905BFAFFEC}" type="presOf" srcId="{646A406B-7D47-4797-A5D6-43825AE948D5}" destId="{57CF9D75-DAEE-427F-92D2-0A595547FEC1}" srcOrd="0" destOrd="1" presId="urn:microsoft.com/office/officeart/2005/8/layout/chevron2"/>
    <dgm:cxn modelId="{45B4676E-D99D-4CB1-9167-1E4D7248A0BA}" srcId="{A83D0C37-A9F2-44DA-B8D0-97E67FD1E9FB}" destId="{1A7953E0-332B-4141-A156-4AD1914766C9}" srcOrd="2" destOrd="0" parTransId="{1E6B44E5-2127-40FD-998B-0DB15D94299C}" sibTransId="{F8273C8C-0112-4098-B97C-51CA39F84E49}"/>
    <dgm:cxn modelId="{94779CFC-6CEA-42C9-965B-A4E47639D705}" srcId="{88D5A3D9-F8BF-4654-862A-35038D59F726}" destId="{9D94662E-5DE3-4646-B4DC-C69BAB6EE8A3}" srcOrd="1" destOrd="0" parTransId="{DE0145EB-24D8-4F78-9776-D1C97464627E}" sibTransId="{8522D1D0-074C-493C-B554-15F1927AAB4A}"/>
    <dgm:cxn modelId="{75B9070E-A47F-4268-BF14-AC5ADBA9D39B}" type="presParOf" srcId="{0608CF7A-95AF-4FF8-8764-2681DA542C41}" destId="{FA303EE5-429B-4C19-9600-D4CD80F1E301}" srcOrd="0" destOrd="0" presId="urn:microsoft.com/office/officeart/2005/8/layout/chevron2"/>
    <dgm:cxn modelId="{DD3408DD-E2DA-4C70-8504-F78C39C5A7C4}" type="presParOf" srcId="{FA303EE5-429B-4C19-9600-D4CD80F1E301}" destId="{D95CE4A7-15CD-48BB-9147-0282A499573E}" srcOrd="0" destOrd="0" presId="urn:microsoft.com/office/officeart/2005/8/layout/chevron2"/>
    <dgm:cxn modelId="{7E3FCE97-27CB-445E-AD26-C059F6983566}" type="presParOf" srcId="{FA303EE5-429B-4C19-9600-D4CD80F1E301}" destId="{BB1645EF-3978-48F4-ABE5-E03AF26624E0}" srcOrd="1" destOrd="0" presId="urn:microsoft.com/office/officeart/2005/8/layout/chevron2"/>
    <dgm:cxn modelId="{9AC2E1BF-D09F-4BFC-A36C-2A6FC19148AD}" type="presParOf" srcId="{0608CF7A-95AF-4FF8-8764-2681DA542C41}" destId="{AC82D7EF-7719-4ADC-ACCE-BE834D904113}" srcOrd="1" destOrd="0" presId="urn:microsoft.com/office/officeart/2005/8/layout/chevron2"/>
    <dgm:cxn modelId="{A7B99F03-C2D0-4B26-9C4F-1B1B5A32BA7F}" type="presParOf" srcId="{0608CF7A-95AF-4FF8-8764-2681DA542C41}" destId="{FF3AFB48-E066-487B-AC7C-69A65054FA83}" srcOrd="2" destOrd="0" presId="urn:microsoft.com/office/officeart/2005/8/layout/chevron2"/>
    <dgm:cxn modelId="{779FCD10-8A03-4867-9A4A-445A9965512C}" type="presParOf" srcId="{FF3AFB48-E066-487B-AC7C-69A65054FA83}" destId="{51345994-9FE6-4CF4-A824-8FA705548A9F}" srcOrd="0" destOrd="0" presId="urn:microsoft.com/office/officeart/2005/8/layout/chevron2"/>
    <dgm:cxn modelId="{44748231-6D88-44F3-832C-3BDBCE6A2192}" type="presParOf" srcId="{FF3AFB48-E066-487B-AC7C-69A65054FA83}" destId="{57CF9D75-DAEE-427F-92D2-0A595547FEC1}" srcOrd="1" destOrd="0" presId="urn:microsoft.com/office/officeart/2005/8/layout/chevron2"/>
    <dgm:cxn modelId="{409261DC-8631-485D-A1DD-D961F047587A}" type="presParOf" srcId="{0608CF7A-95AF-4FF8-8764-2681DA542C41}" destId="{B17001B2-46B7-4768-9423-F0540C6322B7}" srcOrd="3" destOrd="0" presId="urn:microsoft.com/office/officeart/2005/8/layout/chevron2"/>
    <dgm:cxn modelId="{67F3E15A-B823-4647-8594-D4D6B9390CED}" type="presParOf" srcId="{0608CF7A-95AF-4FF8-8764-2681DA542C41}" destId="{C05C4D46-6055-48E2-A2EA-595477336981}" srcOrd="4" destOrd="0" presId="urn:microsoft.com/office/officeart/2005/8/layout/chevron2"/>
    <dgm:cxn modelId="{58B23A8C-8F7A-470A-A3CA-E33D3CC4B750}" type="presParOf" srcId="{C05C4D46-6055-48E2-A2EA-595477336981}" destId="{D65FE1DD-D3DD-491E-A9FF-4C0F1DAD1078}" srcOrd="0" destOrd="0" presId="urn:microsoft.com/office/officeart/2005/8/layout/chevron2"/>
    <dgm:cxn modelId="{FBE188E3-1579-4643-A639-50BB3627F23D}" type="presParOf" srcId="{C05C4D46-6055-48E2-A2EA-595477336981}" destId="{AF53F6AC-92FF-4FC7-B7AD-4EC29BC3859B}" srcOrd="1" destOrd="0" presId="urn:microsoft.com/office/officeart/2005/8/layout/chevron2"/>
    <dgm:cxn modelId="{CB3AB994-2EC8-4D7F-9B05-8E994D3B8FEB}" type="presParOf" srcId="{0608CF7A-95AF-4FF8-8764-2681DA542C41}" destId="{C0574C28-2BD8-4D96-A189-3BA61A75DFC6}" srcOrd="5" destOrd="0" presId="urn:microsoft.com/office/officeart/2005/8/layout/chevron2"/>
    <dgm:cxn modelId="{4C3A53B3-0F19-4E33-9912-51331D7CDE57}" type="presParOf" srcId="{0608CF7A-95AF-4FF8-8764-2681DA542C41}" destId="{E9CEA963-FCAB-4BC3-93CB-D0311DE5C9C2}" srcOrd="6" destOrd="0" presId="urn:microsoft.com/office/officeart/2005/8/layout/chevron2"/>
    <dgm:cxn modelId="{87567DBF-1D21-4B64-A824-09A041C74A88}" type="presParOf" srcId="{E9CEA963-FCAB-4BC3-93CB-D0311DE5C9C2}" destId="{753FA525-12D0-4DB1-AEA3-ACFFBD75729E}" srcOrd="0" destOrd="0" presId="urn:microsoft.com/office/officeart/2005/8/layout/chevron2"/>
    <dgm:cxn modelId="{2200BFCA-8C26-4423-9612-5E32A188AF89}" type="presParOf" srcId="{E9CEA963-FCAB-4BC3-93CB-D0311DE5C9C2}" destId="{9C472D6A-752F-4FE4-BFFD-0AF3928CE952}"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4E31064-D048-4D23-93D1-0F0118053630}" type="doc">
      <dgm:prSet loTypeId="urn:microsoft.com/office/officeart/2005/8/layout/list1" loCatId="list" qsTypeId="urn:microsoft.com/office/officeart/2005/8/quickstyle/simple1" qsCatId="simple" csTypeId="urn:microsoft.com/office/officeart/2005/8/colors/accent2_5" csCatId="accent2" phldr="1"/>
      <dgm:spPr/>
      <dgm:t>
        <a:bodyPr/>
        <a:lstStyle/>
        <a:p>
          <a:endParaRPr lang="zh-CN" altLang="en-US"/>
        </a:p>
      </dgm:t>
    </dgm:pt>
    <dgm:pt modelId="{5F6784DB-BCB4-4436-B02E-8657538EF8EA}">
      <dgm:prSet phldrT="[文本]"/>
      <dgm:spPr>
        <a:ln>
          <a:solidFill>
            <a:schemeClr val="tx2">
              <a:lumMod val="20000"/>
              <a:lumOff val="80000"/>
            </a:schemeClr>
          </a:solidFill>
        </a:ln>
      </dgm:spPr>
      <dgm:t>
        <a:bodyPr/>
        <a:lstStyle/>
        <a:p>
          <a:r>
            <a:rPr lang="zh-CN" altLang="en-US" dirty="0" smtClean="0">
              <a:latin typeface="微软雅黑" pitchFamily="34" charset="-122"/>
              <a:ea typeface="微软雅黑" pitchFamily="34" charset="-122"/>
            </a:rPr>
            <a:t>资源分配</a:t>
          </a:r>
          <a:endParaRPr lang="zh-CN" altLang="en-US" dirty="0">
            <a:latin typeface="微软雅黑" pitchFamily="34" charset="-122"/>
            <a:ea typeface="微软雅黑" pitchFamily="34" charset="-122"/>
          </a:endParaRPr>
        </a:p>
      </dgm:t>
    </dgm:pt>
    <dgm:pt modelId="{757602D2-1F1C-4CB9-A66D-B3CDCDB59AD3}" type="parTrans" cxnId="{655BF1C1-13CD-4BD2-ADAD-7F62DD5DBA69}">
      <dgm:prSet/>
      <dgm:spPr/>
      <dgm:t>
        <a:bodyPr/>
        <a:lstStyle/>
        <a:p>
          <a:endParaRPr lang="zh-CN" altLang="en-US">
            <a:latin typeface="微软雅黑" pitchFamily="34" charset="-122"/>
            <a:ea typeface="微软雅黑" pitchFamily="34" charset="-122"/>
          </a:endParaRPr>
        </a:p>
      </dgm:t>
    </dgm:pt>
    <dgm:pt modelId="{99FD241A-E600-4B4D-8CBD-30075C238CFA}" type="sibTrans" cxnId="{655BF1C1-13CD-4BD2-ADAD-7F62DD5DBA69}">
      <dgm:prSet/>
      <dgm:spPr/>
      <dgm:t>
        <a:bodyPr/>
        <a:lstStyle/>
        <a:p>
          <a:endParaRPr lang="zh-CN" altLang="en-US">
            <a:latin typeface="微软雅黑" pitchFamily="34" charset="-122"/>
            <a:ea typeface="微软雅黑" pitchFamily="34" charset="-122"/>
          </a:endParaRPr>
        </a:p>
      </dgm:t>
    </dgm:pt>
    <dgm:pt modelId="{562EEDA8-F659-45E6-BBFD-542CD53FD405}">
      <dgm:prSet phldrT="[文本]"/>
      <dgm:spPr>
        <a:ln>
          <a:solidFill>
            <a:schemeClr val="tx2">
              <a:lumMod val="40000"/>
              <a:lumOff val="60000"/>
              <a:alpha val="70000"/>
            </a:schemeClr>
          </a:solidFill>
        </a:ln>
      </dgm:spPr>
      <dgm:t>
        <a:bodyPr/>
        <a:lstStyle/>
        <a:p>
          <a:r>
            <a:rPr lang="zh-CN" altLang="en-US" dirty="0" smtClean="0">
              <a:latin typeface="微软雅黑" pitchFamily="34" charset="-122"/>
              <a:ea typeface="微软雅黑" pitchFamily="34" charset="-122"/>
            </a:rPr>
            <a:t>运维工作资源分配</a:t>
          </a:r>
          <a:endParaRPr lang="zh-CN" altLang="en-US" dirty="0">
            <a:latin typeface="微软雅黑" pitchFamily="34" charset="-122"/>
            <a:ea typeface="微软雅黑" pitchFamily="34" charset="-122"/>
          </a:endParaRPr>
        </a:p>
      </dgm:t>
    </dgm:pt>
    <dgm:pt modelId="{0D4703D0-8F2B-4DD4-B4EA-D20AFAEAEAFD}" type="parTrans" cxnId="{C42CD480-010D-4926-BA99-3BD7EC5A234E}">
      <dgm:prSet/>
      <dgm:spPr/>
      <dgm:t>
        <a:bodyPr/>
        <a:lstStyle/>
        <a:p>
          <a:endParaRPr lang="zh-CN" altLang="en-US">
            <a:latin typeface="微软雅黑" pitchFamily="34" charset="-122"/>
            <a:ea typeface="微软雅黑" pitchFamily="34" charset="-122"/>
          </a:endParaRPr>
        </a:p>
      </dgm:t>
    </dgm:pt>
    <dgm:pt modelId="{F71B0535-A354-4E62-BB6C-55CBC1B22414}" type="sibTrans" cxnId="{C42CD480-010D-4926-BA99-3BD7EC5A234E}">
      <dgm:prSet/>
      <dgm:spPr/>
      <dgm:t>
        <a:bodyPr/>
        <a:lstStyle/>
        <a:p>
          <a:endParaRPr lang="zh-CN" altLang="en-US">
            <a:latin typeface="微软雅黑" pitchFamily="34" charset="-122"/>
            <a:ea typeface="微软雅黑" pitchFamily="34" charset="-122"/>
          </a:endParaRPr>
        </a:p>
      </dgm:t>
    </dgm:pt>
    <dgm:pt modelId="{DD5606F0-C6EF-46A2-B3B6-C1D6AC42DA58}">
      <dgm:prSet phldrT="[文本]"/>
      <dgm:spPr>
        <a:ln>
          <a:solidFill>
            <a:schemeClr val="bg2"/>
          </a:solidFill>
        </a:ln>
      </dgm:spPr>
      <dgm:t>
        <a:bodyPr/>
        <a:lstStyle/>
        <a:p>
          <a:r>
            <a:rPr lang="zh-CN" altLang="en-US" dirty="0" smtClean="0">
              <a:latin typeface="微软雅黑" pitchFamily="34" charset="-122"/>
              <a:ea typeface="微软雅黑" pitchFamily="34" charset="-122"/>
            </a:rPr>
            <a:t>概述</a:t>
          </a:r>
          <a:endParaRPr lang="zh-CN" altLang="en-US" dirty="0">
            <a:latin typeface="微软雅黑" pitchFamily="34" charset="-122"/>
            <a:ea typeface="微软雅黑" pitchFamily="34" charset="-122"/>
          </a:endParaRPr>
        </a:p>
      </dgm:t>
    </dgm:pt>
    <dgm:pt modelId="{B3A4EC6A-5FFF-4E7C-940C-02AF038E529F}" type="parTrans" cxnId="{D4B46909-1DF1-4C39-B320-63D443AC2608}">
      <dgm:prSet/>
      <dgm:spPr/>
      <dgm:t>
        <a:bodyPr/>
        <a:lstStyle/>
        <a:p>
          <a:endParaRPr lang="zh-CN" altLang="en-US"/>
        </a:p>
      </dgm:t>
    </dgm:pt>
    <dgm:pt modelId="{07D7B3F8-71DD-4A87-AEBF-E9BF23B0CA18}" type="sibTrans" cxnId="{D4B46909-1DF1-4C39-B320-63D443AC2608}">
      <dgm:prSet/>
      <dgm:spPr/>
      <dgm:t>
        <a:bodyPr/>
        <a:lstStyle/>
        <a:p>
          <a:endParaRPr lang="zh-CN" altLang="en-US"/>
        </a:p>
      </dgm:t>
    </dgm:pt>
    <dgm:pt modelId="{DEF1B574-E70B-4F0D-91BB-8E49B3BB6B58}">
      <dgm:prSet phldrT="[文本]"/>
      <dgm:spPr>
        <a:ln>
          <a:solidFill>
            <a:schemeClr val="tx2">
              <a:lumMod val="40000"/>
              <a:lumOff val="60000"/>
              <a:alpha val="90000"/>
            </a:schemeClr>
          </a:solidFill>
        </a:ln>
      </dgm:spPr>
      <dgm:t>
        <a:bodyPr/>
        <a:lstStyle/>
        <a:p>
          <a:r>
            <a:rPr lang="zh-CN" altLang="en-US" dirty="0" smtClean="0">
              <a:latin typeface="微软雅黑" pitchFamily="34" charset="-122"/>
              <a:ea typeface="微软雅黑" pitchFamily="34" charset="-122"/>
            </a:rPr>
            <a:t>系统概况</a:t>
          </a:r>
          <a:endParaRPr lang="zh-CN" altLang="en-US" dirty="0">
            <a:latin typeface="微软雅黑" pitchFamily="34" charset="-122"/>
            <a:ea typeface="微软雅黑" pitchFamily="34" charset="-122"/>
          </a:endParaRPr>
        </a:p>
      </dgm:t>
    </dgm:pt>
    <dgm:pt modelId="{75F2EB4E-A7A4-447D-8446-1ECECE5D4545}" type="parTrans" cxnId="{21D70C28-865C-4451-AF42-C6A778C75690}">
      <dgm:prSet/>
      <dgm:spPr/>
      <dgm:t>
        <a:bodyPr/>
        <a:lstStyle/>
        <a:p>
          <a:endParaRPr lang="zh-CN" altLang="en-US"/>
        </a:p>
      </dgm:t>
    </dgm:pt>
    <dgm:pt modelId="{8BB32AB7-9C5E-4461-8838-8F406B70AC85}" type="sibTrans" cxnId="{21D70C28-865C-4451-AF42-C6A778C75690}">
      <dgm:prSet/>
      <dgm:spPr/>
      <dgm:t>
        <a:bodyPr/>
        <a:lstStyle/>
        <a:p>
          <a:endParaRPr lang="zh-CN" altLang="en-US"/>
        </a:p>
      </dgm:t>
    </dgm:pt>
    <dgm:pt modelId="{AB25032A-5938-4E8F-8602-5638B91F8E5F}">
      <dgm:prSet phldrT="[文本]"/>
      <dgm:spPr>
        <a:ln>
          <a:solidFill>
            <a:schemeClr val="tx2">
              <a:lumMod val="40000"/>
              <a:lumOff val="60000"/>
              <a:alpha val="90000"/>
            </a:schemeClr>
          </a:solidFill>
        </a:ln>
      </dgm:spPr>
      <dgm:t>
        <a:bodyPr/>
        <a:lstStyle/>
        <a:p>
          <a:r>
            <a:rPr lang="zh-CN" altLang="en-US" dirty="0" smtClean="0">
              <a:latin typeface="微软雅黑" pitchFamily="34" charset="-122"/>
              <a:ea typeface="微软雅黑" pitchFamily="34" charset="-122"/>
            </a:rPr>
            <a:t>项目工作内容</a:t>
          </a:r>
          <a:endParaRPr lang="zh-CN" altLang="en-US" dirty="0">
            <a:latin typeface="微软雅黑" pitchFamily="34" charset="-122"/>
            <a:ea typeface="微软雅黑" pitchFamily="34" charset="-122"/>
          </a:endParaRPr>
        </a:p>
      </dgm:t>
    </dgm:pt>
    <dgm:pt modelId="{2219C07F-B51F-4D46-8F9D-727C8C09B1DD}" type="parTrans" cxnId="{E746C08E-7447-4B2D-AFA2-29A1F709D480}">
      <dgm:prSet/>
      <dgm:spPr/>
      <dgm:t>
        <a:bodyPr/>
        <a:lstStyle/>
        <a:p>
          <a:endParaRPr lang="zh-CN" altLang="en-US"/>
        </a:p>
      </dgm:t>
    </dgm:pt>
    <dgm:pt modelId="{FF5C7ED3-9B05-469F-8B4B-2691F4A9ADE0}" type="sibTrans" cxnId="{E746C08E-7447-4B2D-AFA2-29A1F709D480}">
      <dgm:prSet/>
      <dgm:spPr/>
      <dgm:t>
        <a:bodyPr/>
        <a:lstStyle/>
        <a:p>
          <a:endParaRPr lang="zh-CN" altLang="en-US"/>
        </a:p>
      </dgm:t>
    </dgm:pt>
    <dgm:pt modelId="{E4DD4A7A-96CE-41EC-9065-53D829A73A79}">
      <dgm:prSet phldrT="[文本]"/>
      <dgm:spPr>
        <a:ln>
          <a:solidFill>
            <a:schemeClr val="tx2">
              <a:lumMod val="40000"/>
              <a:lumOff val="60000"/>
              <a:alpha val="70000"/>
            </a:schemeClr>
          </a:solidFill>
        </a:ln>
      </dgm:spPr>
      <dgm:t>
        <a:bodyPr/>
        <a:lstStyle/>
        <a:p>
          <a:r>
            <a:rPr lang="zh-CN" altLang="en-US" dirty="0" smtClean="0">
              <a:latin typeface="微软雅黑" pitchFamily="34" charset="-122"/>
              <a:ea typeface="微软雅黑" pitchFamily="34" charset="-122"/>
            </a:rPr>
            <a:t>开发工作资源分配</a:t>
          </a:r>
          <a:endParaRPr lang="zh-CN" altLang="en-US" dirty="0">
            <a:latin typeface="微软雅黑" pitchFamily="34" charset="-122"/>
            <a:ea typeface="微软雅黑" pitchFamily="34" charset="-122"/>
          </a:endParaRPr>
        </a:p>
      </dgm:t>
    </dgm:pt>
    <dgm:pt modelId="{1291E88B-D7C7-42A2-B7BC-694A4C949ED0}" type="parTrans" cxnId="{2CCC286B-79B7-401C-BCA6-A6CDEA34DB42}">
      <dgm:prSet/>
      <dgm:spPr/>
      <dgm:t>
        <a:bodyPr/>
        <a:lstStyle/>
        <a:p>
          <a:endParaRPr lang="zh-CN" altLang="en-US"/>
        </a:p>
      </dgm:t>
    </dgm:pt>
    <dgm:pt modelId="{E92DE6B8-3561-4A9D-97BD-E741171868F1}" type="sibTrans" cxnId="{2CCC286B-79B7-401C-BCA6-A6CDEA34DB42}">
      <dgm:prSet/>
      <dgm:spPr/>
      <dgm:t>
        <a:bodyPr/>
        <a:lstStyle/>
        <a:p>
          <a:endParaRPr lang="zh-CN" altLang="en-US"/>
        </a:p>
      </dgm:t>
    </dgm:pt>
    <dgm:pt modelId="{F6F9484B-210B-4034-8BA0-F39A4490DE59}">
      <dgm:prSet phldrT="[文本]"/>
      <dgm:spPr>
        <a:ln>
          <a:solidFill>
            <a:schemeClr val="accent1"/>
          </a:solidFill>
        </a:ln>
      </dgm:spPr>
      <dgm:t>
        <a:bodyPr/>
        <a:lstStyle/>
        <a:p>
          <a:r>
            <a:rPr lang="zh-CN" altLang="en-US" b="1" smtClean="0">
              <a:latin typeface="微软雅黑" pitchFamily="34" charset="-122"/>
              <a:ea typeface="微软雅黑" pitchFamily="34" charset="-122"/>
            </a:rPr>
            <a:t>工作总结</a:t>
          </a:r>
          <a:endParaRPr lang="zh-CN" altLang="en-US" dirty="0">
            <a:latin typeface="微软雅黑" pitchFamily="34" charset="-122"/>
            <a:ea typeface="微软雅黑" pitchFamily="34" charset="-122"/>
          </a:endParaRPr>
        </a:p>
      </dgm:t>
    </dgm:pt>
    <dgm:pt modelId="{BF1471BC-B13D-4EF4-9AB8-B5AD6EE4CA61}" type="parTrans" cxnId="{D963D9A9-821F-4023-974C-2EA7D3A440C1}">
      <dgm:prSet/>
      <dgm:spPr/>
      <dgm:t>
        <a:bodyPr/>
        <a:lstStyle/>
        <a:p>
          <a:endParaRPr lang="zh-CN" altLang="en-US"/>
        </a:p>
      </dgm:t>
    </dgm:pt>
    <dgm:pt modelId="{06817B4B-FC8E-4F1D-9150-1DD723386874}" type="sibTrans" cxnId="{D963D9A9-821F-4023-974C-2EA7D3A440C1}">
      <dgm:prSet/>
      <dgm:spPr/>
      <dgm:t>
        <a:bodyPr/>
        <a:lstStyle/>
        <a:p>
          <a:endParaRPr lang="zh-CN" altLang="en-US"/>
        </a:p>
      </dgm:t>
    </dgm:pt>
    <dgm:pt modelId="{C51DB3C2-EF2F-4B82-BAA8-4165747CDF56}">
      <dgm:prSet phldrT="[文本]"/>
      <dgm:spPr>
        <a:ln>
          <a:solidFill>
            <a:schemeClr val="accent1">
              <a:alpha val="50000"/>
            </a:schemeClr>
          </a:solidFill>
        </a:ln>
      </dgm:spPr>
      <dgm:t>
        <a:bodyPr/>
        <a:lstStyle/>
        <a:p>
          <a:r>
            <a:rPr lang="en-US" altLang="zh-CN" b="1" smtClean="0">
              <a:latin typeface="微软雅黑" pitchFamily="34" charset="-122"/>
              <a:ea typeface="微软雅黑" pitchFamily="34" charset="-122"/>
            </a:rPr>
            <a:t>2016</a:t>
          </a:r>
          <a:r>
            <a:rPr lang="zh-CN" altLang="en-US" b="1" smtClean="0">
              <a:latin typeface="微软雅黑" pitchFamily="34" charset="-122"/>
              <a:ea typeface="微软雅黑" pitchFamily="34" charset="-122"/>
            </a:rPr>
            <a:t>工作总结</a:t>
          </a:r>
          <a:endParaRPr lang="zh-CN" altLang="en-US" b="1" dirty="0">
            <a:latin typeface="微软雅黑" pitchFamily="34" charset="-122"/>
            <a:ea typeface="微软雅黑" pitchFamily="34" charset="-122"/>
          </a:endParaRPr>
        </a:p>
      </dgm:t>
    </dgm:pt>
    <dgm:pt modelId="{0E9BB23C-26BD-4DA8-9E5C-033AB7D4995C}" type="parTrans" cxnId="{8C5B12B4-60DF-4469-8552-A70910B7BC14}">
      <dgm:prSet/>
      <dgm:spPr/>
      <dgm:t>
        <a:bodyPr/>
        <a:lstStyle/>
        <a:p>
          <a:endParaRPr lang="zh-CN" altLang="en-US"/>
        </a:p>
      </dgm:t>
    </dgm:pt>
    <dgm:pt modelId="{CB6683F8-A6D3-4C02-A785-955352E94C4C}" type="sibTrans" cxnId="{8C5B12B4-60DF-4469-8552-A70910B7BC14}">
      <dgm:prSet/>
      <dgm:spPr/>
      <dgm:t>
        <a:bodyPr/>
        <a:lstStyle/>
        <a:p>
          <a:endParaRPr lang="zh-CN" altLang="en-US"/>
        </a:p>
      </dgm:t>
    </dgm:pt>
    <dgm:pt modelId="{1C90494D-4B4F-494A-AEF3-4EBB99C2B5CA}">
      <dgm:prSet/>
      <dgm:spPr/>
      <dgm:t>
        <a:bodyPr/>
        <a:lstStyle/>
        <a:p>
          <a:r>
            <a:rPr lang="en-US" altLang="zh-CN" b="1" dirty="0" smtClean="0">
              <a:latin typeface="微软雅黑" pitchFamily="34" charset="-122"/>
              <a:ea typeface="微软雅黑" pitchFamily="34" charset="-122"/>
            </a:rPr>
            <a:t>2017</a:t>
          </a:r>
          <a:r>
            <a:rPr lang="zh-CN" altLang="en-US" b="1" dirty="0" smtClean="0">
              <a:latin typeface="微软雅黑" pitchFamily="34" charset="-122"/>
              <a:ea typeface="微软雅黑" pitchFamily="34" charset="-122"/>
            </a:rPr>
            <a:t>工作计划</a:t>
          </a:r>
          <a:endParaRPr lang="zh-CN" altLang="en-US" b="1" dirty="0">
            <a:latin typeface="微软雅黑" pitchFamily="34" charset="-122"/>
            <a:ea typeface="微软雅黑" pitchFamily="34" charset="-122"/>
          </a:endParaRPr>
        </a:p>
      </dgm:t>
    </dgm:pt>
    <dgm:pt modelId="{3EF37977-8C7C-4382-8EEB-171C8CD5B43F}" type="parTrans" cxnId="{A070A0E7-467B-4B76-8F9D-AD7F7143112D}">
      <dgm:prSet/>
      <dgm:spPr/>
      <dgm:t>
        <a:bodyPr/>
        <a:lstStyle/>
        <a:p>
          <a:endParaRPr lang="zh-CN" altLang="en-US"/>
        </a:p>
      </dgm:t>
    </dgm:pt>
    <dgm:pt modelId="{1D0DA61D-BBA9-423B-9456-7BF3353D4CED}" type="sibTrans" cxnId="{A070A0E7-467B-4B76-8F9D-AD7F7143112D}">
      <dgm:prSet/>
      <dgm:spPr/>
      <dgm:t>
        <a:bodyPr/>
        <a:lstStyle/>
        <a:p>
          <a:endParaRPr lang="zh-CN" altLang="en-US"/>
        </a:p>
      </dgm:t>
    </dgm:pt>
    <dgm:pt modelId="{DA6FFA21-4FA0-4241-8BC5-01F1DEF00DDB}" type="pres">
      <dgm:prSet presAssocID="{34E31064-D048-4D23-93D1-0F0118053630}" presName="linear" presStyleCnt="0">
        <dgm:presLayoutVars>
          <dgm:dir/>
          <dgm:animLvl val="lvl"/>
          <dgm:resizeHandles val="exact"/>
        </dgm:presLayoutVars>
      </dgm:prSet>
      <dgm:spPr/>
      <dgm:t>
        <a:bodyPr/>
        <a:lstStyle/>
        <a:p>
          <a:endParaRPr lang="zh-CN" altLang="en-US"/>
        </a:p>
      </dgm:t>
    </dgm:pt>
    <dgm:pt modelId="{15D254EB-363E-4551-AE64-32B31146964B}" type="pres">
      <dgm:prSet presAssocID="{DD5606F0-C6EF-46A2-B3B6-C1D6AC42DA58}" presName="parentLin" presStyleCnt="0"/>
      <dgm:spPr/>
    </dgm:pt>
    <dgm:pt modelId="{60AB6179-BFBB-477C-8080-A0D1C0C2079A}" type="pres">
      <dgm:prSet presAssocID="{DD5606F0-C6EF-46A2-B3B6-C1D6AC42DA58}" presName="parentLeftMargin" presStyleLbl="node1" presStyleIdx="0" presStyleCnt="3"/>
      <dgm:spPr/>
      <dgm:t>
        <a:bodyPr/>
        <a:lstStyle/>
        <a:p>
          <a:endParaRPr lang="zh-CN" altLang="en-US"/>
        </a:p>
      </dgm:t>
    </dgm:pt>
    <dgm:pt modelId="{9C4386A1-5C72-47C7-98EB-2A9C1172FAB5}" type="pres">
      <dgm:prSet presAssocID="{DD5606F0-C6EF-46A2-B3B6-C1D6AC42DA58}" presName="parentText" presStyleLbl="node1" presStyleIdx="0" presStyleCnt="3">
        <dgm:presLayoutVars>
          <dgm:chMax val="0"/>
          <dgm:bulletEnabled val="1"/>
        </dgm:presLayoutVars>
      </dgm:prSet>
      <dgm:spPr/>
      <dgm:t>
        <a:bodyPr/>
        <a:lstStyle/>
        <a:p>
          <a:endParaRPr lang="zh-CN" altLang="en-US"/>
        </a:p>
      </dgm:t>
    </dgm:pt>
    <dgm:pt modelId="{E1D69960-073F-4F7E-9B93-7E50E51D6F96}" type="pres">
      <dgm:prSet presAssocID="{DD5606F0-C6EF-46A2-B3B6-C1D6AC42DA58}" presName="negativeSpace" presStyleCnt="0"/>
      <dgm:spPr/>
    </dgm:pt>
    <dgm:pt modelId="{263E1827-BAAF-4724-852D-0FF1D172F676}" type="pres">
      <dgm:prSet presAssocID="{DD5606F0-C6EF-46A2-B3B6-C1D6AC42DA58}" presName="childText" presStyleLbl="conFgAcc1" presStyleIdx="0" presStyleCnt="3">
        <dgm:presLayoutVars>
          <dgm:bulletEnabled val="1"/>
        </dgm:presLayoutVars>
      </dgm:prSet>
      <dgm:spPr/>
      <dgm:t>
        <a:bodyPr/>
        <a:lstStyle/>
        <a:p>
          <a:endParaRPr lang="zh-CN" altLang="en-US"/>
        </a:p>
      </dgm:t>
    </dgm:pt>
    <dgm:pt modelId="{FA97D36B-EAEC-454A-89DF-EEB15AED14C3}" type="pres">
      <dgm:prSet presAssocID="{07D7B3F8-71DD-4A87-AEBF-E9BF23B0CA18}" presName="spaceBetweenRectangles" presStyleCnt="0"/>
      <dgm:spPr/>
    </dgm:pt>
    <dgm:pt modelId="{435C4268-D68B-4882-AEA3-18BE23B9372F}" type="pres">
      <dgm:prSet presAssocID="{F6F9484B-210B-4034-8BA0-F39A4490DE59}" presName="parentLin" presStyleCnt="0"/>
      <dgm:spPr/>
    </dgm:pt>
    <dgm:pt modelId="{05CA9AA6-232F-4790-B4D8-ED1C06073587}" type="pres">
      <dgm:prSet presAssocID="{F6F9484B-210B-4034-8BA0-F39A4490DE59}" presName="parentLeftMargin" presStyleLbl="node1" presStyleIdx="0" presStyleCnt="3"/>
      <dgm:spPr/>
      <dgm:t>
        <a:bodyPr/>
        <a:lstStyle/>
        <a:p>
          <a:endParaRPr lang="zh-CN" altLang="en-US"/>
        </a:p>
      </dgm:t>
    </dgm:pt>
    <dgm:pt modelId="{9117DA26-81F1-4FC3-B302-3FF40D36D4B6}" type="pres">
      <dgm:prSet presAssocID="{F6F9484B-210B-4034-8BA0-F39A4490DE59}" presName="parentText" presStyleLbl="node1" presStyleIdx="1" presStyleCnt="3">
        <dgm:presLayoutVars>
          <dgm:chMax val="0"/>
          <dgm:bulletEnabled val="1"/>
        </dgm:presLayoutVars>
      </dgm:prSet>
      <dgm:spPr/>
      <dgm:t>
        <a:bodyPr/>
        <a:lstStyle/>
        <a:p>
          <a:endParaRPr lang="zh-CN" altLang="en-US"/>
        </a:p>
      </dgm:t>
    </dgm:pt>
    <dgm:pt modelId="{951D87AB-8946-4582-9A5B-CCB41609D9C1}" type="pres">
      <dgm:prSet presAssocID="{F6F9484B-210B-4034-8BA0-F39A4490DE59}" presName="negativeSpace" presStyleCnt="0"/>
      <dgm:spPr/>
    </dgm:pt>
    <dgm:pt modelId="{51BA5214-E047-4D56-BCD3-9BB8250D746E}" type="pres">
      <dgm:prSet presAssocID="{F6F9484B-210B-4034-8BA0-F39A4490DE59}" presName="childText" presStyleLbl="conFgAcc1" presStyleIdx="1" presStyleCnt="3">
        <dgm:presLayoutVars>
          <dgm:bulletEnabled val="1"/>
        </dgm:presLayoutVars>
      </dgm:prSet>
      <dgm:spPr/>
      <dgm:t>
        <a:bodyPr/>
        <a:lstStyle/>
        <a:p>
          <a:endParaRPr lang="zh-CN" altLang="en-US"/>
        </a:p>
      </dgm:t>
    </dgm:pt>
    <dgm:pt modelId="{6EC9D39E-CD66-41E8-B42C-1D6CBD0A7DEC}" type="pres">
      <dgm:prSet presAssocID="{06817B4B-FC8E-4F1D-9150-1DD723386874}" presName="spaceBetweenRectangles" presStyleCnt="0"/>
      <dgm:spPr/>
    </dgm:pt>
    <dgm:pt modelId="{C1A9C172-C4A9-4F86-A83F-1387B194B931}" type="pres">
      <dgm:prSet presAssocID="{5F6784DB-BCB4-4436-B02E-8657538EF8EA}" presName="parentLin" presStyleCnt="0"/>
      <dgm:spPr/>
    </dgm:pt>
    <dgm:pt modelId="{F451A372-85C9-4C54-B92C-FEF61226457E}" type="pres">
      <dgm:prSet presAssocID="{5F6784DB-BCB4-4436-B02E-8657538EF8EA}" presName="parentLeftMargin" presStyleLbl="node1" presStyleIdx="1" presStyleCnt="3"/>
      <dgm:spPr/>
      <dgm:t>
        <a:bodyPr/>
        <a:lstStyle/>
        <a:p>
          <a:endParaRPr lang="zh-CN" altLang="en-US"/>
        </a:p>
      </dgm:t>
    </dgm:pt>
    <dgm:pt modelId="{D4DE59EE-84CE-4359-BF39-DC7C344564C2}" type="pres">
      <dgm:prSet presAssocID="{5F6784DB-BCB4-4436-B02E-8657538EF8EA}" presName="parentText" presStyleLbl="node1" presStyleIdx="2" presStyleCnt="3">
        <dgm:presLayoutVars>
          <dgm:chMax val="0"/>
          <dgm:bulletEnabled val="1"/>
        </dgm:presLayoutVars>
      </dgm:prSet>
      <dgm:spPr/>
      <dgm:t>
        <a:bodyPr/>
        <a:lstStyle/>
        <a:p>
          <a:endParaRPr lang="zh-CN" altLang="en-US"/>
        </a:p>
      </dgm:t>
    </dgm:pt>
    <dgm:pt modelId="{41592744-9AE7-43CB-BFAC-A961CD41ACEC}" type="pres">
      <dgm:prSet presAssocID="{5F6784DB-BCB4-4436-B02E-8657538EF8EA}" presName="negativeSpace" presStyleCnt="0"/>
      <dgm:spPr/>
    </dgm:pt>
    <dgm:pt modelId="{9F1CBAC4-3B00-4CC0-871A-8A92A80E4C1D}" type="pres">
      <dgm:prSet presAssocID="{5F6784DB-BCB4-4436-B02E-8657538EF8EA}" presName="childText" presStyleLbl="conFgAcc1" presStyleIdx="2" presStyleCnt="3">
        <dgm:presLayoutVars>
          <dgm:bulletEnabled val="1"/>
        </dgm:presLayoutVars>
      </dgm:prSet>
      <dgm:spPr/>
      <dgm:t>
        <a:bodyPr/>
        <a:lstStyle/>
        <a:p>
          <a:endParaRPr lang="zh-CN" altLang="en-US"/>
        </a:p>
      </dgm:t>
    </dgm:pt>
  </dgm:ptLst>
  <dgm:cxnLst>
    <dgm:cxn modelId="{2828E497-155E-4B3D-B7C3-D44973FE7BD6}" type="presOf" srcId="{DD5606F0-C6EF-46A2-B3B6-C1D6AC42DA58}" destId="{9C4386A1-5C72-47C7-98EB-2A9C1172FAB5}" srcOrd="1" destOrd="0" presId="urn:microsoft.com/office/officeart/2005/8/layout/list1"/>
    <dgm:cxn modelId="{233CF517-14FE-4F03-9145-5F4AFFA9858A}" type="presOf" srcId="{34E31064-D048-4D23-93D1-0F0118053630}" destId="{DA6FFA21-4FA0-4241-8BC5-01F1DEF00DDB}" srcOrd="0" destOrd="0" presId="urn:microsoft.com/office/officeart/2005/8/layout/list1"/>
    <dgm:cxn modelId="{2F647F7C-6BC8-4D06-BFC1-72932BF12D6C}" type="presOf" srcId="{DEF1B574-E70B-4F0D-91BB-8E49B3BB6B58}" destId="{263E1827-BAAF-4724-852D-0FF1D172F676}" srcOrd="0" destOrd="0" presId="urn:microsoft.com/office/officeart/2005/8/layout/list1"/>
    <dgm:cxn modelId="{B25F92D9-D7C9-4475-AE62-29AFB043FF35}" type="presOf" srcId="{5F6784DB-BCB4-4436-B02E-8657538EF8EA}" destId="{F451A372-85C9-4C54-B92C-FEF61226457E}" srcOrd="0" destOrd="0" presId="urn:microsoft.com/office/officeart/2005/8/layout/list1"/>
    <dgm:cxn modelId="{24D7B6FE-15C4-494C-A33A-1F47620E480C}" type="presOf" srcId="{F6F9484B-210B-4034-8BA0-F39A4490DE59}" destId="{9117DA26-81F1-4FC3-B302-3FF40D36D4B6}" srcOrd="1" destOrd="0" presId="urn:microsoft.com/office/officeart/2005/8/layout/list1"/>
    <dgm:cxn modelId="{21D70C28-865C-4451-AF42-C6A778C75690}" srcId="{DD5606F0-C6EF-46A2-B3B6-C1D6AC42DA58}" destId="{DEF1B574-E70B-4F0D-91BB-8E49B3BB6B58}" srcOrd="0" destOrd="0" parTransId="{75F2EB4E-A7A4-447D-8446-1ECECE5D4545}" sibTransId="{8BB32AB7-9C5E-4461-8838-8F406B70AC85}"/>
    <dgm:cxn modelId="{227DD013-87C7-4CB3-B778-659A4B679DD6}" type="presOf" srcId="{C51DB3C2-EF2F-4B82-BAA8-4165747CDF56}" destId="{51BA5214-E047-4D56-BCD3-9BB8250D746E}" srcOrd="0" destOrd="0" presId="urn:microsoft.com/office/officeart/2005/8/layout/list1"/>
    <dgm:cxn modelId="{D4B46909-1DF1-4C39-B320-63D443AC2608}" srcId="{34E31064-D048-4D23-93D1-0F0118053630}" destId="{DD5606F0-C6EF-46A2-B3B6-C1D6AC42DA58}" srcOrd="0" destOrd="0" parTransId="{B3A4EC6A-5FFF-4E7C-940C-02AF038E529F}" sibTransId="{07D7B3F8-71DD-4A87-AEBF-E9BF23B0CA18}"/>
    <dgm:cxn modelId="{655BF1C1-13CD-4BD2-ADAD-7F62DD5DBA69}" srcId="{34E31064-D048-4D23-93D1-0F0118053630}" destId="{5F6784DB-BCB4-4436-B02E-8657538EF8EA}" srcOrd="2" destOrd="0" parTransId="{757602D2-1F1C-4CB9-A66D-B3CDCDB59AD3}" sibTransId="{99FD241A-E600-4B4D-8CBD-30075C238CFA}"/>
    <dgm:cxn modelId="{A070A0E7-467B-4B76-8F9D-AD7F7143112D}" srcId="{F6F9484B-210B-4034-8BA0-F39A4490DE59}" destId="{1C90494D-4B4F-494A-AEF3-4EBB99C2B5CA}" srcOrd="1" destOrd="0" parTransId="{3EF37977-8C7C-4382-8EEB-171C8CD5B43F}" sibTransId="{1D0DA61D-BBA9-423B-9456-7BF3353D4CED}"/>
    <dgm:cxn modelId="{0C70A72F-6712-432D-AF80-570EF7651178}" type="presOf" srcId="{562EEDA8-F659-45E6-BBFD-542CD53FD405}" destId="{9F1CBAC4-3B00-4CC0-871A-8A92A80E4C1D}" srcOrd="0" destOrd="0" presId="urn:microsoft.com/office/officeart/2005/8/layout/list1"/>
    <dgm:cxn modelId="{98A1C318-1156-44CF-B463-DF11A8EEF696}" type="presOf" srcId="{AB25032A-5938-4E8F-8602-5638B91F8E5F}" destId="{263E1827-BAAF-4724-852D-0FF1D172F676}" srcOrd="0" destOrd="1" presId="urn:microsoft.com/office/officeart/2005/8/layout/list1"/>
    <dgm:cxn modelId="{0E3C2814-5671-44FB-A9CF-2FA920F51FD6}" type="presOf" srcId="{DD5606F0-C6EF-46A2-B3B6-C1D6AC42DA58}" destId="{60AB6179-BFBB-477C-8080-A0D1C0C2079A}" srcOrd="0" destOrd="0" presId="urn:microsoft.com/office/officeart/2005/8/layout/list1"/>
    <dgm:cxn modelId="{E746C08E-7447-4B2D-AFA2-29A1F709D480}" srcId="{DD5606F0-C6EF-46A2-B3B6-C1D6AC42DA58}" destId="{AB25032A-5938-4E8F-8602-5638B91F8E5F}" srcOrd="1" destOrd="0" parTransId="{2219C07F-B51F-4D46-8F9D-727C8C09B1DD}" sibTransId="{FF5C7ED3-9B05-469F-8B4B-2691F4A9ADE0}"/>
    <dgm:cxn modelId="{C42CD480-010D-4926-BA99-3BD7EC5A234E}" srcId="{5F6784DB-BCB4-4436-B02E-8657538EF8EA}" destId="{562EEDA8-F659-45E6-BBFD-542CD53FD405}" srcOrd="0" destOrd="0" parTransId="{0D4703D0-8F2B-4DD4-B4EA-D20AFAEAEAFD}" sibTransId="{F71B0535-A354-4E62-BB6C-55CBC1B22414}"/>
    <dgm:cxn modelId="{8C5B12B4-60DF-4469-8552-A70910B7BC14}" srcId="{F6F9484B-210B-4034-8BA0-F39A4490DE59}" destId="{C51DB3C2-EF2F-4B82-BAA8-4165747CDF56}" srcOrd="0" destOrd="0" parTransId="{0E9BB23C-26BD-4DA8-9E5C-033AB7D4995C}" sibTransId="{CB6683F8-A6D3-4C02-A785-955352E94C4C}"/>
    <dgm:cxn modelId="{56C26BE7-E10A-4867-82AB-4DE14A5E6D1B}" type="presOf" srcId="{E4DD4A7A-96CE-41EC-9065-53D829A73A79}" destId="{9F1CBAC4-3B00-4CC0-871A-8A92A80E4C1D}" srcOrd="0" destOrd="1" presId="urn:microsoft.com/office/officeart/2005/8/layout/list1"/>
    <dgm:cxn modelId="{2CCC286B-79B7-401C-BCA6-A6CDEA34DB42}" srcId="{5F6784DB-BCB4-4436-B02E-8657538EF8EA}" destId="{E4DD4A7A-96CE-41EC-9065-53D829A73A79}" srcOrd="1" destOrd="0" parTransId="{1291E88B-D7C7-42A2-B7BC-694A4C949ED0}" sibTransId="{E92DE6B8-3561-4A9D-97BD-E741171868F1}"/>
    <dgm:cxn modelId="{D963D9A9-821F-4023-974C-2EA7D3A440C1}" srcId="{34E31064-D048-4D23-93D1-0F0118053630}" destId="{F6F9484B-210B-4034-8BA0-F39A4490DE59}" srcOrd="1" destOrd="0" parTransId="{BF1471BC-B13D-4EF4-9AB8-B5AD6EE4CA61}" sibTransId="{06817B4B-FC8E-4F1D-9150-1DD723386874}"/>
    <dgm:cxn modelId="{5E9879A3-63A1-4D28-A39D-D7E01E444718}" type="presOf" srcId="{1C90494D-4B4F-494A-AEF3-4EBB99C2B5CA}" destId="{51BA5214-E047-4D56-BCD3-9BB8250D746E}" srcOrd="0" destOrd="1" presId="urn:microsoft.com/office/officeart/2005/8/layout/list1"/>
    <dgm:cxn modelId="{024C318A-240E-4666-AF0B-8D87883D7182}" type="presOf" srcId="{5F6784DB-BCB4-4436-B02E-8657538EF8EA}" destId="{D4DE59EE-84CE-4359-BF39-DC7C344564C2}" srcOrd="1" destOrd="0" presId="urn:microsoft.com/office/officeart/2005/8/layout/list1"/>
    <dgm:cxn modelId="{7ADFE329-A8C0-4DC6-A03E-E6E65BF1C241}" type="presOf" srcId="{F6F9484B-210B-4034-8BA0-F39A4490DE59}" destId="{05CA9AA6-232F-4790-B4D8-ED1C06073587}" srcOrd="0" destOrd="0" presId="urn:microsoft.com/office/officeart/2005/8/layout/list1"/>
    <dgm:cxn modelId="{3847CF64-F4E8-4A6E-9F93-B9F0CB68DE88}" type="presParOf" srcId="{DA6FFA21-4FA0-4241-8BC5-01F1DEF00DDB}" destId="{15D254EB-363E-4551-AE64-32B31146964B}" srcOrd="0" destOrd="0" presId="urn:microsoft.com/office/officeart/2005/8/layout/list1"/>
    <dgm:cxn modelId="{2FCCE801-F8B7-45D8-9953-2A7EACBE15C2}" type="presParOf" srcId="{15D254EB-363E-4551-AE64-32B31146964B}" destId="{60AB6179-BFBB-477C-8080-A0D1C0C2079A}" srcOrd="0" destOrd="0" presId="urn:microsoft.com/office/officeart/2005/8/layout/list1"/>
    <dgm:cxn modelId="{06C8BEB3-6017-4EA6-A109-9BD92D817FD9}" type="presParOf" srcId="{15D254EB-363E-4551-AE64-32B31146964B}" destId="{9C4386A1-5C72-47C7-98EB-2A9C1172FAB5}" srcOrd="1" destOrd="0" presId="urn:microsoft.com/office/officeart/2005/8/layout/list1"/>
    <dgm:cxn modelId="{DDF9379D-8EAC-468D-8F91-1A8D6F892362}" type="presParOf" srcId="{DA6FFA21-4FA0-4241-8BC5-01F1DEF00DDB}" destId="{E1D69960-073F-4F7E-9B93-7E50E51D6F96}" srcOrd="1" destOrd="0" presId="urn:microsoft.com/office/officeart/2005/8/layout/list1"/>
    <dgm:cxn modelId="{15EC49C1-8E4D-4564-9E9A-F0519F8F63FE}" type="presParOf" srcId="{DA6FFA21-4FA0-4241-8BC5-01F1DEF00DDB}" destId="{263E1827-BAAF-4724-852D-0FF1D172F676}" srcOrd="2" destOrd="0" presId="urn:microsoft.com/office/officeart/2005/8/layout/list1"/>
    <dgm:cxn modelId="{1798DAAB-A7B4-4F29-8662-A7918E42A8C8}" type="presParOf" srcId="{DA6FFA21-4FA0-4241-8BC5-01F1DEF00DDB}" destId="{FA97D36B-EAEC-454A-89DF-EEB15AED14C3}" srcOrd="3" destOrd="0" presId="urn:microsoft.com/office/officeart/2005/8/layout/list1"/>
    <dgm:cxn modelId="{871533A0-79C2-4B4C-AC84-3F29BB15AE71}" type="presParOf" srcId="{DA6FFA21-4FA0-4241-8BC5-01F1DEF00DDB}" destId="{435C4268-D68B-4882-AEA3-18BE23B9372F}" srcOrd="4" destOrd="0" presId="urn:microsoft.com/office/officeart/2005/8/layout/list1"/>
    <dgm:cxn modelId="{679BF06A-792C-472F-802C-24772CE57980}" type="presParOf" srcId="{435C4268-D68B-4882-AEA3-18BE23B9372F}" destId="{05CA9AA6-232F-4790-B4D8-ED1C06073587}" srcOrd="0" destOrd="0" presId="urn:microsoft.com/office/officeart/2005/8/layout/list1"/>
    <dgm:cxn modelId="{ECE964CA-AC71-460A-B9CA-535B223F07A9}" type="presParOf" srcId="{435C4268-D68B-4882-AEA3-18BE23B9372F}" destId="{9117DA26-81F1-4FC3-B302-3FF40D36D4B6}" srcOrd="1" destOrd="0" presId="urn:microsoft.com/office/officeart/2005/8/layout/list1"/>
    <dgm:cxn modelId="{006618F3-6BF3-4547-88F5-D2BD0E6BF35F}" type="presParOf" srcId="{DA6FFA21-4FA0-4241-8BC5-01F1DEF00DDB}" destId="{951D87AB-8946-4582-9A5B-CCB41609D9C1}" srcOrd="5" destOrd="0" presId="urn:microsoft.com/office/officeart/2005/8/layout/list1"/>
    <dgm:cxn modelId="{74201B2F-9B10-471F-88F9-FC87697CD3F2}" type="presParOf" srcId="{DA6FFA21-4FA0-4241-8BC5-01F1DEF00DDB}" destId="{51BA5214-E047-4D56-BCD3-9BB8250D746E}" srcOrd="6" destOrd="0" presId="urn:microsoft.com/office/officeart/2005/8/layout/list1"/>
    <dgm:cxn modelId="{C96765A3-E095-4C7B-92C0-45B0B9715FE6}" type="presParOf" srcId="{DA6FFA21-4FA0-4241-8BC5-01F1DEF00DDB}" destId="{6EC9D39E-CD66-41E8-B42C-1D6CBD0A7DEC}" srcOrd="7" destOrd="0" presId="urn:microsoft.com/office/officeart/2005/8/layout/list1"/>
    <dgm:cxn modelId="{5793AD81-35EC-4497-A2B1-41DE1E22BFE5}" type="presParOf" srcId="{DA6FFA21-4FA0-4241-8BC5-01F1DEF00DDB}" destId="{C1A9C172-C4A9-4F86-A83F-1387B194B931}" srcOrd="8" destOrd="0" presId="urn:microsoft.com/office/officeart/2005/8/layout/list1"/>
    <dgm:cxn modelId="{D9FBCFF6-A957-43C6-9878-AB1EF0603C57}" type="presParOf" srcId="{C1A9C172-C4A9-4F86-A83F-1387B194B931}" destId="{F451A372-85C9-4C54-B92C-FEF61226457E}" srcOrd="0" destOrd="0" presId="urn:microsoft.com/office/officeart/2005/8/layout/list1"/>
    <dgm:cxn modelId="{3FF74632-D00B-4086-9B65-0EFFEA0D96F1}" type="presParOf" srcId="{C1A9C172-C4A9-4F86-A83F-1387B194B931}" destId="{D4DE59EE-84CE-4359-BF39-DC7C344564C2}" srcOrd="1" destOrd="0" presId="urn:microsoft.com/office/officeart/2005/8/layout/list1"/>
    <dgm:cxn modelId="{95212C2F-41E3-4F51-8607-ABD8FD8B72F3}" type="presParOf" srcId="{DA6FFA21-4FA0-4241-8BC5-01F1DEF00DDB}" destId="{41592744-9AE7-43CB-BFAC-A961CD41ACEC}" srcOrd="9" destOrd="0" presId="urn:microsoft.com/office/officeart/2005/8/layout/list1"/>
    <dgm:cxn modelId="{A24AB24E-8AE4-4724-9AD4-F3E5403FE6D9}" type="presParOf" srcId="{DA6FFA21-4FA0-4241-8BC5-01F1DEF00DDB}" destId="{9F1CBAC4-3B00-4CC0-871A-8A92A80E4C1D}"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4E31064-D048-4D23-93D1-0F0118053630}" type="doc">
      <dgm:prSet loTypeId="urn:microsoft.com/office/officeart/2005/8/layout/list1" loCatId="list" qsTypeId="urn:microsoft.com/office/officeart/2005/8/quickstyle/simple1" qsCatId="simple" csTypeId="urn:microsoft.com/office/officeart/2005/8/colors/accent2_2" csCatId="accent2" phldr="1"/>
      <dgm:spPr/>
      <dgm:t>
        <a:bodyPr/>
        <a:lstStyle/>
        <a:p>
          <a:endParaRPr lang="zh-CN" altLang="en-US"/>
        </a:p>
      </dgm:t>
    </dgm:pt>
    <dgm:pt modelId="{5F6784DB-BCB4-4436-B02E-8657538EF8EA}">
      <dgm:prSet phldrT="[文本]" custT="1"/>
      <dgm:spPr/>
      <dgm:t>
        <a:bodyPr/>
        <a:lstStyle/>
        <a:p>
          <a:r>
            <a:rPr lang="en-US" altLang="zh-CN" sz="2800" dirty="0" smtClean="0">
              <a:latin typeface="微软雅黑" pitchFamily="34" charset="-122"/>
              <a:ea typeface="微软雅黑" pitchFamily="34" charset="-122"/>
            </a:rPr>
            <a:t>3.</a:t>
          </a:r>
          <a:r>
            <a:rPr lang="zh-CN" altLang="en-US" sz="2800" dirty="0" smtClean="0">
              <a:latin typeface="微软雅黑" pitchFamily="34" charset="-122"/>
              <a:ea typeface="微软雅黑" pitchFamily="34" charset="-122"/>
            </a:rPr>
            <a:t>更新开发</a:t>
          </a:r>
          <a:endParaRPr lang="zh-CN" altLang="en-US" sz="2800" dirty="0">
            <a:latin typeface="微软雅黑" pitchFamily="34" charset="-122"/>
            <a:ea typeface="微软雅黑" pitchFamily="34" charset="-122"/>
          </a:endParaRPr>
        </a:p>
      </dgm:t>
    </dgm:pt>
    <dgm:pt modelId="{757602D2-1F1C-4CB9-A66D-B3CDCDB59AD3}" type="parTrans" cxnId="{655BF1C1-13CD-4BD2-ADAD-7F62DD5DBA69}">
      <dgm:prSet/>
      <dgm:spPr/>
      <dgm:t>
        <a:bodyPr/>
        <a:lstStyle/>
        <a:p>
          <a:endParaRPr lang="zh-CN" altLang="en-US" sz="2400">
            <a:latin typeface="微软雅黑" pitchFamily="34" charset="-122"/>
            <a:ea typeface="微软雅黑" pitchFamily="34" charset="-122"/>
          </a:endParaRPr>
        </a:p>
      </dgm:t>
    </dgm:pt>
    <dgm:pt modelId="{99FD241A-E600-4B4D-8CBD-30075C238CFA}" type="sibTrans" cxnId="{655BF1C1-13CD-4BD2-ADAD-7F62DD5DBA69}">
      <dgm:prSet/>
      <dgm:spPr/>
      <dgm:t>
        <a:bodyPr/>
        <a:lstStyle/>
        <a:p>
          <a:endParaRPr lang="zh-CN" altLang="en-US" sz="2400">
            <a:latin typeface="微软雅黑" pitchFamily="34" charset="-122"/>
            <a:ea typeface="微软雅黑" pitchFamily="34" charset="-122"/>
          </a:endParaRPr>
        </a:p>
      </dgm:t>
    </dgm:pt>
    <dgm:pt modelId="{562EEDA8-F659-45E6-BBFD-542CD53FD405}">
      <dgm:prSet phldrT="[文本]" custT="1"/>
      <dgm:spPr/>
      <dgm:t>
        <a:bodyPr/>
        <a:lstStyle/>
        <a:p>
          <a:r>
            <a:rPr lang="en-US" altLang="zh-CN" sz="1600" dirty="0" smtClean="0">
              <a:latin typeface="微软雅黑" pitchFamily="34" charset="-122"/>
              <a:ea typeface="微软雅黑" pitchFamily="34" charset="-122"/>
            </a:rPr>
            <a:t>3.1</a:t>
          </a:r>
          <a:r>
            <a:rPr lang="zh-CN" altLang="en-US" sz="1600" dirty="0" smtClean="0">
              <a:latin typeface="微软雅黑" pitchFamily="34" charset="-122"/>
              <a:ea typeface="微软雅黑" pitchFamily="34" charset="-122"/>
            </a:rPr>
            <a:t>模型</a:t>
          </a:r>
          <a:r>
            <a:rPr lang="zh-CN" altLang="en-US" sz="1600" dirty="0" smtClean="0">
              <a:latin typeface="微软雅黑" pitchFamily="34" charset="-122"/>
              <a:ea typeface="微软雅黑" pitchFamily="34" charset="-122"/>
            </a:rPr>
            <a:t>工作</a:t>
          </a:r>
          <a:endParaRPr lang="zh-CN" altLang="en-US" sz="1600" dirty="0">
            <a:latin typeface="微软雅黑" pitchFamily="34" charset="-122"/>
            <a:ea typeface="微软雅黑" pitchFamily="34" charset="-122"/>
          </a:endParaRPr>
        </a:p>
      </dgm:t>
    </dgm:pt>
    <dgm:pt modelId="{0D4703D0-8F2B-4DD4-B4EA-D20AFAEAEAFD}" type="parTrans" cxnId="{C42CD480-010D-4926-BA99-3BD7EC5A234E}">
      <dgm:prSet/>
      <dgm:spPr/>
      <dgm:t>
        <a:bodyPr/>
        <a:lstStyle/>
        <a:p>
          <a:endParaRPr lang="zh-CN" altLang="en-US" sz="2400">
            <a:latin typeface="微软雅黑" pitchFamily="34" charset="-122"/>
            <a:ea typeface="微软雅黑" pitchFamily="34" charset="-122"/>
          </a:endParaRPr>
        </a:p>
      </dgm:t>
    </dgm:pt>
    <dgm:pt modelId="{F71B0535-A354-4E62-BB6C-55CBC1B22414}" type="sibTrans" cxnId="{C42CD480-010D-4926-BA99-3BD7EC5A234E}">
      <dgm:prSet/>
      <dgm:spPr/>
      <dgm:t>
        <a:bodyPr/>
        <a:lstStyle/>
        <a:p>
          <a:endParaRPr lang="zh-CN" altLang="en-US" sz="2400">
            <a:latin typeface="微软雅黑" pitchFamily="34" charset="-122"/>
            <a:ea typeface="微软雅黑" pitchFamily="34" charset="-122"/>
          </a:endParaRPr>
        </a:p>
      </dgm:t>
    </dgm:pt>
    <dgm:pt modelId="{DD5606F0-C6EF-46A2-B3B6-C1D6AC42DA58}">
      <dgm:prSet phldrT="[文本]" custT="1"/>
      <dgm:spPr/>
      <dgm:t>
        <a:bodyPr/>
        <a:lstStyle/>
        <a:p>
          <a:r>
            <a:rPr lang="en-US" altLang="zh-CN" sz="2800" dirty="0" smtClean="0">
              <a:latin typeface="微软雅黑" pitchFamily="34" charset="-122"/>
              <a:ea typeface="微软雅黑" pitchFamily="34" charset="-122"/>
            </a:rPr>
            <a:t>1.</a:t>
          </a:r>
          <a:r>
            <a:rPr lang="zh-CN" altLang="en-US" sz="2800" dirty="0" smtClean="0">
              <a:latin typeface="微软雅黑" pitchFamily="34" charset="-122"/>
              <a:ea typeface="微软雅黑" pitchFamily="34" charset="-122"/>
            </a:rPr>
            <a:t>日常运维</a:t>
          </a:r>
          <a:endParaRPr lang="zh-CN" altLang="en-US" sz="2800" dirty="0">
            <a:latin typeface="微软雅黑" pitchFamily="34" charset="-122"/>
            <a:ea typeface="微软雅黑" pitchFamily="34" charset="-122"/>
          </a:endParaRPr>
        </a:p>
      </dgm:t>
    </dgm:pt>
    <dgm:pt modelId="{B3A4EC6A-5FFF-4E7C-940C-02AF038E529F}" type="parTrans" cxnId="{D4B46909-1DF1-4C39-B320-63D443AC2608}">
      <dgm:prSet/>
      <dgm:spPr/>
      <dgm:t>
        <a:bodyPr/>
        <a:lstStyle/>
        <a:p>
          <a:endParaRPr lang="zh-CN" altLang="en-US" sz="2400"/>
        </a:p>
      </dgm:t>
    </dgm:pt>
    <dgm:pt modelId="{07D7B3F8-71DD-4A87-AEBF-E9BF23B0CA18}" type="sibTrans" cxnId="{D4B46909-1DF1-4C39-B320-63D443AC2608}">
      <dgm:prSet/>
      <dgm:spPr/>
      <dgm:t>
        <a:bodyPr/>
        <a:lstStyle/>
        <a:p>
          <a:endParaRPr lang="zh-CN" altLang="en-US" sz="2400"/>
        </a:p>
      </dgm:t>
    </dgm:pt>
    <dgm:pt modelId="{DEF1B574-E70B-4F0D-91BB-8E49B3BB6B58}">
      <dgm:prSet phldrT="[文本]" custT="1"/>
      <dgm:spPr/>
      <dgm:t>
        <a:bodyPr/>
        <a:lstStyle/>
        <a:p>
          <a:r>
            <a:rPr lang="en-US" altLang="zh-CN" sz="1600" dirty="0" smtClean="0">
              <a:latin typeface="微软雅黑" pitchFamily="34" charset="-122"/>
              <a:ea typeface="微软雅黑" pitchFamily="34" charset="-122"/>
            </a:rPr>
            <a:t>1.1</a:t>
          </a:r>
          <a:r>
            <a:rPr lang="zh-CN" altLang="en-US" sz="1600" dirty="0" smtClean="0">
              <a:latin typeface="微软雅黑" pitchFamily="34" charset="-122"/>
              <a:ea typeface="微软雅黑" pitchFamily="34" charset="-122"/>
            </a:rPr>
            <a:t>系统</a:t>
          </a:r>
          <a:r>
            <a:rPr lang="zh-CN" altLang="en-US" sz="1600" dirty="0" smtClean="0">
              <a:latin typeface="微软雅黑" pitchFamily="34" charset="-122"/>
              <a:ea typeface="微软雅黑" pitchFamily="34" charset="-122"/>
            </a:rPr>
            <a:t>稳定、持续可靠</a:t>
          </a:r>
          <a:endParaRPr lang="zh-CN" altLang="en-US" sz="1600" dirty="0">
            <a:latin typeface="微软雅黑" pitchFamily="34" charset="-122"/>
            <a:ea typeface="微软雅黑" pitchFamily="34" charset="-122"/>
          </a:endParaRPr>
        </a:p>
      </dgm:t>
    </dgm:pt>
    <dgm:pt modelId="{75F2EB4E-A7A4-447D-8446-1ECECE5D4545}" type="parTrans" cxnId="{21D70C28-865C-4451-AF42-C6A778C75690}">
      <dgm:prSet/>
      <dgm:spPr/>
      <dgm:t>
        <a:bodyPr/>
        <a:lstStyle/>
        <a:p>
          <a:endParaRPr lang="zh-CN" altLang="en-US" sz="2400"/>
        </a:p>
      </dgm:t>
    </dgm:pt>
    <dgm:pt modelId="{8BB32AB7-9C5E-4461-8838-8F406B70AC85}" type="sibTrans" cxnId="{21D70C28-865C-4451-AF42-C6A778C75690}">
      <dgm:prSet/>
      <dgm:spPr/>
      <dgm:t>
        <a:bodyPr/>
        <a:lstStyle/>
        <a:p>
          <a:endParaRPr lang="zh-CN" altLang="en-US" sz="2400"/>
        </a:p>
      </dgm:t>
    </dgm:pt>
    <dgm:pt modelId="{F6F9484B-210B-4034-8BA0-F39A4490DE59}">
      <dgm:prSet phldrT="[文本]" custT="1"/>
      <dgm:spPr/>
      <dgm:t>
        <a:bodyPr/>
        <a:lstStyle/>
        <a:p>
          <a:r>
            <a:rPr lang="en-US" altLang="zh-CN" sz="2800" b="1" dirty="0" smtClean="0">
              <a:latin typeface="微软雅黑" pitchFamily="34" charset="-122"/>
              <a:ea typeface="微软雅黑" pitchFamily="34" charset="-122"/>
            </a:rPr>
            <a:t>2.</a:t>
          </a:r>
          <a:r>
            <a:rPr lang="zh-CN" altLang="en-US" sz="2800" b="1" dirty="0" smtClean="0">
              <a:latin typeface="微软雅黑" pitchFamily="34" charset="-122"/>
              <a:ea typeface="微软雅黑" pitchFamily="34" charset="-122"/>
            </a:rPr>
            <a:t>新增开发</a:t>
          </a:r>
          <a:endParaRPr lang="zh-CN" altLang="en-US" sz="2800" dirty="0">
            <a:latin typeface="微软雅黑" pitchFamily="34" charset="-122"/>
            <a:ea typeface="微软雅黑" pitchFamily="34" charset="-122"/>
          </a:endParaRPr>
        </a:p>
      </dgm:t>
    </dgm:pt>
    <dgm:pt modelId="{BF1471BC-B13D-4EF4-9AB8-B5AD6EE4CA61}" type="parTrans" cxnId="{D963D9A9-821F-4023-974C-2EA7D3A440C1}">
      <dgm:prSet/>
      <dgm:spPr/>
      <dgm:t>
        <a:bodyPr/>
        <a:lstStyle/>
        <a:p>
          <a:endParaRPr lang="zh-CN" altLang="en-US" sz="2400"/>
        </a:p>
      </dgm:t>
    </dgm:pt>
    <dgm:pt modelId="{06817B4B-FC8E-4F1D-9150-1DD723386874}" type="sibTrans" cxnId="{D963D9A9-821F-4023-974C-2EA7D3A440C1}">
      <dgm:prSet/>
      <dgm:spPr/>
      <dgm:t>
        <a:bodyPr/>
        <a:lstStyle/>
        <a:p>
          <a:endParaRPr lang="zh-CN" altLang="en-US" sz="2400"/>
        </a:p>
      </dgm:t>
    </dgm:pt>
    <dgm:pt modelId="{C51DB3C2-EF2F-4B82-BAA8-4165747CDF56}">
      <dgm:prSet phldrT="[文本]" custT="1"/>
      <dgm:spPr/>
      <dgm:t>
        <a:bodyPr/>
        <a:lstStyle/>
        <a:p>
          <a:r>
            <a:rPr lang="en-US" altLang="zh-CN" sz="1600" b="0" dirty="0" smtClean="0">
              <a:latin typeface="微软雅黑" pitchFamily="34" charset="-122"/>
              <a:ea typeface="微软雅黑" pitchFamily="34" charset="-122"/>
            </a:rPr>
            <a:t>2.1 </a:t>
          </a:r>
          <a:r>
            <a:rPr lang="zh-CN" altLang="en-US" sz="1600" b="0" dirty="0" smtClean="0">
              <a:latin typeface="微软雅黑" pitchFamily="34" charset="-122"/>
              <a:ea typeface="微软雅黑" pitchFamily="34" charset="-122"/>
            </a:rPr>
            <a:t>专项</a:t>
          </a:r>
          <a:r>
            <a:rPr lang="en-US" altLang="zh-CN" sz="1600" b="0" dirty="0" smtClean="0">
              <a:latin typeface="微软雅黑" pitchFamily="34" charset="-122"/>
              <a:ea typeface="微软雅黑" pitchFamily="34" charset="-122"/>
            </a:rPr>
            <a:t>-</a:t>
          </a:r>
          <a:r>
            <a:rPr lang="zh-CN" altLang="en-US" sz="1600" b="0" dirty="0" smtClean="0">
              <a:latin typeface="微软雅黑" pitchFamily="34" charset="-122"/>
              <a:ea typeface="微软雅黑" pitchFamily="34" charset="-122"/>
            </a:rPr>
            <a:t>前端系统优化</a:t>
          </a:r>
          <a:endParaRPr lang="zh-CN" altLang="en-US" sz="1600" b="0" dirty="0">
            <a:latin typeface="微软雅黑" pitchFamily="34" charset="-122"/>
            <a:ea typeface="微软雅黑" pitchFamily="34" charset="-122"/>
          </a:endParaRPr>
        </a:p>
      </dgm:t>
    </dgm:pt>
    <dgm:pt modelId="{0E9BB23C-26BD-4DA8-9E5C-033AB7D4995C}" type="parTrans" cxnId="{8C5B12B4-60DF-4469-8552-A70910B7BC14}">
      <dgm:prSet/>
      <dgm:spPr/>
      <dgm:t>
        <a:bodyPr/>
        <a:lstStyle/>
        <a:p>
          <a:endParaRPr lang="zh-CN" altLang="en-US" sz="2400"/>
        </a:p>
      </dgm:t>
    </dgm:pt>
    <dgm:pt modelId="{CB6683F8-A6D3-4C02-A785-955352E94C4C}" type="sibTrans" cxnId="{8C5B12B4-60DF-4469-8552-A70910B7BC14}">
      <dgm:prSet/>
      <dgm:spPr/>
      <dgm:t>
        <a:bodyPr/>
        <a:lstStyle/>
        <a:p>
          <a:endParaRPr lang="zh-CN" altLang="en-US" sz="2400"/>
        </a:p>
      </dgm:t>
    </dgm:pt>
    <dgm:pt modelId="{530F8182-A10B-4299-843E-A1E04366D964}">
      <dgm:prSet phldrT="[文本]" custT="1"/>
      <dgm:spPr/>
      <dgm:t>
        <a:bodyPr/>
        <a:lstStyle/>
        <a:p>
          <a:r>
            <a:rPr lang="en-US" altLang="zh-CN" sz="1600" b="0" dirty="0" smtClean="0">
              <a:latin typeface="微软雅黑" pitchFamily="34" charset="-122"/>
              <a:ea typeface="微软雅黑" pitchFamily="34" charset="-122"/>
            </a:rPr>
            <a:t>2.5 </a:t>
          </a:r>
          <a:r>
            <a:rPr lang="zh-CN" altLang="en-US" sz="1600" b="0" dirty="0" smtClean="0">
              <a:latin typeface="微软雅黑" pitchFamily="34" charset="-122"/>
              <a:ea typeface="微软雅黑" pitchFamily="34" charset="-122"/>
            </a:rPr>
            <a:t>部门需求</a:t>
          </a:r>
          <a:endParaRPr lang="zh-CN" altLang="en-US" sz="1600" b="0" dirty="0">
            <a:latin typeface="微软雅黑" pitchFamily="34" charset="-122"/>
            <a:ea typeface="微软雅黑" pitchFamily="34" charset="-122"/>
          </a:endParaRPr>
        </a:p>
      </dgm:t>
    </dgm:pt>
    <dgm:pt modelId="{455F8568-D30B-4EFC-B545-D1D68069C50D}" type="parTrans" cxnId="{B295C83A-AA87-4A60-9CA9-6363C4BB10F9}">
      <dgm:prSet/>
      <dgm:spPr/>
      <dgm:t>
        <a:bodyPr/>
        <a:lstStyle/>
        <a:p>
          <a:endParaRPr lang="zh-CN" altLang="en-US" sz="2400"/>
        </a:p>
      </dgm:t>
    </dgm:pt>
    <dgm:pt modelId="{E09A8FFB-AF72-4CC1-9CAE-88269016A4D3}" type="sibTrans" cxnId="{B295C83A-AA87-4A60-9CA9-6363C4BB10F9}">
      <dgm:prSet/>
      <dgm:spPr/>
      <dgm:t>
        <a:bodyPr/>
        <a:lstStyle/>
        <a:p>
          <a:endParaRPr lang="zh-CN" altLang="en-US" sz="2400"/>
        </a:p>
      </dgm:t>
    </dgm:pt>
    <dgm:pt modelId="{8DCA53B9-C248-4696-A41B-EC234816A2A5}">
      <dgm:prSet phldrT="[文本]" custT="1"/>
      <dgm:spPr/>
      <dgm:t>
        <a:bodyPr/>
        <a:lstStyle/>
        <a:p>
          <a:r>
            <a:rPr lang="en-US" altLang="zh-CN" sz="1600" b="0" dirty="0" smtClean="0">
              <a:latin typeface="微软雅黑" pitchFamily="34" charset="-122"/>
              <a:ea typeface="微软雅黑" pitchFamily="34" charset="-122"/>
            </a:rPr>
            <a:t>2.2 </a:t>
          </a:r>
          <a:r>
            <a:rPr lang="zh-CN" altLang="en-US" sz="1600" b="0" dirty="0" smtClean="0">
              <a:latin typeface="微软雅黑" pitchFamily="34" charset="-122"/>
              <a:ea typeface="微软雅黑" pitchFamily="34" charset="-122"/>
            </a:rPr>
            <a:t>专项</a:t>
          </a:r>
          <a:r>
            <a:rPr lang="en-US" altLang="zh-CN" sz="1600" b="0" dirty="0" smtClean="0">
              <a:latin typeface="微软雅黑" pitchFamily="34" charset="-122"/>
              <a:ea typeface="微软雅黑" pitchFamily="34" charset="-122"/>
            </a:rPr>
            <a:t>-</a:t>
          </a:r>
          <a:r>
            <a:rPr lang="zh-CN" altLang="en-US" sz="1600" b="0" dirty="0" smtClean="0">
              <a:latin typeface="微软雅黑" pitchFamily="34" charset="-122"/>
              <a:ea typeface="微软雅黑" pitchFamily="34" charset="-122"/>
            </a:rPr>
            <a:t>后端系统优化</a:t>
          </a:r>
          <a:endParaRPr lang="zh-CN" altLang="en-US" sz="1600" b="0" dirty="0">
            <a:latin typeface="微软雅黑" pitchFamily="34" charset="-122"/>
            <a:ea typeface="微软雅黑" pitchFamily="34" charset="-122"/>
          </a:endParaRPr>
        </a:p>
      </dgm:t>
    </dgm:pt>
    <dgm:pt modelId="{7979F761-F4F6-4D80-949C-6262C85B7ED0}" type="parTrans" cxnId="{38F99F67-6723-4064-9695-47C93BCB1F7B}">
      <dgm:prSet/>
      <dgm:spPr/>
      <dgm:t>
        <a:bodyPr/>
        <a:lstStyle/>
        <a:p>
          <a:endParaRPr lang="en-US"/>
        </a:p>
      </dgm:t>
    </dgm:pt>
    <dgm:pt modelId="{0B43E413-10A2-4ECC-9F78-9CA86FC4C906}" type="sibTrans" cxnId="{38F99F67-6723-4064-9695-47C93BCB1F7B}">
      <dgm:prSet/>
      <dgm:spPr/>
      <dgm:t>
        <a:bodyPr/>
        <a:lstStyle/>
        <a:p>
          <a:endParaRPr lang="en-US"/>
        </a:p>
      </dgm:t>
    </dgm:pt>
    <dgm:pt modelId="{B5BDC0B4-FAC1-4501-A7AA-9FB11C7FBAAD}">
      <dgm:prSet phldrT="[文本]" custT="1"/>
      <dgm:spPr/>
      <dgm:t>
        <a:bodyPr/>
        <a:lstStyle/>
        <a:p>
          <a:r>
            <a:rPr lang="en-US" altLang="zh-CN" sz="1600" b="0" dirty="0" smtClean="0">
              <a:latin typeface="微软雅黑" pitchFamily="34" charset="-122"/>
              <a:ea typeface="微软雅黑" pitchFamily="34" charset="-122"/>
            </a:rPr>
            <a:t>2.3 </a:t>
          </a:r>
          <a:r>
            <a:rPr lang="zh-CN" altLang="en-US" sz="1600" b="0" dirty="0" smtClean="0">
              <a:latin typeface="微软雅黑" pitchFamily="34" charset="-122"/>
              <a:ea typeface="微软雅黑" pitchFamily="34" charset="-122"/>
            </a:rPr>
            <a:t>专项</a:t>
          </a:r>
          <a:r>
            <a:rPr lang="en-US" altLang="zh-CN" sz="1600" b="0" dirty="0" smtClean="0">
              <a:latin typeface="微软雅黑" pitchFamily="34" charset="-122"/>
              <a:ea typeface="微软雅黑" pitchFamily="34" charset="-122"/>
            </a:rPr>
            <a:t>-LJZ PC</a:t>
          </a:r>
          <a:r>
            <a:rPr lang="zh-CN" altLang="en-US" sz="1600" b="0" dirty="0" smtClean="0">
              <a:latin typeface="微软雅黑" pitchFamily="34" charset="-122"/>
              <a:ea typeface="微软雅黑" pitchFamily="34" charset="-122"/>
            </a:rPr>
            <a:t>服务器更新</a:t>
          </a:r>
          <a:endParaRPr lang="zh-CN" altLang="en-US" sz="1600" b="0" dirty="0">
            <a:latin typeface="微软雅黑" pitchFamily="34" charset="-122"/>
            <a:ea typeface="微软雅黑" pitchFamily="34" charset="-122"/>
          </a:endParaRPr>
        </a:p>
      </dgm:t>
    </dgm:pt>
    <dgm:pt modelId="{CDD713B0-FBFD-443E-A3CE-0BEC70C25884}" type="parTrans" cxnId="{86431F74-4D47-485E-BE8C-B4E7D054F0DB}">
      <dgm:prSet/>
      <dgm:spPr/>
      <dgm:t>
        <a:bodyPr/>
        <a:lstStyle/>
        <a:p>
          <a:endParaRPr lang="en-US"/>
        </a:p>
      </dgm:t>
    </dgm:pt>
    <dgm:pt modelId="{BD9DEFBC-EE2D-41F2-AE83-D4D38D63D70A}" type="sibTrans" cxnId="{86431F74-4D47-485E-BE8C-B4E7D054F0DB}">
      <dgm:prSet/>
      <dgm:spPr/>
      <dgm:t>
        <a:bodyPr/>
        <a:lstStyle/>
        <a:p>
          <a:endParaRPr lang="en-US"/>
        </a:p>
      </dgm:t>
    </dgm:pt>
    <dgm:pt modelId="{A0D9D2B8-253F-4052-A2C7-BC80E5F2C87D}">
      <dgm:prSet phldrT="[文本]" custT="1"/>
      <dgm:spPr/>
      <dgm:t>
        <a:bodyPr/>
        <a:lstStyle/>
        <a:p>
          <a:r>
            <a:rPr lang="en-US" altLang="zh-CN" sz="1600" b="0" dirty="0" smtClean="0">
              <a:latin typeface="微软雅黑" pitchFamily="34" charset="-122"/>
              <a:ea typeface="微软雅黑" pitchFamily="34" charset="-122"/>
            </a:rPr>
            <a:t>2.4 </a:t>
          </a:r>
          <a:r>
            <a:rPr lang="zh-CN" altLang="en-US" sz="1600" b="0" dirty="0" smtClean="0">
              <a:latin typeface="微软雅黑" pitchFamily="34" charset="-122"/>
              <a:ea typeface="微软雅黑" pitchFamily="34" charset="-122"/>
            </a:rPr>
            <a:t>专项</a:t>
          </a:r>
          <a:r>
            <a:rPr lang="en-US" altLang="zh-CN" sz="1600" b="0" dirty="0" smtClean="0">
              <a:latin typeface="微软雅黑" pitchFamily="34" charset="-122"/>
              <a:ea typeface="微软雅黑" pitchFamily="34" charset="-122"/>
            </a:rPr>
            <a:t>-</a:t>
          </a:r>
          <a:r>
            <a:rPr lang="zh-CN" altLang="en-US" sz="1600" b="0" dirty="0" smtClean="0">
              <a:latin typeface="微软雅黑" pitchFamily="34" charset="-122"/>
              <a:ea typeface="微软雅黑" pitchFamily="34" charset="-122"/>
            </a:rPr>
            <a:t>磁带翻新</a:t>
          </a:r>
          <a:endParaRPr lang="zh-CN" altLang="en-US" sz="1600" b="0" dirty="0">
            <a:latin typeface="微软雅黑" pitchFamily="34" charset="-122"/>
            <a:ea typeface="微软雅黑" pitchFamily="34" charset="-122"/>
          </a:endParaRPr>
        </a:p>
      </dgm:t>
    </dgm:pt>
    <dgm:pt modelId="{99A8E0E8-C520-463C-83B1-289ECF02BD34}" type="parTrans" cxnId="{FC29B5CC-4AB3-4314-B112-EBF81EB2BB46}">
      <dgm:prSet/>
      <dgm:spPr/>
      <dgm:t>
        <a:bodyPr/>
        <a:lstStyle/>
        <a:p>
          <a:endParaRPr lang="en-US"/>
        </a:p>
      </dgm:t>
    </dgm:pt>
    <dgm:pt modelId="{65796C3A-5E8D-40FB-8966-A42F8C4A2154}" type="sibTrans" cxnId="{FC29B5CC-4AB3-4314-B112-EBF81EB2BB46}">
      <dgm:prSet/>
      <dgm:spPr/>
      <dgm:t>
        <a:bodyPr/>
        <a:lstStyle/>
        <a:p>
          <a:endParaRPr lang="en-US"/>
        </a:p>
      </dgm:t>
    </dgm:pt>
    <dgm:pt modelId="{6D2E58D2-DA01-4DF4-AC48-9D6C2FA01C14}">
      <dgm:prSet phldrT="[文本]" custT="1"/>
      <dgm:spPr/>
      <dgm:t>
        <a:bodyPr/>
        <a:lstStyle/>
        <a:p>
          <a:r>
            <a:rPr lang="en-US" altLang="zh-CN" sz="1600" dirty="0" smtClean="0">
              <a:latin typeface="微软雅黑" pitchFamily="34" charset="-122"/>
              <a:ea typeface="微软雅黑" pitchFamily="34" charset="-122"/>
            </a:rPr>
            <a:t>3.2</a:t>
          </a:r>
          <a:r>
            <a:rPr lang="zh-CN" altLang="en-US" sz="1600" dirty="0" smtClean="0">
              <a:latin typeface="微软雅黑" pitchFamily="34" charset="-122"/>
              <a:ea typeface="微软雅黑" pitchFamily="34" charset="-122"/>
            </a:rPr>
            <a:t>接口变更，业务变更</a:t>
          </a:r>
          <a:endParaRPr lang="zh-CN" altLang="en-US" sz="1600" dirty="0">
            <a:latin typeface="微软雅黑" pitchFamily="34" charset="-122"/>
            <a:ea typeface="微软雅黑" pitchFamily="34" charset="-122"/>
          </a:endParaRPr>
        </a:p>
      </dgm:t>
    </dgm:pt>
    <dgm:pt modelId="{25144D32-B77B-4DB8-8203-3388E67FE61A}" type="parTrans" cxnId="{22690F74-CCE1-4634-8B50-385E797816E2}">
      <dgm:prSet/>
      <dgm:spPr/>
      <dgm:t>
        <a:bodyPr/>
        <a:lstStyle/>
        <a:p>
          <a:endParaRPr lang="zh-CN" altLang="en-US"/>
        </a:p>
      </dgm:t>
    </dgm:pt>
    <dgm:pt modelId="{B83F2189-F1A7-417D-B00A-B4C4ACE22556}" type="sibTrans" cxnId="{22690F74-CCE1-4634-8B50-385E797816E2}">
      <dgm:prSet/>
      <dgm:spPr/>
      <dgm:t>
        <a:bodyPr/>
        <a:lstStyle/>
        <a:p>
          <a:endParaRPr lang="zh-CN" altLang="en-US"/>
        </a:p>
      </dgm:t>
    </dgm:pt>
    <dgm:pt modelId="{4D609A52-F3C0-4F9F-AFDD-C4515C1E2ED0}">
      <dgm:prSet phldrT="[文本]" custT="1"/>
      <dgm:spPr/>
      <dgm:t>
        <a:bodyPr/>
        <a:lstStyle/>
        <a:p>
          <a:r>
            <a:rPr lang="en-US" altLang="zh-CN" sz="1600" dirty="0" smtClean="0">
              <a:latin typeface="微软雅黑" pitchFamily="34" charset="-122"/>
              <a:ea typeface="微软雅黑" pitchFamily="34" charset="-122"/>
            </a:rPr>
            <a:t>3.3AD-HOC</a:t>
          </a:r>
          <a:endParaRPr lang="zh-CN" altLang="en-US" sz="1600" dirty="0">
            <a:latin typeface="微软雅黑" pitchFamily="34" charset="-122"/>
            <a:ea typeface="微软雅黑" pitchFamily="34" charset="-122"/>
          </a:endParaRPr>
        </a:p>
      </dgm:t>
    </dgm:pt>
    <dgm:pt modelId="{EE072525-94B1-4924-9B92-341E720BFF63}" type="parTrans" cxnId="{9A6E782A-9DE5-436C-B8AE-37FF053585F0}">
      <dgm:prSet/>
      <dgm:spPr/>
      <dgm:t>
        <a:bodyPr/>
        <a:lstStyle/>
        <a:p>
          <a:endParaRPr lang="zh-CN" altLang="en-US"/>
        </a:p>
      </dgm:t>
    </dgm:pt>
    <dgm:pt modelId="{8A7DA96B-D379-4BDA-AC53-99C3540FC975}" type="sibTrans" cxnId="{9A6E782A-9DE5-436C-B8AE-37FF053585F0}">
      <dgm:prSet/>
      <dgm:spPr/>
      <dgm:t>
        <a:bodyPr/>
        <a:lstStyle/>
        <a:p>
          <a:endParaRPr lang="zh-CN" altLang="en-US"/>
        </a:p>
      </dgm:t>
    </dgm:pt>
    <dgm:pt modelId="{DA6FFA21-4FA0-4241-8BC5-01F1DEF00DDB}" type="pres">
      <dgm:prSet presAssocID="{34E31064-D048-4D23-93D1-0F0118053630}" presName="linear" presStyleCnt="0">
        <dgm:presLayoutVars>
          <dgm:dir/>
          <dgm:animLvl val="lvl"/>
          <dgm:resizeHandles val="exact"/>
        </dgm:presLayoutVars>
      </dgm:prSet>
      <dgm:spPr/>
      <dgm:t>
        <a:bodyPr/>
        <a:lstStyle/>
        <a:p>
          <a:endParaRPr lang="zh-CN" altLang="en-US"/>
        </a:p>
      </dgm:t>
    </dgm:pt>
    <dgm:pt modelId="{15D254EB-363E-4551-AE64-32B31146964B}" type="pres">
      <dgm:prSet presAssocID="{DD5606F0-C6EF-46A2-B3B6-C1D6AC42DA58}" presName="parentLin" presStyleCnt="0"/>
      <dgm:spPr/>
      <dgm:t>
        <a:bodyPr/>
        <a:lstStyle/>
        <a:p>
          <a:endParaRPr lang="en-US"/>
        </a:p>
      </dgm:t>
    </dgm:pt>
    <dgm:pt modelId="{60AB6179-BFBB-477C-8080-A0D1C0C2079A}" type="pres">
      <dgm:prSet presAssocID="{DD5606F0-C6EF-46A2-B3B6-C1D6AC42DA58}" presName="parentLeftMargin" presStyleLbl="node1" presStyleIdx="0" presStyleCnt="3"/>
      <dgm:spPr/>
      <dgm:t>
        <a:bodyPr/>
        <a:lstStyle/>
        <a:p>
          <a:endParaRPr lang="zh-CN" altLang="en-US"/>
        </a:p>
      </dgm:t>
    </dgm:pt>
    <dgm:pt modelId="{9C4386A1-5C72-47C7-98EB-2A9C1172FAB5}" type="pres">
      <dgm:prSet presAssocID="{DD5606F0-C6EF-46A2-B3B6-C1D6AC42DA58}" presName="parentText" presStyleLbl="node1" presStyleIdx="0" presStyleCnt="3">
        <dgm:presLayoutVars>
          <dgm:chMax val="0"/>
          <dgm:bulletEnabled val="1"/>
        </dgm:presLayoutVars>
      </dgm:prSet>
      <dgm:spPr/>
      <dgm:t>
        <a:bodyPr/>
        <a:lstStyle/>
        <a:p>
          <a:endParaRPr lang="zh-CN" altLang="en-US"/>
        </a:p>
      </dgm:t>
    </dgm:pt>
    <dgm:pt modelId="{E1D69960-073F-4F7E-9B93-7E50E51D6F96}" type="pres">
      <dgm:prSet presAssocID="{DD5606F0-C6EF-46A2-B3B6-C1D6AC42DA58}" presName="negativeSpace" presStyleCnt="0"/>
      <dgm:spPr/>
      <dgm:t>
        <a:bodyPr/>
        <a:lstStyle/>
        <a:p>
          <a:endParaRPr lang="en-US"/>
        </a:p>
      </dgm:t>
    </dgm:pt>
    <dgm:pt modelId="{263E1827-BAAF-4724-852D-0FF1D172F676}" type="pres">
      <dgm:prSet presAssocID="{DD5606F0-C6EF-46A2-B3B6-C1D6AC42DA58}" presName="childText" presStyleLbl="conFgAcc1" presStyleIdx="0" presStyleCnt="3">
        <dgm:presLayoutVars>
          <dgm:bulletEnabled val="1"/>
        </dgm:presLayoutVars>
      </dgm:prSet>
      <dgm:spPr/>
      <dgm:t>
        <a:bodyPr/>
        <a:lstStyle/>
        <a:p>
          <a:endParaRPr lang="zh-CN" altLang="en-US"/>
        </a:p>
      </dgm:t>
    </dgm:pt>
    <dgm:pt modelId="{FA97D36B-EAEC-454A-89DF-EEB15AED14C3}" type="pres">
      <dgm:prSet presAssocID="{07D7B3F8-71DD-4A87-AEBF-E9BF23B0CA18}" presName="spaceBetweenRectangles" presStyleCnt="0"/>
      <dgm:spPr/>
      <dgm:t>
        <a:bodyPr/>
        <a:lstStyle/>
        <a:p>
          <a:endParaRPr lang="en-US"/>
        </a:p>
      </dgm:t>
    </dgm:pt>
    <dgm:pt modelId="{435C4268-D68B-4882-AEA3-18BE23B9372F}" type="pres">
      <dgm:prSet presAssocID="{F6F9484B-210B-4034-8BA0-F39A4490DE59}" presName="parentLin" presStyleCnt="0"/>
      <dgm:spPr/>
      <dgm:t>
        <a:bodyPr/>
        <a:lstStyle/>
        <a:p>
          <a:endParaRPr lang="en-US"/>
        </a:p>
      </dgm:t>
    </dgm:pt>
    <dgm:pt modelId="{05CA9AA6-232F-4790-B4D8-ED1C06073587}" type="pres">
      <dgm:prSet presAssocID="{F6F9484B-210B-4034-8BA0-F39A4490DE59}" presName="parentLeftMargin" presStyleLbl="node1" presStyleIdx="0" presStyleCnt="3"/>
      <dgm:spPr/>
      <dgm:t>
        <a:bodyPr/>
        <a:lstStyle/>
        <a:p>
          <a:endParaRPr lang="zh-CN" altLang="en-US"/>
        </a:p>
      </dgm:t>
    </dgm:pt>
    <dgm:pt modelId="{9117DA26-81F1-4FC3-B302-3FF40D36D4B6}" type="pres">
      <dgm:prSet presAssocID="{F6F9484B-210B-4034-8BA0-F39A4490DE59}" presName="parentText" presStyleLbl="node1" presStyleIdx="1" presStyleCnt="3">
        <dgm:presLayoutVars>
          <dgm:chMax val="0"/>
          <dgm:bulletEnabled val="1"/>
        </dgm:presLayoutVars>
      </dgm:prSet>
      <dgm:spPr/>
      <dgm:t>
        <a:bodyPr/>
        <a:lstStyle/>
        <a:p>
          <a:endParaRPr lang="zh-CN" altLang="en-US"/>
        </a:p>
      </dgm:t>
    </dgm:pt>
    <dgm:pt modelId="{951D87AB-8946-4582-9A5B-CCB41609D9C1}" type="pres">
      <dgm:prSet presAssocID="{F6F9484B-210B-4034-8BA0-F39A4490DE59}" presName="negativeSpace" presStyleCnt="0"/>
      <dgm:spPr/>
      <dgm:t>
        <a:bodyPr/>
        <a:lstStyle/>
        <a:p>
          <a:endParaRPr lang="en-US"/>
        </a:p>
      </dgm:t>
    </dgm:pt>
    <dgm:pt modelId="{51BA5214-E047-4D56-BCD3-9BB8250D746E}" type="pres">
      <dgm:prSet presAssocID="{F6F9484B-210B-4034-8BA0-F39A4490DE59}" presName="childText" presStyleLbl="conFgAcc1" presStyleIdx="1" presStyleCnt="3">
        <dgm:presLayoutVars>
          <dgm:bulletEnabled val="1"/>
        </dgm:presLayoutVars>
      </dgm:prSet>
      <dgm:spPr/>
      <dgm:t>
        <a:bodyPr/>
        <a:lstStyle/>
        <a:p>
          <a:endParaRPr lang="zh-CN" altLang="en-US"/>
        </a:p>
      </dgm:t>
    </dgm:pt>
    <dgm:pt modelId="{6EC9D39E-CD66-41E8-B42C-1D6CBD0A7DEC}" type="pres">
      <dgm:prSet presAssocID="{06817B4B-FC8E-4F1D-9150-1DD723386874}" presName="spaceBetweenRectangles" presStyleCnt="0"/>
      <dgm:spPr/>
      <dgm:t>
        <a:bodyPr/>
        <a:lstStyle/>
        <a:p>
          <a:endParaRPr lang="en-US"/>
        </a:p>
      </dgm:t>
    </dgm:pt>
    <dgm:pt modelId="{C1A9C172-C4A9-4F86-A83F-1387B194B931}" type="pres">
      <dgm:prSet presAssocID="{5F6784DB-BCB4-4436-B02E-8657538EF8EA}" presName="parentLin" presStyleCnt="0"/>
      <dgm:spPr/>
      <dgm:t>
        <a:bodyPr/>
        <a:lstStyle/>
        <a:p>
          <a:endParaRPr lang="en-US"/>
        </a:p>
      </dgm:t>
    </dgm:pt>
    <dgm:pt modelId="{F451A372-85C9-4C54-B92C-FEF61226457E}" type="pres">
      <dgm:prSet presAssocID="{5F6784DB-BCB4-4436-B02E-8657538EF8EA}" presName="parentLeftMargin" presStyleLbl="node1" presStyleIdx="1" presStyleCnt="3"/>
      <dgm:spPr/>
      <dgm:t>
        <a:bodyPr/>
        <a:lstStyle/>
        <a:p>
          <a:endParaRPr lang="zh-CN" altLang="en-US"/>
        </a:p>
      </dgm:t>
    </dgm:pt>
    <dgm:pt modelId="{D4DE59EE-84CE-4359-BF39-DC7C344564C2}" type="pres">
      <dgm:prSet presAssocID="{5F6784DB-BCB4-4436-B02E-8657538EF8EA}" presName="parentText" presStyleLbl="node1" presStyleIdx="2" presStyleCnt="3">
        <dgm:presLayoutVars>
          <dgm:chMax val="0"/>
          <dgm:bulletEnabled val="1"/>
        </dgm:presLayoutVars>
      </dgm:prSet>
      <dgm:spPr/>
      <dgm:t>
        <a:bodyPr/>
        <a:lstStyle/>
        <a:p>
          <a:endParaRPr lang="zh-CN" altLang="en-US"/>
        </a:p>
      </dgm:t>
    </dgm:pt>
    <dgm:pt modelId="{41592744-9AE7-43CB-BFAC-A961CD41ACEC}" type="pres">
      <dgm:prSet presAssocID="{5F6784DB-BCB4-4436-B02E-8657538EF8EA}" presName="negativeSpace" presStyleCnt="0"/>
      <dgm:spPr/>
      <dgm:t>
        <a:bodyPr/>
        <a:lstStyle/>
        <a:p>
          <a:endParaRPr lang="en-US"/>
        </a:p>
      </dgm:t>
    </dgm:pt>
    <dgm:pt modelId="{9F1CBAC4-3B00-4CC0-871A-8A92A80E4C1D}" type="pres">
      <dgm:prSet presAssocID="{5F6784DB-BCB4-4436-B02E-8657538EF8EA}" presName="childText" presStyleLbl="conFgAcc1" presStyleIdx="2" presStyleCnt="3">
        <dgm:presLayoutVars>
          <dgm:bulletEnabled val="1"/>
        </dgm:presLayoutVars>
      </dgm:prSet>
      <dgm:spPr/>
      <dgm:t>
        <a:bodyPr/>
        <a:lstStyle/>
        <a:p>
          <a:endParaRPr lang="zh-CN" altLang="en-US"/>
        </a:p>
      </dgm:t>
    </dgm:pt>
  </dgm:ptLst>
  <dgm:cxnLst>
    <dgm:cxn modelId="{21D70C28-865C-4451-AF42-C6A778C75690}" srcId="{DD5606F0-C6EF-46A2-B3B6-C1D6AC42DA58}" destId="{DEF1B574-E70B-4F0D-91BB-8E49B3BB6B58}" srcOrd="0" destOrd="0" parTransId="{75F2EB4E-A7A4-447D-8446-1ECECE5D4545}" sibTransId="{8BB32AB7-9C5E-4461-8838-8F406B70AC85}"/>
    <dgm:cxn modelId="{2E20A835-4136-4851-9F18-8424CE253EBB}" type="presOf" srcId="{530F8182-A10B-4299-843E-A1E04366D964}" destId="{51BA5214-E047-4D56-BCD3-9BB8250D746E}" srcOrd="0" destOrd="4" presId="urn:microsoft.com/office/officeart/2005/8/layout/list1"/>
    <dgm:cxn modelId="{B295C83A-AA87-4A60-9CA9-6363C4BB10F9}" srcId="{F6F9484B-210B-4034-8BA0-F39A4490DE59}" destId="{530F8182-A10B-4299-843E-A1E04366D964}" srcOrd="4" destOrd="0" parTransId="{455F8568-D30B-4EFC-B545-D1D68069C50D}" sibTransId="{E09A8FFB-AF72-4CC1-9CAE-88269016A4D3}"/>
    <dgm:cxn modelId="{5D94D292-C98B-45F1-BC9C-1B6AB20FE9A9}" type="presOf" srcId="{5F6784DB-BCB4-4436-B02E-8657538EF8EA}" destId="{F451A372-85C9-4C54-B92C-FEF61226457E}" srcOrd="0" destOrd="0" presId="urn:microsoft.com/office/officeart/2005/8/layout/list1"/>
    <dgm:cxn modelId="{F636B9CB-0CAD-4DA0-9F37-E6BC1FE80081}" type="presOf" srcId="{562EEDA8-F659-45E6-BBFD-542CD53FD405}" destId="{9F1CBAC4-3B00-4CC0-871A-8A92A80E4C1D}" srcOrd="0" destOrd="0" presId="urn:microsoft.com/office/officeart/2005/8/layout/list1"/>
    <dgm:cxn modelId="{D963D9A9-821F-4023-974C-2EA7D3A440C1}" srcId="{34E31064-D048-4D23-93D1-0F0118053630}" destId="{F6F9484B-210B-4034-8BA0-F39A4490DE59}" srcOrd="1" destOrd="0" parTransId="{BF1471BC-B13D-4EF4-9AB8-B5AD6EE4CA61}" sibTransId="{06817B4B-FC8E-4F1D-9150-1DD723386874}"/>
    <dgm:cxn modelId="{D4B46909-1DF1-4C39-B320-63D443AC2608}" srcId="{34E31064-D048-4D23-93D1-0F0118053630}" destId="{DD5606F0-C6EF-46A2-B3B6-C1D6AC42DA58}" srcOrd="0" destOrd="0" parTransId="{B3A4EC6A-5FFF-4E7C-940C-02AF038E529F}" sibTransId="{07D7B3F8-71DD-4A87-AEBF-E9BF23B0CA18}"/>
    <dgm:cxn modelId="{86431F74-4D47-485E-BE8C-B4E7D054F0DB}" srcId="{F6F9484B-210B-4034-8BA0-F39A4490DE59}" destId="{B5BDC0B4-FAC1-4501-A7AA-9FB11C7FBAAD}" srcOrd="2" destOrd="0" parTransId="{CDD713B0-FBFD-443E-A3CE-0BEC70C25884}" sibTransId="{BD9DEFBC-EE2D-41F2-AE83-D4D38D63D70A}"/>
    <dgm:cxn modelId="{655BF1C1-13CD-4BD2-ADAD-7F62DD5DBA69}" srcId="{34E31064-D048-4D23-93D1-0F0118053630}" destId="{5F6784DB-BCB4-4436-B02E-8657538EF8EA}" srcOrd="2" destOrd="0" parTransId="{757602D2-1F1C-4CB9-A66D-B3CDCDB59AD3}" sibTransId="{99FD241A-E600-4B4D-8CBD-30075C238CFA}"/>
    <dgm:cxn modelId="{38F99F67-6723-4064-9695-47C93BCB1F7B}" srcId="{F6F9484B-210B-4034-8BA0-F39A4490DE59}" destId="{8DCA53B9-C248-4696-A41B-EC234816A2A5}" srcOrd="1" destOrd="0" parTransId="{7979F761-F4F6-4D80-949C-6262C85B7ED0}" sibTransId="{0B43E413-10A2-4ECC-9F78-9CA86FC4C906}"/>
    <dgm:cxn modelId="{535C3BCD-BC4A-4F50-9934-6605300BA4B6}" type="presOf" srcId="{B5BDC0B4-FAC1-4501-A7AA-9FB11C7FBAAD}" destId="{51BA5214-E047-4D56-BCD3-9BB8250D746E}" srcOrd="0" destOrd="2" presId="urn:microsoft.com/office/officeart/2005/8/layout/list1"/>
    <dgm:cxn modelId="{7DF47305-BC00-4642-9AB8-64430F494013}" type="presOf" srcId="{F6F9484B-210B-4034-8BA0-F39A4490DE59}" destId="{9117DA26-81F1-4FC3-B302-3FF40D36D4B6}" srcOrd="1" destOrd="0" presId="urn:microsoft.com/office/officeart/2005/8/layout/list1"/>
    <dgm:cxn modelId="{C1C0655A-21C7-4ACB-9A77-868E0B2EF346}" type="presOf" srcId="{8DCA53B9-C248-4696-A41B-EC234816A2A5}" destId="{51BA5214-E047-4D56-BCD3-9BB8250D746E}" srcOrd="0" destOrd="1" presId="urn:microsoft.com/office/officeart/2005/8/layout/list1"/>
    <dgm:cxn modelId="{8C5B12B4-60DF-4469-8552-A70910B7BC14}" srcId="{F6F9484B-210B-4034-8BA0-F39A4490DE59}" destId="{C51DB3C2-EF2F-4B82-BAA8-4165747CDF56}" srcOrd="0" destOrd="0" parTransId="{0E9BB23C-26BD-4DA8-9E5C-033AB7D4995C}" sibTransId="{CB6683F8-A6D3-4C02-A785-955352E94C4C}"/>
    <dgm:cxn modelId="{9B3FCA86-FEAD-412C-8A2F-C6DC03FBBCE1}" type="presOf" srcId="{DEF1B574-E70B-4F0D-91BB-8E49B3BB6B58}" destId="{263E1827-BAAF-4724-852D-0FF1D172F676}" srcOrd="0" destOrd="0" presId="urn:microsoft.com/office/officeart/2005/8/layout/list1"/>
    <dgm:cxn modelId="{A1C1032E-DC2E-4BF6-9BD7-FB8584020F38}" type="presOf" srcId="{6D2E58D2-DA01-4DF4-AC48-9D6C2FA01C14}" destId="{9F1CBAC4-3B00-4CC0-871A-8A92A80E4C1D}" srcOrd="0" destOrd="1" presId="urn:microsoft.com/office/officeart/2005/8/layout/list1"/>
    <dgm:cxn modelId="{D073DF25-F962-49C3-8D93-99CF37AC9D31}" type="presOf" srcId="{C51DB3C2-EF2F-4B82-BAA8-4165747CDF56}" destId="{51BA5214-E047-4D56-BCD3-9BB8250D746E}" srcOrd="0" destOrd="0" presId="urn:microsoft.com/office/officeart/2005/8/layout/list1"/>
    <dgm:cxn modelId="{5B62FE4D-39CB-48AE-BDF6-2BEE4FEA258A}" type="presOf" srcId="{A0D9D2B8-253F-4052-A2C7-BC80E5F2C87D}" destId="{51BA5214-E047-4D56-BCD3-9BB8250D746E}" srcOrd="0" destOrd="3" presId="urn:microsoft.com/office/officeart/2005/8/layout/list1"/>
    <dgm:cxn modelId="{9A6E782A-9DE5-436C-B8AE-37FF053585F0}" srcId="{5F6784DB-BCB4-4436-B02E-8657538EF8EA}" destId="{4D609A52-F3C0-4F9F-AFDD-C4515C1E2ED0}" srcOrd="2" destOrd="0" parTransId="{EE072525-94B1-4924-9B92-341E720BFF63}" sibTransId="{8A7DA96B-D379-4BDA-AC53-99C3540FC975}"/>
    <dgm:cxn modelId="{FC29B5CC-4AB3-4314-B112-EBF81EB2BB46}" srcId="{F6F9484B-210B-4034-8BA0-F39A4490DE59}" destId="{A0D9D2B8-253F-4052-A2C7-BC80E5F2C87D}" srcOrd="3" destOrd="0" parTransId="{99A8E0E8-C520-463C-83B1-289ECF02BD34}" sibTransId="{65796C3A-5E8D-40FB-8966-A42F8C4A2154}"/>
    <dgm:cxn modelId="{EB41A274-76B1-4F9C-8F4F-2B1E67C9EA88}" type="presOf" srcId="{5F6784DB-BCB4-4436-B02E-8657538EF8EA}" destId="{D4DE59EE-84CE-4359-BF39-DC7C344564C2}" srcOrd="1" destOrd="0" presId="urn:microsoft.com/office/officeart/2005/8/layout/list1"/>
    <dgm:cxn modelId="{22690F74-CCE1-4634-8B50-385E797816E2}" srcId="{5F6784DB-BCB4-4436-B02E-8657538EF8EA}" destId="{6D2E58D2-DA01-4DF4-AC48-9D6C2FA01C14}" srcOrd="1" destOrd="0" parTransId="{25144D32-B77B-4DB8-8203-3388E67FE61A}" sibTransId="{B83F2189-F1A7-417D-B00A-B4C4ACE22556}"/>
    <dgm:cxn modelId="{D25A299D-549F-4E66-81B3-3DBFC27E5873}" type="presOf" srcId="{F6F9484B-210B-4034-8BA0-F39A4490DE59}" destId="{05CA9AA6-232F-4790-B4D8-ED1C06073587}" srcOrd="0" destOrd="0" presId="urn:microsoft.com/office/officeart/2005/8/layout/list1"/>
    <dgm:cxn modelId="{09B0E736-9828-424D-92F2-8C628F93BFFC}" type="presOf" srcId="{DD5606F0-C6EF-46A2-B3B6-C1D6AC42DA58}" destId="{9C4386A1-5C72-47C7-98EB-2A9C1172FAB5}" srcOrd="1" destOrd="0" presId="urn:microsoft.com/office/officeart/2005/8/layout/list1"/>
    <dgm:cxn modelId="{24E3B0D3-51C6-499E-BBB5-E81D71E4E8CB}" type="presOf" srcId="{DD5606F0-C6EF-46A2-B3B6-C1D6AC42DA58}" destId="{60AB6179-BFBB-477C-8080-A0D1C0C2079A}" srcOrd="0" destOrd="0" presId="urn:microsoft.com/office/officeart/2005/8/layout/list1"/>
    <dgm:cxn modelId="{C42CD480-010D-4926-BA99-3BD7EC5A234E}" srcId="{5F6784DB-BCB4-4436-B02E-8657538EF8EA}" destId="{562EEDA8-F659-45E6-BBFD-542CD53FD405}" srcOrd="0" destOrd="0" parTransId="{0D4703D0-8F2B-4DD4-B4EA-D20AFAEAEAFD}" sibTransId="{F71B0535-A354-4E62-BB6C-55CBC1B22414}"/>
    <dgm:cxn modelId="{0B06C469-A2E7-41C8-8C0B-D157EE166CFB}" type="presOf" srcId="{4D609A52-F3C0-4F9F-AFDD-C4515C1E2ED0}" destId="{9F1CBAC4-3B00-4CC0-871A-8A92A80E4C1D}" srcOrd="0" destOrd="2" presId="urn:microsoft.com/office/officeart/2005/8/layout/list1"/>
    <dgm:cxn modelId="{48EE6192-CE45-411B-AD34-12F817BC3A6F}" type="presOf" srcId="{34E31064-D048-4D23-93D1-0F0118053630}" destId="{DA6FFA21-4FA0-4241-8BC5-01F1DEF00DDB}" srcOrd="0" destOrd="0" presId="urn:microsoft.com/office/officeart/2005/8/layout/list1"/>
    <dgm:cxn modelId="{D3C86F53-1FA6-46E8-B045-1793785776EA}" type="presParOf" srcId="{DA6FFA21-4FA0-4241-8BC5-01F1DEF00DDB}" destId="{15D254EB-363E-4551-AE64-32B31146964B}" srcOrd="0" destOrd="0" presId="urn:microsoft.com/office/officeart/2005/8/layout/list1"/>
    <dgm:cxn modelId="{E9BC0A86-5917-433E-AC26-B5D8824612A3}" type="presParOf" srcId="{15D254EB-363E-4551-AE64-32B31146964B}" destId="{60AB6179-BFBB-477C-8080-A0D1C0C2079A}" srcOrd="0" destOrd="0" presId="urn:microsoft.com/office/officeart/2005/8/layout/list1"/>
    <dgm:cxn modelId="{8BC146D4-405E-4698-88EE-1C222712F605}" type="presParOf" srcId="{15D254EB-363E-4551-AE64-32B31146964B}" destId="{9C4386A1-5C72-47C7-98EB-2A9C1172FAB5}" srcOrd="1" destOrd="0" presId="urn:microsoft.com/office/officeart/2005/8/layout/list1"/>
    <dgm:cxn modelId="{AC45CF5E-47A9-4325-B23B-73EE58C96716}" type="presParOf" srcId="{DA6FFA21-4FA0-4241-8BC5-01F1DEF00DDB}" destId="{E1D69960-073F-4F7E-9B93-7E50E51D6F96}" srcOrd="1" destOrd="0" presId="urn:microsoft.com/office/officeart/2005/8/layout/list1"/>
    <dgm:cxn modelId="{9FA1FE3F-D273-4745-A09F-9822F6F31FF0}" type="presParOf" srcId="{DA6FFA21-4FA0-4241-8BC5-01F1DEF00DDB}" destId="{263E1827-BAAF-4724-852D-0FF1D172F676}" srcOrd="2" destOrd="0" presId="urn:microsoft.com/office/officeart/2005/8/layout/list1"/>
    <dgm:cxn modelId="{2295A134-9453-4CEA-9208-C633F286289B}" type="presParOf" srcId="{DA6FFA21-4FA0-4241-8BC5-01F1DEF00DDB}" destId="{FA97D36B-EAEC-454A-89DF-EEB15AED14C3}" srcOrd="3" destOrd="0" presId="urn:microsoft.com/office/officeart/2005/8/layout/list1"/>
    <dgm:cxn modelId="{172956DE-02A0-4FA4-B2EF-D6E500498AEF}" type="presParOf" srcId="{DA6FFA21-4FA0-4241-8BC5-01F1DEF00DDB}" destId="{435C4268-D68B-4882-AEA3-18BE23B9372F}" srcOrd="4" destOrd="0" presId="urn:microsoft.com/office/officeart/2005/8/layout/list1"/>
    <dgm:cxn modelId="{97834CFE-2503-4B8B-A201-B129B258ABF5}" type="presParOf" srcId="{435C4268-D68B-4882-AEA3-18BE23B9372F}" destId="{05CA9AA6-232F-4790-B4D8-ED1C06073587}" srcOrd="0" destOrd="0" presId="urn:microsoft.com/office/officeart/2005/8/layout/list1"/>
    <dgm:cxn modelId="{5914FBC7-8183-45E2-96D7-B7D61AEAB6DB}" type="presParOf" srcId="{435C4268-D68B-4882-AEA3-18BE23B9372F}" destId="{9117DA26-81F1-4FC3-B302-3FF40D36D4B6}" srcOrd="1" destOrd="0" presId="urn:microsoft.com/office/officeart/2005/8/layout/list1"/>
    <dgm:cxn modelId="{0B081C16-EA83-457D-A73C-9EC6FF58E475}" type="presParOf" srcId="{DA6FFA21-4FA0-4241-8BC5-01F1DEF00DDB}" destId="{951D87AB-8946-4582-9A5B-CCB41609D9C1}" srcOrd="5" destOrd="0" presId="urn:microsoft.com/office/officeart/2005/8/layout/list1"/>
    <dgm:cxn modelId="{CB68D28A-AF67-406E-8D41-FFFEEE0C1C0C}" type="presParOf" srcId="{DA6FFA21-4FA0-4241-8BC5-01F1DEF00DDB}" destId="{51BA5214-E047-4D56-BCD3-9BB8250D746E}" srcOrd="6" destOrd="0" presId="urn:microsoft.com/office/officeart/2005/8/layout/list1"/>
    <dgm:cxn modelId="{313959B3-D9B2-4238-91A2-89CD036FC72F}" type="presParOf" srcId="{DA6FFA21-4FA0-4241-8BC5-01F1DEF00DDB}" destId="{6EC9D39E-CD66-41E8-B42C-1D6CBD0A7DEC}" srcOrd="7" destOrd="0" presId="urn:microsoft.com/office/officeart/2005/8/layout/list1"/>
    <dgm:cxn modelId="{C925E2A2-8357-4512-A8DE-1063B4D54A79}" type="presParOf" srcId="{DA6FFA21-4FA0-4241-8BC5-01F1DEF00DDB}" destId="{C1A9C172-C4A9-4F86-A83F-1387B194B931}" srcOrd="8" destOrd="0" presId="urn:microsoft.com/office/officeart/2005/8/layout/list1"/>
    <dgm:cxn modelId="{C54BB52E-3DE8-48ED-8926-ACC5F4459C9D}" type="presParOf" srcId="{C1A9C172-C4A9-4F86-A83F-1387B194B931}" destId="{F451A372-85C9-4C54-B92C-FEF61226457E}" srcOrd="0" destOrd="0" presId="urn:microsoft.com/office/officeart/2005/8/layout/list1"/>
    <dgm:cxn modelId="{A5A0D949-08F7-40E4-B2CA-DE1BDBBD769B}" type="presParOf" srcId="{C1A9C172-C4A9-4F86-A83F-1387B194B931}" destId="{D4DE59EE-84CE-4359-BF39-DC7C344564C2}" srcOrd="1" destOrd="0" presId="urn:microsoft.com/office/officeart/2005/8/layout/list1"/>
    <dgm:cxn modelId="{8AB71B15-B45E-462A-B7FB-24893739B8BF}" type="presParOf" srcId="{DA6FFA21-4FA0-4241-8BC5-01F1DEF00DDB}" destId="{41592744-9AE7-43CB-BFAC-A961CD41ACEC}" srcOrd="9" destOrd="0" presId="urn:microsoft.com/office/officeart/2005/8/layout/list1"/>
    <dgm:cxn modelId="{CDD5B500-4BEF-499E-9ABA-E2C833E64869}" type="presParOf" srcId="{DA6FFA21-4FA0-4241-8BC5-01F1DEF00DDB}" destId="{9F1CBAC4-3B00-4CC0-871A-8A92A80E4C1D}"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8FA939E-7D77-469B-B267-0564425CBA30}" type="doc">
      <dgm:prSet loTypeId="urn:microsoft.com/office/officeart/2005/8/layout/list1" loCatId="list" qsTypeId="urn:microsoft.com/office/officeart/2005/8/quickstyle/simple1" qsCatId="simple" csTypeId="urn:microsoft.com/office/officeart/2005/8/colors/accent2_5" csCatId="accent2" phldr="1"/>
      <dgm:spPr/>
      <dgm:t>
        <a:bodyPr/>
        <a:lstStyle/>
        <a:p>
          <a:endParaRPr lang="zh-CN" altLang="en-US"/>
        </a:p>
      </dgm:t>
    </dgm:pt>
    <dgm:pt modelId="{4AB2881D-E498-4E6B-A254-2282119E047A}">
      <dgm:prSet phldrT="[文本]" custT="1"/>
      <dgm:spPr/>
      <dgm:t>
        <a:bodyPr/>
        <a:lstStyle/>
        <a:p>
          <a:r>
            <a:rPr lang="en-US" altLang="zh-CN" sz="2000" smtClean="0">
              <a:latin typeface="微软雅黑" pitchFamily="34" charset="-122"/>
              <a:ea typeface="微软雅黑" pitchFamily="34" charset="-122"/>
            </a:rPr>
            <a:t>COGNOS</a:t>
          </a:r>
          <a:r>
            <a:rPr lang="zh-CN" altLang="en-US" sz="2000" smtClean="0">
              <a:latin typeface="微软雅黑" pitchFamily="34" charset="-122"/>
              <a:ea typeface="微软雅黑" pitchFamily="34" charset="-122"/>
            </a:rPr>
            <a:t>应用改造</a:t>
          </a:r>
          <a:r>
            <a:rPr lang="en-US" altLang="zh-CN" sz="2000" smtClean="0">
              <a:latin typeface="微软雅黑" pitchFamily="34" charset="-122"/>
              <a:ea typeface="微软雅黑" pitchFamily="34" charset="-122"/>
            </a:rPr>
            <a:t>-</a:t>
          </a:r>
          <a:r>
            <a:rPr lang="en-US" altLang="zh-CN" sz="2000" b="1" smtClean="0">
              <a:solidFill>
                <a:srgbClr val="C00000"/>
              </a:solidFill>
              <a:latin typeface="微软雅黑" pitchFamily="34" charset="-122"/>
              <a:ea typeface="微软雅黑" pitchFamily="34" charset="-122"/>
            </a:rPr>
            <a:t>2017</a:t>
          </a:r>
          <a:r>
            <a:rPr lang="zh-CN" altLang="en-US" sz="2000" b="1" smtClean="0">
              <a:solidFill>
                <a:srgbClr val="C00000"/>
              </a:solidFill>
              <a:latin typeface="微软雅黑" pitchFamily="34" charset="-122"/>
              <a:ea typeface="微软雅黑" pitchFamily="34" charset="-122"/>
            </a:rPr>
            <a:t>年起无需</a:t>
          </a:r>
          <a:r>
            <a:rPr lang="en-US" altLang="zh-CN" sz="2000" b="1" smtClean="0">
              <a:solidFill>
                <a:srgbClr val="C00000"/>
              </a:solidFill>
              <a:latin typeface="微软雅黑" pitchFamily="34" charset="-122"/>
              <a:ea typeface="微软雅黑" pitchFamily="34" charset="-122"/>
            </a:rPr>
            <a:t>COGNOS</a:t>
          </a:r>
          <a:endParaRPr lang="zh-CN" altLang="en-US" sz="2000" b="1" dirty="0">
            <a:solidFill>
              <a:srgbClr val="C00000"/>
            </a:solidFill>
            <a:latin typeface="微软雅黑" pitchFamily="34" charset="-122"/>
            <a:ea typeface="微软雅黑" pitchFamily="34" charset="-122"/>
          </a:endParaRPr>
        </a:p>
      </dgm:t>
    </dgm:pt>
    <dgm:pt modelId="{99181840-9C4F-4A95-B8BA-1EDBB82DC37D}" type="parTrans" cxnId="{DB288DF0-45FB-4A4B-8317-AFF56D460C71}">
      <dgm:prSet/>
      <dgm:spPr/>
      <dgm:t>
        <a:bodyPr/>
        <a:lstStyle/>
        <a:p>
          <a:endParaRPr lang="zh-CN" altLang="en-US" sz="2000">
            <a:latin typeface="微软雅黑" pitchFamily="34" charset="-122"/>
            <a:ea typeface="微软雅黑" pitchFamily="34" charset="-122"/>
          </a:endParaRPr>
        </a:p>
      </dgm:t>
    </dgm:pt>
    <dgm:pt modelId="{BC17B0D7-F5EB-402B-8C27-5623FA187988}" type="sibTrans" cxnId="{DB288DF0-45FB-4A4B-8317-AFF56D460C71}">
      <dgm:prSet/>
      <dgm:spPr/>
      <dgm:t>
        <a:bodyPr/>
        <a:lstStyle/>
        <a:p>
          <a:endParaRPr lang="zh-CN" altLang="en-US" sz="2000">
            <a:latin typeface="微软雅黑" pitchFamily="34" charset="-122"/>
            <a:ea typeface="微软雅黑" pitchFamily="34" charset="-122"/>
          </a:endParaRPr>
        </a:p>
      </dgm:t>
    </dgm:pt>
    <dgm:pt modelId="{65D2239B-C7AE-4AFF-B163-F2EACF4F2D41}">
      <dgm:prSet phldrT="[文本]" custT="1"/>
      <dgm:spPr/>
      <dgm:t>
        <a:bodyPr/>
        <a:lstStyle/>
        <a:p>
          <a:r>
            <a:rPr lang="en-US" altLang="zh-CN" sz="1400" dirty="0" smtClean="0">
              <a:latin typeface="微软雅黑" pitchFamily="34" charset="-122"/>
              <a:ea typeface="微软雅黑" pitchFamily="34" charset="-122"/>
            </a:rPr>
            <a:t>COGNOS</a:t>
          </a:r>
          <a:r>
            <a:rPr lang="zh-CN" altLang="en-US" sz="1400" dirty="0" smtClean="0">
              <a:latin typeface="微软雅黑" pitchFamily="34" charset="-122"/>
              <a:ea typeface="微软雅黑" pitchFamily="34" charset="-122"/>
            </a:rPr>
            <a:t>报表应用，分</a:t>
          </a:r>
          <a:r>
            <a:rPr lang="en-US" altLang="zh-CN" sz="1400" b="1" dirty="0" smtClean="0">
              <a:solidFill>
                <a:srgbClr val="C00000"/>
              </a:solidFill>
              <a:latin typeface="微软雅黑" pitchFamily="34" charset="-122"/>
              <a:ea typeface="微软雅黑" pitchFamily="34" charset="-122"/>
            </a:rPr>
            <a:t>10</a:t>
          </a:r>
          <a:r>
            <a:rPr lang="zh-CN" altLang="en-US" sz="1400" b="1" dirty="0" smtClean="0">
              <a:solidFill>
                <a:srgbClr val="C00000"/>
              </a:solidFill>
              <a:latin typeface="微软雅黑" pitchFamily="34" charset="-122"/>
              <a:ea typeface="微软雅黑" pitchFamily="34" charset="-122"/>
            </a:rPr>
            <a:t>批</a:t>
          </a:r>
          <a:r>
            <a:rPr lang="zh-CN" altLang="en-US" sz="1400" dirty="0" smtClean="0">
              <a:latin typeface="微软雅黑" pitchFamily="34" charset="-122"/>
              <a:ea typeface="微软雅黑" pitchFamily="34" charset="-122"/>
            </a:rPr>
            <a:t>次迁移</a:t>
          </a:r>
          <a:r>
            <a:rPr lang="en-US" altLang="zh-CN" sz="1400" b="1" dirty="0" smtClean="0">
              <a:solidFill>
                <a:srgbClr val="C00000"/>
              </a:solidFill>
              <a:latin typeface="微软雅黑" pitchFamily="34" charset="-122"/>
              <a:ea typeface="微软雅黑" pitchFamily="34" charset="-122"/>
            </a:rPr>
            <a:t>127</a:t>
          </a:r>
          <a:r>
            <a:rPr lang="zh-CN" altLang="en-US" sz="1400" b="1" dirty="0" smtClean="0">
              <a:solidFill>
                <a:srgbClr val="C00000"/>
              </a:solidFill>
              <a:latin typeface="微软雅黑" pitchFamily="34" charset="-122"/>
              <a:ea typeface="微软雅黑" pitchFamily="34" charset="-122"/>
            </a:rPr>
            <a:t>个</a:t>
          </a:r>
          <a:r>
            <a:rPr lang="zh-CN" altLang="en-US" sz="1400" dirty="0" smtClean="0">
              <a:latin typeface="微软雅黑" pitchFamily="34" charset="-122"/>
              <a:ea typeface="微软雅黑" pitchFamily="34" charset="-122"/>
            </a:rPr>
            <a:t>应用为新报表系统应用，全部完成，合计工作量</a:t>
          </a:r>
          <a:r>
            <a:rPr lang="en-US" altLang="zh-CN" sz="1400" b="1" dirty="0" smtClean="0">
              <a:solidFill>
                <a:srgbClr val="C00000"/>
              </a:solidFill>
              <a:latin typeface="微软雅黑" pitchFamily="34" charset="-122"/>
              <a:ea typeface="微软雅黑" pitchFamily="34" charset="-122"/>
            </a:rPr>
            <a:t>139</a:t>
          </a:r>
          <a:r>
            <a:rPr lang="zh-CN" altLang="en-US" sz="1400" dirty="0" smtClean="0">
              <a:latin typeface="微软雅黑" pitchFamily="34" charset="-122"/>
              <a:ea typeface="微软雅黑" pitchFamily="34" charset="-122"/>
            </a:rPr>
            <a:t>人天</a:t>
          </a:r>
          <a:endParaRPr lang="zh-CN" altLang="en-US" sz="1400" dirty="0">
            <a:latin typeface="微软雅黑" pitchFamily="34" charset="-122"/>
            <a:ea typeface="微软雅黑" pitchFamily="34" charset="-122"/>
          </a:endParaRPr>
        </a:p>
      </dgm:t>
    </dgm:pt>
    <dgm:pt modelId="{41416B2C-5188-403A-879A-84A170362FCD}" type="parTrans" cxnId="{83850772-C05A-4FAE-BB99-C5945BEF79CD}">
      <dgm:prSet/>
      <dgm:spPr/>
      <dgm:t>
        <a:bodyPr/>
        <a:lstStyle/>
        <a:p>
          <a:endParaRPr lang="zh-CN" altLang="en-US" sz="2000">
            <a:latin typeface="微软雅黑" pitchFamily="34" charset="-122"/>
            <a:ea typeface="微软雅黑" pitchFamily="34" charset="-122"/>
          </a:endParaRPr>
        </a:p>
      </dgm:t>
    </dgm:pt>
    <dgm:pt modelId="{D21E2E13-57A2-4224-BDD5-B2B9271D361A}" type="sibTrans" cxnId="{83850772-C05A-4FAE-BB99-C5945BEF79CD}">
      <dgm:prSet/>
      <dgm:spPr/>
      <dgm:t>
        <a:bodyPr/>
        <a:lstStyle/>
        <a:p>
          <a:endParaRPr lang="zh-CN" altLang="en-US" sz="2000">
            <a:latin typeface="微软雅黑" pitchFamily="34" charset="-122"/>
            <a:ea typeface="微软雅黑" pitchFamily="34" charset="-122"/>
          </a:endParaRPr>
        </a:p>
      </dgm:t>
    </dgm:pt>
    <dgm:pt modelId="{B9ED2FB8-94FD-417E-8B64-E266172A59E7}">
      <dgm:prSet phldrT="[文本]" custT="1"/>
      <dgm:spPr/>
      <dgm:t>
        <a:bodyPr/>
        <a:lstStyle/>
        <a:p>
          <a:r>
            <a:rPr lang="zh-CN" altLang="en-US" sz="1400" dirty="0" smtClean="0">
              <a:latin typeface="微软雅黑" pitchFamily="34" charset="-122"/>
              <a:ea typeface="微软雅黑" pitchFamily="34" charset="-122"/>
            </a:rPr>
            <a:t>持续维护新增需求的数据地图配置数据</a:t>
          </a:r>
          <a:endParaRPr lang="zh-CN" altLang="en-US" sz="1400" dirty="0">
            <a:latin typeface="微软雅黑" pitchFamily="34" charset="-122"/>
            <a:ea typeface="微软雅黑" pitchFamily="34" charset="-122"/>
          </a:endParaRPr>
        </a:p>
      </dgm:t>
    </dgm:pt>
    <dgm:pt modelId="{FBAE0341-2BD6-46FB-B61B-C5866725F3B7}" type="parTrans" cxnId="{E7E6E2C7-B663-4A17-A078-893B8A352DA2}">
      <dgm:prSet/>
      <dgm:spPr/>
      <dgm:t>
        <a:bodyPr/>
        <a:lstStyle/>
        <a:p>
          <a:endParaRPr lang="zh-CN" altLang="en-US" sz="2000">
            <a:latin typeface="微软雅黑" pitchFamily="34" charset="-122"/>
            <a:ea typeface="微软雅黑" pitchFamily="34" charset="-122"/>
          </a:endParaRPr>
        </a:p>
      </dgm:t>
    </dgm:pt>
    <dgm:pt modelId="{5156FDB9-1B0E-4388-977F-63BAB535EA8A}" type="sibTrans" cxnId="{E7E6E2C7-B663-4A17-A078-893B8A352DA2}">
      <dgm:prSet/>
      <dgm:spPr/>
      <dgm:t>
        <a:bodyPr/>
        <a:lstStyle/>
        <a:p>
          <a:endParaRPr lang="zh-CN" altLang="en-US" sz="2000">
            <a:latin typeface="微软雅黑" pitchFamily="34" charset="-122"/>
            <a:ea typeface="微软雅黑" pitchFamily="34" charset="-122"/>
          </a:endParaRPr>
        </a:p>
      </dgm:t>
    </dgm:pt>
    <dgm:pt modelId="{BAE24DDF-2B6F-4026-AC07-8271ABDC0267}">
      <dgm:prSet phldrT="[文本]" custT="1"/>
      <dgm:spPr/>
      <dgm:t>
        <a:bodyPr/>
        <a:lstStyle/>
        <a:p>
          <a:r>
            <a:rPr lang="zh-CN" altLang="en-US" sz="2000" smtClean="0">
              <a:latin typeface="微软雅黑" pitchFamily="34" charset="-122"/>
              <a:ea typeface="微软雅黑" pitchFamily="34" charset="-122"/>
            </a:rPr>
            <a:t>数据地图完善</a:t>
          </a:r>
          <a:r>
            <a:rPr lang="en-US" altLang="zh-CN" sz="2000" smtClean="0">
              <a:latin typeface="微软雅黑" pitchFamily="34" charset="-122"/>
              <a:ea typeface="微软雅黑" pitchFamily="34" charset="-122"/>
            </a:rPr>
            <a:t>-</a:t>
          </a:r>
          <a:r>
            <a:rPr lang="zh-CN" altLang="en-US" sz="2000" b="1" smtClean="0">
              <a:solidFill>
                <a:srgbClr val="C00000"/>
              </a:solidFill>
              <a:latin typeface="微软雅黑" pitchFamily="34" charset="-122"/>
              <a:ea typeface="微软雅黑" pitchFamily="34" charset="-122"/>
            </a:rPr>
            <a:t>数据可持续</a:t>
          </a:r>
          <a:endParaRPr lang="zh-CN" altLang="en-US" sz="2000" b="1" dirty="0">
            <a:solidFill>
              <a:srgbClr val="C00000"/>
            </a:solidFill>
            <a:latin typeface="微软雅黑" pitchFamily="34" charset="-122"/>
            <a:ea typeface="微软雅黑" pitchFamily="34" charset="-122"/>
          </a:endParaRPr>
        </a:p>
      </dgm:t>
    </dgm:pt>
    <dgm:pt modelId="{608D0DF5-350C-4244-A41D-6DAC25FF06B6}" type="parTrans" cxnId="{5658B8CB-C7D1-4CB3-BAF0-394E8C41F62B}">
      <dgm:prSet/>
      <dgm:spPr/>
      <dgm:t>
        <a:bodyPr/>
        <a:lstStyle/>
        <a:p>
          <a:endParaRPr lang="zh-CN" altLang="en-US" sz="2000"/>
        </a:p>
      </dgm:t>
    </dgm:pt>
    <dgm:pt modelId="{AA842601-1F00-4EAF-A400-79E6C09943EC}" type="sibTrans" cxnId="{5658B8CB-C7D1-4CB3-BAF0-394E8C41F62B}">
      <dgm:prSet/>
      <dgm:spPr/>
      <dgm:t>
        <a:bodyPr/>
        <a:lstStyle/>
        <a:p>
          <a:endParaRPr lang="zh-CN" altLang="en-US" sz="2000"/>
        </a:p>
      </dgm:t>
    </dgm:pt>
    <dgm:pt modelId="{DEC486F2-AB90-4241-BCCA-DE1ED88C25AB}">
      <dgm:prSet phldrT="[文本]" custT="1"/>
      <dgm:spPr/>
      <dgm:t>
        <a:bodyPr/>
        <a:lstStyle/>
        <a:p>
          <a:r>
            <a:rPr lang="en-US" altLang="zh-CN" sz="2000" smtClean="0">
              <a:latin typeface="微软雅黑" pitchFamily="34" charset="-122"/>
              <a:ea typeface="微软雅黑" pitchFamily="34" charset="-122"/>
            </a:rPr>
            <a:t>PORTAL</a:t>
          </a:r>
          <a:r>
            <a:rPr lang="zh-CN" altLang="en-US" sz="2000" smtClean="0">
              <a:latin typeface="微软雅黑" pitchFamily="34" charset="-122"/>
              <a:ea typeface="微软雅黑" pitchFamily="34" charset="-122"/>
            </a:rPr>
            <a:t>功能优化</a:t>
          </a:r>
          <a:r>
            <a:rPr lang="en-US" altLang="zh-CN" sz="2000" smtClean="0">
              <a:latin typeface="微软雅黑" pitchFamily="34" charset="-122"/>
              <a:ea typeface="微软雅黑" pitchFamily="34" charset="-122"/>
            </a:rPr>
            <a:t>-</a:t>
          </a:r>
          <a:r>
            <a:rPr lang="zh-CN" altLang="en-US" sz="2000" b="1" smtClean="0">
              <a:solidFill>
                <a:srgbClr val="C00000"/>
              </a:solidFill>
              <a:latin typeface="微软雅黑" pitchFamily="34" charset="-122"/>
              <a:ea typeface="微软雅黑" pitchFamily="34" charset="-122"/>
            </a:rPr>
            <a:t>审计更准确</a:t>
          </a:r>
          <a:endParaRPr lang="zh-CN" altLang="en-US" sz="2000" b="1" dirty="0">
            <a:solidFill>
              <a:srgbClr val="C00000"/>
            </a:solidFill>
            <a:latin typeface="微软雅黑" pitchFamily="34" charset="-122"/>
            <a:ea typeface="微软雅黑" pitchFamily="34" charset="-122"/>
          </a:endParaRPr>
        </a:p>
      </dgm:t>
    </dgm:pt>
    <dgm:pt modelId="{5288C6D3-5E23-4F50-8B0B-C03F3800D5BE}" type="parTrans" cxnId="{BD2669E9-27BC-4156-A29E-E2FB625AD2F4}">
      <dgm:prSet/>
      <dgm:spPr/>
      <dgm:t>
        <a:bodyPr/>
        <a:lstStyle/>
        <a:p>
          <a:endParaRPr lang="zh-CN" altLang="en-US" sz="2000"/>
        </a:p>
      </dgm:t>
    </dgm:pt>
    <dgm:pt modelId="{EF3AD701-70DD-4F4A-970F-7A884E67A15E}" type="sibTrans" cxnId="{BD2669E9-27BC-4156-A29E-E2FB625AD2F4}">
      <dgm:prSet/>
      <dgm:spPr/>
      <dgm:t>
        <a:bodyPr/>
        <a:lstStyle/>
        <a:p>
          <a:endParaRPr lang="zh-CN" altLang="en-US" sz="2000"/>
        </a:p>
      </dgm:t>
    </dgm:pt>
    <dgm:pt modelId="{F7D51BA4-C05C-4346-A115-038DF22FE6C2}">
      <dgm:prSet phldrT="[文本]" custT="1"/>
      <dgm:spPr/>
      <dgm:t>
        <a:bodyPr/>
        <a:lstStyle/>
        <a:p>
          <a:r>
            <a:rPr lang="zh-CN" altLang="en-US" sz="1400" dirty="0" smtClean="0">
              <a:latin typeface="微软雅黑" pitchFamily="34" charset="-122"/>
              <a:ea typeface="微软雅黑" pitchFamily="34" charset="-122"/>
            </a:rPr>
            <a:t>新报表系统管理界面分页功能</a:t>
          </a:r>
          <a:endParaRPr lang="zh-CN" altLang="en-US" sz="1400" dirty="0">
            <a:latin typeface="微软雅黑" pitchFamily="34" charset="-122"/>
            <a:ea typeface="微软雅黑" pitchFamily="34" charset="-122"/>
          </a:endParaRPr>
        </a:p>
      </dgm:t>
    </dgm:pt>
    <dgm:pt modelId="{2C834CC8-BB8E-48B4-A5DC-616493C86D21}" type="parTrans" cxnId="{34C691B0-E7E8-4737-834C-D7DA90740BF7}">
      <dgm:prSet/>
      <dgm:spPr/>
      <dgm:t>
        <a:bodyPr/>
        <a:lstStyle/>
        <a:p>
          <a:endParaRPr lang="zh-CN" altLang="en-US" sz="2000"/>
        </a:p>
      </dgm:t>
    </dgm:pt>
    <dgm:pt modelId="{816FCC98-CFE8-4628-83CC-72B441C871DC}" type="sibTrans" cxnId="{34C691B0-E7E8-4737-834C-D7DA90740BF7}">
      <dgm:prSet/>
      <dgm:spPr/>
      <dgm:t>
        <a:bodyPr/>
        <a:lstStyle/>
        <a:p>
          <a:endParaRPr lang="zh-CN" altLang="en-US" sz="2000"/>
        </a:p>
      </dgm:t>
    </dgm:pt>
    <dgm:pt modelId="{BA7F611E-BB67-445C-9599-2C1FA8C9B1BE}">
      <dgm:prSet phldrT="[文本]" custT="1"/>
      <dgm:spPr/>
      <dgm:t>
        <a:bodyPr/>
        <a:lstStyle/>
        <a:p>
          <a:r>
            <a:rPr lang="zh-CN" altLang="en-US" sz="1400" dirty="0" smtClean="0">
              <a:latin typeface="微软雅黑" pitchFamily="34" charset="-122"/>
              <a:ea typeface="微软雅黑" pitchFamily="34" charset="-122"/>
            </a:rPr>
            <a:t>保存用户查询条件，优化应用访问日志</a:t>
          </a:r>
          <a:endParaRPr lang="zh-CN" altLang="en-US" sz="1400" dirty="0">
            <a:latin typeface="微软雅黑" pitchFamily="34" charset="-122"/>
            <a:ea typeface="微软雅黑" pitchFamily="34" charset="-122"/>
          </a:endParaRPr>
        </a:p>
      </dgm:t>
    </dgm:pt>
    <dgm:pt modelId="{CC899A7A-D6FE-40E4-8D0A-E81FD1DD3166}" type="parTrans" cxnId="{B5C47612-011C-457D-82A0-1523DB5683B1}">
      <dgm:prSet/>
      <dgm:spPr/>
      <dgm:t>
        <a:bodyPr/>
        <a:lstStyle/>
        <a:p>
          <a:endParaRPr lang="zh-CN" altLang="en-US" sz="2000"/>
        </a:p>
      </dgm:t>
    </dgm:pt>
    <dgm:pt modelId="{3739977A-7EE8-4F4F-BD66-7AEEA09B2C05}" type="sibTrans" cxnId="{B5C47612-011C-457D-82A0-1523DB5683B1}">
      <dgm:prSet/>
      <dgm:spPr/>
      <dgm:t>
        <a:bodyPr/>
        <a:lstStyle/>
        <a:p>
          <a:endParaRPr lang="zh-CN" altLang="en-US" sz="2000"/>
        </a:p>
      </dgm:t>
    </dgm:pt>
    <dgm:pt modelId="{5F8CA9FC-A693-4E11-A916-4907E4D69A07}">
      <dgm:prSet phldrT="[文本]" custT="1"/>
      <dgm:spPr/>
      <dgm:t>
        <a:bodyPr/>
        <a:lstStyle/>
        <a:p>
          <a:r>
            <a:rPr lang="en-US" altLang="zh-CN" sz="1400" dirty="0" smtClean="0">
              <a:latin typeface="微软雅黑" pitchFamily="34" charset="-122"/>
              <a:ea typeface="微软雅黑" pitchFamily="34" charset="-122"/>
            </a:rPr>
            <a:t>COGNOS CUBE</a:t>
          </a:r>
          <a:r>
            <a:rPr lang="zh-CN" altLang="en-US" sz="1400" dirty="0" smtClean="0">
              <a:latin typeface="微软雅黑" pitchFamily="34" charset="-122"/>
              <a:ea typeface="微软雅黑" pitchFamily="34" charset="-122"/>
            </a:rPr>
            <a:t>类应用下线，</a:t>
          </a:r>
          <a:r>
            <a:rPr lang="en-US" altLang="zh-CN" sz="1400" dirty="0" smtClean="0">
              <a:latin typeface="微软雅黑" pitchFamily="34" charset="-122"/>
              <a:ea typeface="微软雅黑" pitchFamily="34" charset="-122"/>
            </a:rPr>
            <a:t>CUBE</a:t>
          </a:r>
          <a:r>
            <a:rPr lang="zh-CN" altLang="en-US" sz="1400" dirty="0" smtClean="0">
              <a:latin typeface="微软雅黑" pitchFamily="34" charset="-122"/>
              <a:ea typeface="微软雅黑" pitchFamily="34" charset="-122"/>
            </a:rPr>
            <a:t>后台数据刷新下线</a:t>
          </a:r>
          <a:endParaRPr lang="zh-CN" altLang="en-US" sz="1400" dirty="0">
            <a:latin typeface="微软雅黑" pitchFamily="34" charset="-122"/>
            <a:ea typeface="微软雅黑" pitchFamily="34" charset="-122"/>
          </a:endParaRPr>
        </a:p>
      </dgm:t>
    </dgm:pt>
    <dgm:pt modelId="{F01761E3-D874-4265-981A-137E43714CF6}" type="parTrans" cxnId="{7A3BDE0B-970B-4262-8223-97778BEA4ED7}">
      <dgm:prSet/>
      <dgm:spPr/>
      <dgm:t>
        <a:bodyPr/>
        <a:lstStyle/>
        <a:p>
          <a:endParaRPr lang="zh-CN" altLang="en-US" sz="2000"/>
        </a:p>
      </dgm:t>
    </dgm:pt>
    <dgm:pt modelId="{1518DBAF-B150-4EB8-ADB1-D6668DBAD8A2}" type="sibTrans" cxnId="{7A3BDE0B-970B-4262-8223-97778BEA4ED7}">
      <dgm:prSet/>
      <dgm:spPr/>
      <dgm:t>
        <a:bodyPr/>
        <a:lstStyle/>
        <a:p>
          <a:endParaRPr lang="zh-CN" altLang="en-US" sz="2000"/>
        </a:p>
      </dgm:t>
    </dgm:pt>
    <dgm:pt modelId="{128678EF-F749-41BC-B7EC-C8BA4DD382E7}">
      <dgm:prSet phldrT="[文本]" custT="1"/>
      <dgm:spPr/>
      <dgm:t>
        <a:bodyPr/>
        <a:lstStyle/>
        <a:p>
          <a:r>
            <a:rPr lang="zh-CN" altLang="en-US" sz="1400" dirty="0" smtClean="0">
              <a:latin typeface="微软雅黑" pitchFamily="34" charset="-122"/>
              <a:ea typeface="微软雅黑" pitchFamily="34" charset="-122"/>
            </a:rPr>
            <a:t>应用审计明细</a:t>
          </a:r>
          <a:endParaRPr lang="zh-CN" altLang="en-US" sz="1400" dirty="0">
            <a:latin typeface="微软雅黑" pitchFamily="34" charset="-122"/>
            <a:ea typeface="微软雅黑" pitchFamily="34" charset="-122"/>
          </a:endParaRPr>
        </a:p>
      </dgm:t>
    </dgm:pt>
    <dgm:pt modelId="{072280FF-D23D-4820-89E0-1CB6B334ACEF}" type="parTrans" cxnId="{DBD858CF-D8D0-4C71-8BE5-7FE277FFE508}">
      <dgm:prSet/>
      <dgm:spPr/>
      <dgm:t>
        <a:bodyPr/>
        <a:lstStyle/>
        <a:p>
          <a:endParaRPr lang="en-US" sz="2000"/>
        </a:p>
      </dgm:t>
    </dgm:pt>
    <dgm:pt modelId="{BD82C938-9B51-4FA1-B52E-70093DEFA50A}" type="sibTrans" cxnId="{DBD858CF-D8D0-4C71-8BE5-7FE277FFE508}">
      <dgm:prSet/>
      <dgm:spPr/>
      <dgm:t>
        <a:bodyPr/>
        <a:lstStyle/>
        <a:p>
          <a:endParaRPr lang="en-US" sz="2000"/>
        </a:p>
      </dgm:t>
    </dgm:pt>
    <dgm:pt modelId="{D5F6B377-DD3E-4DE1-9E43-9AA140A74198}">
      <dgm:prSet phldrT="[文本]" custT="1"/>
      <dgm:spPr/>
      <dgm:t>
        <a:bodyPr/>
        <a:lstStyle/>
        <a:p>
          <a:r>
            <a:rPr lang="zh-CN" altLang="en-US" sz="2000" smtClean="0">
              <a:latin typeface="微软雅黑" pitchFamily="34" charset="-122"/>
              <a:ea typeface="微软雅黑" pitchFamily="34" charset="-122"/>
            </a:rPr>
            <a:t>整合应用界面</a:t>
          </a:r>
          <a:r>
            <a:rPr lang="en-US" altLang="zh-CN" sz="2000" smtClean="0">
              <a:latin typeface="微软雅黑" pitchFamily="34" charset="-122"/>
              <a:ea typeface="微软雅黑" pitchFamily="34" charset="-122"/>
            </a:rPr>
            <a:t>-</a:t>
          </a:r>
          <a:r>
            <a:rPr lang="zh-CN" altLang="en-US" sz="2000" b="1" smtClean="0">
              <a:solidFill>
                <a:srgbClr val="C00000"/>
              </a:solidFill>
              <a:latin typeface="微软雅黑" pitchFamily="34" charset="-122"/>
              <a:ea typeface="微软雅黑" pitchFamily="34" charset="-122"/>
            </a:rPr>
            <a:t>界面更美观、实用</a:t>
          </a:r>
          <a:endParaRPr lang="zh-CN" altLang="en-US" sz="2000" b="1" dirty="0">
            <a:solidFill>
              <a:srgbClr val="C00000"/>
            </a:solidFill>
            <a:latin typeface="微软雅黑" pitchFamily="34" charset="-122"/>
            <a:ea typeface="微软雅黑" pitchFamily="34" charset="-122"/>
          </a:endParaRPr>
        </a:p>
      </dgm:t>
    </dgm:pt>
    <dgm:pt modelId="{D41368B3-E3F4-4245-9842-ABE9D2154C44}" type="parTrans" cxnId="{7E9D12C5-F04D-4D81-945B-2464F0C28785}">
      <dgm:prSet/>
      <dgm:spPr/>
      <dgm:t>
        <a:bodyPr/>
        <a:lstStyle/>
        <a:p>
          <a:endParaRPr lang="en-US"/>
        </a:p>
      </dgm:t>
    </dgm:pt>
    <dgm:pt modelId="{017E7C2F-47B0-423D-967C-4DBF8BD8E3C6}" type="sibTrans" cxnId="{7E9D12C5-F04D-4D81-945B-2464F0C28785}">
      <dgm:prSet/>
      <dgm:spPr/>
      <dgm:t>
        <a:bodyPr/>
        <a:lstStyle/>
        <a:p>
          <a:endParaRPr lang="en-US"/>
        </a:p>
      </dgm:t>
    </dgm:pt>
    <dgm:pt modelId="{211A855A-CD1C-4A17-9E04-CF4B0D9CD26D}">
      <dgm:prSet phldrT="[文本]" custT="1"/>
      <dgm:spPr/>
      <dgm:t>
        <a:bodyPr/>
        <a:lstStyle/>
        <a:p>
          <a:r>
            <a:rPr lang="zh-CN" altLang="en-US" sz="1400" dirty="0" smtClean="0">
              <a:latin typeface="微软雅黑" pitchFamily="34" charset="-122"/>
              <a:ea typeface="微软雅黑" pitchFamily="34" charset="-122"/>
            </a:rPr>
            <a:t>开发监察部独立</a:t>
          </a:r>
          <a:r>
            <a:rPr lang="en-US" altLang="zh-CN" sz="1400" dirty="0" smtClean="0">
              <a:latin typeface="微软雅黑" pitchFamily="34" charset="-122"/>
              <a:ea typeface="微软雅黑" pitchFamily="34" charset="-122"/>
            </a:rPr>
            <a:t>PORTAL</a:t>
          </a:r>
          <a:r>
            <a:rPr lang="zh-CN" altLang="en-US" sz="1400" dirty="0" smtClean="0">
              <a:latin typeface="微软雅黑" pitchFamily="34" charset="-122"/>
              <a:ea typeface="微软雅黑" pitchFamily="34" charset="-122"/>
            </a:rPr>
            <a:t>入口</a:t>
          </a:r>
          <a:endParaRPr lang="zh-CN" altLang="en-US" sz="1400" dirty="0">
            <a:latin typeface="微软雅黑" pitchFamily="34" charset="-122"/>
            <a:ea typeface="微软雅黑" pitchFamily="34" charset="-122"/>
          </a:endParaRPr>
        </a:p>
      </dgm:t>
    </dgm:pt>
    <dgm:pt modelId="{6E3CE39F-A30D-418B-B1E8-ADBAA32E4BEA}" type="parTrans" cxnId="{93323E48-3C57-4C16-A502-CFDC881579E0}">
      <dgm:prSet/>
      <dgm:spPr/>
      <dgm:t>
        <a:bodyPr/>
        <a:lstStyle/>
        <a:p>
          <a:endParaRPr lang="en-US"/>
        </a:p>
      </dgm:t>
    </dgm:pt>
    <dgm:pt modelId="{C14A8DF1-2031-4088-8422-F0A01DE14BFC}" type="sibTrans" cxnId="{93323E48-3C57-4C16-A502-CFDC881579E0}">
      <dgm:prSet/>
      <dgm:spPr/>
      <dgm:t>
        <a:bodyPr/>
        <a:lstStyle/>
        <a:p>
          <a:endParaRPr lang="en-US"/>
        </a:p>
      </dgm:t>
    </dgm:pt>
    <dgm:pt modelId="{6DBBD087-9CB7-4898-B997-C2C1745AC05C}">
      <dgm:prSet phldrT="[文本]" custT="1"/>
      <dgm:spPr/>
      <dgm:t>
        <a:bodyPr/>
        <a:lstStyle/>
        <a:p>
          <a:r>
            <a:rPr lang="zh-CN" altLang="en-US" sz="1400" dirty="0" smtClean="0">
              <a:latin typeface="微软雅黑" pitchFamily="34" charset="-122"/>
              <a:ea typeface="微软雅黑" pitchFamily="34" charset="-122"/>
            </a:rPr>
            <a:t>信息中心管理应用整合：整合重点应用监控，进程空间监控界面，可自由配置拖拽，最大最小化</a:t>
          </a:r>
          <a:endParaRPr lang="zh-CN" altLang="en-US" sz="1400" dirty="0">
            <a:latin typeface="微软雅黑" pitchFamily="34" charset="-122"/>
            <a:ea typeface="微软雅黑" pitchFamily="34" charset="-122"/>
          </a:endParaRPr>
        </a:p>
      </dgm:t>
    </dgm:pt>
    <dgm:pt modelId="{5CA9000E-5FED-4A30-8E0F-325CD53DFF75}" type="parTrans" cxnId="{3553CC23-59AC-4537-A32E-1C42EFD8F9C0}">
      <dgm:prSet/>
      <dgm:spPr/>
      <dgm:t>
        <a:bodyPr/>
        <a:lstStyle/>
        <a:p>
          <a:endParaRPr lang="en-US"/>
        </a:p>
      </dgm:t>
    </dgm:pt>
    <dgm:pt modelId="{0238E2C9-228F-4977-A064-C7D5078D524D}" type="sibTrans" cxnId="{3553CC23-59AC-4537-A32E-1C42EFD8F9C0}">
      <dgm:prSet/>
      <dgm:spPr/>
      <dgm:t>
        <a:bodyPr/>
        <a:lstStyle/>
        <a:p>
          <a:endParaRPr lang="en-US"/>
        </a:p>
      </dgm:t>
    </dgm:pt>
    <dgm:pt modelId="{BCD2A019-8E77-4F1F-96AE-DDE1E691EE85}" type="pres">
      <dgm:prSet presAssocID="{48FA939E-7D77-469B-B267-0564425CBA30}" presName="linear" presStyleCnt="0">
        <dgm:presLayoutVars>
          <dgm:dir/>
          <dgm:animLvl val="lvl"/>
          <dgm:resizeHandles val="exact"/>
        </dgm:presLayoutVars>
      </dgm:prSet>
      <dgm:spPr/>
      <dgm:t>
        <a:bodyPr/>
        <a:lstStyle/>
        <a:p>
          <a:endParaRPr lang="zh-CN" altLang="en-US"/>
        </a:p>
      </dgm:t>
    </dgm:pt>
    <dgm:pt modelId="{E616EDB8-30D9-44EE-A8AD-6CC25DABA4D5}" type="pres">
      <dgm:prSet presAssocID="{4AB2881D-E498-4E6B-A254-2282119E047A}" presName="parentLin" presStyleCnt="0"/>
      <dgm:spPr/>
      <dgm:t>
        <a:bodyPr/>
        <a:lstStyle/>
        <a:p>
          <a:endParaRPr lang="en-US"/>
        </a:p>
      </dgm:t>
    </dgm:pt>
    <dgm:pt modelId="{28BE492B-D46D-497D-8DA4-5E2F1D3D4599}" type="pres">
      <dgm:prSet presAssocID="{4AB2881D-E498-4E6B-A254-2282119E047A}" presName="parentLeftMargin" presStyleLbl="node1" presStyleIdx="0" presStyleCnt="4"/>
      <dgm:spPr/>
      <dgm:t>
        <a:bodyPr/>
        <a:lstStyle/>
        <a:p>
          <a:endParaRPr lang="zh-CN" altLang="en-US"/>
        </a:p>
      </dgm:t>
    </dgm:pt>
    <dgm:pt modelId="{D65C2295-61C0-492C-B437-7C5E93BBBB78}" type="pres">
      <dgm:prSet presAssocID="{4AB2881D-E498-4E6B-A254-2282119E047A}" presName="parentText" presStyleLbl="node1" presStyleIdx="0" presStyleCnt="4">
        <dgm:presLayoutVars>
          <dgm:chMax val="0"/>
          <dgm:bulletEnabled val="1"/>
        </dgm:presLayoutVars>
      </dgm:prSet>
      <dgm:spPr/>
      <dgm:t>
        <a:bodyPr/>
        <a:lstStyle/>
        <a:p>
          <a:endParaRPr lang="zh-CN" altLang="en-US"/>
        </a:p>
      </dgm:t>
    </dgm:pt>
    <dgm:pt modelId="{A38AF878-C4FD-4519-BA93-3F1869BD3D47}" type="pres">
      <dgm:prSet presAssocID="{4AB2881D-E498-4E6B-A254-2282119E047A}" presName="negativeSpace" presStyleCnt="0"/>
      <dgm:spPr/>
      <dgm:t>
        <a:bodyPr/>
        <a:lstStyle/>
        <a:p>
          <a:endParaRPr lang="en-US"/>
        </a:p>
      </dgm:t>
    </dgm:pt>
    <dgm:pt modelId="{F0C98572-EAAF-4522-9F2C-49E24D252434}" type="pres">
      <dgm:prSet presAssocID="{4AB2881D-E498-4E6B-A254-2282119E047A}" presName="childText" presStyleLbl="conFgAcc1" presStyleIdx="0" presStyleCnt="4">
        <dgm:presLayoutVars>
          <dgm:bulletEnabled val="1"/>
        </dgm:presLayoutVars>
      </dgm:prSet>
      <dgm:spPr/>
      <dgm:t>
        <a:bodyPr/>
        <a:lstStyle/>
        <a:p>
          <a:endParaRPr lang="zh-CN" altLang="en-US"/>
        </a:p>
      </dgm:t>
    </dgm:pt>
    <dgm:pt modelId="{B7A079C9-F837-4F67-B2ED-91B632E2798C}" type="pres">
      <dgm:prSet presAssocID="{BC17B0D7-F5EB-402B-8C27-5623FA187988}" presName="spaceBetweenRectangles" presStyleCnt="0"/>
      <dgm:spPr/>
      <dgm:t>
        <a:bodyPr/>
        <a:lstStyle/>
        <a:p>
          <a:endParaRPr lang="en-US"/>
        </a:p>
      </dgm:t>
    </dgm:pt>
    <dgm:pt modelId="{091253AF-64B6-476A-80F4-B12635DCDF7E}" type="pres">
      <dgm:prSet presAssocID="{DEC486F2-AB90-4241-BCCA-DE1ED88C25AB}" presName="parentLin" presStyleCnt="0"/>
      <dgm:spPr/>
      <dgm:t>
        <a:bodyPr/>
        <a:lstStyle/>
        <a:p>
          <a:endParaRPr lang="en-US"/>
        </a:p>
      </dgm:t>
    </dgm:pt>
    <dgm:pt modelId="{B39037C3-1D2B-41E6-9D9F-DA414DDCDDFA}" type="pres">
      <dgm:prSet presAssocID="{DEC486F2-AB90-4241-BCCA-DE1ED88C25AB}" presName="parentLeftMargin" presStyleLbl="node1" presStyleIdx="0" presStyleCnt="4"/>
      <dgm:spPr/>
      <dgm:t>
        <a:bodyPr/>
        <a:lstStyle/>
        <a:p>
          <a:endParaRPr lang="zh-CN" altLang="en-US"/>
        </a:p>
      </dgm:t>
    </dgm:pt>
    <dgm:pt modelId="{F9CAE7C1-BF40-4295-9B73-5E28758D5CA4}" type="pres">
      <dgm:prSet presAssocID="{DEC486F2-AB90-4241-BCCA-DE1ED88C25AB}" presName="parentText" presStyleLbl="node1" presStyleIdx="1" presStyleCnt="4">
        <dgm:presLayoutVars>
          <dgm:chMax val="0"/>
          <dgm:bulletEnabled val="1"/>
        </dgm:presLayoutVars>
      </dgm:prSet>
      <dgm:spPr/>
      <dgm:t>
        <a:bodyPr/>
        <a:lstStyle/>
        <a:p>
          <a:endParaRPr lang="zh-CN" altLang="en-US"/>
        </a:p>
      </dgm:t>
    </dgm:pt>
    <dgm:pt modelId="{15B6129D-34C2-40F5-9EA0-049721C10F8A}" type="pres">
      <dgm:prSet presAssocID="{DEC486F2-AB90-4241-BCCA-DE1ED88C25AB}" presName="negativeSpace" presStyleCnt="0"/>
      <dgm:spPr/>
      <dgm:t>
        <a:bodyPr/>
        <a:lstStyle/>
        <a:p>
          <a:endParaRPr lang="en-US"/>
        </a:p>
      </dgm:t>
    </dgm:pt>
    <dgm:pt modelId="{528490EF-E69F-45A2-9573-338E33EA44A4}" type="pres">
      <dgm:prSet presAssocID="{DEC486F2-AB90-4241-BCCA-DE1ED88C25AB}" presName="childText" presStyleLbl="conFgAcc1" presStyleIdx="1" presStyleCnt="4">
        <dgm:presLayoutVars>
          <dgm:bulletEnabled val="1"/>
        </dgm:presLayoutVars>
      </dgm:prSet>
      <dgm:spPr/>
      <dgm:t>
        <a:bodyPr/>
        <a:lstStyle/>
        <a:p>
          <a:endParaRPr lang="zh-CN" altLang="en-US"/>
        </a:p>
      </dgm:t>
    </dgm:pt>
    <dgm:pt modelId="{1DD696F0-9B82-4714-875D-832FE161382C}" type="pres">
      <dgm:prSet presAssocID="{EF3AD701-70DD-4F4A-970F-7A884E67A15E}" presName="spaceBetweenRectangles" presStyleCnt="0"/>
      <dgm:spPr/>
      <dgm:t>
        <a:bodyPr/>
        <a:lstStyle/>
        <a:p>
          <a:endParaRPr lang="en-US"/>
        </a:p>
      </dgm:t>
    </dgm:pt>
    <dgm:pt modelId="{F29DCE7A-3C2E-4D86-AB5C-D27B8B635C31}" type="pres">
      <dgm:prSet presAssocID="{D5F6B377-DD3E-4DE1-9E43-9AA140A74198}" presName="parentLin" presStyleCnt="0"/>
      <dgm:spPr/>
      <dgm:t>
        <a:bodyPr/>
        <a:lstStyle/>
        <a:p>
          <a:endParaRPr lang="en-US"/>
        </a:p>
      </dgm:t>
    </dgm:pt>
    <dgm:pt modelId="{0A765C88-2713-40CF-8113-CD68C1C99E08}" type="pres">
      <dgm:prSet presAssocID="{D5F6B377-DD3E-4DE1-9E43-9AA140A74198}" presName="parentLeftMargin" presStyleLbl="node1" presStyleIdx="1" presStyleCnt="4"/>
      <dgm:spPr/>
      <dgm:t>
        <a:bodyPr/>
        <a:lstStyle/>
        <a:p>
          <a:endParaRPr lang="en-US"/>
        </a:p>
      </dgm:t>
    </dgm:pt>
    <dgm:pt modelId="{6178F26E-E46C-415E-98C3-649E0DE3AA18}" type="pres">
      <dgm:prSet presAssocID="{D5F6B377-DD3E-4DE1-9E43-9AA140A74198}" presName="parentText" presStyleLbl="node1" presStyleIdx="2" presStyleCnt="4">
        <dgm:presLayoutVars>
          <dgm:chMax val="0"/>
          <dgm:bulletEnabled val="1"/>
        </dgm:presLayoutVars>
      </dgm:prSet>
      <dgm:spPr/>
      <dgm:t>
        <a:bodyPr/>
        <a:lstStyle/>
        <a:p>
          <a:endParaRPr lang="en-US"/>
        </a:p>
      </dgm:t>
    </dgm:pt>
    <dgm:pt modelId="{07F4B400-0A0A-4213-99C2-E9AE5339EF6B}" type="pres">
      <dgm:prSet presAssocID="{D5F6B377-DD3E-4DE1-9E43-9AA140A74198}" presName="negativeSpace" presStyleCnt="0"/>
      <dgm:spPr/>
      <dgm:t>
        <a:bodyPr/>
        <a:lstStyle/>
        <a:p>
          <a:endParaRPr lang="en-US"/>
        </a:p>
      </dgm:t>
    </dgm:pt>
    <dgm:pt modelId="{844EBEF0-2220-4E51-B14A-E9E91C7B222C}" type="pres">
      <dgm:prSet presAssocID="{D5F6B377-DD3E-4DE1-9E43-9AA140A74198}" presName="childText" presStyleLbl="conFgAcc1" presStyleIdx="2" presStyleCnt="4">
        <dgm:presLayoutVars>
          <dgm:bulletEnabled val="1"/>
        </dgm:presLayoutVars>
      </dgm:prSet>
      <dgm:spPr/>
      <dgm:t>
        <a:bodyPr/>
        <a:lstStyle/>
        <a:p>
          <a:endParaRPr lang="en-US"/>
        </a:p>
      </dgm:t>
    </dgm:pt>
    <dgm:pt modelId="{7FD77F3E-5411-4AF7-AC92-1CFDC3C4FE46}" type="pres">
      <dgm:prSet presAssocID="{017E7C2F-47B0-423D-967C-4DBF8BD8E3C6}" presName="spaceBetweenRectangles" presStyleCnt="0"/>
      <dgm:spPr/>
      <dgm:t>
        <a:bodyPr/>
        <a:lstStyle/>
        <a:p>
          <a:endParaRPr lang="en-US"/>
        </a:p>
      </dgm:t>
    </dgm:pt>
    <dgm:pt modelId="{8421DE1E-A830-472D-B2B5-547C0F1F1E1A}" type="pres">
      <dgm:prSet presAssocID="{BAE24DDF-2B6F-4026-AC07-8271ABDC0267}" presName="parentLin" presStyleCnt="0"/>
      <dgm:spPr/>
      <dgm:t>
        <a:bodyPr/>
        <a:lstStyle/>
        <a:p>
          <a:endParaRPr lang="en-US"/>
        </a:p>
      </dgm:t>
    </dgm:pt>
    <dgm:pt modelId="{0C0FE766-0FA9-43A8-B534-8FA4212BFAB9}" type="pres">
      <dgm:prSet presAssocID="{BAE24DDF-2B6F-4026-AC07-8271ABDC0267}" presName="parentLeftMargin" presStyleLbl="node1" presStyleIdx="2" presStyleCnt="4"/>
      <dgm:spPr/>
      <dgm:t>
        <a:bodyPr/>
        <a:lstStyle/>
        <a:p>
          <a:endParaRPr lang="zh-CN" altLang="en-US"/>
        </a:p>
      </dgm:t>
    </dgm:pt>
    <dgm:pt modelId="{1F28A57F-B0F7-4391-8AF1-9338912A82F2}" type="pres">
      <dgm:prSet presAssocID="{BAE24DDF-2B6F-4026-AC07-8271ABDC0267}" presName="parentText" presStyleLbl="node1" presStyleIdx="3" presStyleCnt="4">
        <dgm:presLayoutVars>
          <dgm:chMax val="0"/>
          <dgm:bulletEnabled val="1"/>
        </dgm:presLayoutVars>
      </dgm:prSet>
      <dgm:spPr/>
      <dgm:t>
        <a:bodyPr/>
        <a:lstStyle/>
        <a:p>
          <a:endParaRPr lang="zh-CN" altLang="en-US"/>
        </a:p>
      </dgm:t>
    </dgm:pt>
    <dgm:pt modelId="{BD02FB71-E69D-44E8-932C-9F6ADAB7197F}" type="pres">
      <dgm:prSet presAssocID="{BAE24DDF-2B6F-4026-AC07-8271ABDC0267}" presName="negativeSpace" presStyleCnt="0"/>
      <dgm:spPr/>
      <dgm:t>
        <a:bodyPr/>
        <a:lstStyle/>
        <a:p>
          <a:endParaRPr lang="en-US"/>
        </a:p>
      </dgm:t>
    </dgm:pt>
    <dgm:pt modelId="{648B5201-86B2-45C7-8095-50E043134F70}" type="pres">
      <dgm:prSet presAssocID="{BAE24DDF-2B6F-4026-AC07-8271ABDC0267}" presName="childText" presStyleLbl="conFgAcc1" presStyleIdx="3" presStyleCnt="4">
        <dgm:presLayoutVars>
          <dgm:bulletEnabled val="1"/>
        </dgm:presLayoutVars>
      </dgm:prSet>
      <dgm:spPr/>
      <dgm:t>
        <a:bodyPr/>
        <a:lstStyle/>
        <a:p>
          <a:endParaRPr lang="zh-CN" altLang="en-US"/>
        </a:p>
      </dgm:t>
    </dgm:pt>
  </dgm:ptLst>
  <dgm:cxnLst>
    <dgm:cxn modelId="{074C8143-1359-4B4D-846B-D0E1A9EB5A66}" type="presOf" srcId="{211A855A-CD1C-4A17-9E04-CF4B0D9CD26D}" destId="{844EBEF0-2220-4E51-B14A-E9E91C7B222C}" srcOrd="0" destOrd="0" presId="urn:microsoft.com/office/officeart/2005/8/layout/list1"/>
    <dgm:cxn modelId="{E7E6E2C7-B663-4A17-A078-893B8A352DA2}" srcId="{BAE24DDF-2B6F-4026-AC07-8271ABDC0267}" destId="{B9ED2FB8-94FD-417E-8B64-E266172A59E7}" srcOrd="0" destOrd="0" parTransId="{FBAE0341-2BD6-46FB-B61B-C5866725F3B7}" sibTransId="{5156FDB9-1B0E-4388-977F-63BAB535EA8A}"/>
    <dgm:cxn modelId="{34C691B0-E7E8-4737-834C-D7DA90740BF7}" srcId="{DEC486F2-AB90-4241-BCCA-DE1ED88C25AB}" destId="{F7D51BA4-C05C-4346-A115-038DF22FE6C2}" srcOrd="0" destOrd="0" parTransId="{2C834CC8-BB8E-48B4-A5DC-616493C86D21}" sibTransId="{816FCC98-CFE8-4628-83CC-72B441C871DC}"/>
    <dgm:cxn modelId="{33FB92B2-473C-4492-9542-8DE530D25415}" type="presOf" srcId="{4AB2881D-E498-4E6B-A254-2282119E047A}" destId="{D65C2295-61C0-492C-B437-7C5E93BBBB78}" srcOrd="1" destOrd="0" presId="urn:microsoft.com/office/officeart/2005/8/layout/list1"/>
    <dgm:cxn modelId="{DBD858CF-D8D0-4C71-8BE5-7FE277FFE508}" srcId="{DEC486F2-AB90-4241-BCCA-DE1ED88C25AB}" destId="{128678EF-F749-41BC-B7EC-C8BA4DD382E7}" srcOrd="2" destOrd="0" parTransId="{072280FF-D23D-4820-89E0-1CB6B334ACEF}" sibTransId="{BD82C938-9B51-4FA1-B52E-70093DEFA50A}"/>
    <dgm:cxn modelId="{7E9D12C5-F04D-4D81-945B-2464F0C28785}" srcId="{48FA939E-7D77-469B-B267-0564425CBA30}" destId="{D5F6B377-DD3E-4DE1-9E43-9AA140A74198}" srcOrd="2" destOrd="0" parTransId="{D41368B3-E3F4-4245-9842-ABE9D2154C44}" sibTransId="{017E7C2F-47B0-423D-967C-4DBF8BD8E3C6}"/>
    <dgm:cxn modelId="{5658B8CB-C7D1-4CB3-BAF0-394E8C41F62B}" srcId="{48FA939E-7D77-469B-B267-0564425CBA30}" destId="{BAE24DDF-2B6F-4026-AC07-8271ABDC0267}" srcOrd="3" destOrd="0" parTransId="{608D0DF5-350C-4244-A41D-6DAC25FF06B6}" sibTransId="{AA842601-1F00-4EAF-A400-79E6C09943EC}"/>
    <dgm:cxn modelId="{D105F3E2-6E68-48B7-ABAC-803926D49B5D}" type="presOf" srcId="{48FA939E-7D77-469B-B267-0564425CBA30}" destId="{BCD2A019-8E77-4F1F-96AE-DDE1E691EE85}" srcOrd="0" destOrd="0" presId="urn:microsoft.com/office/officeart/2005/8/layout/list1"/>
    <dgm:cxn modelId="{5CBB4568-EC97-4986-AD2B-BC794AD7A65A}" type="presOf" srcId="{D5F6B377-DD3E-4DE1-9E43-9AA140A74198}" destId="{6178F26E-E46C-415E-98C3-649E0DE3AA18}" srcOrd="1" destOrd="0" presId="urn:microsoft.com/office/officeart/2005/8/layout/list1"/>
    <dgm:cxn modelId="{DB288DF0-45FB-4A4B-8317-AFF56D460C71}" srcId="{48FA939E-7D77-469B-B267-0564425CBA30}" destId="{4AB2881D-E498-4E6B-A254-2282119E047A}" srcOrd="0" destOrd="0" parTransId="{99181840-9C4F-4A95-B8BA-1EDBB82DC37D}" sibTransId="{BC17B0D7-F5EB-402B-8C27-5623FA187988}"/>
    <dgm:cxn modelId="{F6E2FFF4-157F-4B35-9092-F4EECC5FA75B}" type="presOf" srcId="{BA7F611E-BB67-445C-9599-2C1FA8C9B1BE}" destId="{528490EF-E69F-45A2-9573-338E33EA44A4}" srcOrd="0" destOrd="1" presId="urn:microsoft.com/office/officeart/2005/8/layout/list1"/>
    <dgm:cxn modelId="{FDDD5A89-BDE3-4B0E-AF20-1E2E03350475}" type="presOf" srcId="{BAE24DDF-2B6F-4026-AC07-8271ABDC0267}" destId="{0C0FE766-0FA9-43A8-B534-8FA4212BFAB9}" srcOrd="0" destOrd="0" presId="urn:microsoft.com/office/officeart/2005/8/layout/list1"/>
    <dgm:cxn modelId="{83850772-C05A-4FAE-BB99-C5945BEF79CD}" srcId="{4AB2881D-E498-4E6B-A254-2282119E047A}" destId="{65D2239B-C7AE-4AFF-B163-F2EACF4F2D41}" srcOrd="0" destOrd="0" parTransId="{41416B2C-5188-403A-879A-84A170362FCD}" sibTransId="{D21E2E13-57A2-4224-BDD5-B2B9271D361A}"/>
    <dgm:cxn modelId="{E576FBF8-DC34-4E72-BDEC-E4A7DA49F5F3}" type="presOf" srcId="{DEC486F2-AB90-4241-BCCA-DE1ED88C25AB}" destId="{B39037C3-1D2B-41E6-9D9F-DA414DDCDDFA}" srcOrd="0" destOrd="0" presId="urn:microsoft.com/office/officeart/2005/8/layout/list1"/>
    <dgm:cxn modelId="{3F287DC5-1DEC-46AA-9925-7C00887CE03A}" type="presOf" srcId="{BAE24DDF-2B6F-4026-AC07-8271ABDC0267}" destId="{1F28A57F-B0F7-4391-8AF1-9338912A82F2}" srcOrd="1" destOrd="0" presId="urn:microsoft.com/office/officeart/2005/8/layout/list1"/>
    <dgm:cxn modelId="{3C50BC62-E92A-479C-AB00-238C43FC9A22}" type="presOf" srcId="{B9ED2FB8-94FD-417E-8B64-E266172A59E7}" destId="{648B5201-86B2-45C7-8095-50E043134F70}" srcOrd="0" destOrd="0" presId="urn:microsoft.com/office/officeart/2005/8/layout/list1"/>
    <dgm:cxn modelId="{9B258118-7AEF-4C9F-BB45-163BCF5E7229}" type="presOf" srcId="{4AB2881D-E498-4E6B-A254-2282119E047A}" destId="{28BE492B-D46D-497D-8DA4-5E2F1D3D4599}" srcOrd="0" destOrd="0" presId="urn:microsoft.com/office/officeart/2005/8/layout/list1"/>
    <dgm:cxn modelId="{138C0132-E0E9-4BA6-89E4-B67840C8CD34}" type="presOf" srcId="{6DBBD087-9CB7-4898-B997-C2C1745AC05C}" destId="{844EBEF0-2220-4E51-B14A-E9E91C7B222C}" srcOrd="0" destOrd="1" presId="urn:microsoft.com/office/officeart/2005/8/layout/list1"/>
    <dgm:cxn modelId="{93323E48-3C57-4C16-A502-CFDC881579E0}" srcId="{D5F6B377-DD3E-4DE1-9E43-9AA140A74198}" destId="{211A855A-CD1C-4A17-9E04-CF4B0D9CD26D}" srcOrd="0" destOrd="0" parTransId="{6E3CE39F-A30D-418B-B1E8-ADBAA32E4BEA}" sibTransId="{C14A8DF1-2031-4088-8422-F0A01DE14BFC}"/>
    <dgm:cxn modelId="{7A3BDE0B-970B-4262-8223-97778BEA4ED7}" srcId="{4AB2881D-E498-4E6B-A254-2282119E047A}" destId="{5F8CA9FC-A693-4E11-A916-4907E4D69A07}" srcOrd="1" destOrd="0" parTransId="{F01761E3-D874-4265-981A-137E43714CF6}" sibTransId="{1518DBAF-B150-4EB8-ADB1-D6668DBAD8A2}"/>
    <dgm:cxn modelId="{9B96B62D-5CA7-413B-BF78-FE2EE6731D12}" type="presOf" srcId="{D5F6B377-DD3E-4DE1-9E43-9AA140A74198}" destId="{0A765C88-2713-40CF-8113-CD68C1C99E08}" srcOrd="0" destOrd="0" presId="urn:microsoft.com/office/officeart/2005/8/layout/list1"/>
    <dgm:cxn modelId="{3553CC23-59AC-4537-A32E-1C42EFD8F9C0}" srcId="{D5F6B377-DD3E-4DE1-9E43-9AA140A74198}" destId="{6DBBD087-9CB7-4898-B997-C2C1745AC05C}" srcOrd="1" destOrd="0" parTransId="{5CA9000E-5FED-4A30-8E0F-325CD53DFF75}" sibTransId="{0238E2C9-228F-4977-A064-C7D5078D524D}"/>
    <dgm:cxn modelId="{4B8AD535-EB3C-4305-A556-AE16A18DF77E}" type="presOf" srcId="{128678EF-F749-41BC-B7EC-C8BA4DD382E7}" destId="{528490EF-E69F-45A2-9573-338E33EA44A4}" srcOrd="0" destOrd="2" presId="urn:microsoft.com/office/officeart/2005/8/layout/list1"/>
    <dgm:cxn modelId="{B5C47612-011C-457D-82A0-1523DB5683B1}" srcId="{DEC486F2-AB90-4241-BCCA-DE1ED88C25AB}" destId="{BA7F611E-BB67-445C-9599-2C1FA8C9B1BE}" srcOrd="1" destOrd="0" parTransId="{CC899A7A-D6FE-40E4-8D0A-E81FD1DD3166}" sibTransId="{3739977A-7EE8-4F4F-BD66-7AEEA09B2C05}"/>
    <dgm:cxn modelId="{506CCE9C-F3F7-4352-BDCD-558B3BCF6E49}" type="presOf" srcId="{5F8CA9FC-A693-4E11-A916-4907E4D69A07}" destId="{F0C98572-EAAF-4522-9F2C-49E24D252434}" srcOrd="0" destOrd="1" presId="urn:microsoft.com/office/officeart/2005/8/layout/list1"/>
    <dgm:cxn modelId="{BD2669E9-27BC-4156-A29E-E2FB625AD2F4}" srcId="{48FA939E-7D77-469B-B267-0564425CBA30}" destId="{DEC486F2-AB90-4241-BCCA-DE1ED88C25AB}" srcOrd="1" destOrd="0" parTransId="{5288C6D3-5E23-4F50-8B0B-C03F3800D5BE}" sibTransId="{EF3AD701-70DD-4F4A-970F-7A884E67A15E}"/>
    <dgm:cxn modelId="{E9D2EAD5-460D-43DD-A363-1E763083DF4C}" type="presOf" srcId="{DEC486F2-AB90-4241-BCCA-DE1ED88C25AB}" destId="{F9CAE7C1-BF40-4295-9B73-5E28758D5CA4}" srcOrd="1" destOrd="0" presId="urn:microsoft.com/office/officeart/2005/8/layout/list1"/>
    <dgm:cxn modelId="{0F0EDF92-6533-418A-81C8-ED7F7D1191C6}" type="presOf" srcId="{F7D51BA4-C05C-4346-A115-038DF22FE6C2}" destId="{528490EF-E69F-45A2-9573-338E33EA44A4}" srcOrd="0" destOrd="0" presId="urn:microsoft.com/office/officeart/2005/8/layout/list1"/>
    <dgm:cxn modelId="{DE18DB45-10AC-42C7-80B9-115089C8ECD3}" type="presOf" srcId="{65D2239B-C7AE-4AFF-B163-F2EACF4F2D41}" destId="{F0C98572-EAAF-4522-9F2C-49E24D252434}" srcOrd="0" destOrd="0" presId="urn:microsoft.com/office/officeart/2005/8/layout/list1"/>
    <dgm:cxn modelId="{E9819BC8-48EB-440A-8ADB-01BADB4B241A}" type="presParOf" srcId="{BCD2A019-8E77-4F1F-96AE-DDE1E691EE85}" destId="{E616EDB8-30D9-44EE-A8AD-6CC25DABA4D5}" srcOrd="0" destOrd="0" presId="urn:microsoft.com/office/officeart/2005/8/layout/list1"/>
    <dgm:cxn modelId="{5966E79A-1D71-4143-BDE7-47C2DE391543}" type="presParOf" srcId="{E616EDB8-30D9-44EE-A8AD-6CC25DABA4D5}" destId="{28BE492B-D46D-497D-8DA4-5E2F1D3D4599}" srcOrd="0" destOrd="0" presId="urn:microsoft.com/office/officeart/2005/8/layout/list1"/>
    <dgm:cxn modelId="{B2617D51-368C-45CA-A550-051D11CDE407}" type="presParOf" srcId="{E616EDB8-30D9-44EE-A8AD-6CC25DABA4D5}" destId="{D65C2295-61C0-492C-B437-7C5E93BBBB78}" srcOrd="1" destOrd="0" presId="urn:microsoft.com/office/officeart/2005/8/layout/list1"/>
    <dgm:cxn modelId="{BFF31859-25F7-4F0E-924B-2EF0503F0945}" type="presParOf" srcId="{BCD2A019-8E77-4F1F-96AE-DDE1E691EE85}" destId="{A38AF878-C4FD-4519-BA93-3F1869BD3D47}" srcOrd="1" destOrd="0" presId="urn:microsoft.com/office/officeart/2005/8/layout/list1"/>
    <dgm:cxn modelId="{5082CFC1-AE57-408D-9C9F-75BB1452FAD5}" type="presParOf" srcId="{BCD2A019-8E77-4F1F-96AE-DDE1E691EE85}" destId="{F0C98572-EAAF-4522-9F2C-49E24D252434}" srcOrd="2" destOrd="0" presId="urn:microsoft.com/office/officeart/2005/8/layout/list1"/>
    <dgm:cxn modelId="{59B864C1-F676-4206-8E97-F1807B8EE1BD}" type="presParOf" srcId="{BCD2A019-8E77-4F1F-96AE-DDE1E691EE85}" destId="{B7A079C9-F837-4F67-B2ED-91B632E2798C}" srcOrd="3" destOrd="0" presId="urn:microsoft.com/office/officeart/2005/8/layout/list1"/>
    <dgm:cxn modelId="{948ED468-FF86-43AE-984C-9B9D9E0EB0E3}" type="presParOf" srcId="{BCD2A019-8E77-4F1F-96AE-DDE1E691EE85}" destId="{091253AF-64B6-476A-80F4-B12635DCDF7E}" srcOrd="4" destOrd="0" presId="urn:microsoft.com/office/officeart/2005/8/layout/list1"/>
    <dgm:cxn modelId="{A57AC6DF-B87A-4E96-8308-733F83358E02}" type="presParOf" srcId="{091253AF-64B6-476A-80F4-B12635DCDF7E}" destId="{B39037C3-1D2B-41E6-9D9F-DA414DDCDDFA}" srcOrd="0" destOrd="0" presId="urn:microsoft.com/office/officeart/2005/8/layout/list1"/>
    <dgm:cxn modelId="{B311F373-945C-430C-864D-A45F78F8A927}" type="presParOf" srcId="{091253AF-64B6-476A-80F4-B12635DCDF7E}" destId="{F9CAE7C1-BF40-4295-9B73-5E28758D5CA4}" srcOrd="1" destOrd="0" presId="urn:microsoft.com/office/officeart/2005/8/layout/list1"/>
    <dgm:cxn modelId="{B26F5D09-6A3A-4AF1-A456-3F2ED3EE8ADD}" type="presParOf" srcId="{BCD2A019-8E77-4F1F-96AE-DDE1E691EE85}" destId="{15B6129D-34C2-40F5-9EA0-049721C10F8A}" srcOrd="5" destOrd="0" presId="urn:microsoft.com/office/officeart/2005/8/layout/list1"/>
    <dgm:cxn modelId="{D35B174C-0549-48E4-AFAF-9BDB52CB7B1D}" type="presParOf" srcId="{BCD2A019-8E77-4F1F-96AE-DDE1E691EE85}" destId="{528490EF-E69F-45A2-9573-338E33EA44A4}" srcOrd="6" destOrd="0" presId="urn:microsoft.com/office/officeart/2005/8/layout/list1"/>
    <dgm:cxn modelId="{30DF30A3-AF80-432B-AC36-4B86CA3BB588}" type="presParOf" srcId="{BCD2A019-8E77-4F1F-96AE-DDE1E691EE85}" destId="{1DD696F0-9B82-4714-875D-832FE161382C}" srcOrd="7" destOrd="0" presId="urn:microsoft.com/office/officeart/2005/8/layout/list1"/>
    <dgm:cxn modelId="{BDA9B2AC-92C8-408B-B0E4-3BB9DCC70A30}" type="presParOf" srcId="{BCD2A019-8E77-4F1F-96AE-DDE1E691EE85}" destId="{F29DCE7A-3C2E-4D86-AB5C-D27B8B635C31}" srcOrd="8" destOrd="0" presId="urn:microsoft.com/office/officeart/2005/8/layout/list1"/>
    <dgm:cxn modelId="{10181793-E224-402A-BBDB-BF3842811DEE}" type="presParOf" srcId="{F29DCE7A-3C2E-4D86-AB5C-D27B8B635C31}" destId="{0A765C88-2713-40CF-8113-CD68C1C99E08}" srcOrd="0" destOrd="0" presId="urn:microsoft.com/office/officeart/2005/8/layout/list1"/>
    <dgm:cxn modelId="{E5A8B33C-5EF5-4FB6-B16F-60263A9BA083}" type="presParOf" srcId="{F29DCE7A-3C2E-4D86-AB5C-D27B8B635C31}" destId="{6178F26E-E46C-415E-98C3-649E0DE3AA18}" srcOrd="1" destOrd="0" presId="urn:microsoft.com/office/officeart/2005/8/layout/list1"/>
    <dgm:cxn modelId="{220F901D-C9B6-4E61-B3D5-73D29E0B6123}" type="presParOf" srcId="{BCD2A019-8E77-4F1F-96AE-DDE1E691EE85}" destId="{07F4B400-0A0A-4213-99C2-E9AE5339EF6B}" srcOrd="9" destOrd="0" presId="urn:microsoft.com/office/officeart/2005/8/layout/list1"/>
    <dgm:cxn modelId="{3567213B-E3DC-4E52-8C79-8E9F76CF2C85}" type="presParOf" srcId="{BCD2A019-8E77-4F1F-96AE-DDE1E691EE85}" destId="{844EBEF0-2220-4E51-B14A-E9E91C7B222C}" srcOrd="10" destOrd="0" presId="urn:microsoft.com/office/officeart/2005/8/layout/list1"/>
    <dgm:cxn modelId="{D92C99B8-8561-4FC1-BDA8-173B4F595EEA}" type="presParOf" srcId="{BCD2A019-8E77-4F1F-96AE-DDE1E691EE85}" destId="{7FD77F3E-5411-4AF7-AC92-1CFDC3C4FE46}" srcOrd="11" destOrd="0" presId="urn:microsoft.com/office/officeart/2005/8/layout/list1"/>
    <dgm:cxn modelId="{584F0B98-AAB3-4E5E-9090-77128C3B0200}" type="presParOf" srcId="{BCD2A019-8E77-4F1F-96AE-DDE1E691EE85}" destId="{8421DE1E-A830-472D-B2B5-547C0F1F1E1A}" srcOrd="12" destOrd="0" presId="urn:microsoft.com/office/officeart/2005/8/layout/list1"/>
    <dgm:cxn modelId="{5801E5B5-FCB1-45D5-BCBD-5B8319D09443}" type="presParOf" srcId="{8421DE1E-A830-472D-B2B5-547C0F1F1E1A}" destId="{0C0FE766-0FA9-43A8-B534-8FA4212BFAB9}" srcOrd="0" destOrd="0" presId="urn:microsoft.com/office/officeart/2005/8/layout/list1"/>
    <dgm:cxn modelId="{D53E1EAF-93E8-4B74-A461-B032E79B2021}" type="presParOf" srcId="{8421DE1E-A830-472D-B2B5-547C0F1F1E1A}" destId="{1F28A57F-B0F7-4391-8AF1-9338912A82F2}" srcOrd="1" destOrd="0" presId="urn:microsoft.com/office/officeart/2005/8/layout/list1"/>
    <dgm:cxn modelId="{E137FC1E-CECB-4C24-90B4-9455FA308821}" type="presParOf" srcId="{BCD2A019-8E77-4F1F-96AE-DDE1E691EE85}" destId="{BD02FB71-E69D-44E8-932C-9F6ADAB7197F}" srcOrd="13" destOrd="0" presId="urn:microsoft.com/office/officeart/2005/8/layout/list1"/>
    <dgm:cxn modelId="{5BEA9DC8-530B-4266-A4C6-E4F17BB0B780}" type="presParOf" srcId="{BCD2A019-8E77-4F1F-96AE-DDE1E691EE85}" destId="{648B5201-86B2-45C7-8095-50E043134F70}"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8FA939E-7D77-469B-B267-0564425CBA30}" type="doc">
      <dgm:prSet loTypeId="urn:microsoft.com/office/officeart/2005/8/layout/list1" loCatId="list" qsTypeId="urn:microsoft.com/office/officeart/2005/8/quickstyle/simple1" qsCatId="simple" csTypeId="urn:microsoft.com/office/officeart/2005/8/colors/accent2_5" csCatId="accent2" phldr="1"/>
      <dgm:spPr/>
      <dgm:t>
        <a:bodyPr/>
        <a:lstStyle/>
        <a:p>
          <a:endParaRPr lang="zh-CN" altLang="en-US"/>
        </a:p>
      </dgm:t>
    </dgm:pt>
    <dgm:pt modelId="{4AB2881D-E498-4E6B-A254-2282119E047A}">
      <dgm:prSet phldrT="[文本]" custT="1"/>
      <dgm:spPr/>
      <dgm:t>
        <a:bodyPr/>
        <a:lstStyle/>
        <a:p>
          <a:r>
            <a:rPr lang="zh-CN" altLang="en-US" sz="2000" dirty="0" smtClean="0">
              <a:latin typeface="微软雅黑" pitchFamily="34" charset="-122"/>
              <a:ea typeface="微软雅黑" pitchFamily="34" charset="-122"/>
            </a:rPr>
            <a:t>改善系统健壮性</a:t>
          </a:r>
          <a:endParaRPr lang="zh-CN" altLang="en-US" sz="2000" dirty="0">
            <a:latin typeface="微软雅黑" pitchFamily="34" charset="-122"/>
            <a:ea typeface="微软雅黑" pitchFamily="34" charset="-122"/>
          </a:endParaRPr>
        </a:p>
      </dgm:t>
    </dgm:pt>
    <dgm:pt modelId="{99181840-9C4F-4A95-B8BA-1EDBB82DC37D}" type="parTrans" cxnId="{DB288DF0-45FB-4A4B-8317-AFF56D460C71}">
      <dgm:prSet/>
      <dgm:spPr/>
      <dgm:t>
        <a:bodyPr/>
        <a:lstStyle/>
        <a:p>
          <a:endParaRPr lang="zh-CN" altLang="en-US">
            <a:latin typeface="微软雅黑" pitchFamily="34" charset="-122"/>
            <a:ea typeface="微软雅黑" pitchFamily="34" charset="-122"/>
          </a:endParaRPr>
        </a:p>
      </dgm:t>
    </dgm:pt>
    <dgm:pt modelId="{BC17B0D7-F5EB-402B-8C27-5623FA187988}" type="sibTrans" cxnId="{DB288DF0-45FB-4A4B-8317-AFF56D460C71}">
      <dgm:prSet/>
      <dgm:spPr/>
      <dgm:t>
        <a:bodyPr/>
        <a:lstStyle/>
        <a:p>
          <a:endParaRPr lang="zh-CN" altLang="en-US">
            <a:latin typeface="微软雅黑" pitchFamily="34" charset="-122"/>
            <a:ea typeface="微软雅黑" pitchFamily="34" charset="-122"/>
          </a:endParaRPr>
        </a:p>
      </dgm:t>
    </dgm:pt>
    <dgm:pt modelId="{3AE3E6AB-D68D-49F3-B591-96908D6D03CD}">
      <dgm:prSet phldrT="[文本]" custT="1"/>
      <dgm:spPr/>
      <dgm:t>
        <a:bodyPr/>
        <a:lstStyle/>
        <a:p>
          <a:r>
            <a:rPr lang="zh-CN" altLang="en-US" sz="2000" dirty="0" smtClean="0">
              <a:latin typeface="微软雅黑" pitchFamily="34" charset="-122"/>
              <a:ea typeface="微软雅黑" pitchFamily="34" charset="-122"/>
            </a:rPr>
            <a:t>提升数据管理质量</a:t>
          </a:r>
          <a:endParaRPr lang="zh-CN" altLang="en-US" sz="2000" dirty="0">
            <a:latin typeface="微软雅黑" pitchFamily="34" charset="-122"/>
            <a:ea typeface="微软雅黑" pitchFamily="34" charset="-122"/>
          </a:endParaRPr>
        </a:p>
      </dgm:t>
    </dgm:pt>
    <dgm:pt modelId="{0555DBF8-E12A-4395-82C2-B01A8D93CF7D}" type="parTrans" cxnId="{A66E74F2-E40B-480E-A3B1-AA4708CF46D8}">
      <dgm:prSet/>
      <dgm:spPr/>
      <dgm:t>
        <a:bodyPr/>
        <a:lstStyle/>
        <a:p>
          <a:endParaRPr lang="zh-CN" altLang="en-US">
            <a:latin typeface="微软雅黑" pitchFamily="34" charset="-122"/>
            <a:ea typeface="微软雅黑" pitchFamily="34" charset="-122"/>
          </a:endParaRPr>
        </a:p>
      </dgm:t>
    </dgm:pt>
    <dgm:pt modelId="{DE4F31E5-217B-4DAC-A33A-A65739F97944}" type="sibTrans" cxnId="{A66E74F2-E40B-480E-A3B1-AA4708CF46D8}">
      <dgm:prSet/>
      <dgm:spPr/>
      <dgm:t>
        <a:bodyPr/>
        <a:lstStyle/>
        <a:p>
          <a:endParaRPr lang="zh-CN" altLang="en-US">
            <a:latin typeface="微软雅黑" pitchFamily="34" charset="-122"/>
            <a:ea typeface="微软雅黑" pitchFamily="34" charset="-122"/>
          </a:endParaRPr>
        </a:p>
      </dgm:t>
    </dgm:pt>
    <dgm:pt modelId="{65D2239B-C7AE-4AFF-B163-F2EACF4F2D41}">
      <dgm:prSet phldrT="[文本]" custT="1"/>
      <dgm:spPr/>
      <dgm:t>
        <a:bodyPr/>
        <a:lstStyle/>
        <a:p>
          <a:r>
            <a:rPr lang="zh-CN" altLang="en-US" sz="1600" dirty="0" smtClean="0">
              <a:latin typeface="微软雅黑" pitchFamily="34" charset="-122"/>
              <a:ea typeface="微软雅黑" pitchFamily="34" charset="-122"/>
            </a:rPr>
            <a:t>解决</a:t>
          </a:r>
          <a:r>
            <a:rPr lang="en-US" altLang="zh-CN" sz="1600" dirty="0" smtClean="0">
              <a:latin typeface="微软雅黑" pitchFamily="34" charset="-122"/>
              <a:ea typeface="微软雅黑" pitchFamily="34" charset="-122"/>
            </a:rPr>
            <a:t>FTP</a:t>
          </a:r>
          <a:r>
            <a:rPr lang="zh-CN" altLang="en-US" sz="1600" dirty="0" smtClean="0">
              <a:latin typeface="微软雅黑" pitchFamily="34" charset="-122"/>
              <a:ea typeface="微软雅黑" pitchFamily="34" charset="-122"/>
            </a:rPr>
            <a:t>常见故障</a:t>
          </a:r>
          <a:endParaRPr lang="zh-CN" altLang="en-US" sz="1600" dirty="0">
            <a:latin typeface="微软雅黑" pitchFamily="34" charset="-122"/>
            <a:ea typeface="微软雅黑" pitchFamily="34" charset="-122"/>
          </a:endParaRPr>
        </a:p>
      </dgm:t>
    </dgm:pt>
    <dgm:pt modelId="{41416B2C-5188-403A-879A-84A170362FCD}" type="parTrans" cxnId="{83850772-C05A-4FAE-BB99-C5945BEF79CD}">
      <dgm:prSet/>
      <dgm:spPr/>
      <dgm:t>
        <a:bodyPr/>
        <a:lstStyle/>
        <a:p>
          <a:endParaRPr lang="zh-CN" altLang="en-US">
            <a:latin typeface="微软雅黑" pitchFamily="34" charset="-122"/>
            <a:ea typeface="微软雅黑" pitchFamily="34" charset="-122"/>
          </a:endParaRPr>
        </a:p>
      </dgm:t>
    </dgm:pt>
    <dgm:pt modelId="{D21E2E13-57A2-4224-BDD5-B2B9271D361A}" type="sibTrans" cxnId="{83850772-C05A-4FAE-BB99-C5945BEF79CD}">
      <dgm:prSet/>
      <dgm:spPr/>
      <dgm:t>
        <a:bodyPr/>
        <a:lstStyle/>
        <a:p>
          <a:endParaRPr lang="zh-CN" altLang="en-US">
            <a:latin typeface="微软雅黑" pitchFamily="34" charset="-122"/>
            <a:ea typeface="微软雅黑" pitchFamily="34" charset="-122"/>
          </a:endParaRPr>
        </a:p>
      </dgm:t>
    </dgm:pt>
    <dgm:pt modelId="{D464A7CD-5EB8-45D0-BC91-28B17CFDCD83}">
      <dgm:prSet phldrT="[文本]" custT="1"/>
      <dgm:spPr/>
      <dgm:t>
        <a:bodyPr/>
        <a:lstStyle/>
        <a:p>
          <a:r>
            <a:rPr lang="zh-CN" altLang="en-US" sz="1600" dirty="0" smtClean="0">
              <a:latin typeface="微软雅黑" pitchFamily="34" charset="-122"/>
              <a:ea typeface="微软雅黑" pitchFamily="34" charset="-122"/>
            </a:rPr>
            <a:t>加载前后记录数收集</a:t>
          </a: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有效的监控和管理数据</a:t>
          </a:r>
          <a:endParaRPr lang="zh-CN" altLang="en-US" sz="1600" dirty="0">
            <a:latin typeface="微软雅黑" pitchFamily="34" charset="-122"/>
            <a:ea typeface="微软雅黑" pitchFamily="34" charset="-122"/>
          </a:endParaRPr>
        </a:p>
      </dgm:t>
    </dgm:pt>
    <dgm:pt modelId="{0CCB056B-6EC4-48CB-8683-CE5C53EF0463}" type="parTrans" cxnId="{6BDA15CA-0BA9-4721-8C5E-605266D5E17D}">
      <dgm:prSet/>
      <dgm:spPr/>
      <dgm:t>
        <a:bodyPr/>
        <a:lstStyle/>
        <a:p>
          <a:endParaRPr lang="zh-CN" altLang="en-US">
            <a:latin typeface="微软雅黑" pitchFamily="34" charset="-122"/>
            <a:ea typeface="微软雅黑" pitchFamily="34" charset="-122"/>
          </a:endParaRPr>
        </a:p>
      </dgm:t>
    </dgm:pt>
    <dgm:pt modelId="{FE8FAEE3-DE41-4F5E-AB75-4E93AE377F71}" type="sibTrans" cxnId="{6BDA15CA-0BA9-4721-8C5E-605266D5E17D}">
      <dgm:prSet/>
      <dgm:spPr/>
      <dgm:t>
        <a:bodyPr/>
        <a:lstStyle/>
        <a:p>
          <a:endParaRPr lang="zh-CN" altLang="en-US">
            <a:latin typeface="微软雅黑" pitchFamily="34" charset="-122"/>
            <a:ea typeface="微软雅黑" pitchFamily="34" charset="-122"/>
          </a:endParaRPr>
        </a:p>
      </dgm:t>
    </dgm:pt>
    <dgm:pt modelId="{7F7D478F-19DB-4B65-AD76-4301BD99B880}">
      <dgm:prSet phldrT="[文本]" custT="1"/>
      <dgm:spPr/>
      <dgm:t>
        <a:bodyPr/>
        <a:lstStyle/>
        <a:p>
          <a:r>
            <a:rPr lang="zh-CN" altLang="en-US" sz="2000" dirty="0" smtClean="0">
              <a:latin typeface="微软雅黑" pitchFamily="34" charset="-122"/>
              <a:ea typeface="微软雅黑" pitchFamily="34" charset="-122"/>
            </a:rPr>
            <a:t>建设问题知识库</a:t>
          </a:r>
          <a:endParaRPr lang="zh-CN" altLang="en-US" sz="2000" dirty="0">
            <a:latin typeface="微软雅黑" pitchFamily="34" charset="-122"/>
            <a:ea typeface="微软雅黑" pitchFamily="34" charset="-122"/>
          </a:endParaRPr>
        </a:p>
      </dgm:t>
    </dgm:pt>
    <dgm:pt modelId="{5058044E-80DC-478B-9535-41408FC29E1D}" type="parTrans" cxnId="{A5E0A945-99D5-436B-8D3E-E484EADF020A}">
      <dgm:prSet/>
      <dgm:spPr/>
      <dgm:t>
        <a:bodyPr/>
        <a:lstStyle/>
        <a:p>
          <a:endParaRPr lang="en-US"/>
        </a:p>
      </dgm:t>
    </dgm:pt>
    <dgm:pt modelId="{74AB2BB7-297E-4B26-AEA1-CD914E047BF1}" type="sibTrans" cxnId="{A5E0A945-99D5-436B-8D3E-E484EADF020A}">
      <dgm:prSet/>
      <dgm:spPr/>
      <dgm:t>
        <a:bodyPr/>
        <a:lstStyle/>
        <a:p>
          <a:endParaRPr lang="en-US"/>
        </a:p>
      </dgm:t>
    </dgm:pt>
    <dgm:pt modelId="{67DFEBC6-49DE-4DC9-A794-760C11440852}">
      <dgm:prSet phldrT="[文本]" custT="1"/>
      <dgm:spPr/>
      <dgm:t>
        <a:bodyPr/>
        <a:lstStyle/>
        <a:p>
          <a:r>
            <a:rPr lang="en-US" altLang="zh-CN" sz="1600" dirty="0" smtClean="0">
              <a:latin typeface="微软雅黑" pitchFamily="34" charset="-122"/>
              <a:ea typeface="微软雅黑" pitchFamily="34" charset="-122"/>
            </a:rPr>
            <a:t>PCA</a:t>
          </a:r>
          <a:r>
            <a:rPr lang="zh-CN" altLang="en-US" sz="1600" dirty="0" smtClean="0">
              <a:latin typeface="微软雅黑" pitchFamily="34" charset="-122"/>
              <a:ea typeface="微软雅黑" pitchFamily="34" charset="-122"/>
            </a:rPr>
            <a:t>异常处理模块优化</a:t>
          </a:r>
          <a:endParaRPr lang="zh-CN" altLang="en-US" sz="1600" dirty="0">
            <a:latin typeface="微软雅黑" pitchFamily="34" charset="-122"/>
            <a:ea typeface="微软雅黑" pitchFamily="34" charset="-122"/>
          </a:endParaRPr>
        </a:p>
      </dgm:t>
    </dgm:pt>
    <dgm:pt modelId="{41A21A43-FF60-4331-8513-98A737E06405}" type="parTrans" cxnId="{4F91F3F0-A545-40BC-9F04-7B6FC4755994}">
      <dgm:prSet/>
      <dgm:spPr/>
      <dgm:t>
        <a:bodyPr/>
        <a:lstStyle/>
        <a:p>
          <a:endParaRPr lang="en-US"/>
        </a:p>
      </dgm:t>
    </dgm:pt>
    <dgm:pt modelId="{7578F687-4C07-4B5E-A0F9-9F954DC7D913}" type="sibTrans" cxnId="{4F91F3F0-A545-40BC-9F04-7B6FC4755994}">
      <dgm:prSet/>
      <dgm:spPr/>
      <dgm:t>
        <a:bodyPr/>
        <a:lstStyle/>
        <a:p>
          <a:endParaRPr lang="en-US"/>
        </a:p>
      </dgm:t>
    </dgm:pt>
    <dgm:pt modelId="{DAA10F6E-9CA1-4C34-8BFF-D741AA699A95}">
      <dgm:prSet phldrT="[文本]" custT="1"/>
      <dgm:spPr/>
      <dgm:t>
        <a:bodyPr/>
        <a:lstStyle/>
        <a:p>
          <a:r>
            <a:rPr lang="zh-CN" altLang="en-US" sz="1600" dirty="0" smtClean="0">
              <a:latin typeface="微软雅黑" pitchFamily="34" charset="-122"/>
              <a:ea typeface="微软雅黑" pitchFamily="34" charset="-122"/>
            </a:rPr>
            <a:t>解决</a:t>
          </a:r>
          <a:r>
            <a:rPr lang="en-US" altLang="zh-CN" sz="1600" dirty="0" smtClean="0">
              <a:latin typeface="微软雅黑" pitchFamily="34" charset="-122"/>
              <a:ea typeface="微软雅黑" pitchFamily="34" charset="-122"/>
            </a:rPr>
            <a:t>EXCEL</a:t>
          </a:r>
          <a:r>
            <a:rPr lang="zh-CN" altLang="en-US" sz="1600" dirty="0" smtClean="0">
              <a:latin typeface="微软雅黑" pitchFamily="34" charset="-122"/>
              <a:ea typeface="微软雅黑" pitchFamily="34" charset="-122"/>
            </a:rPr>
            <a:t>常见故障</a:t>
          </a:r>
          <a:endParaRPr lang="zh-CN" altLang="en-US" sz="1600" dirty="0">
            <a:latin typeface="微软雅黑" pitchFamily="34" charset="-122"/>
            <a:ea typeface="微软雅黑" pitchFamily="34" charset="-122"/>
          </a:endParaRPr>
        </a:p>
      </dgm:t>
    </dgm:pt>
    <dgm:pt modelId="{98C05998-5E0B-40F1-A211-211A53F4C245}" type="parTrans" cxnId="{15CECE1C-5517-49CE-BD60-225E341812CD}">
      <dgm:prSet/>
      <dgm:spPr/>
      <dgm:t>
        <a:bodyPr/>
        <a:lstStyle/>
        <a:p>
          <a:endParaRPr lang="en-US"/>
        </a:p>
      </dgm:t>
    </dgm:pt>
    <dgm:pt modelId="{5833694A-5E69-434B-B88A-18F8BF8DE17B}" type="sibTrans" cxnId="{15CECE1C-5517-49CE-BD60-225E341812CD}">
      <dgm:prSet/>
      <dgm:spPr/>
      <dgm:t>
        <a:bodyPr/>
        <a:lstStyle/>
        <a:p>
          <a:endParaRPr lang="en-US"/>
        </a:p>
      </dgm:t>
    </dgm:pt>
    <dgm:pt modelId="{22AF19CE-BF8B-43BF-8D17-4A85E818098A}">
      <dgm:prSet phldrT="[文本]" custT="1"/>
      <dgm:spPr/>
      <dgm:t>
        <a:bodyPr/>
        <a:lstStyle/>
        <a:p>
          <a:r>
            <a:rPr lang="zh-CN" altLang="en-US" sz="1600" dirty="0" smtClean="0">
              <a:latin typeface="微软雅黑" pitchFamily="34" charset="-122"/>
              <a:ea typeface="微软雅黑" pitchFamily="34" charset="-122"/>
            </a:rPr>
            <a:t>管理隐式触发作业</a:t>
          </a:r>
          <a:endParaRPr lang="zh-CN" altLang="en-US" sz="1600" dirty="0">
            <a:latin typeface="微软雅黑" pitchFamily="34" charset="-122"/>
            <a:ea typeface="微软雅黑" pitchFamily="34" charset="-122"/>
          </a:endParaRPr>
        </a:p>
      </dgm:t>
    </dgm:pt>
    <dgm:pt modelId="{D091B04F-9DA7-4B64-993E-1462E4C0AAEB}" type="parTrans" cxnId="{7D52EFCE-5B57-42A5-AD64-494607D7DEE1}">
      <dgm:prSet/>
      <dgm:spPr/>
      <dgm:t>
        <a:bodyPr/>
        <a:lstStyle/>
        <a:p>
          <a:endParaRPr lang="en-US"/>
        </a:p>
      </dgm:t>
    </dgm:pt>
    <dgm:pt modelId="{B80CCF11-454B-45B0-B19A-6CB62CE2F520}" type="sibTrans" cxnId="{7D52EFCE-5B57-42A5-AD64-494607D7DEE1}">
      <dgm:prSet/>
      <dgm:spPr/>
      <dgm:t>
        <a:bodyPr/>
        <a:lstStyle/>
        <a:p>
          <a:endParaRPr lang="en-US"/>
        </a:p>
      </dgm:t>
    </dgm:pt>
    <dgm:pt modelId="{6D79C420-CB75-4B44-A344-88016070E9D1}">
      <dgm:prSet phldrT="[文本]" custT="1"/>
      <dgm:spPr/>
      <dgm:t>
        <a:bodyPr/>
        <a:lstStyle/>
        <a:p>
          <a:r>
            <a:rPr lang="zh-CN" altLang="en-US" sz="1600" dirty="0" smtClean="0">
              <a:latin typeface="微软雅黑" pitchFamily="34" charset="-122"/>
              <a:ea typeface="微软雅黑" pitchFamily="34" charset="-122"/>
            </a:rPr>
            <a:t>历史数据分表迁移（进行中）</a:t>
          </a:r>
          <a:endParaRPr lang="zh-CN" altLang="en-US" sz="1600" dirty="0">
            <a:latin typeface="微软雅黑" pitchFamily="34" charset="-122"/>
            <a:ea typeface="微软雅黑" pitchFamily="34" charset="-122"/>
          </a:endParaRPr>
        </a:p>
      </dgm:t>
    </dgm:pt>
    <dgm:pt modelId="{2385DB41-4030-43EF-B15D-CC22D28C2655}" type="parTrans" cxnId="{4BDE6DAC-BB71-440F-8545-D676DE449ED7}">
      <dgm:prSet/>
      <dgm:spPr/>
      <dgm:t>
        <a:bodyPr/>
        <a:lstStyle/>
        <a:p>
          <a:endParaRPr lang="en-US"/>
        </a:p>
      </dgm:t>
    </dgm:pt>
    <dgm:pt modelId="{C91F6CF4-8E4B-45BB-94AD-2CDEF157619A}" type="sibTrans" cxnId="{4BDE6DAC-BB71-440F-8545-D676DE449ED7}">
      <dgm:prSet/>
      <dgm:spPr/>
      <dgm:t>
        <a:bodyPr/>
        <a:lstStyle/>
        <a:p>
          <a:endParaRPr lang="en-US"/>
        </a:p>
      </dgm:t>
    </dgm:pt>
    <dgm:pt modelId="{D92982CC-E734-490A-98F5-C2F7650CDADC}">
      <dgm:prSet phldrT="[文本]" custT="1"/>
      <dgm:spPr/>
      <dgm:t>
        <a:bodyPr/>
        <a:lstStyle/>
        <a:p>
          <a:r>
            <a:rPr lang="zh-CN" altLang="en-US" sz="1600" dirty="0" smtClean="0">
              <a:latin typeface="微软雅黑" pitchFamily="34" charset="-122"/>
              <a:ea typeface="微软雅黑" pitchFamily="34" charset="-122"/>
            </a:rPr>
            <a:t>解决实时行情加载问题</a:t>
          </a: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取消</a:t>
          </a:r>
          <a:r>
            <a:rPr lang="en-US" altLang="zh-CN" sz="1600" dirty="0" smtClean="0">
              <a:latin typeface="微软雅黑" pitchFamily="34" charset="-122"/>
              <a:ea typeface="微软雅黑" pitchFamily="34" charset="-122"/>
            </a:rPr>
            <a:t>TPUMP</a:t>
          </a:r>
          <a:endParaRPr lang="zh-CN" altLang="en-US" sz="1600" dirty="0">
            <a:latin typeface="微软雅黑" pitchFamily="34" charset="-122"/>
            <a:ea typeface="微软雅黑" pitchFamily="34" charset="-122"/>
          </a:endParaRPr>
        </a:p>
      </dgm:t>
    </dgm:pt>
    <dgm:pt modelId="{EE85267F-DEEB-4306-8615-B4703F271674}" type="parTrans" cxnId="{34366767-B00A-4976-93B7-7BCEC238CB9F}">
      <dgm:prSet/>
      <dgm:spPr/>
      <dgm:t>
        <a:bodyPr/>
        <a:lstStyle/>
        <a:p>
          <a:endParaRPr lang="en-US"/>
        </a:p>
      </dgm:t>
    </dgm:pt>
    <dgm:pt modelId="{E8769580-9AE4-422A-898D-5AEAF0AE1F2D}" type="sibTrans" cxnId="{34366767-B00A-4976-93B7-7BCEC238CB9F}">
      <dgm:prSet/>
      <dgm:spPr/>
      <dgm:t>
        <a:bodyPr/>
        <a:lstStyle/>
        <a:p>
          <a:endParaRPr lang="en-US"/>
        </a:p>
      </dgm:t>
    </dgm:pt>
    <dgm:pt modelId="{BCD2A019-8E77-4F1F-96AE-DDE1E691EE85}" type="pres">
      <dgm:prSet presAssocID="{48FA939E-7D77-469B-B267-0564425CBA30}" presName="linear" presStyleCnt="0">
        <dgm:presLayoutVars>
          <dgm:dir/>
          <dgm:animLvl val="lvl"/>
          <dgm:resizeHandles val="exact"/>
        </dgm:presLayoutVars>
      </dgm:prSet>
      <dgm:spPr/>
      <dgm:t>
        <a:bodyPr/>
        <a:lstStyle/>
        <a:p>
          <a:endParaRPr lang="zh-CN" altLang="en-US"/>
        </a:p>
      </dgm:t>
    </dgm:pt>
    <dgm:pt modelId="{E616EDB8-30D9-44EE-A8AD-6CC25DABA4D5}" type="pres">
      <dgm:prSet presAssocID="{4AB2881D-E498-4E6B-A254-2282119E047A}" presName="parentLin" presStyleCnt="0"/>
      <dgm:spPr/>
    </dgm:pt>
    <dgm:pt modelId="{28BE492B-D46D-497D-8DA4-5E2F1D3D4599}" type="pres">
      <dgm:prSet presAssocID="{4AB2881D-E498-4E6B-A254-2282119E047A}" presName="parentLeftMargin" presStyleLbl="node1" presStyleIdx="0" presStyleCnt="3"/>
      <dgm:spPr/>
      <dgm:t>
        <a:bodyPr/>
        <a:lstStyle/>
        <a:p>
          <a:endParaRPr lang="zh-CN" altLang="en-US"/>
        </a:p>
      </dgm:t>
    </dgm:pt>
    <dgm:pt modelId="{D65C2295-61C0-492C-B437-7C5E93BBBB78}" type="pres">
      <dgm:prSet presAssocID="{4AB2881D-E498-4E6B-A254-2282119E047A}" presName="parentText" presStyleLbl="node1" presStyleIdx="0" presStyleCnt="3">
        <dgm:presLayoutVars>
          <dgm:chMax val="0"/>
          <dgm:bulletEnabled val="1"/>
        </dgm:presLayoutVars>
      </dgm:prSet>
      <dgm:spPr/>
      <dgm:t>
        <a:bodyPr/>
        <a:lstStyle/>
        <a:p>
          <a:endParaRPr lang="zh-CN" altLang="en-US"/>
        </a:p>
      </dgm:t>
    </dgm:pt>
    <dgm:pt modelId="{A38AF878-C4FD-4519-BA93-3F1869BD3D47}" type="pres">
      <dgm:prSet presAssocID="{4AB2881D-E498-4E6B-A254-2282119E047A}" presName="negativeSpace" presStyleCnt="0"/>
      <dgm:spPr/>
    </dgm:pt>
    <dgm:pt modelId="{F0C98572-EAAF-4522-9F2C-49E24D252434}" type="pres">
      <dgm:prSet presAssocID="{4AB2881D-E498-4E6B-A254-2282119E047A}" presName="childText" presStyleLbl="conFgAcc1" presStyleIdx="0" presStyleCnt="3">
        <dgm:presLayoutVars>
          <dgm:bulletEnabled val="1"/>
        </dgm:presLayoutVars>
      </dgm:prSet>
      <dgm:spPr/>
      <dgm:t>
        <a:bodyPr/>
        <a:lstStyle/>
        <a:p>
          <a:endParaRPr lang="zh-CN" altLang="en-US"/>
        </a:p>
      </dgm:t>
    </dgm:pt>
    <dgm:pt modelId="{B7A079C9-F837-4F67-B2ED-91B632E2798C}" type="pres">
      <dgm:prSet presAssocID="{BC17B0D7-F5EB-402B-8C27-5623FA187988}" presName="spaceBetweenRectangles" presStyleCnt="0"/>
      <dgm:spPr/>
    </dgm:pt>
    <dgm:pt modelId="{F05D9578-A036-40EE-B7BE-C82EFF9C2F73}" type="pres">
      <dgm:prSet presAssocID="{3AE3E6AB-D68D-49F3-B591-96908D6D03CD}" presName="parentLin" presStyleCnt="0"/>
      <dgm:spPr/>
    </dgm:pt>
    <dgm:pt modelId="{146DBE3B-2F90-40C8-8CBC-A046C5E32EC5}" type="pres">
      <dgm:prSet presAssocID="{3AE3E6AB-D68D-49F3-B591-96908D6D03CD}" presName="parentLeftMargin" presStyleLbl="node1" presStyleIdx="0" presStyleCnt="3"/>
      <dgm:spPr/>
      <dgm:t>
        <a:bodyPr/>
        <a:lstStyle/>
        <a:p>
          <a:endParaRPr lang="zh-CN" altLang="en-US"/>
        </a:p>
      </dgm:t>
    </dgm:pt>
    <dgm:pt modelId="{47D6F244-AA8D-41EE-A9A3-B164E81E1DAB}" type="pres">
      <dgm:prSet presAssocID="{3AE3E6AB-D68D-49F3-B591-96908D6D03CD}" presName="parentText" presStyleLbl="node1" presStyleIdx="1" presStyleCnt="3">
        <dgm:presLayoutVars>
          <dgm:chMax val="0"/>
          <dgm:bulletEnabled val="1"/>
        </dgm:presLayoutVars>
      </dgm:prSet>
      <dgm:spPr/>
      <dgm:t>
        <a:bodyPr/>
        <a:lstStyle/>
        <a:p>
          <a:endParaRPr lang="zh-CN" altLang="en-US"/>
        </a:p>
      </dgm:t>
    </dgm:pt>
    <dgm:pt modelId="{32545517-47BD-49C3-9763-A4B4A91E666A}" type="pres">
      <dgm:prSet presAssocID="{3AE3E6AB-D68D-49F3-B591-96908D6D03CD}" presName="negativeSpace" presStyleCnt="0"/>
      <dgm:spPr/>
    </dgm:pt>
    <dgm:pt modelId="{D90B1297-BA2E-429C-9D44-9F1DFC4069AA}" type="pres">
      <dgm:prSet presAssocID="{3AE3E6AB-D68D-49F3-B591-96908D6D03CD}" presName="childText" presStyleLbl="conFgAcc1" presStyleIdx="1" presStyleCnt="3">
        <dgm:presLayoutVars>
          <dgm:bulletEnabled val="1"/>
        </dgm:presLayoutVars>
      </dgm:prSet>
      <dgm:spPr/>
      <dgm:t>
        <a:bodyPr/>
        <a:lstStyle/>
        <a:p>
          <a:endParaRPr lang="zh-CN" altLang="en-US"/>
        </a:p>
      </dgm:t>
    </dgm:pt>
    <dgm:pt modelId="{E4808E47-E7A1-4115-BCF5-929C58C6E8AE}" type="pres">
      <dgm:prSet presAssocID="{DE4F31E5-217B-4DAC-A33A-A65739F97944}" presName="spaceBetweenRectangles" presStyleCnt="0"/>
      <dgm:spPr/>
    </dgm:pt>
    <dgm:pt modelId="{3A4F25A4-0EB8-4696-93C1-42944FF43029}" type="pres">
      <dgm:prSet presAssocID="{7F7D478F-19DB-4B65-AD76-4301BD99B880}" presName="parentLin" presStyleCnt="0"/>
      <dgm:spPr/>
    </dgm:pt>
    <dgm:pt modelId="{5C37D72B-1BCF-4223-B314-D1DB66A16B1C}" type="pres">
      <dgm:prSet presAssocID="{7F7D478F-19DB-4B65-AD76-4301BD99B880}" presName="parentLeftMargin" presStyleLbl="node1" presStyleIdx="1" presStyleCnt="3"/>
      <dgm:spPr/>
      <dgm:t>
        <a:bodyPr/>
        <a:lstStyle/>
        <a:p>
          <a:endParaRPr lang="en-US"/>
        </a:p>
      </dgm:t>
    </dgm:pt>
    <dgm:pt modelId="{EB517C2B-C445-43E1-8872-1B14DA727D3B}" type="pres">
      <dgm:prSet presAssocID="{7F7D478F-19DB-4B65-AD76-4301BD99B880}" presName="parentText" presStyleLbl="node1" presStyleIdx="2" presStyleCnt="3">
        <dgm:presLayoutVars>
          <dgm:chMax val="0"/>
          <dgm:bulletEnabled val="1"/>
        </dgm:presLayoutVars>
      </dgm:prSet>
      <dgm:spPr/>
      <dgm:t>
        <a:bodyPr/>
        <a:lstStyle/>
        <a:p>
          <a:endParaRPr lang="en-US"/>
        </a:p>
      </dgm:t>
    </dgm:pt>
    <dgm:pt modelId="{2EC16339-34AE-4924-AE61-0FBEC7ECFA84}" type="pres">
      <dgm:prSet presAssocID="{7F7D478F-19DB-4B65-AD76-4301BD99B880}" presName="negativeSpace" presStyleCnt="0"/>
      <dgm:spPr/>
    </dgm:pt>
    <dgm:pt modelId="{9960BDFD-192A-4FFC-AA69-D6D7AEB3F8CD}" type="pres">
      <dgm:prSet presAssocID="{7F7D478F-19DB-4B65-AD76-4301BD99B880}" presName="childText" presStyleLbl="conFgAcc1" presStyleIdx="2" presStyleCnt="3">
        <dgm:presLayoutVars>
          <dgm:bulletEnabled val="1"/>
        </dgm:presLayoutVars>
      </dgm:prSet>
      <dgm:spPr/>
      <dgm:t>
        <a:bodyPr/>
        <a:lstStyle/>
        <a:p>
          <a:endParaRPr lang="en-US"/>
        </a:p>
      </dgm:t>
    </dgm:pt>
  </dgm:ptLst>
  <dgm:cxnLst>
    <dgm:cxn modelId="{DB288DF0-45FB-4A4B-8317-AFF56D460C71}" srcId="{48FA939E-7D77-469B-B267-0564425CBA30}" destId="{4AB2881D-E498-4E6B-A254-2282119E047A}" srcOrd="0" destOrd="0" parTransId="{99181840-9C4F-4A95-B8BA-1EDBB82DC37D}" sibTransId="{BC17B0D7-F5EB-402B-8C27-5623FA187988}"/>
    <dgm:cxn modelId="{7D52EFCE-5B57-42A5-AD64-494607D7DEE1}" srcId="{7F7D478F-19DB-4B65-AD76-4301BD99B880}" destId="{22AF19CE-BF8B-43BF-8D17-4A85E818098A}" srcOrd="1" destOrd="0" parTransId="{D091B04F-9DA7-4B64-993E-1462E4C0AAEB}" sibTransId="{B80CCF11-454B-45B0-B19A-6CB62CE2F520}"/>
    <dgm:cxn modelId="{A0B3B773-502B-405B-9756-3CD8940F435A}" type="presOf" srcId="{7F7D478F-19DB-4B65-AD76-4301BD99B880}" destId="{5C37D72B-1BCF-4223-B314-D1DB66A16B1C}" srcOrd="0" destOrd="0" presId="urn:microsoft.com/office/officeart/2005/8/layout/list1"/>
    <dgm:cxn modelId="{627B3105-11CA-425B-9858-05486439EE7C}" type="presOf" srcId="{D464A7CD-5EB8-45D0-BC91-28B17CFDCD83}" destId="{D90B1297-BA2E-429C-9D44-9F1DFC4069AA}" srcOrd="0" destOrd="0" presId="urn:microsoft.com/office/officeart/2005/8/layout/list1"/>
    <dgm:cxn modelId="{4F91F3F0-A545-40BC-9F04-7B6FC4755994}" srcId="{7F7D478F-19DB-4B65-AD76-4301BD99B880}" destId="{67DFEBC6-49DE-4DC9-A794-760C11440852}" srcOrd="0" destOrd="0" parTransId="{41A21A43-FF60-4331-8513-98A737E06405}" sibTransId="{7578F687-4C07-4B5E-A0F9-9F954DC7D913}"/>
    <dgm:cxn modelId="{EDD5FE32-68D0-4BE2-B431-EF2EDD2BE982}" type="presOf" srcId="{48FA939E-7D77-469B-B267-0564425CBA30}" destId="{BCD2A019-8E77-4F1F-96AE-DDE1E691EE85}" srcOrd="0" destOrd="0" presId="urn:microsoft.com/office/officeart/2005/8/layout/list1"/>
    <dgm:cxn modelId="{6BDA15CA-0BA9-4721-8C5E-605266D5E17D}" srcId="{3AE3E6AB-D68D-49F3-B591-96908D6D03CD}" destId="{D464A7CD-5EB8-45D0-BC91-28B17CFDCD83}" srcOrd="0" destOrd="0" parTransId="{0CCB056B-6EC4-48CB-8683-CE5C53EF0463}" sibTransId="{FE8FAEE3-DE41-4F5E-AB75-4E93AE377F71}"/>
    <dgm:cxn modelId="{EEB3B8E7-F4B1-4AE8-94E2-FA1B6D434F6F}" type="presOf" srcId="{3AE3E6AB-D68D-49F3-B591-96908D6D03CD}" destId="{47D6F244-AA8D-41EE-A9A3-B164E81E1DAB}" srcOrd="1" destOrd="0" presId="urn:microsoft.com/office/officeart/2005/8/layout/list1"/>
    <dgm:cxn modelId="{9B6FE28B-A866-444B-BD5A-5DEDD0E492CA}" type="presOf" srcId="{3AE3E6AB-D68D-49F3-B591-96908D6D03CD}" destId="{146DBE3B-2F90-40C8-8CBC-A046C5E32EC5}" srcOrd="0" destOrd="0" presId="urn:microsoft.com/office/officeart/2005/8/layout/list1"/>
    <dgm:cxn modelId="{E3F05E97-FE42-405B-A847-D80FACF96930}" type="presOf" srcId="{D92982CC-E734-490A-98F5-C2F7650CDADC}" destId="{F0C98572-EAAF-4522-9F2C-49E24D252434}" srcOrd="0" destOrd="2" presId="urn:microsoft.com/office/officeart/2005/8/layout/list1"/>
    <dgm:cxn modelId="{468F49BC-3E97-407F-A441-0F22E76AA710}" type="presOf" srcId="{65D2239B-C7AE-4AFF-B163-F2EACF4F2D41}" destId="{F0C98572-EAAF-4522-9F2C-49E24D252434}" srcOrd="0" destOrd="0" presId="urn:microsoft.com/office/officeart/2005/8/layout/list1"/>
    <dgm:cxn modelId="{15CECE1C-5517-49CE-BD60-225E341812CD}" srcId="{4AB2881D-E498-4E6B-A254-2282119E047A}" destId="{DAA10F6E-9CA1-4C34-8BFF-D741AA699A95}" srcOrd="1" destOrd="0" parTransId="{98C05998-5E0B-40F1-A211-211A53F4C245}" sibTransId="{5833694A-5E69-434B-B88A-18F8BF8DE17B}"/>
    <dgm:cxn modelId="{83850772-C05A-4FAE-BB99-C5945BEF79CD}" srcId="{4AB2881D-E498-4E6B-A254-2282119E047A}" destId="{65D2239B-C7AE-4AFF-B163-F2EACF4F2D41}" srcOrd="0" destOrd="0" parTransId="{41416B2C-5188-403A-879A-84A170362FCD}" sibTransId="{D21E2E13-57A2-4224-BDD5-B2B9271D361A}"/>
    <dgm:cxn modelId="{71E51BE5-E46F-4342-BDEA-98D0244F5FB5}" type="presOf" srcId="{22AF19CE-BF8B-43BF-8D17-4A85E818098A}" destId="{9960BDFD-192A-4FFC-AA69-D6D7AEB3F8CD}" srcOrd="0" destOrd="1" presId="urn:microsoft.com/office/officeart/2005/8/layout/list1"/>
    <dgm:cxn modelId="{8F5EC339-EE4F-4704-A45E-E29523A83A64}" type="presOf" srcId="{4AB2881D-E498-4E6B-A254-2282119E047A}" destId="{D65C2295-61C0-492C-B437-7C5E93BBBB78}" srcOrd="1" destOrd="0" presId="urn:microsoft.com/office/officeart/2005/8/layout/list1"/>
    <dgm:cxn modelId="{971F9B4E-F432-481A-A561-5E769FBA017E}" type="presOf" srcId="{DAA10F6E-9CA1-4C34-8BFF-D741AA699A95}" destId="{F0C98572-EAAF-4522-9F2C-49E24D252434}" srcOrd="0" destOrd="1" presId="urn:microsoft.com/office/officeart/2005/8/layout/list1"/>
    <dgm:cxn modelId="{D5873961-C2A2-44DD-AAA2-7E6FC80CE86E}" type="presOf" srcId="{7F7D478F-19DB-4B65-AD76-4301BD99B880}" destId="{EB517C2B-C445-43E1-8872-1B14DA727D3B}" srcOrd="1" destOrd="0" presId="urn:microsoft.com/office/officeart/2005/8/layout/list1"/>
    <dgm:cxn modelId="{A66E74F2-E40B-480E-A3B1-AA4708CF46D8}" srcId="{48FA939E-7D77-469B-B267-0564425CBA30}" destId="{3AE3E6AB-D68D-49F3-B591-96908D6D03CD}" srcOrd="1" destOrd="0" parTransId="{0555DBF8-E12A-4395-82C2-B01A8D93CF7D}" sibTransId="{DE4F31E5-217B-4DAC-A33A-A65739F97944}"/>
    <dgm:cxn modelId="{B7094B8E-E480-4C19-A3DF-88345E35A265}" type="presOf" srcId="{4AB2881D-E498-4E6B-A254-2282119E047A}" destId="{28BE492B-D46D-497D-8DA4-5E2F1D3D4599}" srcOrd="0" destOrd="0" presId="urn:microsoft.com/office/officeart/2005/8/layout/list1"/>
    <dgm:cxn modelId="{4BDE6DAC-BB71-440F-8545-D676DE449ED7}" srcId="{3AE3E6AB-D68D-49F3-B591-96908D6D03CD}" destId="{6D79C420-CB75-4B44-A344-88016070E9D1}" srcOrd="1" destOrd="0" parTransId="{2385DB41-4030-43EF-B15D-CC22D28C2655}" sibTransId="{C91F6CF4-8E4B-45BB-94AD-2CDEF157619A}"/>
    <dgm:cxn modelId="{41637355-703D-4D4D-A4A5-50A7CF8E68DD}" type="presOf" srcId="{6D79C420-CB75-4B44-A344-88016070E9D1}" destId="{D90B1297-BA2E-429C-9D44-9F1DFC4069AA}" srcOrd="0" destOrd="1" presId="urn:microsoft.com/office/officeart/2005/8/layout/list1"/>
    <dgm:cxn modelId="{A11E1988-681A-4F19-806A-A93038F5D9AE}" type="presOf" srcId="{67DFEBC6-49DE-4DC9-A794-760C11440852}" destId="{9960BDFD-192A-4FFC-AA69-D6D7AEB3F8CD}" srcOrd="0" destOrd="0" presId="urn:microsoft.com/office/officeart/2005/8/layout/list1"/>
    <dgm:cxn modelId="{A5E0A945-99D5-436B-8D3E-E484EADF020A}" srcId="{48FA939E-7D77-469B-B267-0564425CBA30}" destId="{7F7D478F-19DB-4B65-AD76-4301BD99B880}" srcOrd="2" destOrd="0" parTransId="{5058044E-80DC-478B-9535-41408FC29E1D}" sibTransId="{74AB2BB7-297E-4B26-AEA1-CD914E047BF1}"/>
    <dgm:cxn modelId="{34366767-B00A-4976-93B7-7BCEC238CB9F}" srcId="{4AB2881D-E498-4E6B-A254-2282119E047A}" destId="{D92982CC-E734-490A-98F5-C2F7650CDADC}" srcOrd="2" destOrd="0" parTransId="{EE85267F-DEEB-4306-8615-B4703F271674}" sibTransId="{E8769580-9AE4-422A-898D-5AEAF0AE1F2D}"/>
    <dgm:cxn modelId="{A248E2F7-3F70-42AC-BF04-A063D1E26936}" type="presParOf" srcId="{BCD2A019-8E77-4F1F-96AE-DDE1E691EE85}" destId="{E616EDB8-30D9-44EE-A8AD-6CC25DABA4D5}" srcOrd="0" destOrd="0" presId="urn:microsoft.com/office/officeart/2005/8/layout/list1"/>
    <dgm:cxn modelId="{00AA4656-4129-471A-A8DF-3572C1792E24}" type="presParOf" srcId="{E616EDB8-30D9-44EE-A8AD-6CC25DABA4D5}" destId="{28BE492B-D46D-497D-8DA4-5E2F1D3D4599}" srcOrd="0" destOrd="0" presId="urn:microsoft.com/office/officeart/2005/8/layout/list1"/>
    <dgm:cxn modelId="{F7429173-10F2-4A31-83D4-F8BE118C75A7}" type="presParOf" srcId="{E616EDB8-30D9-44EE-A8AD-6CC25DABA4D5}" destId="{D65C2295-61C0-492C-B437-7C5E93BBBB78}" srcOrd="1" destOrd="0" presId="urn:microsoft.com/office/officeart/2005/8/layout/list1"/>
    <dgm:cxn modelId="{3163BA4F-BDDD-4DEE-98C2-3CDB8341B394}" type="presParOf" srcId="{BCD2A019-8E77-4F1F-96AE-DDE1E691EE85}" destId="{A38AF878-C4FD-4519-BA93-3F1869BD3D47}" srcOrd="1" destOrd="0" presId="urn:microsoft.com/office/officeart/2005/8/layout/list1"/>
    <dgm:cxn modelId="{4C9EAF79-5058-4A2F-9A27-2B76D1630C1D}" type="presParOf" srcId="{BCD2A019-8E77-4F1F-96AE-DDE1E691EE85}" destId="{F0C98572-EAAF-4522-9F2C-49E24D252434}" srcOrd="2" destOrd="0" presId="urn:microsoft.com/office/officeart/2005/8/layout/list1"/>
    <dgm:cxn modelId="{FD12441A-5F94-49A8-9C0C-D696F02E7267}" type="presParOf" srcId="{BCD2A019-8E77-4F1F-96AE-DDE1E691EE85}" destId="{B7A079C9-F837-4F67-B2ED-91B632E2798C}" srcOrd="3" destOrd="0" presId="urn:microsoft.com/office/officeart/2005/8/layout/list1"/>
    <dgm:cxn modelId="{A4F6D16D-DD04-4C3B-9D1E-56AEC36A42AE}" type="presParOf" srcId="{BCD2A019-8E77-4F1F-96AE-DDE1E691EE85}" destId="{F05D9578-A036-40EE-B7BE-C82EFF9C2F73}" srcOrd="4" destOrd="0" presId="urn:microsoft.com/office/officeart/2005/8/layout/list1"/>
    <dgm:cxn modelId="{C6FD954B-DFBC-483D-83FF-560B694ED30D}" type="presParOf" srcId="{F05D9578-A036-40EE-B7BE-C82EFF9C2F73}" destId="{146DBE3B-2F90-40C8-8CBC-A046C5E32EC5}" srcOrd="0" destOrd="0" presId="urn:microsoft.com/office/officeart/2005/8/layout/list1"/>
    <dgm:cxn modelId="{9D745D7A-DED9-4C72-8EC1-B687355D007A}" type="presParOf" srcId="{F05D9578-A036-40EE-B7BE-C82EFF9C2F73}" destId="{47D6F244-AA8D-41EE-A9A3-B164E81E1DAB}" srcOrd="1" destOrd="0" presId="urn:microsoft.com/office/officeart/2005/8/layout/list1"/>
    <dgm:cxn modelId="{951F00CD-3057-4A7C-A9E5-146CB623F2F6}" type="presParOf" srcId="{BCD2A019-8E77-4F1F-96AE-DDE1E691EE85}" destId="{32545517-47BD-49C3-9763-A4B4A91E666A}" srcOrd="5" destOrd="0" presId="urn:microsoft.com/office/officeart/2005/8/layout/list1"/>
    <dgm:cxn modelId="{3B722530-E822-457A-9579-9C7BD427EC6D}" type="presParOf" srcId="{BCD2A019-8E77-4F1F-96AE-DDE1E691EE85}" destId="{D90B1297-BA2E-429C-9D44-9F1DFC4069AA}" srcOrd="6" destOrd="0" presId="urn:microsoft.com/office/officeart/2005/8/layout/list1"/>
    <dgm:cxn modelId="{BFE13F92-EDD1-4C0E-B654-48DB906A8F63}" type="presParOf" srcId="{BCD2A019-8E77-4F1F-96AE-DDE1E691EE85}" destId="{E4808E47-E7A1-4115-BCF5-929C58C6E8AE}" srcOrd="7" destOrd="0" presId="urn:microsoft.com/office/officeart/2005/8/layout/list1"/>
    <dgm:cxn modelId="{DBEDFD79-2594-41A2-845C-3653C8DCBC66}" type="presParOf" srcId="{BCD2A019-8E77-4F1F-96AE-DDE1E691EE85}" destId="{3A4F25A4-0EB8-4696-93C1-42944FF43029}" srcOrd="8" destOrd="0" presId="urn:microsoft.com/office/officeart/2005/8/layout/list1"/>
    <dgm:cxn modelId="{1FE7B6EB-FC7E-4763-B8F6-33D0BFBE0588}" type="presParOf" srcId="{3A4F25A4-0EB8-4696-93C1-42944FF43029}" destId="{5C37D72B-1BCF-4223-B314-D1DB66A16B1C}" srcOrd="0" destOrd="0" presId="urn:microsoft.com/office/officeart/2005/8/layout/list1"/>
    <dgm:cxn modelId="{CB457CDB-68C2-4C75-B9DC-3B9BF60A37AD}" type="presParOf" srcId="{3A4F25A4-0EB8-4696-93C1-42944FF43029}" destId="{EB517C2B-C445-43E1-8872-1B14DA727D3B}" srcOrd="1" destOrd="0" presId="urn:microsoft.com/office/officeart/2005/8/layout/list1"/>
    <dgm:cxn modelId="{F0C81FE4-6D8A-45F4-B0FD-AE31465C669D}" type="presParOf" srcId="{BCD2A019-8E77-4F1F-96AE-DDE1E691EE85}" destId="{2EC16339-34AE-4924-AE61-0FBEC7ECFA84}" srcOrd="9" destOrd="0" presId="urn:microsoft.com/office/officeart/2005/8/layout/list1"/>
    <dgm:cxn modelId="{5BDC9E8A-7ABA-4B4F-854E-2DB8FA9C6E80}" type="presParOf" srcId="{BCD2A019-8E77-4F1F-96AE-DDE1E691EE85}" destId="{9960BDFD-192A-4FFC-AA69-D6D7AEB3F8CD}"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95B079C-6813-472D-A9CC-88277650E7CB}" type="doc">
      <dgm:prSet loTypeId="urn:microsoft.com/office/officeart/2005/8/layout/list1" loCatId="list" qsTypeId="urn:microsoft.com/office/officeart/2005/8/quickstyle/simple1" qsCatId="simple" csTypeId="urn:microsoft.com/office/officeart/2005/8/colors/accent2_2" csCatId="accent2" phldr="1"/>
      <dgm:spPr/>
      <dgm:t>
        <a:bodyPr/>
        <a:lstStyle/>
        <a:p>
          <a:endParaRPr lang="zh-CN" altLang="en-US"/>
        </a:p>
      </dgm:t>
    </dgm:pt>
    <dgm:pt modelId="{BBF4A7CB-F7EF-4F1E-90F1-498F095FFD35}">
      <dgm:prSet phldrT="[文本]"/>
      <dgm:spPr/>
      <dgm:t>
        <a:bodyPr/>
        <a:lstStyle/>
        <a:p>
          <a:r>
            <a:rPr lang="zh-CN" altLang="en-US" dirty="0" smtClean="0">
              <a:latin typeface="微软雅黑" panose="020B0503020204020204" pitchFamily="34" charset="-122"/>
              <a:ea typeface="微软雅黑" panose="020B0503020204020204" pitchFamily="34" charset="-122"/>
            </a:rPr>
            <a:t>新增表</a:t>
          </a:r>
          <a:r>
            <a:rPr lang="en-US" altLang="zh-CN" dirty="0" smtClean="0">
              <a:latin typeface="微软雅黑" panose="020B0503020204020204" pitchFamily="34" charset="-122"/>
              <a:ea typeface="微软雅黑" panose="020B0503020204020204" pitchFamily="34" charset="-122"/>
            </a:rPr>
            <a:t>47</a:t>
          </a:r>
          <a:r>
            <a:rPr lang="zh-CN" altLang="en-US" dirty="0" smtClean="0">
              <a:latin typeface="微软雅黑" panose="020B0503020204020204" pitchFamily="34" charset="-122"/>
              <a:ea typeface="微软雅黑" panose="020B0503020204020204" pitchFamily="34" charset="-122"/>
            </a:rPr>
            <a:t>张</a:t>
          </a:r>
          <a:endParaRPr lang="zh-CN" altLang="en-US" dirty="0">
            <a:latin typeface="微软雅黑" panose="020B0503020204020204" pitchFamily="34" charset="-122"/>
            <a:ea typeface="微软雅黑" panose="020B0503020204020204" pitchFamily="34" charset="-122"/>
          </a:endParaRPr>
        </a:p>
      </dgm:t>
    </dgm:pt>
    <dgm:pt modelId="{489D303A-B41C-4B67-B789-FE591EE67727}" type="parTrans" cxnId="{CF7F3981-FC79-476D-80AE-E17CB25E8CE5}">
      <dgm:prSet/>
      <dgm:spPr/>
      <dgm:t>
        <a:bodyPr/>
        <a:lstStyle/>
        <a:p>
          <a:endParaRPr lang="zh-CN" altLang="en-US">
            <a:latin typeface="微软雅黑" panose="020B0503020204020204" pitchFamily="34" charset="-122"/>
            <a:ea typeface="微软雅黑" panose="020B0503020204020204" pitchFamily="34" charset="-122"/>
          </a:endParaRPr>
        </a:p>
      </dgm:t>
    </dgm:pt>
    <dgm:pt modelId="{493B211F-20E8-47B0-8EF0-A510C3065EC7}" type="sibTrans" cxnId="{CF7F3981-FC79-476D-80AE-E17CB25E8CE5}">
      <dgm:prSet/>
      <dgm:spPr/>
      <dgm:t>
        <a:bodyPr/>
        <a:lstStyle/>
        <a:p>
          <a:endParaRPr lang="zh-CN" altLang="en-US">
            <a:latin typeface="微软雅黑" panose="020B0503020204020204" pitchFamily="34" charset="-122"/>
            <a:ea typeface="微软雅黑" panose="020B0503020204020204" pitchFamily="34" charset="-122"/>
          </a:endParaRPr>
        </a:p>
      </dgm:t>
    </dgm:pt>
    <dgm:pt modelId="{E7C37A09-FCC3-481B-82B4-5C3012E73084}">
      <dgm:prSet phldrT="[文本]"/>
      <dgm:spPr/>
      <dgm:t>
        <a:bodyPr/>
        <a:lstStyle/>
        <a:p>
          <a:r>
            <a:rPr lang="zh-CN" altLang="en-US" dirty="0" smtClean="0">
              <a:latin typeface="微软雅黑" panose="020B0503020204020204" pitchFamily="34" charset="-122"/>
              <a:ea typeface="微软雅黑" panose="020B0503020204020204" pitchFamily="34" charset="-122"/>
            </a:rPr>
            <a:t>变更表</a:t>
          </a:r>
          <a:r>
            <a:rPr lang="en-US" altLang="zh-CN" dirty="0" smtClean="0">
              <a:latin typeface="微软雅黑" panose="020B0503020204020204" pitchFamily="34" charset="-122"/>
              <a:ea typeface="微软雅黑" panose="020B0503020204020204" pitchFamily="34" charset="-122"/>
            </a:rPr>
            <a:t>23</a:t>
          </a:r>
          <a:r>
            <a:rPr lang="zh-CN" altLang="en-US" dirty="0" smtClean="0">
              <a:latin typeface="微软雅黑" panose="020B0503020204020204" pitchFamily="34" charset="-122"/>
              <a:ea typeface="微软雅黑" panose="020B0503020204020204" pitchFamily="34" charset="-122"/>
            </a:rPr>
            <a:t>张</a:t>
          </a:r>
          <a:endParaRPr lang="zh-CN" altLang="en-US" dirty="0">
            <a:latin typeface="微软雅黑" panose="020B0503020204020204" pitchFamily="34" charset="-122"/>
            <a:ea typeface="微软雅黑" panose="020B0503020204020204" pitchFamily="34" charset="-122"/>
          </a:endParaRPr>
        </a:p>
      </dgm:t>
    </dgm:pt>
    <dgm:pt modelId="{4ACCE2B0-2C3F-481E-BD24-06FB7A6CD359}" type="parTrans" cxnId="{98DCC3B8-9460-440D-BB77-A75A8B4D1B86}">
      <dgm:prSet/>
      <dgm:spPr/>
      <dgm:t>
        <a:bodyPr/>
        <a:lstStyle/>
        <a:p>
          <a:endParaRPr lang="zh-CN" altLang="en-US">
            <a:latin typeface="微软雅黑" panose="020B0503020204020204" pitchFamily="34" charset="-122"/>
            <a:ea typeface="微软雅黑" panose="020B0503020204020204" pitchFamily="34" charset="-122"/>
          </a:endParaRPr>
        </a:p>
      </dgm:t>
    </dgm:pt>
    <dgm:pt modelId="{D7769E7D-73DD-479D-8AFB-EE0B3743380E}" type="sibTrans" cxnId="{98DCC3B8-9460-440D-BB77-A75A8B4D1B86}">
      <dgm:prSet/>
      <dgm:spPr/>
      <dgm:t>
        <a:bodyPr/>
        <a:lstStyle/>
        <a:p>
          <a:endParaRPr lang="zh-CN" altLang="en-US">
            <a:latin typeface="微软雅黑" panose="020B0503020204020204" pitchFamily="34" charset="-122"/>
            <a:ea typeface="微软雅黑" panose="020B0503020204020204" pitchFamily="34" charset="-122"/>
          </a:endParaRPr>
        </a:p>
      </dgm:t>
    </dgm:pt>
    <dgm:pt modelId="{CC135657-4B16-41C3-A677-1AE73E69AB58}">
      <dgm:prSet phldrT="[文本]"/>
      <dgm:spPr/>
      <dgm:t>
        <a:bodyPr/>
        <a:lstStyle/>
        <a:p>
          <a:r>
            <a:rPr lang="zh-CN" altLang="en-US" dirty="0" smtClean="0">
              <a:latin typeface="微软雅黑" panose="020B0503020204020204" pitchFamily="34" charset="-122"/>
              <a:ea typeface="微软雅黑" panose="020B0503020204020204" pitchFamily="34" charset="-122"/>
            </a:rPr>
            <a:t>中间层表</a:t>
          </a:r>
          <a:r>
            <a:rPr lang="en-US" altLang="zh-CN" dirty="0" smtClean="0">
              <a:latin typeface="微软雅黑" panose="020B0503020204020204" pitchFamily="34" charset="-122"/>
              <a:ea typeface="微软雅黑" panose="020B0503020204020204" pitchFamily="34" charset="-122"/>
            </a:rPr>
            <a:t>7</a:t>
          </a:r>
          <a:r>
            <a:rPr lang="zh-CN" altLang="en-US" dirty="0" smtClean="0">
              <a:latin typeface="微软雅黑" panose="020B0503020204020204" pitchFamily="34" charset="-122"/>
              <a:ea typeface="微软雅黑" panose="020B0503020204020204" pitchFamily="34" charset="-122"/>
            </a:rPr>
            <a:t>张</a:t>
          </a:r>
          <a:endParaRPr lang="zh-CN" altLang="en-US" dirty="0">
            <a:latin typeface="微软雅黑" panose="020B0503020204020204" pitchFamily="34" charset="-122"/>
            <a:ea typeface="微软雅黑" panose="020B0503020204020204" pitchFamily="34" charset="-122"/>
          </a:endParaRPr>
        </a:p>
      </dgm:t>
    </dgm:pt>
    <dgm:pt modelId="{C2E95BCF-3555-40BA-9EC3-78EAEC661F56}" type="parTrans" cxnId="{FEBD4FC1-E0B4-4B34-B749-2BBFA5B1BE25}">
      <dgm:prSet/>
      <dgm:spPr/>
      <dgm:t>
        <a:bodyPr/>
        <a:lstStyle/>
        <a:p>
          <a:endParaRPr lang="zh-CN" altLang="en-US">
            <a:latin typeface="微软雅黑" panose="020B0503020204020204" pitchFamily="34" charset="-122"/>
            <a:ea typeface="微软雅黑" panose="020B0503020204020204" pitchFamily="34" charset="-122"/>
          </a:endParaRPr>
        </a:p>
      </dgm:t>
    </dgm:pt>
    <dgm:pt modelId="{3B443A17-C22B-4E18-9A7D-E6334860E07C}" type="sibTrans" cxnId="{FEBD4FC1-E0B4-4B34-B749-2BBFA5B1BE25}">
      <dgm:prSet/>
      <dgm:spPr/>
      <dgm:t>
        <a:bodyPr/>
        <a:lstStyle/>
        <a:p>
          <a:endParaRPr lang="zh-CN" altLang="en-US">
            <a:latin typeface="微软雅黑" panose="020B0503020204020204" pitchFamily="34" charset="-122"/>
            <a:ea typeface="微软雅黑" panose="020B0503020204020204" pitchFamily="34" charset="-122"/>
          </a:endParaRPr>
        </a:p>
      </dgm:t>
    </dgm:pt>
    <dgm:pt modelId="{9FBAB11E-9A15-4A13-A6F5-772432C1FFF6}">
      <dgm:prSet custT="1"/>
      <dgm:spPr/>
      <dgm:t>
        <a:bodyPr/>
        <a:lstStyle/>
        <a:p>
          <a:r>
            <a:rPr lang="zh-CN" altLang="en-US" sz="1800" dirty="0" smtClean="0">
              <a:latin typeface="微软雅黑" panose="020B0503020204020204" pitchFamily="34" charset="-122"/>
              <a:ea typeface="微软雅黑" panose="020B0503020204020204" pitchFamily="34" charset="-122"/>
            </a:rPr>
            <a:t>主要是债券申报系统</a:t>
          </a:r>
          <a:r>
            <a:rPr lang="en-US" altLang="zh-CN" sz="1800" dirty="0" smtClean="0">
              <a:latin typeface="微软雅黑" panose="020B0503020204020204" pitchFamily="34" charset="-122"/>
              <a:ea typeface="微软雅黑" panose="020B0503020204020204" pitchFamily="34" charset="-122"/>
            </a:rPr>
            <a:t>35</a:t>
          </a:r>
          <a:r>
            <a:rPr lang="zh-CN" altLang="en-US" sz="1800" dirty="0" smtClean="0">
              <a:latin typeface="微软雅黑" panose="020B0503020204020204" pitchFamily="34" charset="-122"/>
              <a:ea typeface="微软雅黑" panose="020B0503020204020204" pitchFamily="34" charset="-122"/>
            </a:rPr>
            <a:t>张</a:t>
          </a:r>
          <a:endParaRPr lang="zh-CN" altLang="en-US" sz="1800" dirty="0">
            <a:latin typeface="微软雅黑" panose="020B0503020204020204" pitchFamily="34" charset="-122"/>
            <a:ea typeface="微软雅黑" panose="020B0503020204020204" pitchFamily="34" charset="-122"/>
          </a:endParaRPr>
        </a:p>
      </dgm:t>
    </dgm:pt>
    <dgm:pt modelId="{665E60A5-5B9F-480D-B5EE-5A9B37AEFD7D}" type="parTrans" cxnId="{B17172F1-C847-4486-B844-09B807BF6B2A}">
      <dgm:prSet/>
      <dgm:spPr/>
      <dgm:t>
        <a:bodyPr/>
        <a:lstStyle/>
        <a:p>
          <a:endParaRPr lang="zh-CN" altLang="en-US">
            <a:latin typeface="微软雅黑" panose="020B0503020204020204" pitchFamily="34" charset="-122"/>
            <a:ea typeface="微软雅黑" panose="020B0503020204020204" pitchFamily="34" charset="-122"/>
          </a:endParaRPr>
        </a:p>
      </dgm:t>
    </dgm:pt>
    <dgm:pt modelId="{4FBB64E2-8A15-4B1C-8CAD-E3A5CC5BB0E1}" type="sibTrans" cxnId="{B17172F1-C847-4486-B844-09B807BF6B2A}">
      <dgm:prSet/>
      <dgm:spPr/>
      <dgm:t>
        <a:bodyPr/>
        <a:lstStyle/>
        <a:p>
          <a:endParaRPr lang="zh-CN" altLang="en-US">
            <a:latin typeface="微软雅黑" panose="020B0503020204020204" pitchFamily="34" charset="-122"/>
            <a:ea typeface="微软雅黑" panose="020B0503020204020204" pitchFamily="34" charset="-122"/>
          </a:endParaRPr>
        </a:p>
      </dgm:t>
    </dgm:pt>
    <dgm:pt modelId="{ABB38B2D-BFBC-4B8C-9BFF-2EB87C12DA05}">
      <dgm:prSet custT="1"/>
      <dgm:spPr/>
      <dgm:t>
        <a:bodyPr/>
        <a:lstStyle/>
        <a:p>
          <a:r>
            <a:rPr lang="zh-CN" altLang="en-US" sz="1800" dirty="0" smtClean="0">
              <a:latin typeface="微软雅黑" panose="020B0503020204020204" pitchFamily="34" charset="-122"/>
              <a:ea typeface="微软雅黑" panose="020B0503020204020204" pitchFamily="34" charset="-122"/>
            </a:rPr>
            <a:t>会籍</a:t>
          </a:r>
          <a:r>
            <a:rPr lang="zh-CN" altLang="en-US" sz="1800" dirty="0" smtClean="0">
              <a:latin typeface="微软雅黑" panose="020B0503020204020204" pitchFamily="34" charset="-122"/>
              <a:ea typeface="微软雅黑" panose="020B0503020204020204" pitchFamily="34" charset="-122"/>
            </a:rPr>
            <a:t>系统文件</a:t>
          </a:r>
          <a:r>
            <a:rPr lang="zh-CN" altLang="en-US" sz="1800" dirty="0" smtClean="0">
              <a:latin typeface="微软雅黑" panose="020B0503020204020204" pitchFamily="34" charset="-122"/>
              <a:ea typeface="微软雅黑" panose="020B0503020204020204" pitchFamily="34" charset="-122"/>
            </a:rPr>
            <a:t>改造</a:t>
          </a:r>
          <a:endParaRPr lang="zh-CN" altLang="en-US" sz="2100" dirty="0">
            <a:latin typeface="微软雅黑" panose="020B0503020204020204" pitchFamily="34" charset="-122"/>
            <a:ea typeface="微软雅黑" panose="020B0503020204020204" pitchFamily="34" charset="-122"/>
          </a:endParaRPr>
        </a:p>
      </dgm:t>
    </dgm:pt>
    <dgm:pt modelId="{35EA5201-C7B5-45A6-B7F4-2E139E1C354D}" type="parTrans" cxnId="{79CD42B3-EC73-431F-BAFF-20732E094A7F}">
      <dgm:prSet/>
      <dgm:spPr/>
      <dgm:t>
        <a:bodyPr/>
        <a:lstStyle/>
        <a:p>
          <a:endParaRPr lang="zh-CN" altLang="en-US">
            <a:latin typeface="微软雅黑" panose="020B0503020204020204" pitchFamily="34" charset="-122"/>
            <a:ea typeface="微软雅黑" panose="020B0503020204020204" pitchFamily="34" charset="-122"/>
          </a:endParaRPr>
        </a:p>
      </dgm:t>
    </dgm:pt>
    <dgm:pt modelId="{59A13FCB-193D-46A3-AF5C-918AB45FAF50}" type="sibTrans" cxnId="{79CD42B3-EC73-431F-BAFF-20732E094A7F}">
      <dgm:prSet/>
      <dgm:spPr/>
      <dgm:t>
        <a:bodyPr/>
        <a:lstStyle/>
        <a:p>
          <a:endParaRPr lang="zh-CN" altLang="en-US">
            <a:latin typeface="微软雅黑" panose="020B0503020204020204" pitchFamily="34" charset="-122"/>
            <a:ea typeface="微软雅黑" panose="020B0503020204020204" pitchFamily="34" charset="-122"/>
          </a:endParaRPr>
        </a:p>
      </dgm:t>
    </dgm:pt>
    <dgm:pt modelId="{31F0EA7C-B311-469E-88B0-A3851D9CCD74}">
      <dgm:prSet custT="1"/>
      <dgm:spPr/>
      <dgm:t>
        <a:bodyPr/>
        <a:lstStyle/>
        <a:p>
          <a:r>
            <a:rPr lang="zh-CN" altLang="en-US" sz="1800" dirty="0" smtClean="0">
              <a:latin typeface="微软雅黑" panose="020B0503020204020204" pitchFamily="34" charset="-122"/>
              <a:ea typeface="微软雅黑" panose="020B0503020204020204" pitchFamily="34" charset="-122"/>
            </a:rPr>
            <a:t>主要是行情和档位</a:t>
          </a:r>
          <a:endParaRPr lang="zh-CN" altLang="en-US" sz="1800" dirty="0">
            <a:latin typeface="微软雅黑" panose="020B0503020204020204" pitchFamily="34" charset="-122"/>
            <a:ea typeface="微软雅黑" panose="020B0503020204020204" pitchFamily="34" charset="-122"/>
          </a:endParaRPr>
        </a:p>
      </dgm:t>
    </dgm:pt>
    <dgm:pt modelId="{819CEB25-E912-4460-8042-FBBC066E98FA}" type="parTrans" cxnId="{3FBDF847-5723-4FD4-96C1-0AB257A32D91}">
      <dgm:prSet/>
      <dgm:spPr/>
      <dgm:t>
        <a:bodyPr/>
        <a:lstStyle/>
        <a:p>
          <a:endParaRPr lang="zh-CN" altLang="en-US">
            <a:latin typeface="微软雅黑" panose="020B0503020204020204" pitchFamily="34" charset="-122"/>
            <a:ea typeface="微软雅黑" panose="020B0503020204020204" pitchFamily="34" charset="-122"/>
          </a:endParaRPr>
        </a:p>
      </dgm:t>
    </dgm:pt>
    <dgm:pt modelId="{67C61FF6-5383-4E99-BE73-39E561BFCCB8}" type="sibTrans" cxnId="{3FBDF847-5723-4FD4-96C1-0AB257A32D91}">
      <dgm:prSet/>
      <dgm:spPr/>
      <dgm:t>
        <a:bodyPr/>
        <a:lstStyle/>
        <a:p>
          <a:endParaRPr lang="zh-CN" altLang="en-US">
            <a:latin typeface="微软雅黑" panose="020B0503020204020204" pitchFamily="34" charset="-122"/>
            <a:ea typeface="微软雅黑" panose="020B0503020204020204" pitchFamily="34" charset="-122"/>
          </a:endParaRPr>
        </a:p>
      </dgm:t>
    </dgm:pt>
    <dgm:pt modelId="{C6E5BDDE-62BD-4D68-857A-110208695900}">
      <dgm:prSet custT="1"/>
      <dgm:spPr/>
      <dgm:t>
        <a:bodyPr/>
        <a:lstStyle/>
        <a:p>
          <a:r>
            <a:rPr lang="zh-CN" altLang="en-US" sz="1800" dirty="0" smtClean="0">
              <a:latin typeface="微软雅黑" panose="020B0503020204020204" pitchFamily="34" charset="-122"/>
              <a:ea typeface="微软雅黑" panose="020B0503020204020204" pitchFamily="34" charset="-122"/>
            </a:rPr>
            <a:t>订单表改造</a:t>
          </a:r>
          <a:endParaRPr lang="zh-CN" altLang="en-US" sz="1800" dirty="0">
            <a:latin typeface="微软雅黑" panose="020B0503020204020204" pitchFamily="34" charset="-122"/>
            <a:ea typeface="微软雅黑" panose="020B0503020204020204" pitchFamily="34" charset="-122"/>
          </a:endParaRPr>
        </a:p>
      </dgm:t>
    </dgm:pt>
    <dgm:pt modelId="{1D52C540-AD03-4D0E-A3B5-D59370B751F9}" type="parTrans" cxnId="{F5E56A6E-8FA2-45CF-A5BB-E943E2B8FD42}">
      <dgm:prSet/>
      <dgm:spPr/>
      <dgm:t>
        <a:bodyPr/>
        <a:lstStyle/>
        <a:p>
          <a:endParaRPr lang="zh-CN" altLang="en-US">
            <a:latin typeface="微软雅黑" panose="020B0503020204020204" pitchFamily="34" charset="-122"/>
            <a:ea typeface="微软雅黑" panose="020B0503020204020204" pitchFamily="34" charset="-122"/>
          </a:endParaRPr>
        </a:p>
      </dgm:t>
    </dgm:pt>
    <dgm:pt modelId="{A2CB980A-9331-4D9C-9367-A6A15B8D1FF9}" type="sibTrans" cxnId="{F5E56A6E-8FA2-45CF-A5BB-E943E2B8FD42}">
      <dgm:prSet/>
      <dgm:spPr/>
      <dgm:t>
        <a:bodyPr/>
        <a:lstStyle/>
        <a:p>
          <a:endParaRPr lang="zh-CN" altLang="en-US">
            <a:latin typeface="微软雅黑" panose="020B0503020204020204" pitchFamily="34" charset="-122"/>
            <a:ea typeface="微软雅黑" panose="020B0503020204020204" pitchFamily="34" charset="-122"/>
          </a:endParaRPr>
        </a:p>
      </dgm:t>
    </dgm:pt>
    <dgm:pt modelId="{5B59AB49-8AB0-4840-890A-746A0A9E2ADE}">
      <dgm:prSet custT="1"/>
      <dgm:spPr/>
      <dgm:t>
        <a:bodyPr/>
        <a:lstStyle/>
        <a:p>
          <a:r>
            <a:rPr lang="zh-CN" altLang="en-US" sz="1800" dirty="0" smtClean="0">
              <a:latin typeface="微软雅黑" panose="020B0503020204020204" pitchFamily="34" charset="-122"/>
              <a:ea typeface="微软雅黑" panose="020B0503020204020204" pitchFamily="34" charset="-122"/>
            </a:rPr>
            <a:t>国债托管数据改造</a:t>
          </a:r>
          <a:endParaRPr lang="zh-CN" altLang="en-US" sz="2100" dirty="0">
            <a:latin typeface="微软雅黑" panose="020B0503020204020204" pitchFamily="34" charset="-122"/>
            <a:ea typeface="微软雅黑" panose="020B0503020204020204" pitchFamily="34" charset="-122"/>
          </a:endParaRPr>
        </a:p>
      </dgm:t>
    </dgm:pt>
    <dgm:pt modelId="{BABC2864-9AA1-4D4C-94E4-ED941BEF9A4A}" type="parTrans" cxnId="{DB4941FF-4F9D-42D9-BD69-38EDB67C0264}">
      <dgm:prSet/>
      <dgm:spPr/>
      <dgm:t>
        <a:bodyPr/>
        <a:lstStyle/>
        <a:p>
          <a:endParaRPr lang="zh-CN" altLang="en-US"/>
        </a:p>
      </dgm:t>
    </dgm:pt>
    <dgm:pt modelId="{E190D4CF-357E-499C-9DCE-A68438C3A790}" type="sibTrans" cxnId="{DB4941FF-4F9D-42D9-BD69-38EDB67C0264}">
      <dgm:prSet/>
      <dgm:spPr/>
      <dgm:t>
        <a:bodyPr/>
        <a:lstStyle/>
        <a:p>
          <a:endParaRPr lang="zh-CN" altLang="en-US"/>
        </a:p>
      </dgm:t>
    </dgm:pt>
    <dgm:pt modelId="{792E334F-ABB8-4985-AFC9-96EC847B7995}" type="pres">
      <dgm:prSet presAssocID="{595B079C-6813-472D-A9CC-88277650E7CB}" presName="linear" presStyleCnt="0">
        <dgm:presLayoutVars>
          <dgm:dir/>
          <dgm:animLvl val="lvl"/>
          <dgm:resizeHandles val="exact"/>
        </dgm:presLayoutVars>
      </dgm:prSet>
      <dgm:spPr/>
      <dgm:t>
        <a:bodyPr/>
        <a:lstStyle/>
        <a:p>
          <a:endParaRPr lang="en-US"/>
        </a:p>
      </dgm:t>
    </dgm:pt>
    <dgm:pt modelId="{F85FB112-0196-423F-9CD2-866553D814A0}" type="pres">
      <dgm:prSet presAssocID="{BBF4A7CB-F7EF-4F1E-90F1-498F095FFD35}" presName="parentLin" presStyleCnt="0"/>
      <dgm:spPr/>
      <dgm:t>
        <a:bodyPr/>
        <a:lstStyle/>
        <a:p>
          <a:endParaRPr lang="en-US"/>
        </a:p>
      </dgm:t>
    </dgm:pt>
    <dgm:pt modelId="{C3F96CE5-7B3C-4683-AE60-999D31616603}" type="pres">
      <dgm:prSet presAssocID="{BBF4A7CB-F7EF-4F1E-90F1-498F095FFD35}" presName="parentLeftMargin" presStyleLbl="node1" presStyleIdx="0" presStyleCnt="3"/>
      <dgm:spPr/>
      <dgm:t>
        <a:bodyPr/>
        <a:lstStyle/>
        <a:p>
          <a:endParaRPr lang="en-US"/>
        </a:p>
      </dgm:t>
    </dgm:pt>
    <dgm:pt modelId="{508B37AA-33B6-4909-A301-B9116C9661EE}" type="pres">
      <dgm:prSet presAssocID="{BBF4A7CB-F7EF-4F1E-90F1-498F095FFD35}" presName="parentText" presStyleLbl="node1" presStyleIdx="0" presStyleCnt="3">
        <dgm:presLayoutVars>
          <dgm:chMax val="0"/>
          <dgm:bulletEnabled val="1"/>
        </dgm:presLayoutVars>
      </dgm:prSet>
      <dgm:spPr/>
      <dgm:t>
        <a:bodyPr/>
        <a:lstStyle/>
        <a:p>
          <a:endParaRPr lang="en-US"/>
        </a:p>
      </dgm:t>
    </dgm:pt>
    <dgm:pt modelId="{0BEDDAC1-1D12-47B0-8733-361ACB98E3B9}" type="pres">
      <dgm:prSet presAssocID="{BBF4A7CB-F7EF-4F1E-90F1-498F095FFD35}" presName="negativeSpace" presStyleCnt="0"/>
      <dgm:spPr/>
      <dgm:t>
        <a:bodyPr/>
        <a:lstStyle/>
        <a:p>
          <a:endParaRPr lang="en-US"/>
        </a:p>
      </dgm:t>
    </dgm:pt>
    <dgm:pt modelId="{AAAE2F74-598B-47AD-B1EA-492D9933513A}" type="pres">
      <dgm:prSet presAssocID="{BBF4A7CB-F7EF-4F1E-90F1-498F095FFD35}" presName="childText" presStyleLbl="conFgAcc1" presStyleIdx="0" presStyleCnt="3">
        <dgm:presLayoutVars>
          <dgm:bulletEnabled val="1"/>
        </dgm:presLayoutVars>
      </dgm:prSet>
      <dgm:spPr/>
      <dgm:t>
        <a:bodyPr/>
        <a:lstStyle/>
        <a:p>
          <a:endParaRPr lang="en-US"/>
        </a:p>
      </dgm:t>
    </dgm:pt>
    <dgm:pt modelId="{D237FE40-87B6-4575-BE63-B91477DB1F7F}" type="pres">
      <dgm:prSet presAssocID="{493B211F-20E8-47B0-8EF0-A510C3065EC7}" presName="spaceBetweenRectangles" presStyleCnt="0"/>
      <dgm:spPr/>
      <dgm:t>
        <a:bodyPr/>
        <a:lstStyle/>
        <a:p>
          <a:endParaRPr lang="en-US"/>
        </a:p>
      </dgm:t>
    </dgm:pt>
    <dgm:pt modelId="{936AD910-C780-4EEE-AA2E-602FA15C0047}" type="pres">
      <dgm:prSet presAssocID="{E7C37A09-FCC3-481B-82B4-5C3012E73084}" presName="parentLin" presStyleCnt="0"/>
      <dgm:spPr/>
      <dgm:t>
        <a:bodyPr/>
        <a:lstStyle/>
        <a:p>
          <a:endParaRPr lang="en-US"/>
        </a:p>
      </dgm:t>
    </dgm:pt>
    <dgm:pt modelId="{C7BAE151-3843-428D-8EAC-7E0897AE8635}" type="pres">
      <dgm:prSet presAssocID="{E7C37A09-FCC3-481B-82B4-5C3012E73084}" presName="parentLeftMargin" presStyleLbl="node1" presStyleIdx="0" presStyleCnt="3"/>
      <dgm:spPr/>
      <dgm:t>
        <a:bodyPr/>
        <a:lstStyle/>
        <a:p>
          <a:endParaRPr lang="en-US"/>
        </a:p>
      </dgm:t>
    </dgm:pt>
    <dgm:pt modelId="{9B198C08-2E88-44CF-B874-DB315D9C9B96}" type="pres">
      <dgm:prSet presAssocID="{E7C37A09-FCC3-481B-82B4-5C3012E73084}" presName="parentText" presStyleLbl="node1" presStyleIdx="1" presStyleCnt="3">
        <dgm:presLayoutVars>
          <dgm:chMax val="0"/>
          <dgm:bulletEnabled val="1"/>
        </dgm:presLayoutVars>
      </dgm:prSet>
      <dgm:spPr/>
      <dgm:t>
        <a:bodyPr/>
        <a:lstStyle/>
        <a:p>
          <a:endParaRPr lang="zh-CN" altLang="en-US"/>
        </a:p>
      </dgm:t>
    </dgm:pt>
    <dgm:pt modelId="{51449AAF-5115-48CA-A85D-763F65F1813E}" type="pres">
      <dgm:prSet presAssocID="{E7C37A09-FCC3-481B-82B4-5C3012E73084}" presName="negativeSpace" presStyleCnt="0"/>
      <dgm:spPr/>
      <dgm:t>
        <a:bodyPr/>
        <a:lstStyle/>
        <a:p>
          <a:endParaRPr lang="en-US"/>
        </a:p>
      </dgm:t>
    </dgm:pt>
    <dgm:pt modelId="{3972D140-72E8-4478-80AE-7AA8F9FCA364}" type="pres">
      <dgm:prSet presAssocID="{E7C37A09-FCC3-481B-82B4-5C3012E73084}" presName="childText" presStyleLbl="conFgAcc1" presStyleIdx="1" presStyleCnt="3">
        <dgm:presLayoutVars>
          <dgm:bulletEnabled val="1"/>
        </dgm:presLayoutVars>
      </dgm:prSet>
      <dgm:spPr/>
      <dgm:t>
        <a:bodyPr/>
        <a:lstStyle/>
        <a:p>
          <a:endParaRPr lang="zh-CN" altLang="en-US"/>
        </a:p>
      </dgm:t>
    </dgm:pt>
    <dgm:pt modelId="{62868C7D-373D-44AD-A02C-0602770A9732}" type="pres">
      <dgm:prSet presAssocID="{D7769E7D-73DD-479D-8AFB-EE0B3743380E}" presName="spaceBetweenRectangles" presStyleCnt="0"/>
      <dgm:spPr/>
      <dgm:t>
        <a:bodyPr/>
        <a:lstStyle/>
        <a:p>
          <a:endParaRPr lang="en-US"/>
        </a:p>
      </dgm:t>
    </dgm:pt>
    <dgm:pt modelId="{3CB323D4-7542-4D8A-AC03-16601A623653}" type="pres">
      <dgm:prSet presAssocID="{CC135657-4B16-41C3-A677-1AE73E69AB58}" presName="parentLin" presStyleCnt="0"/>
      <dgm:spPr/>
      <dgm:t>
        <a:bodyPr/>
        <a:lstStyle/>
        <a:p>
          <a:endParaRPr lang="en-US"/>
        </a:p>
      </dgm:t>
    </dgm:pt>
    <dgm:pt modelId="{0CB9A58D-B6AF-4125-843E-955BC57EEA98}" type="pres">
      <dgm:prSet presAssocID="{CC135657-4B16-41C3-A677-1AE73E69AB58}" presName="parentLeftMargin" presStyleLbl="node1" presStyleIdx="1" presStyleCnt="3"/>
      <dgm:spPr/>
      <dgm:t>
        <a:bodyPr/>
        <a:lstStyle/>
        <a:p>
          <a:endParaRPr lang="en-US"/>
        </a:p>
      </dgm:t>
    </dgm:pt>
    <dgm:pt modelId="{F8141BBE-B5D5-4EBC-91AE-6B03E7F93E99}" type="pres">
      <dgm:prSet presAssocID="{CC135657-4B16-41C3-A677-1AE73E69AB58}" presName="parentText" presStyleLbl="node1" presStyleIdx="2" presStyleCnt="3">
        <dgm:presLayoutVars>
          <dgm:chMax val="0"/>
          <dgm:bulletEnabled val="1"/>
        </dgm:presLayoutVars>
      </dgm:prSet>
      <dgm:spPr/>
      <dgm:t>
        <a:bodyPr/>
        <a:lstStyle/>
        <a:p>
          <a:endParaRPr lang="en-US"/>
        </a:p>
      </dgm:t>
    </dgm:pt>
    <dgm:pt modelId="{1DFFA0CE-F057-4297-8FC4-A012861B5262}" type="pres">
      <dgm:prSet presAssocID="{CC135657-4B16-41C3-A677-1AE73E69AB58}" presName="negativeSpace" presStyleCnt="0"/>
      <dgm:spPr/>
      <dgm:t>
        <a:bodyPr/>
        <a:lstStyle/>
        <a:p>
          <a:endParaRPr lang="en-US"/>
        </a:p>
      </dgm:t>
    </dgm:pt>
    <dgm:pt modelId="{0392648F-DF10-45DB-B611-649DD61435A1}" type="pres">
      <dgm:prSet presAssocID="{CC135657-4B16-41C3-A677-1AE73E69AB58}" presName="childText" presStyleLbl="conFgAcc1" presStyleIdx="2" presStyleCnt="3">
        <dgm:presLayoutVars>
          <dgm:bulletEnabled val="1"/>
        </dgm:presLayoutVars>
      </dgm:prSet>
      <dgm:spPr/>
      <dgm:t>
        <a:bodyPr/>
        <a:lstStyle/>
        <a:p>
          <a:endParaRPr lang="en-US"/>
        </a:p>
      </dgm:t>
    </dgm:pt>
  </dgm:ptLst>
  <dgm:cxnLst>
    <dgm:cxn modelId="{BD0B542E-BBF6-4607-BB24-B63618CC2B76}" type="presOf" srcId="{BBF4A7CB-F7EF-4F1E-90F1-498F095FFD35}" destId="{C3F96CE5-7B3C-4683-AE60-999D31616603}" srcOrd="0" destOrd="0" presId="urn:microsoft.com/office/officeart/2005/8/layout/list1"/>
    <dgm:cxn modelId="{FEBD4FC1-E0B4-4B34-B749-2BBFA5B1BE25}" srcId="{595B079C-6813-472D-A9CC-88277650E7CB}" destId="{CC135657-4B16-41C3-A677-1AE73E69AB58}" srcOrd="2" destOrd="0" parTransId="{C2E95BCF-3555-40BA-9EC3-78EAEC661F56}" sibTransId="{3B443A17-C22B-4E18-9A7D-E6334860E07C}"/>
    <dgm:cxn modelId="{16B8063D-4F46-427E-9452-EC97989880A5}" type="presOf" srcId="{CC135657-4B16-41C3-A677-1AE73E69AB58}" destId="{0CB9A58D-B6AF-4125-843E-955BC57EEA98}" srcOrd="0" destOrd="0" presId="urn:microsoft.com/office/officeart/2005/8/layout/list1"/>
    <dgm:cxn modelId="{F0718E2D-8027-4E7B-8040-4B701E6B4D08}" type="presOf" srcId="{9FBAB11E-9A15-4A13-A6F5-772432C1FFF6}" destId="{AAAE2F74-598B-47AD-B1EA-492D9933513A}" srcOrd="0" destOrd="0" presId="urn:microsoft.com/office/officeart/2005/8/layout/list1"/>
    <dgm:cxn modelId="{F5E56A6E-8FA2-45CF-A5BB-E943E2B8FD42}" srcId="{E7C37A09-FCC3-481B-82B4-5C3012E73084}" destId="{C6E5BDDE-62BD-4D68-857A-110208695900}" srcOrd="0" destOrd="0" parTransId="{1D52C540-AD03-4D0E-A3B5-D59370B751F9}" sibTransId="{A2CB980A-9331-4D9C-9367-A6A15B8D1FF9}"/>
    <dgm:cxn modelId="{98DCC3B8-9460-440D-BB77-A75A8B4D1B86}" srcId="{595B079C-6813-472D-A9CC-88277650E7CB}" destId="{E7C37A09-FCC3-481B-82B4-5C3012E73084}" srcOrd="1" destOrd="0" parTransId="{4ACCE2B0-2C3F-481E-BD24-06FB7A6CD359}" sibTransId="{D7769E7D-73DD-479D-8AFB-EE0B3743380E}"/>
    <dgm:cxn modelId="{464D8365-1286-4BD0-BAD4-B62B241C23FB}" type="presOf" srcId="{E7C37A09-FCC3-481B-82B4-5C3012E73084}" destId="{9B198C08-2E88-44CF-B874-DB315D9C9B96}" srcOrd="1" destOrd="0" presId="urn:microsoft.com/office/officeart/2005/8/layout/list1"/>
    <dgm:cxn modelId="{2922AEAA-5836-4EC2-BC0F-58FD1432CEC4}" type="presOf" srcId="{E7C37A09-FCC3-481B-82B4-5C3012E73084}" destId="{C7BAE151-3843-428D-8EAC-7E0897AE8635}" srcOrd="0" destOrd="0" presId="urn:microsoft.com/office/officeart/2005/8/layout/list1"/>
    <dgm:cxn modelId="{CF7F3981-FC79-476D-80AE-E17CB25E8CE5}" srcId="{595B079C-6813-472D-A9CC-88277650E7CB}" destId="{BBF4A7CB-F7EF-4F1E-90F1-498F095FFD35}" srcOrd="0" destOrd="0" parTransId="{489D303A-B41C-4B67-B789-FE591EE67727}" sibTransId="{493B211F-20E8-47B0-8EF0-A510C3065EC7}"/>
    <dgm:cxn modelId="{79CD42B3-EC73-431F-BAFF-20732E094A7F}" srcId="{E7C37A09-FCC3-481B-82B4-5C3012E73084}" destId="{ABB38B2D-BFBC-4B8C-9BFF-2EB87C12DA05}" srcOrd="1" destOrd="0" parTransId="{35EA5201-C7B5-45A6-B7F4-2E139E1C354D}" sibTransId="{59A13FCB-193D-46A3-AF5C-918AB45FAF50}"/>
    <dgm:cxn modelId="{83366119-EDD0-4BE4-8518-D6267E3CA7EC}" type="presOf" srcId="{BBF4A7CB-F7EF-4F1E-90F1-498F095FFD35}" destId="{508B37AA-33B6-4909-A301-B9116C9661EE}" srcOrd="1" destOrd="0" presId="urn:microsoft.com/office/officeart/2005/8/layout/list1"/>
    <dgm:cxn modelId="{76F28336-C4FF-4A8A-9C8B-570DA855F920}" type="presOf" srcId="{595B079C-6813-472D-A9CC-88277650E7CB}" destId="{792E334F-ABB8-4985-AFC9-96EC847B7995}" srcOrd="0" destOrd="0" presId="urn:microsoft.com/office/officeart/2005/8/layout/list1"/>
    <dgm:cxn modelId="{B17172F1-C847-4486-B844-09B807BF6B2A}" srcId="{BBF4A7CB-F7EF-4F1E-90F1-498F095FFD35}" destId="{9FBAB11E-9A15-4A13-A6F5-772432C1FFF6}" srcOrd="0" destOrd="0" parTransId="{665E60A5-5B9F-480D-B5EE-5A9B37AEFD7D}" sibTransId="{4FBB64E2-8A15-4B1C-8CAD-E3A5CC5BB0E1}"/>
    <dgm:cxn modelId="{7DA4CB90-2AE0-40D6-8502-5210E9727A78}" type="presOf" srcId="{ABB38B2D-BFBC-4B8C-9BFF-2EB87C12DA05}" destId="{3972D140-72E8-4478-80AE-7AA8F9FCA364}" srcOrd="0" destOrd="1" presId="urn:microsoft.com/office/officeart/2005/8/layout/list1"/>
    <dgm:cxn modelId="{F96285BA-CD10-460A-9A05-6C53FF3C784F}" type="presOf" srcId="{C6E5BDDE-62BD-4D68-857A-110208695900}" destId="{3972D140-72E8-4478-80AE-7AA8F9FCA364}" srcOrd="0" destOrd="0" presId="urn:microsoft.com/office/officeart/2005/8/layout/list1"/>
    <dgm:cxn modelId="{803D13AB-11EE-4586-8992-7C74C8346C1B}" type="presOf" srcId="{CC135657-4B16-41C3-A677-1AE73E69AB58}" destId="{F8141BBE-B5D5-4EBC-91AE-6B03E7F93E99}" srcOrd="1" destOrd="0" presId="urn:microsoft.com/office/officeart/2005/8/layout/list1"/>
    <dgm:cxn modelId="{5C4A7A50-6480-4ED5-832F-8E8C4CB412C6}" type="presOf" srcId="{5B59AB49-8AB0-4840-890A-746A0A9E2ADE}" destId="{3972D140-72E8-4478-80AE-7AA8F9FCA364}" srcOrd="0" destOrd="2" presId="urn:microsoft.com/office/officeart/2005/8/layout/list1"/>
    <dgm:cxn modelId="{DB4941FF-4F9D-42D9-BD69-38EDB67C0264}" srcId="{E7C37A09-FCC3-481B-82B4-5C3012E73084}" destId="{5B59AB49-8AB0-4840-890A-746A0A9E2ADE}" srcOrd="2" destOrd="0" parTransId="{BABC2864-9AA1-4D4C-94E4-ED941BEF9A4A}" sibTransId="{E190D4CF-357E-499C-9DCE-A68438C3A790}"/>
    <dgm:cxn modelId="{440A1D82-F086-4330-B051-ECF550EA05E6}" type="presOf" srcId="{31F0EA7C-B311-469E-88B0-A3851D9CCD74}" destId="{0392648F-DF10-45DB-B611-649DD61435A1}" srcOrd="0" destOrd="0" presId="urn:microsoft.com/office/officeart/2005/8/layout/list1"/>
    <dgm:cxn modelId="{3FBDF847-5723-4FD4-96C1-0AB257A32D91}" srcId="{CC135657-4B16-41C3-A677-1AE73E69AB58}" destId="{31F0EA7C-B311-469E-88B0-A3851D9CCD74}" srcOrd="0" destOrd="0" parTransId="{819CEB25-E912-4460-8042-FBBC066E98FA}" sibTransId="{67C61FF6-5383-4E99-BE73-39E561BFCCB8}"/>
    <dgm:cxn modelId="{D9A6D233-EFA4-4332-BB48-C16D1679952F}" type="presParOf" srcId="{792E334F-ABB8-4985-AFC9-96EC847B7995}" destId="{F85FB112-0196-423F-9CD2-866553D814A0}" srcOrd="0" destOrd="0" presId="urn:microsoft.com/office/officeart/2005/8/layout/list1"/>
    <dgm:cxn modelId="{C8E7F6B2-D790-4C96-B737-36DF6FD57669}" type="presParOf" srcId="{F85FB112-0196-423F-9CD2-866553D814A0}" destId="{C3F96CE5-7B3C-4683-AE60-999D31616603}" srcOrd="0" destOrd="0" presId="urn:microsoft.com/office/officeart/2005/8/layout/list1"/>
    <dgm:cxn modelId="{C8495E9A-B145-4480-9503-A8B573913E37}" type="presParOf" srcId="{F85FB112-0196-423F-9CD2-866553D814A0}" destId="{508B37AA-33B6-4909-A301-B9116C9661EE}" srcOrd="1" destOrd="0" presId="urn:microsoft.com/office/officeart/2005/8/layout/list1"/>
    <dgm:cxn modelId="{4F9DAD1F-7CD2-40F0-9409-13F34DFE4C2A}" type="presParOf" srcId="{792E334F-ABB8-4985-AFC9-96EC847B7995}" destId="{0BEDDAC1-1D12-47B0-8733-361ACB98E3B9}" srcOrd="1" destOrd="0" presId="urn:microsoft.com/office/officeart/2005/8/layout/list1"/>
    <dgm:cxn modelId="{C1AA6FE2-FECB-4524-A290-280188183B8F}" type="presParOf" srcId="{792E334F-ABB8-4985-AFC9-96EC847B7995}" destId="{AAAE2F74-598B-47AD-B1EA-492D9933513A}" srcOrd="2" destOrd="0" presId="urn:microsoft.com/office/officeart/2005/8/layout/list1"/>
    <dgm:cxn modelId="{DAF4FDE7-EC01-4B66-86B8-3D0A68D0A0B6}" type="presParOf" srcId="{792E334F-ABB8-4985-AFC9-96EC847B7995}" destId="{D237FE40-87B6-4575-BE63-B91477DB1F7F}" srcOrd="3" destOrd="0" presId="urn:microsoft.com/office/officeart/2005/8/layout/list1"/>
    <dgm:cxn modelId="{2EA2377B-203A-4EC7-807B-9DBC9FF09393}" type="presParOf" srcId="{792E334F-ABB8-4985-AFC9-96EC847B7995}" destId="{936AD910-C780-4EEE-AA2E-602FA15C0047}" srcOrd="4" destOrd="0" presId="urn:microsoft.com/office/officeart/2005/8/layout/list1"/>
    <dgm:cxn modelId="{DE0AAA62-6D43-4D24-A581-B55FEC8BA6F2}" type="presParOf" srcId="{936AD910-C780-4EEE-AA2E-602FA15C0047}" destId="{C7BAE151-3843-428D-8EAC-7E0897AE8635}" srcOrd="0" destOrd="0" presId="urn:microsoft.com/office/officeart/2005/8/layout/list1"/>
    <dgm:cxn modelId="{C6B1A4F5-228B-4846-BF87-A1FBCD14C3D5}" type="presParOf" srcId="{936AD910-C780-4EEE-AA2E-602FA15C0047}" destId="{9B198C08-2E88-44CF-B874-DB315D9C9B96}" srcOrd="1" destOrd="0" presId="urn:microsoft.com/office/officeart/2005/8/layout/list1"/>
    <dgm:cxn modelId="{FD66FBD3-06E1-4BDF-990A-1A09E6AC0FBB}" type="presParOf" srcId="{792E334F-ABB8-4985-AFC9-96EC847B7995}" destId="{51449AAF-5115-48CA-A85D-763F65F1813E}" srcOrd="5" destOrd="0" presId="urn:microsoft.com/office/officeart/2005/8/layout/list1"/>
    <dgm:cxn modelId="{657FD3EE-64AA-4D0E-AFB1-88D1F543E66A}" type="presParOf" srcId="{792E334F-ABB8-4985-AFC9-96EC847B7995}" destId="{3972D140-72E8-4478-80AE-7AA8F9FCA364}" srcOrd="6" destOrd="0" presId="urn:microsoft.com/office/officeart/2005/8/layout/list1"/>
    <dgm:cxn modelId="{FB7B5A9F-B8FC-4723-8678-4F0343367901}" type="presParOf" srcId="{792E334F-ABB8-4985-AFC9-96EC847B7995}" destId="{62868C7D-373D-44AD-A02C-0602770A9732}" srcOrd="7" destOrd="0" presId="urn:microsoft.com/office/officeart/2005/8/layout/list1"/>
    <dgm:cxn modelId="{DF9548A7-B06F-41F1-B2EB-B98BF61BACA8}" type="presParOf" srcId="{792E334F-ABB8-4985-AFC9-96EC847B7995}" destId="{3CB323D4-7542-4D8A-AC03-16601A623653}" srcOrd="8" destOrd="0" presId="urn:microsoft.com/office/officeart/2005/8/layout/list1"/>
    <dgm:cxn modelId="{97E22F75-3A10-465C-A52C-F3BB48E0DD19}" type="presParOf" srcId="{3CB323D4-7542-4D8A-AC03-16601A623653}" destId="{0CB9A58D-B6AF-4125-843E-955BC57EEA98}" srcOrd="0" destOrd="0" presId="urn:microsoft.com/office/officeart/2005/8/layout/list1"/>
    <dgm:cxn modelId="{F22A0481-2ABE-4B0A-BBCA-3CFA19EDD259}" type="presParOf" srcId="{3CB323D4-7542-4D8A-AC03-16601A623653}" destId="{F8141BBE-B5D5-4EBC-91AE-6B03E7F93E99}" srcOrd="1" destOrd="0" presId="urn:microsoft.com/office/officeart/2005/8/layout/list1"/>
    <dgm:cxn modelId="{787C6EDA-E906-44A6-9937-5E966120E6D9}" type="presParOf" srcId="{792E334F-ABB8-4985-AFC9-96EC847B7995}" destId="{1DFFA0CE-F057-4297-8FC4-A012861B5262}" srcOrd="9" destOrd="0" presId="urn:microsoft.com/office/officeart/2005/8/layout/list1"/>
    <dgm:cxn modelId="{AA9B6689-86FB-47D1-BA7C-866A59856385}" type="presParOf" srcId="{792E334F-ABB8-4985-AFC9-96EC847B7995}" destId="{0392648F-DF10-45DB-B611-649DD61435A1}"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4E31064-D048-4D23-93D1-0F0118053630}" type="doc">
      <dgm:prSet loTypeId="urn:microsoft.com/office/officeart/2005/8/layout/list1" loCatId="list" qsTypeId="urn:microsoft.com/office/officeart/2005/8/quickstyle/simple1" qsCatId="simple" csTypeId="urn:microsoft.com/office/officeart/2005/8/colors/accent2_5" csCatId="accent2" phldr="1"/>
      <dgm:spPr/>
      <dgm:t>
        <a:bodyPr/>
        <a:lstStyle/>
        <a:p>
          <a:endParaRPr lang="zh-CN" altLang="en-US"/>
        </a:p>
      </dgm:t>
    </dgm:pt>
    <dgm:pt modelId="{5F6784DB-BCB4-4436-B02E-8657538EF8EA}">
      <dgm:prSet phldrT="[文本]"/>
      <dgm:spPr>
        <a:ln>
          <a:solidFill>
            <a:schemeClr val="accent1"/>
          </a:solidFill>
        </a:ln>
      </dgm:spPr>
      <dgm:t>
        <a:bodyPr/>
        <a:lstStyle/>
        <a:p>
          <a:r>
            <a:rPr lang="zh-CN" altLang="en-US" b="1" dirty="0" smtClean="0">
              <a:latin typeface="微软雅黑" pitchFamily="34" charset="-122"/>
              <a:ea typeface="微软雅黑" pitchFamily="34" charset="-122"/>
            </a:rPr>
            <a:t>资源分配</a:t>
          </a:r>
          <a:endParaRPr lang="zh-CN" altLang="en-US" b="1" dirty="0">
            <a:latin typeface="微软雅黑" pitchFamily="34" charset="-122"/>
            <a:ea typeface="微软雅黑" pitchFamily="34" charset="-122"/>
          </a:endParaRPr>
        </a:p>
      </dgm:t>
    </dgm:pt>
    <dgm:pt modelId="{757602D2-1F1C-4CB9-A66D-B3CDCDB59AD3}" type="parTrans" cxnId="{655BF1C1-13CD-4BD2-ADAD-7F62DD5DBA69}">
      <dgm:prSet/>
      <dgm:spPr/>
      <dgm:t>
        <a:bodyPr/>
        <a:lstStyle/>
        <a:p>
          <a:endParaRPr lang="zh-CN" altLang="en-US">
            <a:latin typeface="微软雅黑" pitchFamily="34" charset="-122"/>
            <a:ea typeface="微软雅黑" pitchFamily="34" charset="-122"/>
          </a:endParaRPr>
        </a:p>
      </dgm:t>
    </dgm:pt>
    <dgm:pt modelId="{99FD241A-E600-4B4D-8CBD-30075C238CFA}" type="sibTrans" cxnId="{655BF1C1-13CD-4BD2-ADAD-7F62DD5DBA69}">
      <dgm:prSet/>
      <dgm:spPr/>
      <dgm:t>
        <a:bodyPr/>
        <a:lstStyle/>
        <a:p>
          <a:endParaRPr lang="zh-CN" altLang="en-US">
            <a:latin typeface="微软雅黑" pitchFamily="34" charset="-122"/>
            <a:ea typeface="微软雅黑" pitchFamily="34" charset="-122"/>
          </a:endParaRPr>
        </a:p>
      </dgm:t>
    </dgm:pt>
    <dgm:pt modelId="{562EEDA8-F659-45E6-BBFD-542CD53FD405}">
      <dgm:prSet phldrT="[文本]"/>
      <dgm:spPr>
        <a:ln>
          <a:solidFill>
            <a:schemeClr val="accent1">
              <a:alpha val="70000"/>
            </a:schemeClr>
          </a:solidFill>
        </a:ln>
      </dgm:spPr>
      <dgm:t>
        <a:bodyPr/>
        <a:lstStyle/>
        <a:p>
          <a:r>
            <a:rPr lang="zh-CN" altLang="en-US" b="1" dirty="0" smtClean="0">
              <a:latin typeface="微软雅黑" pitchFamily="34" charset="-122"/>
              <a:ea typeface="微软雅黑" pitchFamily="34" charset="-122"/>
            </a:rPr>
            <a:t>运维工作资源分配</a:t>
          </a:r>
          <a:endParaRPr lang="zh-CN" altLang="en-US" b="1" dirty="0">
            <a:latin typeface="微软雅黑" pitchFamily="34" charset="-122"/>
            <a:ea typeface="微软雅黑" pitchFamily="34" charset="-122"/>
          </a:endParaRPr>
        </a:p>
      </dgm:t>
    </dgm:pt>
    <dgm:pt modelId="{0D4703D0-8F2B-4DD4-B4EA-D20AFAEAEAFD}" type="parTrans" cxnId="{C42CD480-010D-4926-BA99-3BD7EC5A234E}">
      <dgm:prSet/>
      <dgm:spPr/>
      <dgm:t>
        <a:bodyPr/>
        <a:lstStyle/>
        <a:p>
          <a:endParaRPr lang="zh-CN" altLang="en-US">
            <a:latin typeface="微软雅黑" pitchFamily="34" charset="-122"/>
            <a:ea typeface="微软雅黑" pitchFamily="34" charset="-122"/>
          </a:endParaRPr>
        </a:p>
      </dgm:t>
    </dgm:pt>
    <dgm:pt modelId="{F71B0535-A354-4E62-BB6C-55CBC1B22414}" type="sibTrans" cxnId="{C42CD480-010D-4926-BA99-3BD7EC5A234E}">
      <dgm:prSet/>
      <dgm:spPr/>
      <dgm:t>
        <a:bodyPr/>
        <a:lstStyle/>
        <a:p>
          <a:endParaRPr lang="zh-CN" altLang="en-US">
            <a:latin typeface="微软雅黑" pitchFamily="34" charset="-122"/>
            <a:ea typeface="微软雅黑" pitchFamily="34" charset="-122"/>
          </a:endParaRPr>
        </a:p>
      </dgm:t>
    </dgm:pt>
    <dgm:pt modelId="{DD5606F0-C6EF-46A2-B3B6-C1D6AC42DA58}">
      <dgm:prSet phldrT="[文本]"/>
      <dgm:spPr>
        <a:ln>
          <a:solidFill>
            <a:schemeClr val="bg2"/>
          </a:solidFill>
        </a:ln>
      </dgm:spPr>
      <dgm:t>
        <a:bodyPr/>
        <a:lstStyle/>
        <a:p>
          <a:r>
            <a:rPr lang="zh-CN" altLang="en-US" dirty="0" smtClean="0">
              <a:latin typeface="微软雅黑" pitchFamily="34" charset="-122"/>
              <a:ea typeface="微软雅黑" pitchFamily="34" charset="-122"/>
            </a:rPr>
            <a:t>概述</a:t>
          </a:r>
          <a:endParaRPr lang="zh-CN" altLang="en-US" dirty="0">
            <a:latin typeface="微软雅黑" pitchFamily="34" charset="-122"/>
            <a:ea typeface="微软雅黑" pitchFamily="34" charset="-122"/>
          </a:endParaRPr>
        </a:p>
      </dgm:t>
    </dgm:pt>
    <dgm:pt modelId="{B3A4EC6A-5FFF-4E7C-940C-02AF038E529F}" type="parTrans" cxnId="{D4B46909-1DF1-4C39-B320-63D443AC2608}">
      <dgm:prSet/>
      <dgm:spPr/>
      <dgm:t>
        <a:bodyPr/>
        <a:lstStyle/>
        <a:p>
          <a:endParaRPr lang="zh-CN" altLang="en-US"/>
        </a:p>
      </dgm:t>
    </dgm:pt>
    <dgm:pt modelId="{07D7B3F8-71DD-4A87-AEBF-E9BF23B0CA18}" type="sibTrans" cxnId="{D4B46909-1DF1-4C39-B320-63D443AC2608}">
      <dgm:prSet/>
      <dgm:spPr/>
      <dgm:t>
        <a:bodyPr/>
        <a:lstStyle/>
        <a:p>
          <a:endParaRPr lang="zh-CN" altLang="en-US"/>
        </a:p>
      </dgm:t>
    </dgm:pt>
    <dgm:pt modelId="{DEF1B574-E70B-4F0D-91BB-8E49B3BB6B58}">
      <dgm:prSet phldrT="[文本]"/>
      <dgm:spPr>
        <a:ln>
          <a:solidFill>
            <a:schemeClr val="tx2">
              <a:lumMod val="40000"/>
              <a:lumOff val="60000"/>
              <a:alpha val="90000"/>
            </a:schemeClr>
          </a:solidFill>
        </a:ln>
      </dgm:spPr>
      <dgm:t>
        <a:bodyPr/>
        <a:lstStyle/>
        <a:p>
          <a:r>
            <a:rPr lang="zh-CN" altLang="en-US" dirty="0" smtClean="0">
              <a:latin typeface="微软雅黑" pitchFamily="34" charset="-122"/>
              <a:ea typeface="微软雅黑" pitchFamily="34" charset="-122"/>
            </a:rPr>
            <a:t>系统概况</a:t>
          </a:r>
          <a:endParaRPr lang="zh-CN" altLang="en-US" dirty="0">
            <a:latin typeface="微软雅黑" pitchFamily="34" charset="-122"/>
            <a:ea typeface="微软雅黑" pitchFamily="34" charset="-122"/>
          </a:endParaRPr>
        </a:p>
      </dgm:t>
    </dgm:pt>
    <dgm:pt modelId="{75F2EB4E-A7A4-447D-8446-1ECECE5D4545}" type="parTrans" cxnId="{21D70C28-865C-4451-AF42-C6A778C75690}">
      <dgm:prSet/>
      <dgm:spPr/>
      <dgm:t>
        <a:bodyPr/>
        <a:lstStyle/>
        <a:p>
          <a:endParaRPr lang="zh-CN" altLang="en-US"/>
        </a:p>
      </dgm:t>
    </dgm:pt>
    <dgm:pt modelId="{8BB32AB7-9C5E-4461-8838-8F406B70AC85}" type="sibTrans" cxnId="{21D70C28-865C-4451-AF42-C6A778C75690}">
      <dgm:prSet/>
      <dgm:spPr/>
      <dgm:t>
        <a:bodyPr/>
        <a:lstStyle/>
        <a:p>
          <a:endParaRPr lang="zh-CN" altLang="en-US"/>
        </a:p>
      </dgm:t>
    </dgm:pt>
    <dgm:pt modelId="{AB25032A-5938-4E8F-8602-5638B91F8E5F}">
      <dgm:prSet phldrT="[文本]"/>
      <dgm:spPr>
        <a:ln>
          <a:solidFill>
            <a:schemeClr val="tx2">
              <a:lumMod val="40000"/>
              <a:lumOff val="60000"/>
              <a:alpha val="90000"/>
            </a:schemeClr>
          </a:solidFill>
        </a:ln>
      </dgm:spPr>
      <dgm:t>
        <a:bodyPr/>
        <a:lstStyle/>
        <a:p>
          <a:r>
            <a:rPr lang="zh-CN" altLang="en-US" dirty="0" smtClean="0">
              <a:latin typeface="微软雅黑" pitchFamily="34" charset="-122"/>
              <a:ea typeface="微软雅黑" pitchFamily="34" charset="-122"/>
            </a:rPr>
            <a:t>项目工作内容</a:t>
          </a:r>
          <a:endParaRPr lang="zh-CN" altLang="en-US" dirty="0">
            <a:latin typeface="微软雅黑" pitchFamily="34" charset="-122"/>
            <a:ea typeface="微软雅黑" pitchFamily="34" charset="-122"/>
          </a:endParaRPr>
        </a:p>
      </dgm:t>
    </dgm:pt>
    <dgm:pt modelId="{2219C07F-B51F-4D46-8F9D-727C8C09B1DD}" type="parTrans" cxnId="{E746C08E-7447-4B2D-AFA2-29A1F709D480}">
      <dgm:prSet/>
      <dgm:spPr/>
      <dgm:t>
        <a:bodyPr/>
        <a:lstStyle/>
        <a:p>
          <a:endParaRPr lang="zh-CN" altLang="en-US"/>
        </a:p>
      </dgm:t>
    </dgm:pt>
    <dgm:pt modelId="{FF5C7ED3-9B05-469F-8B4B-2691F4A9ADE0}" type="sibTrans" cxnId="{E746C08E-7447-4B2D-AFA2-29A1F709D480}">
      <dgm:prSet/>
      <dgm:spPr/>
      <dgm:t>
        <a:bodyPr/>
        <a:lstStyle/>
        <a:p>
          <a:endParaRPr lang="zh-CN" altLang="en-US"/>
        </a:p>
      </dgm:t>
    </dgm:pt>
    <dgm:pt modelId="{E4DD4A7A-96CE-41EC-9065-53D829A73A79}">
      <dgm:prSet phldrT="[文本]"/>
      <dgm:spPr>
        <a:ln>
          <a:solidFill>
            <a:schemeClr val="accent1">
              <a:alpha val="70000"/>
            </a:schemeClr>
          </a:solidFill>
        </a:ln>
      </dgm:spPr>
      <dgm:t>
        <a:bodyPr/>
        <a:lstStyle/>
        <a:p>
          <a:r>
            <a:rPr lang="zh-CN" altLang="en-US" b="1" dirty="0" smtClean="0">
              <a:latin typeface="微软雅黑" pitchFamily="34" charset="-122"/>
              <a:ea typeface="微软雅黑" pitchFamily="34" charset="-122"/>
            </a:rPr>
            <a:t>开发工作资源分配</a:t>
          </a:r>
          <a:endParaRPr lang="zh-CN" altLang="en-US" b="1" dirty="0">
            <a:latin typeface="微软雅黑" pitchFamily="34" charset="-122"/>
            <a:ea typeface="微软雅黑" pitchFamily="34" charset="-122"/>
          </a:endParaRPr>
        </a:p>
      </dgm:t>
    </dgm:pt>
    <dgm:pt modelId="{1291E88B-D7C7-42A2-B7BC-694A4C949ED0}" type="parTrans" cxnId="{2CCC286B-79B7-401C-BCA6-A6CDEA34DB42}">
      <dgm:prSet/>
      <dgm:spPr/>
      <dgm:t>
        <a:bodyPr/>
        <a:lstStyle/>
        <a:p>
          <a:endParaRPr lang="zh-CN" altLang="en-US"/>
        </a:p>
      </dgm:t>
    </dgm:pt>
    <dgm:pt modelId="{E92DE6B8-3561-4A9D-97BD-E741171868F1}" type="sibTrans" cxnId="{2CCC286B-79B7-401C-BCA6-A6CDEA34DB42}">
      <dgm:prSet/>
      <dgm:spPr/>
      <dgm:t>
        <a:bodyPr/>
        <a:lstStyle/>
        <a:p>
          <a:endParaRPr lang="zh-CN" altLang="en-US"/>
        </a:p>
      </dgm:t>
    </dgm:pt>
    <dgm:pt modelId="{97378565-BD0D-482A-9243-475FE1F92468}">
      <dgm:prSet phldrT="[文本]"/>
      <dgm:spPr/>
      <dgm:t>
        <a:bodyPr/>
        <a:lstStyle/>
        <a:p>
          <a:r>
            <a:rPr lang="zh-CN" altLang="en-US" dirty="0" smtClean="0">
              <a:latin typeface="微软雅黑" pitchFamily="34" charset="-122"/>
              <a:ea typeface="微软雅黑" pitchFamily="34" charset="-122"/>
            </a:rPr>
            <a:t>工作总结</a:t>
          </a:r>
          <a:endParaRPr lang="zh-CN" altLang="en-US" b="1" dirty="0">
            <a:latin typeface="微软雅黑" pitchFamily="34" charset="-122"/>
            <a:ea typeface="微软雅黑" pitchFamily="34" charset="-122"/>
          </a:endParaRPr>
        </a:p>
      </dgm:t>
    </dgm:pt>
    <dgm:pt modelId="{EA8FFBC4-3D8F-440E-9A91-3F276124AEE0}" type="parTrans" cxnId="{B7E9677F-09B5-4BC9-A2D3-44A6FFE4DDA2}">
      <dgm:prSet/>
      <dgm:spPr/>
      <dgm:t>
        <a:bodyPr/>
        <a:lstStyle/>
        <a:p>
          <a:endParaRPr lang="zh-CN" altLang="en-US"/>
        </a:p>
      </dgm:t>
    </dgm:pt>
    <dgm:pt modelId="{CCD5FC3F-0471-4195-8D40-3691582C37D2}" type="sibTrans" cxnId="{B7E9677F-09B5-4BC9-A2D3-44A6FFE4DDA2}">
      <dgm:prSet/>
      <dgm:spPr/>
      <dgm:t>
        <a:bodyPr/>
        <a:lstStyle/>
        <a:p>
          <a:endParaRPr lang="zh-CN" altLang="en-US"/>
        </a:p>
      </dgm:t>
    </dgm:pt>
    <dgm:pt modelId="{A5DCE08E-095C-4682-8B15-EAB100F9204D}">
      <dgm:prSet phldrT="[文本]"/>
      <dgm:spPr/>
      <dgm:t>
        <a:bodyPr/>
        <a:lstStyle/>
        <a:p>
          <a:r>
            <a:rPr lang="en-US" altLang="zh-CN" dirty="0" smtClean="0">
              <a:latin typeface="微软雅黑" pitchFamily="34" charset="-122"/>
              <a:ea typeface="微软雅黑" pitchFamily="34" charset="-122"/>
            </a:rPr>
            <a:t>2016</a:t>
          </a:r>
          <a:r>
            <a:rPr lang="zh-CN" altLang="en-US" dirty="0" smtClean="0">
              <a:latin typeface="微软雅黑" pitchFamily="34" charset="-122"/>
              <a:ea typeface="微软雅黑" pitchFamily="34" charset="-122"/>
            </a:rPr>
            <a:t>工作总结</a:t>
          </a:r>
          <a:endParaRPr lang="zh-CN" altLang="en-US" dirty="0">
            <a:latin typeface="微软雅黑" pitchFamily="34" charset="-122"/>
            <a:ea typeface="微软雅黑" pitchFamily="34" charset="-122"/>
          </a:endParaRPr>
        </a:p>
      </dgm:t>
    </dgm:pt>
    <dgm:pt modelId="{62ACDF7C-2010-4221-8772-961B4DC9440F}" type="parTrans" cxnId="{9D48DFBF-B2CF-404D-ADD9-606F6F722D71}">
      <dgm:prSet/>
      <dgm:spPr/>
      <dgm:t>
        <a:bodyPr/>
        <a:lstStyle/>
        <a:p>
          <a:endParaRPr lang="zh-CN" altLang="en-US"/>
        </a:p>
      </dgm:t>
    </dgm:pt>
    <dgm:pt modelId="{2E28CC87-11C8-4B3F-9F10-5D2B220F2361}" type="sibTrans" cxnId="{9D48DFBF-B2CF-404D-ADD9-606F6F722D71}">
      <dgm:prSet/>
      <dgm:spPr/>
      <dgm:t>
        <a:bodyPr/>
        <a:lstStyle/>
        <a:p>
          <a:endParaRPr lang="zh-CN" altLang="en-US"/>
        </a:p>
      </dgm:t>
    </dgm:pt>
    <dgm:pt modelId="{A0D3F440-EF8A-464C-8907-136B3AC093EB}">
      <dgm:prSet phldrT="[文本]"/>
      <dgm:spPr/>
      <dgm:t>
        <a:bodyPr/>
        <a:lstStyle/>
        <a:p>
          <a:r>
            <a:rPr lang="en-US" altLang="zh-CN" dirty="0" smtClean="0">
              <a:latin typeface="微软雅黑" pitchFamily="34" charset="-122"/>
              <a:ea typeface="微软雅黑" pitchFamily="34" charset="-122"/>
            </a:rPr>
            <a:t>2017</a:t>
          </a:r>
          <a:r>
            <a:rPr lang="zh-CN" altLang="en-US" dirty="0" smtClean="0">
              <a:latin typeface="微软雅黑" pitchFamily="34" charset="-122"/>
              <a:ea typeface="微软雅黑" pitchFamily="34" charset="-122"/>
            </a:rPr>
            <a:t>工作</a:t>
          </a:r>
          <a:r>
            <a:rPr lang="zh-CN" altLang="en-US" dirty="0" smtClean="0">
              <a:latin typeface="微软雅黑" pitchFamily="34" charset="-122"/>
              <a:ea typeface="微软雅黑" pitchFamily="34" charset="-122"/>
            </a:rPr>
            <a:t>计划</a:t>
          </a:r>
          <a:endParaRPr lang="zh-CN" altLang="en-US" dirty="0">
            <a:latin typeface="微软雅黑" pitchFamily="34" charset="-122"/>
            <a:ea typeface="微软雅黑" pitchFamily="34" charset="-122"/>
          </a:endParaRPr>
        </a:p>
      </dgm:t>
    </dgm:pt>
    <dgm:pt modelId="{12D6CD89-332A-4526-8BCB-DAC1BD701E71}" type="parTrans" cxnId="{9EA9A04E-6645-45A1-8138-7FEDBF7F991F}">
      <dgm:prSet/>
      <dgm:spPr/>
      <dgm:t>
        <a:bodyPr/>
        <a:lstStyle/>
        <a:p>
          <a:endParaRPr lang="zh-CN" altLang="en-US"/>
        </a:p>
      </dgm:t>
    </dgm:pt>
    <dgm:pt modelId="{85C8753A-8B80-4813-8B71-E1F10647118D}" type="sibTrans" cxnId="{9EA9A04E-6645-45A1-8138-7FEDBF7F991F}">
      <dgm:prSet/>
      <dgm:spPr/>
      <dgm:t>
        <a:bodyPr/>
        <a:lstStyle/>
        <a:p>
          <a:endParaRPr lang="zh-CN" altLang="en-US"/>
        </a:p>
      </dgm:t>
    </dgm:pt>
    <dgm:pt modelId="{DA6FFA21-4FA0-4241-8BC5-01F1DEF00DDB}" type="pres">
      <dgm:prSet presAssocID="{34E31064-D048-4D23-93D1-0F0118053630}" presName="linear" presStyleCnt="0">
        <dgm:presLayoutVars>
          <dgm:dir/>
          <dgm:animLvl val="lvl"/>
          <dgm:resizeHandles val="exact"/>
        </dgm:presLayoutVars>
      </dgm:prSet>
      <dgm:spPr/>
      <dgm:t>
        <a:bodyPr/>
        <a:lstStyle/>
        <a:p>
          <a:endParaRPr lang="zh-CN" altLang="en-US"/>
        </a:p>
      </dgm:t>
    </dgm:pt>
    <dgm:pt modelId="{15D254EB-363E-4551-AE64-32B31146964B}" type="pres">
      <dgm:prSet presAssocID="{DD5606F0-C6EF-46A2-B3B6-C1D6AC42DA58}" presName="parentLin" presStyleCnt="0"/>
      <dgm:spPr/>
    </dgm:pt>
    <dgm:pt modelId="{60AB6179-BFBB-477C-8080-A0D1C0C2079A}" type="pres">
      <dgm:prSet presAssocID="{DD5606F0-C6EF-46A2-B3B6-C1D6AC42DA58}" presName="parentLeftMargin" presStyleLbl="node1" presStyleIdx="0" presStyleCnt="3"/>
      <dgm:spPr/>
      <dgm:t>
        <a:bodyPr/>
        <a:lstStyle/>
        <a:p>
          <a:endParaRPr lang="zh-CN" altLang="en-US"/>
        </a:p>
      </dgm:t>
    </dgm:pt>
    <dgm:pt modelId="{9C4386A1-5C72-47C7-98EB-2A9C1172FAB5}" type="pres">
      <dgm:prSet presAssocID="{DD5606F0-C6EF-46A2-B3B6-C1D6AC42DA58}" presName="parentText" presStyleLbl="node1" presStyleIdx="0" presStyleCnt="3">
        <dgm:presLayoutVars>
          <dgm:chMax val="0"/>
          <dgm:bulletEnabled val="1"/>
        </dgm:presLayoutVars>
      </dgm:prSet>
      <dgm:spPr/>
      <dgm:t>
        <a:bodyPr/>
        <a:lstStyle/>
        <a:p>
          <a:endParaRPr lang="zh-CN" altLang="en-US"/>
        </a:p>
      </dgm:t>
    </dgm:pt>
    <dgm:pt modelId="{E1D69960-073F-4F7E-9B93-7E50E51D6F96}" type="pres">
      <dgm:prSet presAssocID="{DD5606F0-C6EF-46A2-B3B6-C1D6AC42DA58}" presName="negativeSpace" presStyleCnt="0"/>
      <dgm:spPr/>
    </dgm:pt>
    <dgm:pt modelId="{263E1827-BAAF-4724-852D-0FF1D172F676}" type="pres">
      <dgm:prSet presAssocID="{DD5606F0-C6EF-46A2-B3B6-C1D6AC42DA58}" presName="childText" presStyleLbl="conFgAcc1" presStyleIdx="0" presStyleCnt="3">
        <dgm:presLayoutVars>
          <dgm:bulletEnabled val="1"/>
        </dgm:presLayoutVars>
      </dgm:prSet>
      <dgm:spPr/>
      <dgm:t>
        <a:bodyPr/>
        <a:lstStyle/>
        <a:p>
          <a:endParaRPr lang="zh-CN" altLang="en-US"/>
        </a:p>
      </dgm:t>
    </dgm:pt>
    <dgm:pt modelId="{FA97D36B-EAEC-454A-89DF-EEB15AED14C3}" type="pres">
      <dgm:prSet presAssocID="{07D7B3F8-71DD-4A87-AEBF-E9BF23B0CA18}" presName="spaceBetweenRectangles" presStyleCnt="0"/>
      <dgm:spPr/>
    </dgm:pt>
    <dgm:pt modelId="{71A1BD6D-C57C-4685-8295-BDC9F10D7C47}" type="pres">
      <dgm:prSet presAssocID="{97378565-BD0D-482A-9243-475FE1F92468}" presName="parentLin" presStyleCnt="0"/>
      <dgm:spPr/>
    </dgm:pt>
    <dgm:pt modelId="{C0706E49-87E9-4B44-9613-61FD8BEE9388}" type="pres">
      <dgm:prSet presAssocID="{97378565-BD0D-482A-9243-475FE1F92468}" presName="parentLeftMargin" presStyleLbl="node1" presStyleIdx="0" presStyleCnt="3"/>
      <dgm:spPr/>
      <dgm:t>
        <a:bodyPr/>
        <a:lstStyle/>
        <a:p>
          <a:endParaRPr lang="zh-CN" altLang="en-US"/>
        </a:p>
      </dgm:t>
    </dgm:pt>
    <dgm:pt modelId="{962D4A89-7708-4754-B8FF-7C2E7828E2EF}" type="pres">
      <dgm:prSet presAssocID="{97378565-BD0D-482A-9243-475FE1F92468}" presName="parentText" presStyleLbl="node1" presStyleIdx="1" presStyleCnt="3">
        <dgm:presLayoutVars>
          <dgm:chMax val="0"/>
          <dgm:bulletEnabled val="1"/>
        </dgm:presLayoutVars>
      </dgm:prSet>
      <dgm:spPr/>
      <dgm:t>
        <a:bodyPr/>
        <a:lstStyle/>
        <a:p>
          <a:endParaRPr lang="zh-CN" altLang="en-US"/>
        </a:p>
      </dgm:t>
    </dgm:pt>
    <dgm:pt modelId="{27453D05-1572-4872-8F3C-B1739CB853E0}" type="pres">
      <dgm:prSet presAssocID="{97378565-BD0D-482A-9243-475FE1F92468}" presName="negativeSpace" presStyleCnt="0"/>
      <dgm:spPr/>
    </dgm:pt>
    <dgm:pt modelId="{F358CA28-E2D1-4B04-AF7C-53E070ED374C}" type="pres">
      <dgm:prSet presAssocID="{97378565-BD0D-482A-9243-475FE1F92468}" presName="childText" presStyleLbl="conFgAcc1" presStyleIdx="1" presStyleCnt="3">
        <dgm:presLayoutVars>
          <dgm:bulletEnabled val="1"/>
        </dgm:presLayoutVars>
      </dgm:prSet>
      <dgm:spPr/>
      <dgm:t>
        <a:bodyPr/>
        <a:lstStyle/>
        <a:p>
          <a:endParaRPr lang="zh-CN" altLang="en-US"/>
        </a:p>
      </dgm:t>
    </dgm:pt>
    <dgm:pt modelId="{929E6C8A-90CA-4FCE-A2D0-B1E7E93DCB9E}" type="pres">
      <dgm:prSet presAssocID="{CCD5FC3F-0471-4195-8D40-3691582C37D2}" presName="spaceBetweenRectangles" presStyleCnt="0"/>
      <dgm:spPr/>
    </dgm:pt>
    <dgm:pt modelId="{C1A9C172-C4A9-4F86-A83F-1387B194B931}" type="pres">
      <dgm:prSet presAssocID="{5F6784DB-BCB4-4436-B02E-8657538EF8EA}" presName="parentLin" presStyleCnt="0"/>
      <dgm:spPr/>
    </dgm:pt>
    <dgm:pt modelId="{F451A372-85C9-4C54-B92C-FEF61226457E}" type="pres">
      <dgm:prSet presAssocID="{5F6784DB-BCB4-4436-B02E-8657538EF8EA}" presName="parentLeftMargin" presStyleLbl="node1" presStyleIdx="1" presStyleCnt="3"/>
      <dgm:spPr/>
      <dgm:t>
        <a:bodyPr/>
        <a:lstStyle/>
        <a:p>
          <a:endParaRPr lang="zh-CN" altLang="en-US"/>
        </a:p>
      </dgm:t>
    </dgm:pt>
    <dgm:pt modelId="{D4DE59EE-84CE-4359-BF39-DC7C344564C2}" type="pres">
      <dgm:prSet presAssocID="{5F6784DB-BCB4-4436-B02E-8657538EF8EA}" presName="parentText" presStyleLbl="node1" presStyleIdx="2" presStyleCnt="3">
        <dgm:presLayoutVars>
          <dgm:chMax val="0"/>
          <dgm:bulletEnabled val="1"/>
        </dgm:presLayoutVars>
      </dgm:prSet>
      <dgm:spPr/>
      <dgm:t>
        <a:bodyPr/>
        <a:lstStyle/>
        <a:p>
          <a:endParaRPr lang="zh-CN" altLang="en-US"/>
        </a:p>
      </dgm:t>
    </dgm:pt>
    <dgm:pt modelId="{41592744-9AE7-43CB-BFAC-A961CD41ACEC}" type="pres">
      <dgm:prSet presAssocID="{5F6784DB-BCB4-4436-B02E-8657538EF8EA}" presName="negativeSpace" presStyleCnt="0"/>
      <dgm:spPr/>
    </dgm:pt>
    <dgm:pt modelId="{9F1CBAC4-3B00-4CC0-871A-8A92A80E4C1D}" type="pres">
      <dgm:prSet presAssocID="{5F6784DB-BCB4-4436-B02E-8657538EF8EA}" presName="childText" presStyleLbl="conFgAcc1" presStyleIdx="2" presStyleCnt="3">
        <dgm:presLayoutVars>
          <dgm:bulletEnabled val="1"/>
        </dgm:presLayoutVars>
      </dgm:prSet>
      <dgm:spPr/>
      <dgm:t>
        <a:bodyPr/>
        <a:lstStyle/>
        <a:p>
          <a:endParaRPr lang="zh-CN" altLang="en-US"/>
        </a:p>
      </dgm:t>
    </dgm:pt>
  </dgm:ptLst>
  <dgm:cxnLst>
    <dgm:cxn modelId="{965AEDF1-3AEE-4176-AE9B-8FF291C7A251}" type="presOf" srcId="{97378565-BD0D-482A-9243-475FE1F92468}" destId="{962D4A89-7708-4754-B8FF-7C2E7828E2EF}" srcOrd="1" destOrd="0" presId="urn:microsoft.com/office/officeart/2005/8/layout/list1"/>
    <dgm:cxn modelId="{9B833D19-734D-4098-9505-92218EEFD0B2}" type="presOf" srcId="{DEF1B574-E70B-4F0D-91BB-8E49B3BB6B58}" destId="{263E1827-BAAF-4724-852D-0FF1D172F676}" srcOrd="0" destOrd="0" presId="urn:microsoft.com/office/officeart/2005/8/layout/list1"/>
    <dgm:cxn modelId="{0862BE90-B898-484C-9F80-A678362654BE}" type="presOf" srcId="{34E31064-D048-4D23-93D1-0F0118053630}" destId="{DA6FFA21-4FA0-4241-8BC5-01F1DEF00DDB}" srcOrd="0" destOrd="0" presId="urn:microsoft.com/office/officeart/2005/8/layout/list1"/>
    <dgm:cxn modelId="{89B96F46-20DC-465C-89F2-751B2D6B717C}" type="presOf" srcId="{DD5606F0-C6EF-46A2-B3B6-C1D6AC42DA58}" destId="{60AB6179-BFBB-477C-8080-A0D1C0C2079A}" srcOrd="0" destOrd="0" presId="urn:microsoft.com/office/officeart/2005/8/layout/list1"/>
    <dgm:cxn modelId="{21D70C28-865C-4451-AF42-C6A778C75690}" srcId="{DD5606F0-C6EF-46A2-B3B6-C1D6AC42DA58}" destId="{DEF1B574-E70B-4F0D-91BB-8E49B3BB6B58}" srcOrd="0" destOrd="0" parTransId="{75F2EB4E-A7A4-447D-8446-1ECECE5D4545}" sibTransId="{8BB32AB7-9C5E-4461-8838-8F406B70AC85}"/>
    <dgm:cxn modelId="{2BAF2D33-6DB4-417E-8124-0858A7DA0DB3}" type="presOf" srcId="{562EEDA8-F659-45E6-BBFD-542CD53FD405}" destId="{9F1CBAC4-3B00-4CC0-871A-8A92A80E4C1D}" srcOrd="0" destOrd="0" presId="urn:microsoft.com/office/officeart/2005/8/layout/list1"/>
    <dgm:cxn modelId="{2CCC286B-79B7-401C-BCA6-A6CDEA34DB42}" srcId="{5F6784DB-BCB4-4436-B02E-8657538EF8EA}" destId="{E4DD4A7A-96CE-41EC-9065-53D829A73A79}" srcOrd="1" destOrd="0" parTransId="{1291E88B-D7C7-42A2-B7BC-694A4C949ED0}" sibTransId="{E92DE6B8-3561-4A9D-97BD-E741171868F1}"/>
    <dgm:cxn modelId="{3B607802-3E40-4BEE-AE5B-4816186A607F}" type="presOf" srcId="{E4DD4A7A-96CE-41EC-9065-53D829A73A79}" destId="{9F1CBAC4-3B00-4CC0-871A-8A92A80E4C1D}" srcOrd="0" destOrd="1" presId="urn:microsoft.com/office/officeart/2005/8/layout/list1"/>
    <dgm:cxn modelId="{DC3E2593-8700-4AC8-83EB-A9461DC9CC40}" type="presOf" srcId="{A5DCE08E-095C-4682-8B15-EAB100F9204D}" destId="{F358CA28-E2D1-4B04-AF7C-53E070ED374C}" srcOrd="0" destOrd="0" presId="urn:microsoft.com/office/officeart/2005/8/layout/list1"/>
    <dgm:cxn modelId="{9D48DFBF-B2CF-404D-ADD9-606F6F722D71}" srcId="{97378565-BD0D-482A-9243-475FE1F92468}" destId="{A5DCE08E-095C-4682-8B15-EAB100F9204D}" srcOrd="0" destOrd="0" parTransId="{62ACDF7C-2010-4221-8772-961B4DC9440F}" sibTransId="{2E28CC87-11C8-4B3F-9F10-5D2B220F2361}"/>
    <dgm:cxn modelId="{3DF94328-72A3-4DDD-A8DF-5E5BFBDCF959}" type="presOf" srcId="{A0D3F440-EF8A-464C-8907-136B3AC093EB}" destId="{F358CA28-E2D1-4B04-AF7C-53E070ED374C}" srcOrd="0" destOrd="1" presId="urn:microsoft.com/office/officeart/2005/8/layout/list1"/>
    <dgm:cxn modelId="{D4B46909-1DF1-4C39-B320-63D443AC2608}" srcId="{34E31064-D048-4D23-93D1-0F0118053630}" destId="{DD5606F0-C6EF-46A2-B3B6-C1D6AC42DA58}" srcOrd="0" destOrd="0" parTransId="{B3A4EC6A-5FFF-4E7C-940C-02AF038E529F}" sibTransId="{07D7B3F8-71DD-4A87-AEBF-E9BF23B0CA18}"/>
    <dgm:cxn modelId="{9EA9A04E-6645-45A1-8138-7FEDBF7F991F}" srcId="{97378565-BD0D-482A-9243-475FE1F92468}" destId="{A0D3F440-EF8A-464C-8907-136B3AC093EB}" srcOrd="1" destOrd="0" parTransId="{12D6CD89-332A-4526-8BCB-DAC1BD701E71}" sibTransId="{85C8753A-8B80-4813-8B71-E1F10647118D}"/>
    <dgm:cxn modelId="{9D78BF1C-4A04-45EE-B50F-4F9044B58552}" type="presOf" srcId="{5F6784DB-BCB4-4436-B02E-8657538EF8EA}" destId="{F451A372-85C9-4C54-B92C-FEF61226457E}" srcOrd="0" destOrd="0" presId="urn:microsoft.com/office/officeart/2005/8/layout/list1"/>
    <dgm:cxn modelId="{C42CD480-010D-4926-BA99-3BD7EC5A234E}" srcId="{5F6784DB-BCB4-4436-B02E-8657538EF8EA}" destId="{562EEDA8-F659-45E6-BBFD-542CD53FD405}" srcOrd="0" destOrd="0" parTransId="{0D4703D0-8F2B-4DD4-B4EA-D20AFAEAEAFD}" sibTransId="{F71B0535-A354-4E62-BB6C-55CBC1B22414}"/>
    <dgm:cxn modelId="{B7E9677F-09B5-4BC9-A2D3-44A6FFE4DDA2}" srcId="{34E31064-D048-4D23-93D1-0F0118053630}" destId="{97378565-BD0D-482A-9243-475FE1F92468}" srcOrd="1" destOrd="0" parTransId="{EA8FFBC4-3D8F-440E-9A91-3F276124AEE0}" sibTransId="{CCD5FC3F-0471-4195-8D40-3691582C37D2}"/>
    <dgm:cxn modelId="{B24AA11A-5953-403E-800B-E696E32596C6}" type="presOf" srcId="{97378565-BD0D-482A-9243-475FE1F92468}" destId="{C0706E49-87E9-4B44-9613-61FD8BEE9388}" srcOrd="0" destOrd="0" presId="urn:microsoft.com/office/officeart/2005/8/layout/list1"/>
    <dgm:cxn modelId="{2515ADD1-A956-4B5F-AF1C-6B3A70BB8FBC}" type="presOf" srcId="{5F6784DB-BCB4-4436-B02E-8657538EF8EA}" destId="{D4DE59EE-84CE-4359-BF39-DC7C344564C2}" srcOrd="1" destOrd="0" presId="urn:microsoft.com/office/officeart/2005/8/layout/list1"/>
    <dgm:cxn modelId="{E746C08E-7447-4B2D-AFA2-29A1F709D480}" srcId="{DD5606F0-C6EF-46A2-B3B6-C1D6AC42DA58}" destId="{AB25032A-5938-4E8F-8602-5638B91F8E5F}" srcOrd="1" destOrd="0" parTransId="{2219C07F-B51F-4D46-8F9D-727C8C09B1DD}" sibTransId="{FF5C7ED3-9B05-469F-8B4B-2691F4A9ADE0}"/>
    <dgm:cxn modelId="{7E5D788D-3EFE-43D0-89B4-5824B3935191}" type="presOf" srcId="{AB25032A-5938-4E8F-8602-5638B91F8E5F}" destId="{263E1827-BAAF-4724-852D-0FF1D172F676}" srcOrd="0" destOrd="1" presId="urn:microsoft.com/office/officeart/2005/8/layout/list1"/>
    <dgm:cxn modelId="{5980523C-D2D6-4A3D-92CA-F14C9EA38344}" type="presOf" srcId="{DD5606F0-C6EF-46A2-B3B6-C1D6AC42DA58}" destId="{9C4386A1-5C72-47C7-98EB-2A9C1172FAB5}" srcOrd="1" destOrd="0" presId="urn:microsoft.com/office/officeart/2005/8/layout/list1"/>
    <dgm:cxn modelId="{655BF1C1-13CD-4BD2-ADAD-7F62DD5DBA69}" srcId="{34E31064-D048-4D23-93D1-0F0118053630}" destId="{5F6784DB-BCB4-4436-B02E-8657538EF8EA}" srcOrd="2" destOrd="0" parTransId="{757602D2-1F1C-4CB9-A66D-B3CDCDB59AD3}" sibTransId="{99FD241A-E600-4B4D-8CBD-30075C238CFA}"/>
    <dgm:cxn modelId="{DFA136C8-3E77-41A6-BBC9-454224B7559F}" type="presParOf" srcId="{DA6FFA21-4FA0-4241-8BC5-01F1DEF00DDB}" destId="{15D254EB-363E-4551-AE64-32B31146964B}" srcOrd="0" destOrd="0" presId="urn:microsoft.com/office/officeart/2005/8/layout/list1"/>
    <dgm:cxn modelId="{5F386661-E6E2-42B1-8839-D7D75225CCB8}" type="presParOf" srcId="{15D254EB-363E-4551-AE64-32B31146964B}" destId="{60AB6179-BFBB-477C-8080-A0D1C0C2079A}" srcOrd="0" destOrd="0" presId="urn:microsoft.com/office/officeart/2005/8/layout/list1"/>
    <dgm:cxn modelId="{66C4BD52-CABE-46A9-81BC-B5E277339F01}" type="presParOf" srcId="{15D254EB-363E-4551-AE64-32B31146964B}" destId="{9C4386A1-5C72-47C7-98EB-2A9C1172FAB5}" srcOrd="1" destOrd="0" presId="urn:microsoft.com/office/officeart/2005/8/layout/list1"/>
    <dgm:cxn modelId="{3B7FDC7B-1D16-47FA-921B-98109F77AA97}" type="presParOf" srcId="{DA6FFA21-4FA0-4241-8BC5-01F1DEF00DDB}" destId="{E1D69960-073F-4F7E-9B93-7E50E51D6F96}" srcOrd="1" destOrd="0" presId="urn:microsoft.com/office/officeart/2005/8/layout/list1"/>
    <dgm:cxn modelId="{0FF07744-7DF5-4095-9435-BB8C83A1D0AA}" type="presParOf" srcId="{DA6FFA21-4FA0-4241-8BC5-01F1DEF00DDB}" destId="{263E1827-BAAF-4724-852D-0FF1D172F676}" srcOrd="2" destOrd="0" presId="urn:microsoft.com/office/officeart/2005/8/layout/list1"/>
    <dgm:cxn modelId="{DB379018-C0AD-4BBE-8590-E0FF8D3CB043}" type="presParOf" srcId="{DA6FFA21-4FA0-4241-8BC5-01F1DEF00DDB}" destId="{FA97D36B-EAEC-454A-89DF-EEB15AED14C3}" srcOrd="3" destOrd="0" presId="urn:microsoft.com/office/officeart/2005/8/layout/list1"/>
    <dgm:cxn modelId="{50D53489-B411-43E8-A179-4F2C68EF372E}" type="presParOf" srcId="{DA6FFA21-4FA0-4241-8BC5-01F1DEF00DDB}" destId="{71A1BD6D-C57C-4685-8295-BDC9F10D7C47}" srcOrd="4" destOrd="0" presId="urn:microsoft.com/office/officeart/2005/8/layout/list1"/>
    <dgm:cxn modelId="{45722E52-D6E4-405E-B2A2-766CF60E4FA5}" type="presParOf" srcId="{71A1BD6D-C57C-4685-8295-BDC9F10D7C47}" destId="{C0706E49-87E9-4B44-9613-61FD8BEE9388}" srcOrd="0" destOrd="0" presId="urn:microsoft.com/office/officeart/2005/8/layout/list1"/>
    <dgm:cxn modelId="{45627E18-A8D1-46A7-A2A0-D4352B669863}" type="presParOf" srcId="{71A1BD6D-C57C-4685-8295-BDC9F10D7C47}" destId="{962D4A89-7708-4754-B8FF-7C2E7828E2EF}" srcOrd="1" destOrd="0" presId="urn:microsoft.com/office/officeart/2005/8/layout/list1"/>
    <dgm:cxn modelId="{55444B2C-CDA3-4A36-A3A0-71F806B3C20A}" type="presParOf" srcId="{DA6FFA21-4FA0-4241-8BC5-01F1DEF00DDB}" destId="{27453D05-1572-4872-8F3C-B1739CB853E0}" srcOrd="5" destOrd="0" presId="urn:microsoft.com/office/officeart/2005/8/layout/list1"/>
    <dgm:cxn modelId="{899DE3AF-5546-467A-BC30-6331245A38EA}" type="presParOf" srcId="{DA6FFA21-4FA0-4241-8BC5-01F1DEF00DDB}" destId="{F358CA28-E2D1-4B04-AF7C-53E070ED374C}" srcOrd="6" destOrd="0" presId="urn:microsoft.com/office/officeart/2005/8/layout/list1"/>
    <dgm:cxn modelId="{2AB73A5C-9150-42D4-947E-F4A58117AB28}" type="presParOf" srcId="{DA6FFA21-4FA0-4241-8BC5-01F1DEF00DDB}" destId="{929E6C8A-90CA-4FCE-A2D0-B1E7E93DCB9E}" srcOrd="7" destOrd="0" presId="urn:microsoft.com/office/officeart/2005/8/layout/list1"/>
    <dgm:cxn modelId="{7126DE3B-1D3A-4483-A880-5E9D1054D6BA}" type="presParOf" srcId="{DA6FFA21-4FA0-4241-8BC5-01F1DEF00DDB}" destId="{C1A9C172-C4A9-4F86-A83F-1387B194B931}" srcOrd="8" destOrd="0" presId="urn:microsoft.com/office/officeart/2005/8/layout/list1"/>
    <dgm:cxn modelId="{02D7A08C-8D99-4623-A087-3F3392729A0C}" type="presParOf" srcId="{C1A9C172-C4A9-4F86-A83F-1387B194B931}" destId="{F451A372-85C9-4C54-B92C-FEF61226457E}" srcOrd="0" destOrd="0" presId="urn:microsoft.com/office/officeart/2005/8/layout/list1"/>
    <dgm:cxn modelId="{590F2503-02C4-4CF7-AD9E-8404AD566165}" type="presParOf" srcId="{C1A9C172-C4A9-4F86-A83F-1387B194B931}" destId="{D4DE59EE-84CE-4359-BF39-DC7C344564C2}" srcOrd="1" destOrd="0" presId="urn:microsoft.com/office/officeart/2005/8/layout/list1"/>
    <dgm:cxn modelId="{096979AC-305A-4505-B697-A69B62C9BC85}" type="presParOf" srcId="{DA6FFA21-4FA0-4241-8BC5-01F1DEF00DDB}" destId="{41592744-9AE7-43CB-BFAC-A961CD41ACEC}" srcOrd="9" destOrd="0" presId="urn:microsoft.com/office/officeart/2005/8/layout/list1"/>
    <dgm:cxn modelId="{27524656-58CB-4C23-BA1E-C0243B5B4778}" type="presParOf" srcId="{DA6FFA21-4FA0-4241-8BC5-01F1DEF00DDB}" destId="{9F1CBAC4-3B00-4CC0-871A-8A92A80E4C1D}"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3E1827-BAAF-4724-852D-0FF1D172F676}">
      <dsp:nvSpPr>
        <dsp:cNvPr id="0" name=""/>
        <dsp:cNvSpPr/>
      </dsp:nvSpPr>
      <dsp:spPr>
        <a:xfrm>
          <a:off x="0" y="323575"/>
          <a:ext cx="4032447" cy="1204875"/>
        </a:xfrm>
        <a:prstGeom prst="rect">
          <a:avLst/>
        </a:prstGeom>
        <a:solidFill>
          <a:schemeClr val="lt1">
            <a:alpha val="90000"/>
            <a:hueOff val="0"/>
            <a:satOff val="0"/>
            <a:lumOff val="0"/>
            <a:alphaOff val="0"/>
          </a:schemeClr>
        </a:solidFill>
        <a:ln w="25400" cap="flat" cmpd="sng" algn="ctr">
          <a:solidFill>
            <a:schemeClr val="accent1">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2963" tIns="354076" rIns="312963" bIns="120904" numCol="1" spcCol="1270" anchor="t" anchorCtr="0">
          <a:noAutofit/>
        </a:bodyPr>
        <a:lstStyle/>
        <a:p>
          <a:pPr marL="171450" lvl="1" indent="-171450" algn="l" defTabSz="755650">
            <a:lnSpc>
              <a:spcPct val="90000"/>
            </a:lnSpc>
            <a:spcBef>
              <a:spcPct val="0"/>
            </a:spcBef>
            <a:spcAft>
              <a:spcPct val="15000"/>
            </a:spcAft>
            <a:buChar char="••"/>
          </a:pPr>
          <a:r>
            <a:rPr lang="zh-CN" altLang="en-US" sz="1700" b="1" kern="1200" dirty="0" smtClean="0">
              <a:latin typeface="微软雅黑" pitchFamily="34" charset="-122"/>
              <a:ea typeface="微软雅黑" pitchFamily="34" charset="-122"/>
            </a:rPr>
            <a:t>系统概况</a:t>
          </a:r>
          <a:endParaRPr lang="zh-CN" altLang="en-US" sz="1700" b="1" kern="1200" dirty="0">
            <a:latin typeface="微软雅黑" pitchFamily="34" charset="-122"/>
            <a:ea typeface="微软雅黑" pitchFamily="34" charset="-122"/>
          </a:endParaRPr>
        </a:p>
        <a:p>
          <a:pPr marL="171450" lvl="1" indent="-171450" algn="l" defTabSz="755650">
            <a:lnSpc>
              <a:spcPct val="90000"/>
            </a:lnSpc>
            <a:spcBef>
              <a:spcPct val="0"/>
            </a:spcBef>
            <a:spcAft>
              <a:spcPct val="15000"/>
            </a:spcAft>
            <a:buChar char="••"/>
          </a:pPr>
          <a:r>
            <a:rPr lang="zh-CN" altLang="en-US" sz="1700" b="1" kern="1200" dirty="0" smtClean="0">
              <a:latin typeface="微软雅黑" pitchFamily="34" charset="-122"/>
              <a:ea typeface="微软雅黑" pitchFamily="34" charset="-122"/>
            </a:rPr>
            <a:t>项目工作内容</a:t>
          </a:r>
          <a:endParaRPr lang="zh-CN" altLang="en-US" sz="1700" b="1" kern="1200" dirty="0">
            <a:latin typeface="微软雅黑" pitchFamily="34" charset="-122"/>
            <a:ea typeface="微软雅黑" pitchFamily="34" charset="-122"/>
          </a:endParaRPr>
        </a:p>
      </dsp:txBody>
      <dsp:txXfrm>
        <a:off x="0" y="323575"/>
        <a:ext cx="4032447" cy="1204875"/>
      </dsp:txXfrm>
    </dsp:sp>
    <dsp:sp modelId="{9C4386A1-5C72-47C7-98EB-2A9C1172FAB5}">
      <dsp:nvSpPr>
        <dsp:cNvPr id="0" name=""/>
        <dsp:cNvSpPr/>
      </dsp:nvSpPr>
      <dsp:spPr>
        <a:xfrm>
          <a:off x="201622" y="72655"/>
          <a:ext cx="2822713" cy="501840"/>
        </a:xfrm>
        <a:prstGeom prst="roundRect">
          <a:avLst/>
        </a:prstGeom>
        <a:solidFill>
          <a:schemeClr val="accent2">
            <a:alpha val="90000"/>
            <a:hueOff val="0"/>
            <a:satOff val="0"/>
            <a:lumOff val="0"/>
            <a:alphaOff val="0"/>
          </a:schemeClr>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92" tIns="0" rIns="106692" bIns="0" numCol="1" spcCol="1270" anchor="ctr" anchorCtr="0">
          <a:noAutofit/>
        </a:bodyPr>
        <a:lstStyle/>
        <a:p>
          <a:pPr lvl="0" algn="l" defTabSz="755650">
            <a:lnSpc>
              <a:spcPct val="90000"/>
            </a:lnSpc>
            <a:spcBef>
              <a:spcPct val="0"/>
            </a:spcBef>
            <a:spcAft>
              <a:spcPct val="35000"/>
            </a:spcAft>
          </a:pPr>
          <a:r>
            <a:rPr lang="zh-CN" altLang="en-US" sz="1700" b="1" kern="1200" dirty="0" smtClean="0">
              <a:latin typeface="微软雅黑" pitchFamily="34" charset="-122"/>
              <a:ea typeface="微软雅黑" pitchFamily="34" charset="-122"/>
            </a:rPr>
            <a:t>概述</a:t>
          </a:r>
          <a:endParaRPr lang="zh-CN" altLang="en-US" sz="1700" b="1" kern="1200" dirty="0">
            <a:latin typeface="微软雅黑" pitchFamily="34" charset="-122"/>
            <a:ea typeface="微软雅黑" pitchFamily="34" charset="-122"/>
          </a:endParaRPr>
        </a:p>
      </dsp:txBody>
      <dsp:txXfrm>
        <a:off x="226120" y="97153"/>
        <a:ext cx="2773717" cy="452844"/>
      </dsp:txXfrm>
    </dsp:sp>
    <dsp:sp modelId="{245140C4-262B-4953-80E8-E9798A70ED8C}">
      <dsp:nvSpPr>
        <dsp:cNvPr id="0" name=""/>
        <dsp:cNvSpPr/>
      </dsp:nvSpPr>
      <dsp:spPr>
        <a:xfrm>
          <a:off x="0" y="1871170"/>
          <a:ext cx="4032447" cy="1204875"/>
        </a:xfrm>
        <a:prstGeom prst="rect">
          <a:avLst/>
        </a:prstGeom>
        <a:solidFill>
          <a:schemeClr val="lt1">
            <a:alpha val="90000"/>
            <a:hueOff val="0"/>
            <a:satOff val="0"/>
            <a:lumOff val="0"/>
            <a:alphaOff val="0"/>
          </a:schemeClr>
        </a:solidFill>
        <a:ln w="25400" cap="flat" cmpd="sng" algn="ctr">
          <a:solidFill>
            <a:schemeClr val="accent2">
              <a:alpha val="90000"/>
              <a:hueOff val="0"/>
              <a:satOff val="0"/>
              <a:lumOff val="0"/>
              <a:alphaOff val="-2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2963" tIns="354076" rIns="312963" bIns="120904" numCol="1" spcCol="1270" anchor="t" anchorCtr="0">
          <a:noAutofit/>
        </a:bodyPr>
        <a:lstStyle/>
        <a:p>
          <a:pPr marL="171450" lvl="1" indent="-171450" algn="l" defTabSz="755650">
            <a:lnSpc>
              <a:spcPct val="90000"/>
            </a:lnSpc>
            <a:spcBef>
              <a:spcPct val="0"/>
            </a:spcBef>
            <a:spcAft>
              <a:spcPct val="15000"/>
            </a:spcAft>
            <a:buChar char="••"/>
          </a:pPr>
          <a:r>
            <a:rPr lang="en-US" altLang="zh-CN" sz="1700" kern="1200" dirty="0" smtClean="0">
              <a:latin typeface="微软雅黑" pitchFamily="34" charset="-122"/>
              <a:ea typeface="微软雅黑" pitchFamily="34" charset="-122"/>
            </a:rPr>
            <a:t>2016</a:t>
          </a:r>
          <a:r>
            <a:rPr lang="zh-CN" altLang="en-US" sz="1700" kern="1200" dirty="0" smtClean="0">
              <a:latin typeface="微软雅黑" pitchFamily="34" charset="-122"/>
              <a:ea typeface="微软雅黑" pitchFamily="34" charset="-122"/>
            </a:rPr>
            <a:t>工作总结</a:t>
          </a:r>
          <a:endParaRPr lang="zh-CN" altLang="en-US" sz="1700" kern="1200" dirty="0">
            <a:latin typeface="微软雅黑" pitchFamily="34" charset="-122"/>
            <a:ea typeface="微软雅黑" pitchFamily="34" charset="-122"/>
          </a:endParaRPr>
        </a:p>
        <a:p>
          <a:pPr marL="171450" lvl="1" indent="-171450" algn="l" defTabSz="755650">
            <a:lnSpc>
              <a:spcPct val="90000"/>
            </a:lnSpc>
            <a:spcBef>
              <a:spcPct val="0"/>
            </a:spcBef>
            <a:spcAft>
              <a:spcPct val="15000"/>
            </a:spcAft>
            <a:buChar char="••"/>
          </a:pPr>
          <a:r>
            <a:rPr lang="en-US" altLang="zh-CN" sz="1700" kern="1200" dirty="0" smtClean="0">
              <a:latin typeface="微软雅黑" pitchFamily="34" charset="-122"/>
              <a:ea typeface="微软雅黑" pitchFamily="34" charset="-122"/>
            </a:rPr>
            <a:t>2017</a:t>
          </a:r>
          <a:r>
            <a:rPr lang="zh-CN" altLang="en-US" sz="1700" kern="1200" dirty="0" smtClean="0">
              <a:latin typeface="微软雅黑" pitchFamily="34" charset="-122"/>
              <a:ea typeface="微软雅黑" pitchFamily="34" charset="-122"/>
            </a:rPr>
            <a:t>工作</a:t>
          </a:r>
          <a:r>
            <a:rPr lang="zh-CN" altLang="en-US" sz="1700" kern="1200" dirty="0" smtClean="0">
              <a:latin typeface="微软雅黑" pitchFamily="34" charset="-122"/>
              <a:ea typeface="微软雅黑" pitchFamily="34" charset="-122"/>
            </a:rPr>
            <a:t>计划</a:t>
          </a:r>
          <a:endParaRPr lang="zh-CN" altLang="en-US" sz="1700" kern="1200" dirty="0">
            <a:latin typeface="微软雅黑" pitchFamily="34" charset="-122"/>
            <a:ea typeface="微软雅黑" pitchFamily="34" charset="-122"/>
          </a:endParaRPr>
        </a:p>
      </dsp:txBody>
      <dsp:txXfrm>
        <a:off x="0" y="1871170"/>
        <a:ext cx="4032447" cy="1204875"/>
      </dsp:txXfrm>
    </dsp:sp>
    <dsp:sp modelId="{8454D3E0-FB30-4FE6-9C5F-7D820518941E}">
      <dsp:nvSpPr>
        <dsp:cNvPr id="0" name=""/>
        <dsp:cNvSpPr/>
      </dsp:nvSpPr>
      <dsp:spPr>
        <a:xfrm>
          <a:off x="201622" y="1620250"/>
          <a:ext cx="2822713" cy="501840"/>
        </a:xfrm>
        <a:prstGeom prst="roundRect">
          <a:avLst/>
        </a:prstGeom>
        <a:solidFill>
          <a:schemeClr val="accent2">
            <a:alpha val="90000"/>
            <a:hueOff val="0"/>
            <a:satOff val="0"/>
            <a:lumOff val="0"/>
            <a:alphaOff val="-2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92" tIns="0" rIns="106692" bIns="0" numCol="1" spcCol="1270" anchor="ctr" anchorCtr="0">
          <a:noAutofit/>
        </a:bodyPr>
        <a:lstStyle/>
        <a:p>
          <a:pPr lvl="0" algn="l" defTabSz="755650">
            <a:lnSpc>
              <a:spcPct val="90000"/>
            </a:lnSpc>
            <a:spcBef>
              <a:spcPct val="0"/>
            </a:spcBef>
            <a:spcAft>
              <a:spcPct val="35000"/>
            </a:spcAft>
          </a:pPr>
          <a:r>
            <a:rPr lang="zh-CN" altLang="en-US" sz="1700" kern="1200" dirty="0" smtClean="0">
              <a:latin typeface="微软雅黑" pitchFamily="34" charset="-122"/>
              <a:ea typeface="微软雅黑" pitchFamily="34" charset="-122"/>
            </a:rPr>
            <a:t>工作总结</a:t>
          </a:r>
          <a:endParaRPr lang="zh-CN" altLang="en-US" sz="1700" kern="1200" dirty="0">
            <a:latin typeface="微软雅黑" pitchFamily="34" charset="-122"/>
            <a:ea typeface="微软雅黑" pitchFamily="34" charset="-122"/>
          </a:endParaRPr>
        </a:p>
      </dsp:txBody>
      <dsp:txXfrm>
        <a:off x="226120" y="1644748"/>
        <a:ext cx="2773717" cy="452844"/>
      </dsp:txXfrm>
    </dsp:sp>
    <dsp:sp modelId="{1BFD8759-AF26-4E44-BC38-ED17F646169A}">
      <dsp:nvSpPr>
        <dsp:cNvPr id="0" name=""/>
        <dsp:cNvSpPr/>
      </dsp:nvSpPr>
      <dsp:spPr>
        <a:xfrm>
          <a:off x="0" y="3418765"/>
          <a:ext cx="4032447" cy="1204875"/>
        </a:xfrm>
        <a:prstGeom prst="rect">
          <a:avLst/>
        </a:prstGeom>
        <a:solidFill>
          <a:schemeClr val="lt1">
            <a:alpha val="90000"/>
            <a:hueOff val="0"/>
            <a:satOff val="0"/>
            <a:lumOff val="0"/>
            <a:alphaOff val="0"/>
          </a:schemeClr>
        </a:solidFill>
        <a:ln w="25400" cap="flat" cmpd="sng" algn="ctr">
          <a:solidFill>
            <a:schemeClr val="accent2">
              <a:alpha val="90000"/>
              <a:hueOff val="0"/>
              <a:satOff val="0"/>
              <a:lumOff val="0"/>
              <a:alphaOff val="-4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2963" tIns="354076" rIns="312963" bIns="120904" numCol="1" spcCol="1270" anchor="t" anchorCtr="0">
          <a:noAutofit/>
        </a:bodyPr>
        <a:lstStyle/>
        <a:p>
          <a:pPr marL="171450" lvl="1" indent="-171450" algn="l" defTabSz="755650">
            <a:lnSpc>
              <a:spcPct val="90000"/>
            </a:lnSpc>
            <a:spcBef>
              <a:spcPct val="0"/>
            </a:spcBef>
            <a:spcAft>
              <a:spcPct val="15000"/>
            </a:spcAft>
            <a:buChar char="••"/>
          </a:pPr>
          <a:r>
            <a:rPr lang="zh-CN" altLang="en-US" sz="1700" kern="1200" dirty="0" smtClean="0">
              <a:latin typeface="微软雅黑" pitchFamily="34" charset="-122"/>
              <a:ea typeface="微软雅黑" pitchFamily="34" charset="-122"/>
            </a:rPr>
            <a:t>运维工作资源分配</a:t>
          </a:r>
          <a:endParaRPr lang="zh-CN" altLang="en-US" sz="1700" kern="1200" dirty="0">
            <a:latin typeface="微软雅黑" pitchFamily="34" charset="-122"/>
            <a:ea typeface="微软雅黑" pitchFamily="34" charset="-122"/>
          </a:endParaRPr>
        </a:p>
        <a:p>
          <a:pPr marL="171450" lvl="1" indent="-171450" algn="l" defTabSz="755650">
            <a:lnSpc>
              <a:spcPct val="90000"/>
            </a:lnSpc>
            <a:spcBef>
              <a:spcPct val="0"/>
            </a:spcBef>
            <a:spcAft>
              <a:spcPct val="15000"/>
            </a:spcAft>
            <a:buChar char="••"/>
          </a:pPr>
          <a:r>
            <a:rPr lang="zh-CN" altLang="en-US" sz="1700" kern="1200" dirty="0" smtClean="0">
              <a:latin typeface="微软雅黑" pitchFamily="34" charset="-122"/>
              <a:ea typeface="微软雅黑" pitchFamily="34" charset="-122"/>
            </a:rPr>
            <a:t>开发工作资源分配</a:t>
          </a:r>
          <a:endParaRPr lang="zh-CN" altLang="en-US" sz="1700" kern="1200" dirty="0">
            <a:latin typeface="微软雅黑" pitchFamily="34" charset="-122"/>
            <a:ea typeface="微软雅黑" pitchFamily="34" charset="-122"/>
          </a:endParaRPr>
        </a:p>
      </dsp:txBody>
      <dsp:txXfrm>
        <a:off x="0" y="3418765"/>
        <a:ext cx="4032447" cy="1204875"/>
      </dsp:txXfrm>
    </dsp:sp>
    <dsp:sp modelId="{B22E17C0-8E5F-4703-B848-B21E809F5A6D}">
      <dsp:nvSpPr>
        <dsp:cNvPr id="0" name=""/>
        <dsp:cNvSpPr/>
      </dsp:nvSpPr>
      <dsp:spPr>
        <a:xfrm>
          <a:off x="201622" y="3167845"/>
          <a:ext cx="2822713" cy="501840"/>
        </a:xfrm>
        <a:prstGeom prst="roundRect">
          <a:avLst/>
        </a:prstGeom>
        <a:solidFill>
          <a:schemeClr val="accent2">
            <a:alpha val="90000"/>
            <a:hueOff val="0"/>
            <a:satOff val="0"/>
            <a:lumOff val="0"/>
            <a:alpha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92" tIns="0" rIns="106692" bIns="0" numCol="1" spcCol="1270" anchor="ctr" anchorCtr="0">
          <a:noAutofit/>
        </a:bodyPr>
        <a:lstStyle/>
        <a:p>
          <a:pPr lvl="0" algn="l" defTabSz="755650">
            <a:lnSpc>
              <a:spcPct val="90000"/>
            </a:lnSpc>
            <a:spcBef>
              <a:spcPct val="0"/>
            </a:spcBef>
            <a:spcAft>
              <a:spcPct val="35000"/>
            </a:spcAft>
          </a:pPr>
          <a:r>
            <a:rPr lang="zh-CN" altLang="en-US" sz="1700" kern="1200" dirty="0" smtClean="0">
              <a:latin typeface="微软雅黑" pitchFamily="34" charset="-122"/>
              <a:ea typeface="微软雅黑" pitchFamily="34" charset="-122"/>
            </a:rPr>
            <a:t>资源分配</a:t>
          </a:r>
          <a:endParaRPr lang="zh-CN" altLang="en-US" sz="1700" kern="1200" dirty="0">
            <a:latin typeface="微软雅黑" pitchFamily="34" charset="-122"/>
            <a:ea typeface="微软雅黑" pitchFamily="34" charset="-122"/>
          </a:endParaRPr>
        </a:p>
      </dsp:txBody>
      <dsp:txXfrm>
        <a:off x="226120" y="3192343"/>
        <a:ext cx="2773717" cy="45284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953E6E-98CA-4F62-970C-21E0391DB267}">
      <dsp:nvSpPr>
        <dsp:cNvPr id="0" name=""/>
        <dsp:cNvSpPr/>
      </dsp:nvSpPr>
      <dsp:spPr>
        <a:xfrm>
          <a:off x="0" y="0"/>
          <a:ext cx="7360883" cy="736394"/>
        </a:xfrm>
        <a:prstGeom prst="roundRect">
          <a:avLst>
            <a:gd name="adj" fmla="val 10000"/>
          </a:avLst>
        </a:prstGeom>
        <a:solidFill>
          <a:schemeClr val="accent2">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微软雅黑" pitchFamily="34" charset="-122"/>
              <a:ea typeface="微软雅黑" pitchFamily="34" charset="-122"/>
            </a:rPr>
            <a:t>项目管理</a:t>
          </a:r>
          <a:endParaRPr lang="zh-CN" altLang="en-US" sz="2400" kern="1200" dirty="0">
            <a:latin typeface="微软雅黑" pitchFamily="34" charset="-122"/>
            <a:ea typeface="微软雅黑" pitchFamily="34" charset="-122"/>
          </a:endParaRPr>
        </a:p>
      </dsp:txBody>
      <dsp:txXfrm>
        <a:off x="21568" y="21568"/>
        <a:ext cx="7317747" cy="693258"/>
      </dsp:txXfrm>
    </dsp:sp>
    <dsp:sp modelId="{DA432F00-104F-4D39-9A9D-6AE4C81F9271}">
      <dsp:nvSpPr>
        <dsp:cNvPr id="0" name=""/>
        <dsp:cNvSpPr/>
      </dsp:nvSpPr>
      <dsp:spPr>
        <a:xfrm>
          <a:off x="6453" y="801716"/>
          <a:ext cx="1146555" cy="736394"/>
        </a:xfrm>
        <a:prstGeom prst="roundRect">
          <a:avLst>
            <a:gd name="adj" fmla="val 10000"/>
          </a:avLst>
        </a:prstGeom>
        <a:solidFill>
          <a:schemeClr val="accent2">
            <a:tint val="99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微软雅黑" pitchFamily="34" charset="-122"/>
              <a:ea typeface="微软雅黑" pitchFamily="34" charset="-122"/>
            </a:rPr>
            <a:t>需求管理</a:t>
          </a:r>
          <a:endParaRPr lang="zh-CN" altLang="en-US" sz="1800" kern="1200" dirty="0">
            <a:latin typeface="微软雅黑" pitchFamily="34" charset="-122"/>
            <a:ea typeface="微软雅黑" pitchFamily="34" charset="-122"/>
          </a:endParaRPr>
        </a:p>
      </dsp:txBody>
      <dsp:txXfrm>
        <a:off x="28021" y="823284"/>
        <a:ext cx="1103419" cy="693258"/>
      </dsp:txXfrm>
    </dsp:sp>
    <dsp:sp modelId="{D286C363-D295-4A12-BA09-3134DD0D3CD2}">
      <dsp:nvSpPr>
        <dsp:cNvPr id="0" name=""/>
        <dsp:cNvSpPr/>
      </dsp:nvSpPr>
      <dsp:spPr>
        <a:xfrm>
          <a:off x="6453" y="1602913"/>
          <a:ext cx="1146555" cy="736394"/>
        </a:xfrm>
        <a:prstGeom prst="roundRect">
          <a:avLst>
            <a:gd name="adj" fmla="val 10000"/>
          </a:avLst>
        </a:prstGeom>
        <a:solidFill>
          <a:srgbClr val="FF0000">
            <a:alpha val="9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kern="1200" dirty="0" smtClean="0">
              <a:latin typeface="微软雅黑" pitchFamily="34" charset="-122"/>
              <a:ea typeface="微软雅黑" pitchFamily="34" charset="-122"/>
            </a:rPr>
            <a:t>肖东</a:t>
          </a:r>
          <a:endParaRPr lang="zh-CN" altLang="en-US" sz="1600" kern="1200" dirty="0">
            <a:latin typeface="微软雅黑" pitchFamily="34" charset="-122"/>
            <a:ea typeface="微软雅黑" pitchFamily="34" charset="-122"/>
          </a:endParaRPr>
        </a:p>
      </dsp:txBody>
      <dsp:txXfrm>
        <a:off x="28021" y="1624481"/>
        <a:ext cx="1103419" cy="693258"/>
      </dsp:txXfrm>
    </dsp:sp>
    <dsp:sp modelId="{E7F8FD4B-645C-4BB2-83C0-7C87AE2535B8}">
      <dsp:nvSpPr>
        <dsp:cNvPr id="0" name=""/>
        <dsp:cNvSpPr/>
      </dsp:nvSpPr>
      <dsp:spPr>
        <a:xfrm>
          <a:off x="6453" y="2404110"/>
          <a:ext cx="1146555" cy="736394"/>
        </a:xfrm>
        <a:prstGeom prst="roundRect">
          <a:avLst>
            <a:gd name="adj" fmla="val 10000"/>
          </a:avLst>
        </a:prstGeom>
        <a:solidFill>
          <a:srgbClr val="FF0000">
            <a:alpha val="9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kern="1200" dirty="0" smtClean="0">
              <a:latin typeface="微软雅黑" pitchFamily="34" charset="-122"/>
              <a:ea typeface="微软雅黑" pitchFamily="34" charset="-122"/>
            </a:rPr>
            <a:t>卫毅</a:t>
          </a:r>
          <a:endParaRPr lang="zh-CN" altLang="en-US" sz="1600" kern="1200" dirty="0">
            <a:latin typeface="微软雅黑" pitchFamily="34" charset="-122"/>
            <a:ea typeface="微软雅黑" pitchFamily="34" charset="-122"/>
          </a:endParaRPr>
        </a:p>
      </dsp:txBody>
      <dsp:txXfrm>
        <a:off x="28021" y="2425678"/>
        <a:ext cx="1103419" cy="693258"/>
      </dsp:txXfrm>
    </dsp:sp>
    <dsp:sp modelId="{A7E49161-57A1-459A-BC74-AB38BA029560}">
      <dsp:nvSpPr>
        <dsp:cNvPr id="0" name=""/>
        <dsp:cNvSpPr/>
      </dsp:nvSpPr>
      <dsp:spPr>
        <a:xfrm>
          <a:off x="6453" y="3205307"/>
          <a:ext cx="1146555" cy="736394"/>
        </a:xfrm>
        <a:prstGeom prst="roundRect">
          <a:avLst>
            <a:gd name="adj" fmla="val 10000"/>
          </a:avLst>
        </a:prstGeom>
        <a:solidFill>
          <a:srgbClr val="FF0000">
            <a:alpha val="9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kern="1200" dirty="0" smtClean="0">
              <a:latin typeface="微软雅黑" pitchFamily="34" charset="-122"/>
              <a:ea typeface="微软雅黑" pitchFamily="34" charset="-122"/>
            </a:rPr>
            <a:t>陈翀</a:t>
          </a:r>
          <a:endParaRPr lang="zh-CN" altLang="en-US" sz="1600" kern="1200" dirty="0">
            <a:latin typeface="微软雅黑" pitchFamily="34" charset="-122"/>
            <a:ea typeface="微软雅黑" pitchFamily="34" charset="-122"/>
          </a:endParaRPr>
        </a:p>
      </dsp:txBody>
      <dsp:txXfrm>
        <a:off x="28021" y="3226875"/>
        <a:ext cx="1103419" cy="693258"/>
      </dsp:txXfrm>
    </dsp:sp>
    <dsp:sp modelId="{E7AE8251-1E39-4060-9566-A32CB443F481}">
      <dsp:nvSpPr>
        <dsp:cNvPr id="0" name=""/>
        <dsp:cNvSpPr/>
      </dsp:nvSpPr>
      <dsp:spPr>
        <a:xfrm>
          <a:off x="6453" y="4006504"/>
          <a:ext cx="1146555" cy="736394"/>
        </a:xfrm>
        <a:prstGeom prst="roundRect">
          <a:avLst>
            <a:gd name="adj" fmla="val 10000"/>
          </a:avLst>
        </a:prstGeom>
        <a:solidFill>
          <a:srgbClr val="00B0F0">
            <a:alpha val="9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kern="1200" dirty="0" smtClean="0">
              <a:latin typeface="微软雅黑" pitchFamily="34" charset="-122"/>
              <a:ea typeface="微软雅黑" pitchFamily="34" charset="-122"/>
            </a:rPr>
            <a:t>张宏</a:t>
          </a:r>
          <a:endParaRPr lang="zh-CN" altLang="en-US" sz="1600" kern="1200" dirty="0">
            <a:latin typeface="微软雅黑" pitchFamily="34" charset="-122"/>
            <a:ea typeface="微软雅黑" pitchFamily="34" charset="-122"/>
          </a:endParaRPr>
        </a:p>
      </dsp:txBody>
      <dsp:txXfrm>
        <a:off x="28021" y="4028072"/>
        <a:ext cx="1103419" cy="693258"/>
      </dsp:txXfrm>
    </dsp:sp>
    <dsp:sp modelId="{52288DEC-2FF4-485A-BADE-A29900290A55}">
      <dsp:nvSpPr>
        <dsp:cNvPr id="0" name=""/>
        <dsp:cNvSpPr/>
      </dsp:nvSpPr>
      <dsp:spPr>
        <a:xfrm>
          <a:off x="6453" y="4807701"/>
          <a:ext cx="1146555" cy="736394"/>
        </a:xfrm>
        <a:prstGeom prst="roundRect">
          <a:avLst>
            <a:gd name="adj" fmla="val 10000"/>
          </a:avLst>
        </a:prstGeom>
        <a:solidFill>
          <a:srgbClr val="92D050">
            <a:alpha val="9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kern="1200" dirty="0" smtClean="0">
              <a:latin typeface="微软雅黑" pitchFamily="34" charset="-122"/>
              <a:ea typeface="微软雅黑" pitchFamily="34" charset="-122"/>
            </a:rPr>
            <a:t>钟芳</a:t>
          </a:r>
          <a:endParaRPr lang="zh-CN" altLang="en-US" sz="1600" kern="1200" dirty="0">
            <a:latin typeface="微软雅黑" pitchFamily="34" charset="-122"/>
            <a:ea typeface="微软雅黑" pitchFamily="34" charset="-122"/>
          </a:endParaRPr>
        </a:p>
      </dsp:txBody>
      <dsp:txXfrm>
        <a:off x="28021" y="4829269"/>
        <a:ext cx="1103419" cy="693258"/>
      </dsp:txXfrm>
    </dsp:sp>
    <dsp:sp modelId="{193BFA88-3679-4583-B385-2B204D399E2A}">
      <dsp:nvSpPr>
        <dsp:cNvPr id="0" name=""/>
        <dsp:cNvSpPr/>
      </dsp:nvSpPr>
      <dsp:spPr>
        <a:xfrm>
          <a:off x="1249319" y="801716"/>
          <a:ext cx="1146555" cy="736394"/>
        </a:xfrm>
        <a:prstGeom prst="roundRect">
          <a:avLst>
            <a:gd name="adj" fmla="val 10000"/>
          </a:avLst>
        </a:prstGeom>
        <a:solidFill>
          <a:schemeClr val="accent2">
            <a:tint val="99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微软雅黑" pitchFamily="34" charset="-122"/>
              <a:ea typeface="微软雅黑" pitchFamily="34" charset="-122"/>
            </a:rPr>
            <a:t>模型</a:t>
          </a:r>
          <a:endParaRPr lang="zh-CN" altLang="en-US" sz="1800" kern="1200" dirty="0">
            <a:latin typeface="微软雅黑" pitchFamily="34" charset="-122"/>
            <a:ea typeface="微软雅黑" pitchFamily="34" charset="-122"/>
          </a:endParaRPr>
        </a:p>
      </dsp:txBody>
      <dsp:txXfrm>
        <a:off x="1270887" y="823284"/>
        <a:ext cx="1103419" cy="693258"/>
      </dsp:txXfrm>
    </dsp:sp>
    <dsp:sp modelId="{98C9D971-87E7-4C30-80D7-2383E6A6815D}">
      <dsp:nvSpPr>
        <dsp:cNvPr id="0" name=""/>
        <dsp:cNvSpPr/>
      </dsp:nvSpPr>
      <dsp:spPr>
        <a:xfrm>
          <a:off x="1249319" y="1602913"/>
          <a:ext cx="1146555" cy="736394"/>
        </a:xfrm>
        <a:prstGeom prst="roundRect">
          <a:avLst>
            <a:gd name="adj" fmla="val 10000"/>
          </a:avLst>
        </a:prstGeom>
        <a:solidFill>
          <a:srgbClr val="FF0000">
            <a:alpha val="9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kern="1200" dirty="0" smtClean="0">
              <a:latin typeface="微软雅黑" pitchFamily="34" charset="-122"/>
              <a:ea typeface="微软雅黑" pitchFamily="34" charset="-122"/>
            </a:rPr>
            <a:t>谢静</a:t>
          </a:r>
          <a:endParaRPr lang="en-US" altLang="zh-CN" sz="1600" kern="1200" dirty="0" smtClean="0">
            <a:latin typeface="微软雅黑" pitchFamily="34" charset="-122"/>
            <a:ea typeface="微软雅黑" pitchFamily="34" charset="-122"/>
          </a:endParaRPr>
        </a:p>
        <a:p>
          <a:pPr lvl="0" algn="ctr" defTabSz="711200">
            <a:lnSpc>
              <a:spcPct val="90000"/>
            </a:lnSpc>
            <a:spcBef>
              <a:spcPct val="0"/>
            </a:spcBef>
            <a:spcAft>
              <a:spcPct val="35000"/>
            </a:spcAft>
          </a:pPr>
          <a:r>
            <a:rPr lang="en-US" altLang="zh-CN" sz="1600" kern="1200" dirty="0" smtClean="0">
              <a:latin typeface="微软雅黑" pitchFamily="34" charset="-122"/>
              <a:ea typeface="微软雅黑" pitchFamily="34" charset="-122"/>
            </a:rPr>
            <a:t>/</a:t>
          </a:r>
          <a:r>
            <a:rPr lang="zh-CN" altLang="en-US" sz="1600" kern="1200" dirty="0" smtClean="0">
              <a:latin typeface="微软雅黑" pitchFamily="34" charset="-122"/>
              <a:ea typeface="微软雅黑" pitchFamily="34" charset="-122"/>
            </a:rPr>
            <a:t>张慧婷</a:t>
          </a:r>
          <a:endParaRPr lang="zh-CN" altLang="en-US" sz="1600" kern="1200" dirty="0">
            <a:latin typeface="微软雅黑" pitchFamily="34" charset="-122"/>
            <a:ea typeface="微软雅黑" pitchFamily="34" charset="-122"/>
          </a:endParaRPr>
        </a:p>
      </dsp:txBody>
      <dsp:txXfrm>
        <a:off x="1270887" y="1624481"/>
        <a:ext cx="1103419" cy="693258"/>
      </dsp:txXfrm>
    </dsp:sp>
    <dsp:sp modelId="{AADCA1A6-DDBD-494C-BF37-18EE4122B2A0}">
      <dsp:nvSpPr>
        <dsp:cNvPr id="0" name=""/>
        <dsp:cNvSpPr/>
      </dsp:nvSpPr>
      <dsp:spPr>
        <a:xfrm>
          <a:off x="1249319" y="2404110"/>
          <a:ext cx="1146555" cy="736394"/>
        </a:xfrm>
        <a:prstGeom prst="roundRect">
          <a:avLst>
            <a:gd name="adj" fmla="val 10000"/>
          </a:avLst>
        </a:prstGeom>
        <a:solidFill>
          <a:srgbClr val="FF0000">
            <a:alpha val="9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kern="1200" dirty="0" smtClean="0">
              <a:latin typeface="微软雅黑" pitchFamily="34" charset="-122"/>
              <a:ea typeface="微软雅黑" pitchFamily="34" charset="-122"/>
            </a:rPr>
            <a:t>卫毅</a:t>
          </a:r>
          <a:endParaRPr lang="zh-CN" altLang="en-US" sz="1600" kern="1200" dirty="0">
            <a:latin typeface="微软雅黑" pitchFamily="34" charset="-122"/>
            <a:ea typeface="微软雅黑" pitchFamily="34" charset="-122"/>
          </a:endParaRPr>
        </a:p>
      </dsp:txBody>
      <dsp:txXfrm>
        <a:off x="1270887" y="2425678"/>
        <a:ext cx="1103419" cy="693258"/>
      </dsp:txXfrm>
    </dsp:sp>
    <dsp:sp modelId="{F53AD2C4-65B1-48E2-846D-E1E952160A5A}">
      <dsp:nvSpPr>
        <dsp:cNvPr id="0" name=""/>
        <dsp:cNvSpPr/>
      </dsp:nvSpPr>
      <dsp:spPr>
        <a:xfrm>
          <a:off x="2492185" y="801716"/>
          <a:ext cx="1146555" cy="736394"/>
        </a:xfrm>
        <a:prstGeom prst="roundRect">
          <a:avLst>
            <a:gd name="adj" fmla="val 10000"/>
          </a:avLst>
        </a:prstGeom>
        <a:solidFill>
          <a:schemeClr val="accent2">
            <a:tint val="99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CN" sz="1800" kern="1200" dirty="0" smtClean="0">
              <a:latin typeface="微软雅黑" pitchFamily="34" charset="-122"/>
              <a:ea typeface="微软雅黑" pitchFamily="34" charset="-122"/>
            </a:rPr>
            <a:t>ETL</a:t>
          </a:r>
          <a:endParaRPr lang="zh-CN" altLang="en-US" sz="1800" kern="1200" dirty="0">
            <a:latin typeface="微软雅黑" pitchFamily="34" charset="-122"/>
            <a:ea typeface="微软雅黑" pitchFamily="34" charset="-122"/>
          </a:endParaRPr>
        </a:p>
      </dsp:txBody>
      <dsp:txXfrm>
        <a:off x="2513753" y="823284"/>
        <a:ext cx="1103419" cy="693258"/>
      </dsp:txXfrm>
    </dsp:sp>
    <dsp:sp modelId="{6E4354FC-9F07-491A-8AF8-B2157D958827}">
      <dsp:nvSpPr>
        <dsp:cNvPr id="0" name=""/>
        <dsp:cNvSpPr/>
      </dsp:nvSpPr>
      <dsp:spPr>
        <a:xfrm>
          <a:off x="2492185" y="1602913"/>
          <a:ext cx="1146555" cy="736394"/>
        </a:xfrm>
        <a:prstGeom prst="roundRect">
          <a:avLst>
            <a:gd name="adj" fmla="val 10000"/>
          </a:avLst>
        </a:prstGeom>
        <a:solidFill>
          <a:srgbClr val="FF0000">
            <a:alpha val="9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kern="1200" dirty="0" smtClean="0">
              <a:latin typeface="微软雅黑" pitchFamily="34" charset="-122"/>
              <a:ea typeface="微软雅黑" pitchFamily="34" charset="-122"/>
            </a:rPr>
            <a:t>陈翀</a:t>
          </a:r>
          <a:endParaRPr lang="zh-CN" altLang="en-US" sz="1600" kern="1200" dirty="0">
            <a:latin typeface="微软雅黑" pitchFamily="34" charset="-122"/>
            <a:ea typeface="微软雅黑" pitchFamily="34" charset="-122"/>
          </a:endParaRPr>
        </a:p>
      </dsp:txBody>
      <dsp:txXfrm>
        <a:off x="2513753" y="1624481"/>
        <a:ext cx="1103419" cy="693258"/>
      </dsp:txXfrm>
    </dsp:sp>
    <dsp:sp modelId="{633938B6-60A5-45FE-BFA3-A1B3A007FE5D}">
      <dsp:nvSpPr>
        <dsp:cNvPr id="0" name=""/>
        <dsp:cNvSpPr/>
      </dsp:nvSpPr>
      <dsp:spPr>
        <a:xfrm>
          <a:off x="2492185" y="2404110"/>
          <a:ext cx="1146555" cy="736394"/>
        </a:xfrm>
        <a:prstGeom prst="roundRect">
          <a:avLst>
            <a:gd name="adj" fmla="val 10000"/>
          </a:avLst>
        </a:prstGeom>
        <a:solidFill>
          <a:srgbClr val="00B0F0">
            <a:alpha val="9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kern="1200" smtClean="0">
              <a:latin typeface="微软雅黑" pitchFamily="34" charset="-122"/>
              <a:ea typeface="微软雅黑" pitchFamily="34" charset="-122"/>
            </a:rPr>
            <a:t>付显昆</a:t>
          </a:r>
          <a:endParaRPr lang="zh-CN" altLang="en-US" sz="1600" kern="1200" dirty="0">
            <a:latin typeface="微软雅黑" pitchFamily="34" charset="-122"/>
            <a:ea typeface="微软雅黑" pitchFamily="34" charset="-122"/>
          </a:endParaRPr>
        </a:p>
      </dsp:txBody>
      <dsp:txXfrm>
        <a:off x="2513753" y="2425678"/>
        <a:ext cx="1103419" cy="693258"/>
      </dsp:txXfrm>
    </dsp:sp>
    <dsp:sp modelId="{AF608017-0DFF-4932-9301-4531325D8C1B}">
      <dsp:nvSpPr>
        <dsp:cNvPr id="0" name=""/>
        <dsp:cNvSpPr/>
      </dsp:nvSpPr>
      <dsp:spPr>
        <a:xfrm>
          <a:off x="2492185" y="3205307"/>
          <a:ext cx="1146555" cy="736394"/>
        </a:xfrm>
        <a:prstGeom prst="roundRect">
          <a:avLst>
            <a:gd name="adj" fmla="val 10000"/>
          </a:avLst>
        </a:prstGeom>
        <a:solidFill>
          <a:srgbClr val="92D050">
            <a:alpha val="9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kern="1200" dirty="0" smtClean="0">
              <a:latin typeface="微软雅黑" pitchFamily="34" charset="-122"/>
              <a:ea typeface="微软雅黑" pitchFamily="34" charset="-122"/>
            </a:rPr>
            <a:t>吴亚南</a:t>
          </a:r>
          <a:endParaRPr lang="zh-CN" altLang="en-US" sz="1600" kern="1200" dirty="0">
            <a:latin typeface="微软雅黑" pitchFamily="34" charset="-122"/>
            <a:ea typeface="微软雅黑" pitchFamily="34" charset="-122"/>
          </a:endParaRPr>
        </a:p>
      </dsp:txBody>
      <dsp:txXfrm>
        <a:off x="2513753" y="3226875"/>
        <a:ext cx="1103419" cy="693258"/>
      </dsp:txXfrm>
    </dsp:sp>
    <dsp:sp modelId="{695386FD-B304-46BC-A460-ED8DCE68DE4F}">
      <dsp:nvSpPr>
        <dsp:cNvPr id="0" name=""/>
        <dsp:cNvSpPr/>
      </dsp:nvSpPr>
      <dsp:spPr>
        <a:xfrm>
          <a:off x="2492185" y="4006504"/>
          <a:ext cx="1146555" cy="736394"/>
        </a:xfrm>
        <a:prstGeom prst="roundRect">
          <a:avLst>
            <a:gd name="adj" fmla="val 10000"/>
          </a:avLst>
        </a:prstGeom>
        <a:solidFill>
          <a:srgbClr val="92D050">
            <a:alpha val="9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kern="1200" dirty="0" smtClean="0">
              <a:latin typeface="微软雅黑" pitchFamily="34" charset="-122"/>
              <a:ea typeface="微软雅黑" pitchFamily="34" charset="-122"/>
            </a:rPr>
            <a:t>刘伢</a:t>
          </a:r>
          <a:endParaRPr lang="zh-CN" altLang="en-US" sz="1600" kern="1200" dirty="0">
            <a:latin typeface="微软雅黑" pitchFamily="34" charset="-122"/>
            <a:ea typeface="微软雅黑" pitchFamily="34" charset="-122"/>
          </a:endParaRPr>
        </a:p>
      </dsp:txBody>
      <dsp:txXfrm>
        <a:off x="2513753" y="4028072"/>
        <a:ext cx="1103419" cy="693258"/>
      </dsp:txXfrm>
    </dsp:sp>
    <dsp:sp modelId="{9ED07F65-7122-459C-B803-A086FAA3F09D}">
      <dsp:nvSpPr>
        <dsp:cNvPr id="0" name=""/>
        <dsp:cNvSpPr/>
      </dsp:nvSpPr>
      <dsp:spPr>
        <a:xfrm>
          <a:off x="2492185" y="4807701"/>
          <a:ext cx="1146555" cy="736394"/>
        </a:xfrm>
        <a:prstGeom prst="roundRect">
          <a:avLst>
            <a:gd name="adj" fmla="val 10000"/>
          </a:avLst>
        </a:prstGeom>
        <a:solidFill>
          <a:srgbClr val="00B0F0">
            <a:alpha val="9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kern="1200" dirty="0" smtClean="0">
              <a:latin typeface="微软雅黑" pitchFamily="34" charset="-122"/>
              <a:ea typeface="微软雅黑" pitchFamily="34" charset="-122"/>
            </a:rPr>
            <a:t>柯贤苗</a:t>
          </a:r>
          <a:endParaRPr lang="zh-CN" altLang="en-US" sz="1600" kern="1200" dirty="0">
            <a:latin typeface="微软雅黑" pitchFamily="34" charset="-122"/>
            <a:ea typeface="微软雅黑" pitchFamily="34" charset="-122"/>
          </a:endParaRPr>
        </a:p>
      </dsp:txBody>
      <dsp:txXfrm>
        <a:off x="2513753" y="4829269"/>
        <a:ext cx="1103419" cy="693258"/>
      </dsp:txXfrm>
    </dsp:sp>
    <dsp:sp modelId="{115C78DB-BE31-44DE-82BC-F707430F1447}">
      <dsp:nvSpPr>
        <dsp:cNvPr id="0" name=""/>
        <dsp:cNvSpPr/>
      </dsp:nvSpPr>
      <dsp:spPr>
        <a:xfrm>
          <a:off x="3735051" y="801716"/>
          <a:ext cx="1146555" cy="736394"/>
        </a:xfrm>
        <a:prstGeom prst="roundRect">
          <a:avLst>
            <a:gd name="adj" fmla="val 10000"/>
          </a:avLst>
        </a:prstGeom>
        <a:solidFill>
          <a:schemeClr val="accent2">
            <a:tint val="99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CN" sz="1800" kern="1200" dirty="0" smtClean="0">
              <a:latin typeface="微软雅黑" pitchFamily="34" charset="-122"/>
              <a:ea typeface="微软雅黑" pitchFamily="34" charset="-122"/>
            </a:rPr>
            <a:t>ADHOC</a:t>
          </a:r>
          <a:endParaRPr lang="zh-CN" altLang="en-US" sz="1800" kern="1200" dirty="0">
            <a:latin typeface="微软雅黑" pitchFamily="34" charset="-122"/>
            <a:ea typeface="微软雅黑" pitchFamily="34" charset="-122"/>
          </a:endParaRPr>
        </a:p>
      </dsp:txBody>
      <dsp:txXfrm>
        <a:off x="3756619" y="823284"/>
        <a:ext cx="1103419" cy="693258"/>
      </dsp:txXfrm>
    </dsp:sp>
    <dsp:sp modelId="{4B1F53A8-B329-47B6-8A45-593AD67B0B02}">
      <dsp:nvSpPr>
        <dsp:cNvPr id="0" name=""/>
        <dsp:cNvSpPr/>
      </dsp:nvSpPr>
      <dsp:spPr>
        <a:xfrm>
          <a:off x="3735051" y="1602913"/>
          <a:ext cx="1146555" cy="736394"/>
        </a:xfrm>
        <a:prstGeom prst="roundRect">
          <a:avLst>
            <a:gd name="adj" fmla="val 10000"/>
          </a:avLst>
        </a:prstGeom>
        <a:solidFill>
          <a:srgbClr val="FF0000">
            <a:alpha val="9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kern="1200" dirty="0" smtClean="0">
              <a:latin typeface="微软雅黑" pitchFamily="34" charset="-122"/>
              <a:ea typeface="微软雅黑" pitchFamily="34" charset="-122"/>
            </a:rPr>
            <a:t>卫毅</a:t>
          </a:r>
          <a:endParaRPr lang="en-US" altLang="zh-CN" sz="1600" kern="1200" dirty="0" smtClean="0">
            <a:latin typeface="微软雅黑" pitchFamily="34" charset="-122"/>
            <a:ea typeface="微软雅黑" pitchFamily="34" charset="-122"/>
          </a:endParaRPr>
        </a:p>
      </dsp:txBody>
      <dsp:txXfrm>
        <a:off x="3756619" y="1624481"/>
        <a:ext cx="1103419" cy="693258"/>
      </dsp:txXfrm>
    </dsp:sp>
    <dsp:sp modelId="{E19D65FD-690D-4125-86C6-71D12C58911A}">
      <dsp:nvSpPr>
        <dsp:cNvPr id="0" name=""/>
        <dsp:cNvSpPr/>
      </dsp:nvSpPr>
      <dsp:spPr>
        <a:xfrm>
          <a:off x="3735051" y="2404110"/>
          <a:ext cx="1146555" cy="736394"/>
        </a:xfrm>
        <a:prstGeom prst="roundRect">
          <a:avLst>
            <a:gd name="adj" fmla="val 10000"/>
          </a:avLst>
        </a:prstGeom>
        <a:solidFill>
          <a:srgbClr val="FF0000">
            <a:alpha val="9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kern="1200" dirty="0" smtClean="0">
              <a:latin typeface="微软雅黑" pitchFamily="34" charset="-122"/>
              <a:ea typeface="微软雅黑" pitchFamily="34" charset="-122"/>
            </a:rPr>
            <a:t>陈翀</a:t>
          </a:r>
          <a:endParaRPr lang="zh-CN" altLang="en-US" sz="1600" kern="1200" dirty="0">
            <a:latin typeface="微软雅黑" pitchFamily="34" charset="-122"/>
            <a:ea typeface="微软雅黑" pitchFamily="34" charset="-122"/>
          </a:endParaRPr>
        </a:p>
      </dsp:txBody>
      <dsp:txXfrm>
        <a:off x="3756619" y="2425678"/>
        <a:ext cx="1103419" cy="693258"/>
      </dsp:txXfrm>
    </dsp:sp>
    <dsp:sp modelId="{0FDF020E-7BE2-4ABA-B84A-9AE5B6489829}">
      <dsp:nvSpPr>
        <dsp:cNvPr id="0" name=""/>
        <dsp:cNvSpPr/>
      </dsp:nvSpPr>
      <dsp:spPr>
        <a:xfrm>
          <a:off x="3735051" y="3205307"/>
          <a:ext cx="1146555" cy="736394"/>
        </a:xfrm>
        <a:prstGeom prst="roundRect">
          <a:avLst>
            <a:gd name="adj" fmla="val 10000"/>
          </a:avLst>
        </a:prstGeom>
        <a:solidFill>
          <a:srgbClr val="00B0F0">
            <a:alpha val="9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kern="1200" dirty="0" smtClean="0">
              <a:latin typeface="微软雅黑" pitchFamily="34" charset="-122"/>
              <a:ea typeface="微软雅黑" pitchFamily="34" charset="-122"/>
            </a:rPr>
            <a:t>张宏</a:t>
          </a:r>
          <a:endParaRPr lang="zh-CN" altLang="en-US" sz="1600" kern="1200" dirty="0">
            <a:latin typeface="微软雅黑" pitchFamily="34" charset="-122"/>
            <a:ea typeface="微软雅黑" pitchFamily="34" charset="-122"/>
          </a:endParaRPr>
        </a:p>
      </dsp:txBody>
      <dsp:txXfrm>
        <a:off x="3756619" y="3226875"/>
        <a:ext cx="1103419" cy="693258"/>
      </dsp:txXfrm>
    </dsp:sp>
    <dsp:sp modelId="{8B3689CE-FA2D-401C-913A-10AA95CA51A8}">
      <dsp:nvSpPr>
        <dsp:cNvPr id="0" name=""/>
        <dsp:cNvSpPr/>
      </dsp:nvSpPr>
      <dsp:spPr>
        <a:xfrm>
          <a:off x="4977916" y="801716"/>
          <a:ext cx="1146555" cy="736394"/>
        </a:xfrm>
        <a:prstGeom prst="roundRect">
          <a:avLst>
            <a:gd name="adj" fmla="val 10000"/>
          </a:avLst>
        </a:prstGeom>
        <a:solidFill>
          <a:schemeClr val="accent2">
            <a:tint val="99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微软雅黑" pitchFamily="34" charset="-122"/>
              <a:ea typeface="微软雅黑" pitchFamily="34" charset="-122"/>
            </a:rPr>
            <a:t>备份</a:t>
          </a:r>
          <a:endParaRPr lang="zh-CN" altLang="en-US" sz="1800" kern="1200" dirty="0">
            <a:latin typeface="微软雅黑" pitchFamily="34" charset="-122"/>
            <a:ea typeface="微软雅黑" pitchFamily="34" charset="-122"/>
          </a:endParaRPr>
        </a:p>
      </dsp:txBody>
      <dsp:txXfrm>
        <a:off x="4999484" y="823284"/>
        <a:ext cx="1103419" cy="693258"/>
      </dsp:txXfrm>
    </dsp:sp>
    <dsp:sp modelId="{9C6D1F48-E1AB-4037-8A3B-3D897E389275}">
      <dsp:nvSpPr>
        <dsp:cNvPr id="0" name=""/>
        <dsp:cNvSpPr/>
      </dsp:nvSpPr>
      <dsp:spPr>
        <a:xfrm>
          <a:off x="4977916" y="1602913"/>
          <a:ext cx="1146555" cy="736394"/>
        </a:xfrm>
        <a:prstGeom prst="roundRect">
          <a:avLst>
            <a:gd name="adj" fmla="val 10000"/>
          </a:avLst>
        </a:prstGeom>
        <a:solidFill>
          <a:srgbClr val="92D050">
            <a:alpha val="9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kern="1200" dirty="0" smtClean="0">
              <a:latin typeface="微软雅黑" pitchFamily="34" charset="-122"/>
              <a:ea typeface="微软雅黑" pitchFamily="34" charset="-122"/>
            </a:rPr>
            <a:t>钟芳</a:t>
          </a:r>
          <a:endParaRPr lang="zh-CN" altLang="en-US" sz="1600" kern="1200" dirty="0">
            <a:latin typeface="微软雅黑" pitchFamily="34" charset="-122"/>
            <a:ea typeface="微软雅黑" pitchFamily="34" charset="-122"/>
          </a:endParaRPr>
        </a:p>
      </dsp:txBody>
      <dsp:txXfrm>
        <a:off x="4999484" y="1624481"/>
        <a:ext cx="1103419" cy="693258"/>
      </dsp:txXfrm>
    </dsp:sp>
    <dsp:sp modelId="{0D6EA8CE-B69D-49B7-8326-2FB68A62BBCE}">
      <dsp:nvSpPr>
        <dsp:cNvPr id="0" name=""/>
        <dsp:cNvSpPr/>
      </dsp:nvSpPr>
      <dsp:spPr>
        <a:xfrm>
          <a:off x="4977916" y="2404110"/>
          <a:ext cx="1146555" cy="736394"/>
        </a:xfrm>
        <a:prstGeom prst="roundRect">
          <a:avLst>
            <a:gd name="adj" fmla="val 10000"/>
          </a:avLst>
        </a:prstGeom>
        <a:solidFill>
          <a:srgbClr val="00B0F0">
            <a:alpha val="9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kern="1200" dirty="0" smtClean="0">
              <a:latin typeface="微软雅黑" pitchFamily="34" charset="-122"/>
              <a:ea typeface="微软雅黑" pitchFamily="34" charset="-122"/>
            </a:rPr>
            <a:t>付显昆</a:t>
          </a:r>
          <a:endParaRPr lang="zh-CN" altLang="en-US" sz="1600" kern="1200" dirty="0">
            <a:latin typeface="微软雅黑" pitchFamily="34" charset="-122"/>
            <a:ea typeface="微软雅黑" pitchFamily="34" charset="-122"/>
          </a:endParaRPr>
        </a:p>
      </dsp:txBody>
      <dsp:txXfrm>
        <a:off x="4999484" y="2425678"/>
        <a:ext cx="1103419" cy="693258"/>
      </dsp:txXfrm>
    </dsp:sp>
    <dsp:sp modelId="{91D8DBBB-36A0-4DFE-91C9-F515E87EDAF2}">
      <dsp:nvSpPr>
        <dsp:cNvPr id="0" name=""/>
        <dsp:cNvSpPr/>
      </dsp:nvSpPr>
      <dsp:spPr>
        <a:xfrm>
          <a:off x="6220782" y="801716"/>
          <a:ext cx="1146555" cy="736394"/>
        </a:xfrm>
        <a:prstGeom prst="roundRect">
          <a:avLst>
            <a:gd name="adj" fmla="val 10000"/>
          </a:avLst>
        </a:prstGeom>
        <a:solidFill>
          <a:schemeClr val="accent2">
            <a:tint val="99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微软雅黑" pitchFamily="34" charset="-122"/>
              <a:ea typeface="微软雅黑" pitchFamily="34" charset="-122"/>
            </a:rPr>
            <a:t>前端</a:t>
          </a:r>
          <a:endParaRPr lang="zh-CN" altLang="en-US" sz="1800" kern="1200" dirty="0">
            <a:latin typeface="微软雅黑" pitchFamily="34" charset="-122"/>
            <a:ea typeface="微软雅黑" pitchFamily="34" charset="-122"/>
          </a:endParaRPr>
        </a:p>
      </dsp:txBody>
      <dsp:txXfrm>
        <a:off x="6242350" y="823284"/>
        <a:ext cx="1103419" cy="693258"/>
      </dsp:txXfrm>
    </dsp:sp>
    <dsp:sp modelId="{3E17113E-8588-47CF-861B-690283B39036}">
      <dsp:nvSpPr>
        <dsp:cNvPr id="0" name=""/>
        <dsp:cNvSpPr/>
      </dsp:nvSpPr>
      <dsp:spPr>
        <a:xfrm>
          <a:off x="6220782" y="1602913"/>
          <a:ext cx="1146555" cy="736394"/>
        </a:xfrm>
        <a:prstGeom prst="roundRect">
          <a:avLst>
            <a:gd name="adj" fmla="val 10000"/>
          </a:avLst>
        </a:prstGeom>
        <a:solidFill>
          <a:srgbClr val="00B0F0">
            <a:alpha val="9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kern="1200" dirty="0" smtClean="0">
              <a:latin typeface="微软雅黑" pitchFamily="34" charset="-122"/>
              <a:ea typeface="微软雅黑" pitchFamily="34" charset="-122"/>
            </a:rPr>
            <a:t>廖宗强</a:t>
          </a:r>
          <a:endParaRPr lang="zh-CN" altLang="en-US" sz="1600" kern="1200" dirty="0">
            <a:latin typeface="微软雅黑" pitchFamily="34" charset="-122"/>
            <a:ea typeface="微软雅黑" pitchFamily="34" charset="-122"/>
          </a:endParaRPr>
        </a:p>
      </dsp:txBody>
      <dsp:txXfrm>
        <a:off x="6242350" y="1624481"/>
        <a:ext cx="1103419" cy="693258"/>
      </dsp:txXfrm>
    </dsp:sp>
    <dsp:sp modelId="{049222A6-0981-43F5-B3B5-3BBE61CB8957}">
      <dsp:nvSpPr>
        <dsp:cNvPr id="0" name=""/>
        <dsp:cNvSpPr/>
      </dsp:nvSpPr>
      <dsp:spPr>
        <a:xfrm>
          <a:off x="6220782" y="2404110"/>
          <a:ext cx="1146555" cy="736394"/>
        </a:xfrm>
        <a:prstGeom prst="roundRect">
          <a:avLst>
            <a:gd name="adj" fmla="val 10000"/>
          </a:avLst>
        </a:prstGeom>
        <a:solidFill>
          <a:srgbClr val="00B0F0">
            <a:alpha val="9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kern="1200" dirty="0" smtClean="0">
              <a:latin typeface="微软雅黑" pitchFamily="34" charset="-122"/>
              <a:ea typeface="微软雅黑" pitchFamily="34" charset="-122"/>
            </a:rPr>
            <a:t>梅星星</a:t>
          </a:r>
          <a:endParaRPr lang="zh-CN" altLang="en-US" sz="1600" kern="1200" dirty="0">
            <a:latin typeface="微软雅黑" pitchFamily="34" charset="-122"/>
            <a:ea typeface="微软雅黑" pitchFamily="34" charset="-122"/>
          </a:endParaRPr>
        </a:p>
      </dsp:txBody>
      <dsp:txXfrm>
        <a:off x="6242350" y="2425678"/>
        <a:ext cx="1103419" cy="693258"/>
      </dsp:txXfrm>
    </dsp:sp>
    <dsp:sp modelId="{325A6F85-A613-477F-8D1E-CF62327560F4}">
      <dsp:nvSpPr>
        <dsp:cNvPr id="0" name=""/>
        <dsp:cNvSpPr/>
      </dsp:nvSpPr>
      <dsp:spPr>
        <a:xfrm>
          <a:off x="6192692" y="4"/>
          <a:ext cx="1146555" cy="736394"/>
        </a:xfrm>
        <a:prstGeom prst="roundRect">
          <a:avLst>
            <a:gd name="adj" fmla="val 10000"/>
          </a:avLst>
        </a:prstGeom>
        <a:solidFill>
          <a:srgbClr val="FFC000">
            <a:alpha val="9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微软雅黑" pitchFamily="34" charset="-122"/>
              <a:ea typeface="微软雅黑" pitchFamily="34" charset="-122"/>
            </a:rPr>
            <a:t>肖东</a:t>
          </a:r>
          <a:endParaRPr lang="zh-CN" altLang="en-US" sz="2400" kern="1200" dirty="0">
            <a:latin typeface="微软雅黑" pitchFamily="34" charset="-122"/>
            <a:ea typeface="微软雅黑" pitchFamily="34" charset="-122"/>
          </a:endParaRPr>
        </a:p>
      </dsp:txBody>
      <dsp:txXfrm>
        <a:off x="6214260" y="21572"/>
        <a:ext cx="1103419" cy="6932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66F42D-13B5-4974-A58F-4C1133D469D5}">
      <dsp:nvSpPr>
        <dsp:cNvPr id="0" name=""/>
        <dsp:cNvSpPr/>
      </dsp:nvSpPr>
      <dsp:spPr>
        <a:xfrm>
          <a:off x="1115608" y="0"/>
          <a:ext cx="6912782" cy="5289450"/>
        </a:xfrm>
        <a:prstGeom prst="quadArrow">
          <a:avLst>
            <a:gd name="adj1" fmla="val 2000"/>
            <a:gd name="adj2" fmla="val 4000"/>
            <a:gd name="adj3" fmla="val 5000"/>
          </a:avLst>
        </a:prstGeom>
        <a:solidFill>
          <a:schemeClr val="accent4">
            <a:tint val="4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sp>
    <dsp:sp modelId="{6B9DF8C4-9199-41FC-AF84-F0010FDC111B}">
      <dsp:nvSpPr>
        <dsp:cNvPr id="0" name=""/>
        <dsp:cNvSpPr/>
      </dsp:nvSpPr>
      <dsp:spPr>
        <a:xfrm>
          <a:off x="1331630" y="343814"/>
          <a:ext cx="2979885" cy="2115780"/>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kumimoji="0" lang="en-US" altLang="zh-CN" sz="1800" b="1" kern="1200" dirty="0" smtClean="0">
              <a:solidFill>
                <a:srgbClr val="FF0000"/>
              </a:solidFill>
              <a:latin typeface="微软雅黑" pitchFamily="34" charset="-122"/>
              <a:ea typeface="微软雅黑" pitchFamily="34" charset="-122"/>
            </a:rPr>
            <a:t>Portal</a:t>
          </a:r>
          <a:r>
            <a:rPr kumimoji="0" lang="zh-CN" altLang="en-US" sz="1800" b="1" kern="1200" dirty="0" smtClean="0">
              <a:solidFill>
                <a:srgbClr val="FF0000"/>
              </a:solidFill>
              <a:latin typeface="微软雅黑" pitchFamily="34" charset="-122"/>
              <a:ea typeface="微软雅黑" pitchFamily="34" charset="-122"/>
            </a:rPr>
            <a:t>应用</a:t>
          </a:r>
        </a:p>
        <a:p>
          <a:pPr lvl="0" algn="ctr" defTabSz="800100">
            <a:lnSpc>
              <a:spcPct val="90000"/>
            </a:lnSpc>
            <a:spcBef>
              <a:spcPct val="0"/>
            </a:spcBef>
            <a:spcAft>
              <a:spcPct val="35000"/>
            </a:spcAft>
          </a:pPr>
          <a:r>
            <a:rPr kumimoji="0" lang="en-US" altLang="zh-CN" sz="1400" b="1" kern="1200" dirty="0" smtClean="0">
              <a:solidFill>
                <a:srgbClr val="FF0000"/>
              </a:solidFill>
              <a:latin typeface="微软雅黑" pitchFamily="34" charset="-122"/>
              <a:ea typeface="微软雅黑" pitchFamily="34" charset="-122"/>
            </a:rPr>
            <a:t>40</a:t>
          </a:r>
          <a:r>
            <a:rPr kumimoji="0" lang="en-US" altLang="zh-CN" sz="1400" b="1" kern="1200" dirty="0" smtClean="0">
              <a:solidFill>
                <a:srgbClr val="000000"/>
              </a:solidFill>
              <a:latin typeface="微软雅黑" pitchFamily="34" charset="-122"/>
              <a:ea typeface="微软雅黑" pitchFamily="34" charset="-122"/>
            </a:rPr>
            <a:t> </a:t>
          </a:r>
          <a:r>
            <a:rPr kumimoji="0" lang="zh-CN" altLang="en-US" sz="1400" b="1" kern="1200" dirty="0" smtClean="0">
              <a:solidFill>
                <a:srgbClr val="000000"/>
              </a:solidFill>
              <a:latin typeface="微软雅黑" pitchFamily="34" charset="-122"/>
              <a:ea typeface="微软雅黑" pitchFamily="34" charset="-122"/>
            </a:rPr>
            <a:t>部门、组</a:t>
          </a:r>
        </a:p>
        <a:p>
          <a:pPr lvl="0" algn="ctr" defTabSz="800100">
            <a:lnSpc>
              <a:spcPct val="90000"/>
            </a:lnSpc>
            <a:spcBef>
              <a:spcPct val="0"/>
            </a:spcBef>
            <a:spcAft>
              <a:spcPct val="35000"/>
            </a:spcAft>
          </a:pPr>
          <a:r>
            <a:rPr kumimoji="0" lang="en-US" altLang="zh-CN" sz="1400" b="1" kern="1200" dirty="0" smtClean="0">
              <a:solidFill>
                <a:srgbClr val="FF0000"/>
              </a:solidFill>
              <a:latin typeface="微软雅黑" pitchFamily="34" charset="-122"/>
              <a:ea typeface="微软雅黑" pitchFamily="34" charset="-122"/>
            </a:rPr>
            <a:t>482</a:t>
          </a:r>
          <a:r>
            <a:rPr kumimoji="0" lang="en-US" altLang="zh-CN" sz="1400" b="1" kern="1200" dirty="0" smtClean="0">
              <a:solidFill>
                <a:srgbClr val="000000"/>
              </a:solidFill>
              <a:latin typeface="微软雅黑" pitchFamily="34" charset="-122"/>
              <a:ea typeface="微软雅黑" pitchFamily="34" charset="-122"/>
            </a:rPr>
            <a:t> </a:t>
          </a:r>
          <a:r>
            <a:rPr kumimoji="0" lang="zh-CN" altLang="en-US" sz="1400" b="1" kern="1200" dirty="0" smtClean="0">
              <a:solidFill>
                <a:srgbClr val="000000"/>
              </a:solidFill>
              <a:latin typeface="微软雅黑" pitchFamily="34" charset="-122"/>
              <a:ea typeface="微软雅黑" pitchFamily="34" charset="-122"/>
            </a:rPr>
            <a:t>在线应用</a:t>
          </a:r>
          <a:r>
            <a:rPr kumimoji="0" lang="en-US" altLang="zh-CN" sz="1400" b="1" kern="1200" dirty="0" smtClean="0">
              <a:solidFill>
                <a:srgbClr val="000000"/>
              </a:solidFill>
              <a:latin typeface="微软雅黑" pitchFamily="34" charset="-122"/>
              <a:ea typeface="微软雅黑" pitchFamily="34" charset="-122"/>
            </a:rPr>
            <a:t>(</a:t>
          </a:r>
          <a:r>
            <a:rPr kumimoji="0" lang="en-US" altLang="zh-CN" sz="1400" b="1" kern="1200" dirty="0" smtClean="0">
              <a:solidFill>
                <a:srgbClr val="FF0000"/>
              </a:solidFill>
              <a:latin typeface="微软雅黑" pitchFamily="34" charset="-122"/>
              <a:ea typeface="微软雅黑" pitchFamily="34" charset="-122"/>
            </a:rPr>
            <a:t>281</a:t>
          </a:r>
          <a:r>
            <a:rPr kumimoji="0" lang="en-US" altLang="zh-CN" sz="1400" b="1" kern="1200" dirty="0" smtClean="0">
              <a:solidFill>
                <a:srgbClr val="000000"/>
              </a:solidFill>
              <a:latin typeface="微软雅黑" pitchFamily="34" charset="-122"/>
              <a:ea typeface="微软雅黑" pitchFamily="34" charset="-122"/>
            </a:rPr>
            <a:t> </a:t>
          </a:r>
          <a:r>
            <a:rPr kumimoji="0" lang="zh-CN" altLang="en-US" sz="1400" b="1" kern="1200" dirty="0" smtClean="0">
              <a:solidFill>
                <a:srgbClr val="000000"/>
              </a:solidFill>
              <a:latin typeface="微软雅黑" pitchFamily="34" charset="-122"/>
              <a:ea typeface="微软雅黑" pitchFamily="34" charset="-122"/>
            </a:rPr>
            <a:t>火热温</a:t>
          </a:r>
          <a:r>
            <a:rPr kumimoji="0" lang="en-US" altLang="zh-CN" sz="1400" b="1" kern="1200" dirty="0" smtClean="0">
              <a:solidFill>
                <a:srgbClr val="000000"/>
              </a:solidFill>
              <a:latin typeface="微软雅黑" pitchFamily="34" charset="-122"/>
              <a:ea typeface="微软雅黑" pitchFamily="34" charset="-122"/>
            </a:rPr>
            <a:t>)</a:t>
          </a:r>
          <a:endParaRPr kumimoji="0" lang="zh-CN" altLang="en-US" sz="1400" b="1" kern="1200" dirty="0" smtClean="0">
            <a:solidFill>
              <a:srgbClr val="000000"/>
            </a:solidFill>
            <a:latin typeface="微软雅黑" pitchFamily="34" charset="-122"/>
            <a:ea typeface="微软雅黑" pitchFamily="34" charset="-122"/>
          </a:endParaRPr>
        </a:p>
        <a:p>
          <a:pPr lvl="0" algn="ctr" defTabSz="800100">
            <a:lnSpc>
              <a:spcPct val="90000"/>
            </a:lnSpc>
            <a:spcBef>
              <a:spcPct val="0"/>
            </a:spcBef>
            <a:spcAft>
              <a:spcPct val="35000"/>
            </a:spcAft>
          </a:pPr>
          <a:r>
            <a:rPr kumimoji="0" lang="en-US" altLang="zh-CN" sz="1400" b="1" kern="1200" dirty="0" smtClean="0">
              <a:solidFill>
                <a:srgbClr val="FF0000"/>
              </a:solidFill>
              <a:latin typeface="微软雅黑" pitchFamily="34" charset="-122"/>
              <a:ea typeface="微软雅黑" pitchFamily="34" charset="-122"/>
            </a:rPr>
            <a:t>515</a:t>
          </a:r>
          <a:r>
            <a:rPr kumimoji="0" lang="en-US" altLang="zh-CN" sz="1400" b="1" kern="1200" dirty="0" smtClean="0">
              <a:solidFill>
                <a:srgbClr val="000000"/>
              </a:solidFill>
              <a:latin typeface="微软雅黑" pitchFamily="34" charset="-122"/>
              <a:ea typeface="微软雅黑" pitchFamily="34" charset="-122"/>
            </a:rPr>
            <a:t> </a:t>
          </a:r>
          <a:r>
            <a:rPr kumimoji="0" lang="zh-CN" altLang="en-US" sz="1400" b="1" kern="1200" dirty="0" smtClean="0">
              <a:solidFill>
                <a:srgbClr val="000000"/>
              </a:solidFill>
              <a:latin typeface="微软雅黑" pitchFamily="34" charset="-122"/>
              <a:ea typeface="微软雅黑" pitchFamily="34" charset="-122"/>
            </a:rPr>
            <a:t>有效用户</a:t>
          </a:r>
        </a:p>
        <a:p>
          <a:pPr lvl="0" algn="ctr" defTabSz="800100">
            <a:lnSpc>
              <a:spcPct val="90000"/>
            </a:lnSpc>
            <a:spcBef>
              <a:spcPct val="0"/>
            </a:spcBef>
            <a:spcAft>
              <a:spcPct val="35000"/>
            </a:spcAft>
          </a:pPr>
          <a:r>
            <a:rPr kumimoji="0" lang="en-US" altLang="zh-CN" sz="1400" b="1" kern="1200" dirty="0" smtClean="0">
              <a:solidFill>
                <a:srgbClr val="FF0000"/>
              </a:solidFill>
              <a:latin typeface="微软雅黑" pitchFamily="34" charset="-122"/>
              <a:ea typeface="微软雅黑" pitchFamily="34" charset="-122"/>
            </a:rPr>
            <a:t>4101</a:t>
          </a:r>
          <a:r>
            <a:rPr kumimoji="0" lang="en-US" altLang="zh-CN" sz="1400" b="1" kern="1200" dirty="0" smtClean="0">
              <a:solidFill>
                <a:srgbClr val="000000"/>
              </a:solidFill>
              <a:latin typeface="微软雅黑" pitchFamily="34" charset="-122"/>
              <a:ea typeface="微软雅黑" pitchFamily="34" charset="-122"/>
            </a:rPr>
            <a:t> </a:t>
          </a:r>
          <a:r>
            <a:rPr kumimoji="0" lang="zh-CN" altLang="en-US" sz="1400" b="1" kern="1200" dirty="0" smtClean="0">
              <a:solidFill>
                <a:srgbClr val="000000"/>
              </a:solidFill>
              <a:latin typeface="微软雅黑" pitchFamily="34" charset="-122"/>
              <a:ea typeface="微软雅黑" pitchFamily="34" charset="-122"/>
            </a:rPr>
            <a:t>访问次数</a:t>
          </a:r>
          <a:r>
            <a:rPr kumimoji="0" lang="en-US" altLang="zh-CN" sz="1400" b="1" kern="1200" dirty="0" smtClean="0">
              <a:solidFill>
                <a:srgbClr val="000000"/>
              </a:solidFill>
              <a:latin typeface="微软雅黑" pitchFamily="34" charset="-122"/>
              <a:ea typeface="微软雅黑" pitchFamily="34" charset="-122"/>
            </a:rPr>
            <a:t>/</a:t>
          </a:r>
          <a:r>
            <a:rPr kumimoji="0" lang="zh-CN" altLang="en-US" sz="1400" b="1" kern="1200" dirty="0" smtClean="0">
              <a:solidFill>
                <a:srgbClr val="000000"/>
              </a:solidFill>
              <a:latin typeface="微软雅黑" pitchFamily="34" charset="-122"/>
              <a:ea typeface="微软雅黑" pitchFamily="34" charset="-122"/>
            </a:rPr>
            <a:t>月</a:t>
          </a:r>
          <a:endParaRPr lang="zh-CN" altLang="en-US" sz="1400" kern="1200" dirty="0">
            <a:latin typeface="微软雅黑" pitchFamily="34" charset="-122"/>
            <a:ea typeface="微软雅黑" pitchFamily="34" charset="-122"/>
          </a:endParaRPr>
        </a:p>
      </dsp:txBody>
      <dsp:txXfrm>
        <a:off x="1434914" y="447098"/>
        <a:ext cx="2773317" cy="1909212"/>
      </dsp:txXfrm>
    </dsp:sp>
    <dsp:sp modelId="{7085930B-E743-4ADC-8B09-F2394210DB92}">
      <dsp:nvSpPr>
        <dsp:cNvPr id="0" name=""/>
        <dsp:cNvSpPr/>
      </dsp:nvSpPr>
      <dsp:spPr>
        <a:xfrm>
          <a:off x="4825798" y="320900"/>
          <a:ext cx="2986571" cy="2115780"/>
        </a:xfrm>
        <a:prstGeom prst="roundRect">
          <a:avLst/>
        </a:prstGeom>
        <a:gradFill rotWithShape="0">
          <a:gsLst>
            <a:gs pos="0">
              <a:schemeClr val="accent4">
                <a:hueOff val="2336336"/>
                <a:satOff val="2650"/>
                <a:lumOff val="0"/>
                <a:alphaOff val="0"/>
                <a:tint val="50000"/>
                <a:satMod val="300000"/>
              </a:schemeClr>
            </a:gs>
            <a:gs pos="35000">
              <a:schemeClr val="accent4">
                <a:hueOff val="2336336"/>
                <a:satOff val="2650"/>
                <a:lumOff val="0"/>
                <a:alphaOff val="0"/>
                <a:tint val="37000"/>
                <a:satMod val="300000"/>
              </a:schemeClr>
            </a:gs>
            <a:gs pos="100000">
              <a:schemeClr val="accent4">
                <a:hueOff val="2336336"/>
                <a:satOff val="265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kumimoji="0" lang="zh-CN" altLang="en-US" sz="1800" b="1" kern="1200" dirty="0" smtClean="0">
              <a:solidFill>
                <a:srgbClr val="FF0000"/>
              </a:solidFill>
              <a:latin typeface="微软雅黑" pitchFamily="34" charset="-122"/>
              <a:ea typeface="微软雅黑" pitchFamily="34" charset="-122"/>
            </a:rPr>
            <a:t>数据输出</a:t>
          </a:r>
        </a:p>
        <a:p>
          <a:pPr lvl="0" algn="ctr" defTabSz="800100">
            <a:lnSpc>
              <a:spcPct val="90000"/>
            </a:lnSpc>
            <a:spcBef>
              <a:spcPct val="0"/>
            </a:spcBef>
            <a:spcAft>
              <a:spcPct val="35000"/>
            </a:spcAft>
          </a:pPr>
          <a:r>
            <a:rPr kumimoji="0" lang="en-US" altLang="zh-CN" sz="1400" b="1" kern="1200" dirty="0" smtClean="0">
              <a:solidFill>
                <a:srgbClr val="FF0000"/>
              </a:solidFill>
              <a:latin typeface="微软雅黑" pitchFamily="34" charset="-122"/>
              <a:ea typeface="微软雅黑" pitchFamily="34" charset="-122"/>
            </a:rPr>
            <a:t>13</a:t>
          </a:r>
          <a:r>
            <a:rPr kumimoji="0" lang="en-US" altLang="zh-CN" sz="1400" b="1" kern="1200" dirty="0" smtClean="0">
              <a:solidFill>
                <a:srgbClr val="000000"/>
              </a:solidFill>
              <a:latin typeface="微软雅黑" pitchFamily="34" charset="-122"/>
              <a:ea typeface="微软雅黑" pitchFamily="34" charset="-122"/>
            </a:rPr>
            <a:t> </a:t>
          </a:r>
          <a:r>
            <a:rPr kumimoji="0" lang="zh-CN" altLang="en-US" sz="1400" b="1" kern="1200" dirty="0" smtClean="0">
              <a:solidFill>
                <a:srgbClr val="000000"/>
              </a:solidFill>
              <a:latin typeface="微软雅黑" pitchFamily="34" charset="-122"/>
              <a:ea typeface="微软雅黑" pitchFamily="34" charset="-122"/>
            </a:rPr>
            <a:t>部门</a:t>
          </a:r>
        </a:p>
        <a:p>
          <a:pPr lvl="0" algn="ctr" defTabSz="800100">
            <a:lnSpc>
              <a:spcPct val="90000"/>
            </a:lnSpc>
            <a:spcBef>
              <a:spcPct val="0"/>
            </a:spcBef>
            <a:spcAft>
              <a:spcPct val="35000"/>
            </a:spcAft>
          </a:pPr>
          <a:r>
            <a:rPr kumimoji="0" lang="en-US" altLang="zh-CN" sz="1400" b="1" kern="1200" dirty="0" smtClean="0">
              <a:solidFill>
                <a:srgbClr val="FF0000"/>
              </a:solidFill>
              <a:latin typeface="微软雅黑" pitchFamily="34" charset="-122"/>
              <a:ea typeface="微软雅黑" pitchFamily="34" charset="-122"/>
            </a:rPr>
            <a:t>74</a:t>
          </a:r>
          <a:r>
            <a:rPr kumimoji="0" lang="en-US" altLang="zh-CN" sz="1400" b="1" kern="1200" dirty="0" smtClean="0">
              <a:solidFill>
                <a:srgbClr val="000000"/>
              </a:solidFill>
              <a:latin typeface="微软雅黑" pitchFamily="34" charset="-122"/>
              <a:ea typeface="微软雅黑" pitchFamily="34" charset="-122"/>
            </a:rPr>
            <a:t> </a:t>
          </a:r>
          <a:r>
            <a:rPr kumimoji="0" lang="zh-CN" altLang="en-US" sz="1400" b="1" kern="1200" dirty="0" smtClean="0">
              <a:solidFill>
                <a:srgbClr val="000000"/>
              </a:solidFill>
              <a:latin typeface="微软雅黑" pitchFamily="34" charset="-122"/>
              <a:ea typeface="微软雅黑" pitchFamily="34" charset="-122"/>
            </a:rPr>
            <a:t>系统</a:t>
          </a:r>
          <a:r>
            <a:rPr kumimoji="0" lang="en-US" altLang="zh-CN" sz="1400" b="1" kern="1200" dirty="0" smtClean="0">
              <a:solidFill>
                <a:srgbClr val="000000"/>
              </a:solidFill>
              <a:latin typeface="微软雅黑" pitchFamily="34" charset="-122"/>
              <a:ea typeface="微软雅黑" pitchFamily="34" charset="-122"/>
            </a:rPr>
            <a:t>(</a:t>
          </a:r>
          <a:r>
            <a:rPr kumimoji="0" lang="zh-CN" altLang="en-US" sz="1400" b="1" kern="1200" dirty="0" smtClean="0">
              <a:solidFill>
                <a:srgbClr val="000000"/>
              </a:solidFill>
              <a:latin typeface="微软雅黑" pitchFamily="34" charset="-122"/>
              <a:ea typeface="微软雅黑" pitchFamily="34" charset="-122"/>
            </a:rPr>
            <a:t>项目</a:t>
          </a:r>
          <a:r>
            <a:rPr kumimoji="0" lang="zh-CN" altLang="en-US" sz="1400" b="1" kern="1200" dirty="0" smtClean="0">
              <a:solidFill>
                <a:srgbClr val="000000"/>
              </a:solidFill>
              <a:latin typeface="微软雅黑" pitchFamily="34" charset="-122"/>
              <a:ea typeface="微软雅黑" pitchFamily="34" charset="-122"/>
            </a:rPr>
            <a:t>组统计</a:t>
          </a:r>
          <a:r>
            <a:rPr kumimoji="0" lang="en-US" altLang="zh-CN" sz="1400" b="1" kern="1200" dirty="0" smtClean="0">
              <a:solidFill>
                <a:srgbClr val="000000"/>
              </a:solidFill>
              <a:latin typeface="微软雅黑" pitchFamily="34" charset="-122"/>
              <a:ea typeface="微软雅黑" pitchFamily="34" charset="-122"/>
            </a:rPr>
            <a:t>)</a:t>
          </a:r>
          <a:endParaRPr kumimoji="0" lang="zh-CN" altLang="en-US" sz="1400" b="1" kern="1200" dirty="0" smtClean="0">
            <a:solidFill>
              <a:srgbClr val="000000"/>
            </a:solidFill>
            <a:latin typeface="微软雅黑" pitchFamily="34" charset="-122"/>
            <a:ea typeface="微软雅黑" pitchFamily="34" charset="-122"/>
          </a:endParaRPr>
        </a:p>
        <a:p>
          <a:pPr lvl="0" algn="ctr" defTabSz="800100">
            <a:lnSpc>
              <a:spcPct val="90000"/>
            </a:lnSpc>
            <a:spcBef>
              <a:spcPct val="0"/>
            </a:spcBef>
            <a:spcAft>
              <a:spcPct val="35000"/>
            </a:spcAft>
          </a:pPr>
          <a:r>
            <a:rPr kumimoji="0" lang="en-US" altLang="zh-CN" sz="1400" b="1" kern="1200" dirty="0" smtClean="0">
              <a:solidFill>
                <a:srgbClr val="FF0000"/>
              </a:solidFill>
              <a:latin typeface="微软雅黑" pitchFamily="34" charset="-122"/>
              <a:ea typeface="微软雅黑" pitchFamily="34" charset="-122"/>
            </a:rPr>
            <a:t>8400</a:t>
          </a:r>
          <a:r>
            <a:rPr kumimoji="0" lang="en-US" altLang="zh-CN" sz="1400" b="1" kern="1200" dirty="0" smtClean="0">
              <a:solidFill>
                <a:srgbClr val="000000"/>
              </a:solidFill>
              <a:latin typeface="微软雅黑" pitchFamily="34" charset="-122"/>
              <a:ea typeface="微软雅黑" pitchFamily="34" charset="-122"/>
            </a:rPr>
            <a:t>+</a:t>
          </a:r>
          <a:r>
            <a:rPr kumimoji="0" lang="zh-CN" altLang="en-US" sz="1400" b="1" kern="1200" dirty="0" smtClean="0">
              <a:solidFill>
                <a:srgbClr val="000000"/>
              </a:solidFill>
              <a:latin typeface="微软雅黑" pitchFamily="34" charset="-122"/>
              <a:ea typeface="微软雅黑" pitchFamily="34" charset="-122"/>
            </a:rPr>
            <a:t>文件</a:t>
          </a:r>
          <a:r>
            <a:rPr kumimoji="0" lang="en-US" altLang="zh-CN" sz="1400" b="1" kern="1200" dirty="0" smtClean="0">
              <a:solidFill>
                <a:srgbClr val="000000"/>
              </a:solidFill>
              <a:latin typeface="微软雅黑" pitchFamily="34" charset="-122"/>
              <a:ea typeface="微软雅黑" pitchFamily="34" charset="-122"/>
            </a:rPr>
            <a:t>/</a:t>
          </a:r>
          <a:r>
            <a:rPr kumimoji="0" lang="zh-CN" altLang="en-US" sz="1400" b="1" kern="1200" dirty="0" smtClean="0">
              <a:solidFill>
                <a:srgbClr val="000000"/>
              </a:solidFill>
              <a:latin typeface="微软雅黑" pitchFamily="34" charset="-122"/>
              <a:ea typeface="微软雅黑" pitchFamily="34" charset="-122"/>
            </a:rPr>
            <a:t>月</a:t>
          </a:r>
          <a:endParaRPr lang="zh-CN" altLang="en-US" sz="1400" kern="1200" dirty="0">
            <a:latin typeface="微软雅黑" pitchFamily="34" charset="-122"/>
            <a:ea typeface="微软雅黑" pitchFamily="34" charset="-122"/>
          </a:endParaRPr>
        </a:p>
      </dsp:txBody>
      <dsp:txXfrm>
        <a:off x="4929082" y="424184"/>
        <a:ext cx="2780003" cy="1909212"/>
      </dsp:txXfrm>
    </dsp:sp>
    <dsp:sp modelId="{56548964-F933-4200-BF8E-F2E8C1BCA091}">
      <dsp:nvSpPr>
        <dsp:cNvPr id="0" name=""/>
        <dsp:cNvSpPr/>
      </dsp:nvSpPr>
      <dsp:spPr>
        <a:xfrm>
          <a:off x="1331630" y="2829855"/>
          <a:ext cx="2986571" cy="2115780"/>
        </a:xfrm>
        <a:prstGeom prst="roundRect">
          <a:avLst/>
        </a:prstGeom>
        <a:gradFill rotWithShape="0">
          <a:gsLst>
            <a:gs pos="0">
              <a:schemeClr val="accent4">
                <a:hueOff val="4672672"/>
                <a:satOff val="5300"/>
                <a:lumOff val="1"/>
                <a:alphaOff val="0"/>
                <a:tint val="50000"/>
                <a:satMod val="300000"/>
              </a:schemeClr>
            </a:gs>
            <a:gs pos="35000">
              <a:schemeClr val="accent4">
                <a:hueOff val="4672672"/>
                <a:satOff val="5300"/>
                <a:lumOff val="1"/>
                <a:alphaOff val="0"/>
                <a:tint val="37000"/>
                <a:satMod val="300000"/>
              </a:schemeClr>
            </a:gs>
            <a:gs pos="100000">
              <a:schemeClr val="accent4">
                <a:hueOff val="4672672"/>
                <a:satOff val="5300"/>
                <a:lumOff val="1"/>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b="1" kern="1200" dirty="0" smtClean="0">
              <a:solidFill>
                <a:srgbClr val="FF0000"/>
              </a:solidFill>
              <a:latin typeface="微软雅黑" pitchFamily="34" charset="-122"/>
              <a:ea typeface="微软雅黑" pitchFamily="34" charset="-122"/>
            </a:rPr>
            <a:t>直连访问</a:t>
          </a:r>
          <a:endParaRPr lang="en-US" altLang="zh-CN" sz="1800" b="1" kern="1200" dirty="0" smtClean="0">
            <a:solidFill>
              <a:srgbClr val="FF0000"/>
            </a:solidFill>
            <a:latin typeface="微软雅黑" pitchFamily="34" charset="-122"/>
            <a:ea typeface="微软雅黑" pitchFamily="34" charset="-122"/>
          </a:endParaRPr>
        </a:p>
        <a:p>
          <a:pPr lvl="0" algn="ctr" defTabSz="800100">
            <a:lnSpc>
              <a:spcPct val="90000"/>
            </a:lnSpc>
            <a:spcBef>
              <a:spcPct val="0"/>
            </a:spcBef>
            <a:spcAft>
              <a:spcPct val="35000"/>
            </a:spcAft>
          </a:pPr>
          <a:r>
            <a:rPr lang="en-US" altLang="zh-CN" sz="1400" b="1" kern="1200" dirty="0" err="1" smtClean="0">
              <a:solidFill>
                <a:srgbClr val="000000"/>
              </a:solidFill>
              <a:latin typeface="微软雅黑" pitchFamily="34" charset="-122"/>
              <a:ea typeface="微软雅黑" pitchFamily="34" charset="-122"/>
            </a:rPr>
            <a:t>Poweruser</a:t>
          </a:r>
          <a:r>
            <a:rPr lang="en-US" altLang="zh-CN" sz="1400" b="1" kern="1200" dirty="0" smtClean="0">
              <a:solidFill>
                <a:srgbClr val="000000"/>
              </a:solidFill>
              <a:latin typeface="微软雅黑" pitchFamily="34" charset="-122"/>
              <a:ea typeface="微软雅黑" pitchFamily="34" charset="-122"/>
            </a:rPr>
            <a:t>(</a:t>
          </a:r>
          <a:r>
            <a:rPr lang="zh-CN" altLang="en-US" sz="1400" b="1" kern="1200" dirty="0" smtClean="0">
              <a:solidFill>
                <a:srgbClr val="000000"/>
              </a:solidFill>
              <a:latin typeface="微软雅黑" pitchFamily="34" charset="-122"/>
              <a:ea typeface="微软雅黑" pitchFamily="34" charset="-122"/>
            </a:rPr>
            <a:t>知识用户</a:t>
          </a:r>
          <a:r>
            <a:rPr lang="en-US" altLang="zh-CN" sz="1400" b="1" kern="1200" dirty="0" smtClean="0">
              <a:solidFill>
                <a:srgbClr val="000000"/>
              </a:solidFill>
              <a:latin typeface="微软雅黑" pitchFamily="34" charset="-122"/>
              <a:ea typeface="微软雅黑" pitchFamily="34" charset="-122"/>
            </a:rPr>
            <a:t>)</a:t>
          </a:r>
        </a:p>
        <a:p>
          <a:pPr lvl="0" algn="ctr" defTabSz="800100">
            <a:lnSpc>
              <a:spcPct val="90000"/>
            </a:lnSpc>
            <a:spcBef>
              <a:spcPct val="0"/>
            </a:spcBef>
            <a:spcAft>
              <a:spcPct val="35000"/>
            </a:spcAft>
          </a:pPr>
          <a:r>
            <a:rPr kumimoji="0" lang="en-US" altLang="zh-CN" sz="1400" b="1" kern="1200" dirty="0" smtClean="0">
              <a:solidFill>
                <a:srgbClr val="FF0000"/>
              </a:solidFill>
              <a:latin typeface="微软雅黑" pitchFamily="34" charset="-122"/>
              <a:ea typeface="微软雅黑" pitchFamily="34" charset="-122"/>
            </a:rPr>
            <a:t>19</a:t>
          </a:r>
          <a:r>
            <a:rPr kumimoji="0" lang="en-US" altLang="zh-CN" sz="1400" b="1" kern="1200" dirty="0" smtClean="0">
              <a:solidFill>
                <a:srgbClr val="000000"/>
              </a:solidFill>
              <a:latin typeface="微软雅黑" pitchFamily="34" charset="-122"/>
              <a:ea typeface="微软雅黑" pitchFamily="34" charset="-122"/>
            </a:rPr>
            <a:t> </a:t>
          </a:r>
          <a:r>
            <a:rPr kumimoji="0" lang="zh-CN" altLang="en-US" sz="1400" b="1" kern="1200" dirty="0" smtClean="0">
              <a:solidFill>
                <a:srgbClr val="000000"/>
              </a:solidFill>
              <a:latin typeface="微软雅黑" pitchFamily="34" charset="-122"/>
              <a:ea typeface="微软雅黑" pitchFamily="34" charset="-122"/>
            </a:rPr>
            <a:t>用户</a:t>
          </a:r>
          <a:endParaRPr lang="en-US" altLang="zh-CN" sz="1400" b="1" kern="1200" dirty="0" smtClean="0">
            <a:solidFill>
              <a:srgbClr val="000000"/>
            </a:solidFill>
            <a:latin typeface="微软雅黑" pitchFamily="34" charset="-122"/>
            <a:ea typeface="微软雅黑" pitchFamily="34" charset="-122"/>
          </a:endParaRPr>
        </a:p>
      </dsp:txBody>
      <dsp:txXfrm>
        <a:off x="1434914" y="2933139"/>
        <a:ext cx="2780003" cy="1909212"/>
      </dsp:txXfrm>
    </dsp:sp>
    <dsp:sp modelId="{D6949B23-90B4-442B-BC7D-6515623D2F09}">
      <dsp:nvSpPr>
        <dsp:cNvPr id="0" name=""/>
        <dsp:cNvSpPr/>
      </dsp:nvSpPr>
      <dsp:spPr>
        <a:xfrm>
          <a:off x="4825798" y="2829855"/>
          <a:ext cx="2986571" cy="2115780"/>
        </a:xfrm>
        <a:prstGeom prst="roundRect">
          <a:avLst/>
        </a:prstGeom>
        <a:gradFill rotWithShape="0">
          <a:gsLst>
            <a:gs pos="0">
              <a:schemeClr val="accent4">
                <a:hueOff val="7009008"/>
                <a:satOff val="7950"/>
                <a:lumOff val="1"/>
                <a:alphaOff val="0"/>
                <a:tint val="50000"/>
                <a:satMod val="300000"/>
              </a:schemeClr>
            </a:gs>
            <a:gs pos="35000">
              <a:schemeClr val="accent4">
                <a:hueOff val="7009008"/>
                <a:satOff val="7950"/>
                <a:lumOff val="1"/>
                <a:alphaOff val="0"/>
                <a:tint val="37000"/>
                <a:satMod val="300000"/>
              </a:schemeClr>
            </a:gs>
            <a:gs pos="100000">
              <a:schemeClr val="accent4">
                <a:hueOff val="7009008"/>
                <a:satOff val="7950"/>
                <a:lumOff val="1"/>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kumimoji="0" lang="zh-CN" altLang="en-US" sz="1800" b="1" kern="1200" dirty="0" smtClean="0">
              <a:solidFill>
                <a:srgbClr val="FF0000"/>
              </a:solidFill>
              <a:latin typeface="微软雅黑" pitchFamily="34" charset="-122"/>
              <a:ea typeface="微软雅黑" pitchFamily="34" charset="-122"/>
            </a:rPr>
            <a:t>数据查询</a:t>
          </a:r>
        </a:p>
        <a:p>
          <a:pPr lvl="0" algn="ctr" defTabSz="800100">
            <a:lnSpc>
              <a:spcPct val="90000"/>
            </a:lnSpc>
            <a:spcBef>
              <a:spcPct val="0"/>
            </a:spcBef>
            <a:spcAft>
              <a:spcPct val="35000"/>
            </a:spcAft>
          </a:pPr>
          <a:r>
            <a:rPr kumimoji="0" lang="en-US" altLang="zh-CN" sz="1400" b="1" kern="1200" dirty="0" smtClean="0">
              <a:solidFill>
                <a:srgbClr val="FF0000"/>
              </a:solidFill>
              <a:latin typeface="微软雅黑" pitchFamily="34" charset="-122"/>
              <a:ea typeface="微软雅黑" pitchFamily="34" charset="-122"/>
            </a:rPr>
            <a:t>78 </a:t>
          </a:r>
          <a:r>
            <a:rPr kumimoji="0" lang="zh-CN" altLang="en-US" sz="1400" b="1" kern="1200" dirty="0" smtClean="0">
              <a:solidFill>
                <a:schemeClr val="tx1"/>
              </a:solidFill>
              <a:latin typeface="微软雅黑" pitchFamily="34" charset="-122"/>
              <a:ea typeface="微软雅黑" pitchFamily="34" charset="-122"/>
            </a:rPr>
            <a:t>次</a:t>
          </a:r>
          <a:endParaRPr lang="zh-CN" altLang="en-US" sz="1400" b="1" kern="1200" dirty="0">
            <a:solidFill>
              <a:schemeClr val="tx1"/>
            </a:solidFill>
            <a:latin typeface="微软雅黑" pitchFamily="34" charset="-122"/>
            <a:ea typeface="微软雅黑" pitchFamily="34" charset="-122"/>
          </a:endParaRPr>
        </a:p>
      </dsp:txBody>
      <dsp:txXfrm>
        <a:off x="4929082" y="2933139"/>
        <a:ext cx="2780003" cy="19092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5CE4A7-15CD-48BB-9147-0282A499573E}">
      <dsp:nvSpPr>
        <dsp:cNvPr id="0" name=""/>
        <dsp:cNvSpPr/>
      </dsp:nvSpPr>
      <dsp:spPr>
        <a:xfrm rot="5400000">
          <a:off x="-202746" y="370721"/>
          <a:ext cx="1351641" cy="946149"/>
        </a:xfrm>
        <a:prstGeom prst="chevron">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kern="1200" dirty="0" smtClean="0">
              <a:latin typeface="微软雅黑" pitchFamily="34" charset="-122"/>
              <a:ea typeface="微软雅黑" pitchFamily="34" charset="-122"/>
            </a:rPr>
            <a:t>维护</a:t>
          </a:r>
          <a:endParaRPr lang="zh-CN" altLang="en-US" sz="1400" kern="1200" dirty="0">
            <a:latin typeface="微软雅黑" pitchFamily="34" charset="-122"/>
            <a:ea typeface="微软雅黑" pitchFamily="34" charset="-122"/>
          </a:endParaRPr>
        </a:p>
      </dsp:txBody>
      <dsp:txXfrm rot="-5400000">
        <a:off x="1" y="641050"/>
        <a:ext cx="946149" cy="405492"/>
      </dsp:txXfrm>
    </dsp:sp>
    <dsp:sp modelId="{BB1645EF-3978-48F4-ABE5-E03AF26624E0}">
      <dsp:nvSpPr>
        <dsp:cNvPr id="0" name=""/>
        <dsp:cNvSpPr/>
      </dsp:nvSpPr>
      <dsp:spPr>
        <a:xfrm rot="5400000">
          <a:off x="4127072" y="-3168138"/>
          <a:ext cx="1188947" cy="7550794"/>
        </a:xfrm>
        <a:prstGeom prst="round2SameRect">
          <a:avLst/>
        </a:prstGeom>
        <a:solidFill>
          <a:srgbClr val="FFC000">
            <a:alpha val="90000"/>
          </a:srgb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smtClean="0">
              <a:latin typeface="微软雅黑" pitchFamily="34" charset="-122"/>
              <a:ea typeface="微软雅黑" pitchFamily="34" charset="-122"/>
            </a:rPr>
            <a:t>系统日常运维：</a:t>
          </a:r>
          <a:r>
            <a:rPr lang="en-US" altLang="zh-CN" sz="1400" kern="1200" dirty="0" smtClean="0">
              <a:latin typeface="微软雅黑" pitchFamily="34" charset="-122"/>
              <a:ea typeface="微软雅黑" pitchFamily="34" charset="-122"/>
            </a:rPr>
            <a:t>ETL</a:t>
          </a:r>
          <a:r>
            <a:rPr lang="zh-CN" altLang="en-US" sz="1400" kern="1200" dirty="0" smtClean="0">
              <a:latin typeface="微软雅黑" pitchFamily="34" charset="-122"/>
              <a:ea typeface="微软雅黑" pitchFamily="34" charset="-122"/>
            </a:rPr>
            <a:t>流程、备份系统日常运维，数据库系统、前端系统日常运维，服务子系统日常运维</a:t>
          </a:r>
          <a:endParaRPr lang="zh-CN" altLang="en-US" sz="1400" kern="1200" dirty="0">
            <a:latin typeface="微软雅黑" pitchFamily="34" charset="-122"/>
            <a:ea typeface="微软雅黑" pitchFamily="34" charset="-122"/>
          </a:endParaRPr>
        </a:p>
        <a:p>
          <a:pPr marL="114300" lvl="1" indent="-114300" algn="l" defTabSz="622300">
            <a:lnSpc>
              <a:spcPct val="90000"/>
            </a:lnSpc>
            <a:spcBef>
              <a:spcPct val="0"/>
            </a:spcBef>
            <a:spcAft>
              <a:spcPct val="15000"/>
            </a:spcAft>
            <a:buChar char="••"/>
          </a:pPr>
          <a:r>
            <a:rPr lang="zh-CN" altLang="en-US" sz="1400" kern="1200" dirty="0" smtClean="0">
              <a:latin typeface="微软雅黑" pitchFamily="34" charset="-122"/>
              <a:ea typeface="微软雅黑" pitchFamily="34" charset="-122"/>
            </a:rPr>
            <a:t>灾备系统运维：主从系统一致性运维</a:t>
          </a:r>
          <a:endParaRPr lang="zh-CN" altLang="en-US" sz="1400" kern="1200" dirty="0">
            <a:latin typeface="微软雅黑" pitchFamily="34" charset="-122"/>
            <a:ea typeface="微软雅黑" pitchFamily="34" charset="-122"/>
          </a:endParaRPr>
        </a:p>
        <a:p>
          <a:pPr marL="114300" lvl="1" indent="-114300" algn="l" defTabSz="622300">
            <a:lnSpc>
              <a:spcPct val="90000"/>
            </a:lnSpc>
            <a:spcBef>
              <a:spcPct val="0"/>
            </a:spcBef>
            <a:spcAft>
              <a:spcPct val="15000"/>
            </a:spcAft>
            <a:buChar char="••"/>
          </a:pPr>
          <a:r>
            <a:rPr lang="zh-CN" altLang="en-US" sz="1400" kern="1200" dirty="0" smtClean="0">
              <a:latin typeface="微软雅黑" pitchFamily="34" charset="-122"/>
              <a:ea typeface="微软雅黑" pitchFamily="34" charset="-122"/>
            </a:rPr>
            <a:t>运维项目管理：知识推广培训，应用数据答疑，项目例会，各类周月报表，工作培训</a:t>
          </a:r>
          <a:endParaRPr lang="zh-CN" altLang="en-US" sz="1400" kern="1200" dirty="0">
            <a:latin typeface="微软雅黑" pitchFamily="34" charset="-122"/>
            <a:ea typeface="微软雅黑" pitchFamily="34" charset="-122"/>
          </a:endParaRPr>
        </a:p>
      </dsp:txBody>
      <dsp:txXfrm rot="-5400000">
        <a:off x="946149" y="70825"/>
        <a:ext cx="7492754" cy="1072867"/>
      </dsp:txXfrm>
    </dsp:sp>
    <dsp:sp modelId="{51345994-9FE6-4CF4-A824-8FA705548A9F}">
      <dsp:nvSpPr>
        <dsp:cNvPr id="0" name=""/>
        <dsp:cNvSpPr/>
      </dsp:nvSpPr>
      <dsp:spPr>
        <a:xfrm rot="5400000">
          <a:off x="-202746" y="1586483"/>
          <a:ext cx="1351641" cy="946149"/>
        </a:xfrm>
        <a:prstGeom prst="chevron">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kern="1200" dirty="0" smtClean="0">
              <a:latin typeface="微软雅黑" pitchFamily="34" charset="-122"/>
              <a:ea typeface="微软雅黑" pitchFamily="34" charset="-122"/>
            </a:rPr>
            <a:t>开发工作</a:t>
          </a:r>
          <a:endParaRPr lang="en-US" altLang="zh-CN" sz="1400" kern="1200" dirty="0" smtClean="0">
            <a:latin typeface="微软雅黑" pitchFamily="34" charset="-122"/>
            <a:ea typeface="微软雅黑" pitchFamily="34" charset="-122"/>
          </a:endParaRPr>
        </a:p>
        <a:p>
          <a:pPr lvl="0" algn="ctr" defTabSz="622300">
            <a:lnSpc>
              <a:spcPct val="90000"/>
            </a:lnSpc>
            <a:spcBef>
              <a:spcPct val="0"/>
            </a:spcBef>
            <a:spcAft>
              <a:spcPct val="35000"/>
            </a:spcAft>
          </a:pPr>
          <a:r>
            <a:rPr lang="zh-CN" altLang="en-US" sz="1400" kern="1200" dirty="0" smtClean="0">
              <a:latin typeface="微软雅黑" pitchFamily="34" charset="-122"/>
              <a:ea typeface="微软雅黑" pitchFamily="34" charset="-122"/>
            </a:rPr>
            <a:t>更新调整</a:t>
          </a:r>
          <a:endParaRPr lang="zh-CN" altLang="en-US" sz="1400" kern="1200" dirty="0">
            <a:latin typeface="微软雅黑" pitchFamily="34" charset="-122"/>
            <a:ea typeface="微软雅黑" pitchFamily="34" charset="-122"/>
          </a:endParaRPr>
        </a:p>
      </dsp:txBody>
      <dsp:txXfrm rot="-5400000">
        <a:off x="1" y="1856812"/>
        <a:ext cx="946149" cy="405492"/>
      </dsp:txXfrm>
    </dsp:sp>
    <dsp:sp modelId="{57CF9D75-DAEE-427F-92D2-0A595547FEC1}">
      <dsp:nvSpPr>
        <dsp:cNvPr id="0" name=""/>
        <dsp:cNvSpPr/>
      </dsp:nvSpPr>
      <dsp:spPr>
        <a:xfrm rot="5400000">
          <a:off x="4282032" y="-1952145"/>
          <a:ext cx="879029" cy="7550794"/>
        </a:xfrm>
        <a:prstGeom prst="round2SameRect">
          <a:avLst/>
        </a:prstGeom>
        <a:solidFill>
          <a:srgbClr val="92D050">
            <a:alpha val="90000"/>
          </a:srgb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smtClean="0">
              <a:latin typeface="微软雅黑" pitchFamily="34" charset="-122"/>
              <a:ea typeface="微软雅黑" pitchFamily="34" charset="-122"/>
            </a:rPr>
            <a:t>系统变更调整：上游数据源接口变更调整，业务规则变更调整，模型、</a:t>
          </a:r>
          <a:r>
            <a:rPr lang="en-US" altLang="zh-CN" sz="1400" kern="1200" dirty="0" smtClean="0">
              <a:latin typeface="微软雅黑" pitchFamily="34" charset="-122"/>
              <a:ea typeface="微软雅黑" pitchFamily="34" charset="-122"/>
            </a:rPr>
            <a:t>ETL</a:t>
          </a:r>
          <a:r>
            <a:rPr lang="zh-CN" altLang="en-US" sz="1400" kern="1200" dirty="0" smtClean="0">
              <a:latin typeface="微软雅黑" pitchFamily="34" charset="-122"/>
              <a:ea typeface="微软雅黑" pitchFamily="34" charset="-122"/>
            </a:rPr>
            <a:t>、系统调整，接口维护，输出系统变更调整，新业务和原有业务变更影响调整</a:t>
          </a:r>
          <a:endParaRPr lang="zh-CN" altLang="en-US" sz="1400" kern="1200" dirty="0">
            <a:latin typeface="微软雅黑" pitchFamily="34" charset="-122"/>
            <a:ea typeface="微软雅黑" pitchFamily="34" charset="-122"/>
          </a:endParaRPr>
        </a:p>
        <a:p>
          <a:pPr marL="114300" lvl="1" indent="-114300" algn="l" defTabSz="622300">
            <a:lnSpc>
              <a:spcPct val="90000"/>
            </a:lnSpc>
            <a:spcBef>
              <a:spcPct val="0"/>
            </a:spcBef>
            <a:spcAft>
              <a:spcPct val="15000"/>
            </a:spcAft>
            <a:buChar char="••"/>
          </a:pPr>
          <a:r>
            <a:rPr lang="zh-CN" altLang="en-US" sz="1400" kern="1200" dirty="0" smtClean="0">
              <a:latin typeface="微软雅黑" pitchFamily="34" charset="-122"/>
              <a:ea typeface="微软雅黑" pitchFamily="34" charset="-122"/>
            </a:rPr>
            <a:t>数据查询服务：所内业务数据支持，战略查询</a:t>
          </a:r>
          <a:endParaRPr lang="zh-CN" altLang="en-US" sz="1400" kern="1200" dirty="0">
            <a:latin typeface="微软雅黑" pitchFamily="34" charset="-122"/>
            <a:ea typeface="微软雅黑" pitchFamily="34" charset="-122"/>
          </a:endParaRPr>
        </a:p>
      </dsp:txBody>
      <dsp:txXfrm rot="-5400000">
        <a:off x="946150" y="1426648"/>
        <a:ext cx="7507883" cy="793207"/>
      </dsp:txXfrm>
    </dsp:sp>
    <dsp:sp modelId="{D65FE1DD-D3DD-491E-A9FF-4C0F1DAD1078}">
      <dsp:nvSpPr>
        <dsp:cNvPr id="0" name=""/>
        <dsp:cNvSpPr/>
      </dsp:nvSpPr>
      <dsp:spPr>
        <a:xfrm rot="5400000">
          <a:off x="-202746" y="2802245"/>
          <a:ext cx="1351641" cy="946149"/>
        </a:xfrm>
        <a:prstGeom prst="chevron">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kern="1200" dirty="0" smtClean="0">
              <a:latin typeface="微软雅黑" pitchFamily="34" charset="-122"/>
              <a:ea typeface="微软雅黑" pitchFamily="34" charset="-122"/>
            </a:rPr>
            <a:t>开发工作</a:t>
          </a:r>
          <a:endParaRPr lang="en-US" altLang="zh-CN" sz="1400" kern="1200" dirty="0" smtClean="0">
            <a:latin typeface="微软雅黑" pitchFamily="34" charset="-122"/>
            <a:ea typeface="微软雅黑" pitchFamily="34" charset="-122"/>
          </a:endParaRPr>
        </a:p>
        <a:p>
          <a:pPr lvl="0" algn="ctr" defTabSz="622300">
            <a:lnSpc>
              <a:spcPct val="90000"/>
            </a:lnSpc>
            <a:spcBef>
              <a:spcPct val="0"/>
            </a:spcBef>
            <a:spcAft>
              <a:spcPct val="35000"/>
            </a:spcAft>
          </a:pPr>
          <a:r>
            <a:rPr lang="zh-CN" altLang="en-US" sz="1400" kern="1200" dirty="0" smtClean="0">
              <a:latin typeface="微软雅黑" pitchFamily="34" charset="-122"/>
              <a:ea typeface="微软雅黑" pitchFamily="34" charset="-122"/>
            </a:rPr>
            <a:t>新增需求</a:t>
          </a:r>
          <a:endParaRPr lang="zh-CN" altLang="en-US" sz="1400" kern="1200" dirty="0">
            <a:latin typeface="微软雅黑" pitchFamily="34" charset="-122"/>
            <a:ea typeface="微软雅黑" pitchFamily="34" charset="-122"/>
          </a:endParaRPr>
        </a:p>
      </dsp:txBody>
      <dsp:txXfrm rot="-5400000">
        <a:off x="1" y="3072574"/>
        <a:ext cx="946149" cy="405492"/>
      </dsp:txXfrm>
    </dsp:sp>
    <dsp:sp modelId="{AF53F6AC-92FF-4FC7-B7AD-4EC29BC3859B}">
      <dsp:nvSpPr>
        <dsp:cNvPr id="0" name=""/>
        <dsp:cNvSpPr/>
      </dsp:nvSpPr>
      <dsp:spPr>
        <a:xfrm rot="5400000">
          <a:off x="4282263" y="-736614"/>
          <a:ext cx="878567" cy="7550794"/>
        </a:xfrm>
        <a:prstGeom prst="round2SameRect">
          <a:avLst/>
        </a:prstGeom>
        <a:solidFill>
          <a:srgbClr val="00B0F0">
            <a:alpha val="90000"/>
          </a:srgb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smtClean="0">
              <a:latin typeface="微软雅黑" pitchFamily="34" charset="-122"/>
              <a:ea typeface="微软雅黑" pitchFamily="34" charset="-122"/>
            </a:rPr>
            <a:t>专项工作：前端、后端系统优化、设备更新、磁带翻新、系统移交</a:t>
          </a:r>
          <a:endParaRPr lang="zh-CN" altLang="en-US" sz="1400" kern="1200" dirty="0">
            <a:latin typeface="微软雅黑" pitchFamily="34" charset="-122"/>
            <a:ea typeface="微软雅黑" pitchFamily="34" charset="-122"/>
          </a:endParaRPr>
        </a:p>
        <a:p>
          <a:pPr marL="114300" lvl="1" indent="-114300" algn="l" defTabSz="622300">
            <a:lnSpc>
              <a:spcPct val="90000"/>
            </a:lnSpc>
            <a:spcBef>
              <a:spcPct val="0"/>
            </a:spcBef>
            <a:spcAft>
              <a:spcPct val="15000"/>
            </a:spcAft>
            <a:buChar char="••"/>
          </a:pPr>
          <a:r>
            <a:rPr lang="zh-CN" altLang="en-US" sz="1400" kern="1200" dirty="0" smtClean="0">
              <a:latin typeface="微软雅黑" pitchFamily="34" charset="-122"/>
              <a:ea typeface="微软雅黑" pitchFamily="34" charset="-122"/>
            </a:rPr>
            <a:t>部门新增需求：所内所有部门业务，数据需求</a:t>
          </a:r>
          <a:r>
            <a:rPr lang="en-US" altLang="zh-CN" sz="1400" kern="1200" dirty="0" smtClean="0">
              <a:latin typeface="微软雅黑" pitchFamily="34" charset="-122"/>
              <a:ea typeface="微软雅黑" pitchFamily="34" charset="-122"/>
            </a:rPr>
            <a:t>(</a:t>
          </a:r>
          <a:r>
            <a:rPr lang="zh-CN" altLang="en-US" sz="1400" kern="1200" dirty="0" smtClean="0">
              <a:latin typeface="微软雅黑" pitchFamily="34" charset="-122"/>
              <a:ea typeface="微软雅黑" pitchFamily="34" charset="-122"/>
            </a:rPr>
            <a:t>文件供数，应用报表等</a:t>
          </a:r>
          <a:r>
            <a:rPr lang="en-US" altLang="zh-CN" sz="1400" kern="1200" dirty="0" smtClean="0">
              <a:latin typeface="微软雅黑" pitchFamily="34" charset="-122"/>
              <a:ea typeface="微软雅黑" pitchFamily="34" charset="-122"/>
            </a:rPr>
            <a:t>)</a:t>
          </a:r>
          <a:endParaRPr lang="zh-CN" altLang="en-US" sz="1400" kern="1200" dirty="0">
            <a:latin typeface="微软雅黑" pitchFamily="34" charset="-122"/>
            <a:ea typeface="微软雅黑" pitchFamily="34" charset="-122"/>
          </a:endParaRPr>
        </a:p>
        <a:p>
          <a:pPr marL="114300" lvl="1" indent="-114300" algn="l" defTabSz="622300">
            <a:lnSpc>
              <a:spcPct val="90000"/>
            </a:lnSpc>
            <a:spcBef>
              <a:spcPct val="0"/>
            </a:spcBef>
            <a:spcAft>
              <a:spcPct val="15000"/>
            </a:spcAft>
            <a:buChar char="••"/>
          </a:pPr>
          <a:r>
            <a:rPr lang="zh-CN" altLang="en-US" sz="1400" kern="1200" dirty="0" smtClean="0">
              <a:latin typeface="微软雅黑" pitchFamily="34" charset="-122"/>
              <a:ea typeface="微软雅黑" pitchFamily="34" charset="-122"/>
            </a:rPr>
            <a:t>开发项目管理：项目日志，需求管理跟踪，年中、年终总结汇报，资源协调，人员沟通</a:t>
          </a:r>
          <a:endParaRPr lang="zh-CN" altLang="en-US" sz="1400" kern="1200" dirty="0">
            <a:latin typeface="微软雅黑" pitchFamily="34" charset="-122"/>
            <a:ea typeface="微软雅黑" pitchFamily="34" charset="-122"/>
          </a:endParaRPr>
        </a:p>
      </dsp:txBody>
      <dsp:txXfrm rot="-5400000">
        <a:off x="946150" y="2642387"/>
        <a:ext cx="7507906" cy="792791"/>
      </dsp:txXfrm>
    </dsp:sp>
    <dsp:sp modelId="{753FA525-12D0-4DB1-AEA3-ACFFBD75729E}">
      <dsp:nvSpPr>
        <dsp:cNvPr id="0" name=""/>
        <dsp:cNvSpPr/>
      </dsp:nvSpPr>
      <dsp:spPr>
        <a:xfrm rot="5400000">
          <a:off x="-202746" y="4166911"/>
          <a:ext cx="1351641" cy="946149"/>
        </a:xfrm>
        <a:prstGeom prst="chevron">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kern="1200" dirty="0" smtClean="0">
              <a:latin typeface="微软雅黑" pitchFamily="34" charset="-122"/>
              <a:ea typeface="微软雅黑" pitchFamily="34" charset="-122"/>
            </a:rPr>
            <a:t>信息公司相关</a:t>
          </a:r>
          <a:endParaRPr lang="zh-CN" altLang="en-US" sz="1400" kern="1200" dirty="0">
            <a:latin typeface="微软雅黑" pitchFamily="34" charset="-122"/>
            <a:ea typeface="微软雅黑" pitchFamily="34" charset="-122"/>
          </a:endParaRPr>
        </a:p>
      </dsp:txBody>
      <dsp:txXfrm rot="-5400000">
        <a:off x="1" y="4437240"/>
        <a:ext cx="946149" cy="405492"/>
      </dsp:txXfrm>
    </dsp:sp>
    <dsp:sp modelId="{9C472D6A-752F-4FE4-BFFD-0AF3928CE952}">
      <dsp:nvSpPr>
        <dsp:cNvPr id="0" name=""/>
        <dsp:cNvSpPr/>
      </dsp:nvSpPr>
      <dsp:spPr>
        <a:xfrm rot="5400000">
          <a:off x="4133359" y="628051"/>
          <a:ext cx="1176374" cy="7550794"/>
        </a:xfrm>
        <a:prstGeom prst="round2SameRect">
          <a:avLst/>
        </a:prstGeom>
        <a:solidFill>
          <a:srgbClr val="00B050">
            <a:alpha val="90000"/>
          </a:srgb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smtClean="0">
              <a:latin typeface="微软雅黑" pitchFamily="34" charset="-122"/>
              <a:ea typeface="微软雅黑" pitchFamily="34" charset="-122"/>
            </a:rPr>
            <a:t>日常运维：每日流程值班监控</a:t>
          </a:r>
          <a:endParaRPr lang="zh-CN" altLang="en-US" sz="1400" kern="1200" dirty="0">
            <a:latin typeface="微软雅黑" pitchFamily="34" charset="-122"/>
            <a:ea typeface="微软雅黑" pitchFamily="34" charset="-122"/>
          </a:endParaRPr>
        </a:p>
        <a:p>
          <a:pPr marL="114300" lvl="1" indent="-114300" algn="l" defTabSz="622300">
            <a:lnSpc>
              <a:spcPct val="90000"/>
            </a:lnSpc>
            <a:spcBef>
              <a:spcPct val="0"/>
            </a:spcBef>
            <a:spcAft>
              <a:spcPct val="15000"/>
            </a:spcAft>
            <a:buChar char="••"/>
          </a:pPr>
          <a:r>
            <a:rPr lang="zh-CN" altLang="en-US" sz="1400" kern="1200" dirty="0" smtClean="0">
              <a:latin typeface="微软雅黑" pitchFamily="34" charset="-122"/>
              <a:ea typeface="微软雅黑" pitchFamily="34" charset="-122"/>
            </a:rPr>
            <a:t>变更维护：信息产品变更调整</a:t>
          </a:r>
          <a:endParaRPr lang="zh-CN" altLang="en-US" sz="1400" kern="1200" dirty="0">
            <a:latin typeface="微软雅黑" pitchFamily="34" charset="-122"/>
            <a:ea typeface="微软雅黑" pitchFamily="34" charset="-122"/>
          </a:endParaRPr>
        </a:p>
        <a:p>
          <a:pPr marL="114300" lvl="1" indent="-114300" algn="l" defTabSz="622300">
            <a:lnSpc>
              <a:spcPct val="90000"/>
            </a:lnSpc>
            <a:spcBef>
              <a:spcPct val="0"/>
            </a:spcBef>
            <a:spcAft>
              <a:spcPct val="15000"/>
            </a:spcAft>
            <a:buChar char="••"/>
          </a:pPr>
          <a:r>
            <a:rPr lang="zh-CN" altLang="en-US" sz="1400" kern="1200" dirty="0" smtClean="0">
              <a:latin typeface="微软雅黑" pitchFamily="34" charset="-122"/>
              <a:ea typeface="微软雅黑" pitchFamily="34" charset="-122"/>
            </a:rPr>
            <a:t>新增开发：新增业务需求开发</a:t>
          </a:r>
          <a:endParaRPr lang="zh-CN" altLang="en-US" sz="1400" kern="1200" dirty="0">
            <a:latin typeface="微软雅黑" pitchFamily="34" charset="-122"/>
            <a:ea typeface="微软雅黑" pitchFamily="34" charset="-122"/>
          </a:endParaRPr>
        </a:p>
        <a:p>
          <a:pPr marL="114300" lvl="1" indent="-114300" algn="l" defTabSz="622300">
            <a:lnSpc>
              <a:spcPct val="90000"/>
            </a:lnSpc>
            <a:spcBef>
              <a:spcPct val="0"/>
            </a:spcBef>
            <a:spcAft>
              <a:spcPct val="15000"/>
            </a:spcAft>
            <a:buChar char="••"/>
          </a:pPr>
          <a:r>
            <a:rPr lang="zh-CN" altLang="en-US" sz="1400" kern="1200" dirty="0" smtClean="0">
              <a:latin typeface="微软雅黑" pitchFamily="34" charset="-122"/>
              <a:ea typeface="微软雅黑" pitchFamily="34" charset="-122"/>
            </a:rPr>
            <a:t>项目管理：业务、数据答疑</a:t>
          </a:r>
          <a:endParaRPr lang="zh-CN" altLang="en-US" sz="1400" kern="1200" dirty="0">
            <a:latin typeface="微软雅黑" pitchFamily="34" charset="-122"/>
            <a:ea typeface="微软雅黑" pitchFamily="34" charset="-122"/>
          </a:endParaRPr>
        </a:p>
      </dsp:txBody>
      <dsp:txXfrm rot="-5400000">
        <a:off x="946149" y="3872687"/>
        <a:ext cx="7493368" cy="106152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3E1827-BAAF-4724-852D-0FF1D172F676}">
      <dsp:nvSpPr>
        <dsp:cNvPr id="0" name=""/>
        <dsp:cNvSpPr/>
      </dsp:nvSpPr>
      <dsp:spPr>
        <a:xfrm>
          <a:off x="0" y="323575"/>
          <a:ext cx="4104455" cy="1204875"/>
        </a:xfrm>
        <a:prstGeom prst="rect">
          <a:avLst/>
        </a:prstGeom>
        <a:solidFill>
          <a:schemeClr val="lt1">
            <a:alpha val="90000"/>
            <a:hueOff val="0"/>
            <a:satOff val="0"/>
            <a:lumOff val="0"/>
            <a:alphaOff val="0"/>
          </a:schemeClr>
        </a:solidFill>
        <a:ln w="25400" cap="flat" cmpd="sng" algn="ctr">
          <a:solidFill>
            <a:schemeClr val="tx2">
              <a:lumMod val="40000"/>
              <a:lumOff val="60000"/>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8551" tIns="354076" rIns="318551" bIns="120904" numCol="1" spcCol="1270" anchor="t" anchorCtr="0">
          <a:noAutofit/>
        </a:bodyPr>
        <a:lstStyle/>
        <a:p>
          <a:pPr marL="171450" lvl="1" indent="-171450" algn="l" defTabSz="755650">
            <a:lnSpc>
              <a:spcPct val="90000"/>
            </a:lnSpc>
            <a:spcBef>
              <a:spcPct val="0"/>
            </a:spcBef>
            <a:spcAft>
              <a:spcPct val="15000"/>
            </a:spcAft>
            <a:buChar char="••"/>
          </a:pPr>
          <a:r>
            <a:rPr lang="zh-CN" altLang="en-US" sz="1700" kern="1200" dirty="0" smtClean="0">
              <a:latin typeface="微软雅黑" pitchFamily="34" charset="-122"/>
              <a:ea typeface="微软雅黑" pitchFamily="34" charset="-122"/>
            </a:rPr>
            <a:t>系统概况</a:t>
          </a:r>
          <a:endParaRPr lang="zh-CN" altLang="en-US" sz="1700" kern="1200" dirty="0">
            <a:latin typeface="微软雅黑" pitchFamily="34" charset="-122"/>
            <a:ea typeface="微软雅黑" pitchFamily="34" charset="-122"/>
          </a:endParaRPr>
        </a:p>
        <a:p>
          <a:pPr marL="171450" lvl="1" indent="-171450" algn="l" defTabSz="755650">
            <a:lnSpc>
              <a:spcPct val="90000"/>
            </a:lnSpc>
            <a:spcBef>
              <a:spcPct val="0"/>
            </a:spcBef>
            <a:spcAft>
              <a:spcPct val="15000"/>
            </a:spcAft>
            <a:buChar char="••"/>
          </a:pPr>
          <a:r>
            <a:rPr lang="zh-CN" altLang="en-US" sz="1700" kern="1200" dirty="0" smtClean="0">
              <a:latin typeface="微软雅黑" pitchFamily="34" charset="-122"/>
              <a:ea typeface="微软雅黑" pitchFamily="34" charset="-122"/>
            </a:rPr>
            <a:t>项目工作内容</a:t>
          </a:r>
          <a:endParaRPr lang="zh-CN" altLang="en-US" sz="1700" kern="1200" dirty="0">
            <a:latin typeface="微软雅黑" pitchFamily="34" charset="-122"/>
            <a:ea typeface="微软雅黑" pitchFamily="34" charset="-122"/>
          </a:endParaRPr>
        </a:p>
      </dsp:txBody>
      <dsp:txXfrm>
        <a:off x="0" y="323575"/>
        <a:ext cx="4104455" cy="1204875"/>
      </dsp:txXfrm>
    </dsp:sp>
    <dsp:sp modelId="{9C4386A1-5C72-47C7-98EB-2A9C1172FAB5}">
      <dsp:nvSpPr>
        <dsp:cNvPr id="0" name=""/>
        <dsp:cNvSpPr/>
      </dsp:nvSpPr>
      <dsp:spPr>
        <a:xfrm>
          <a:off x="205222" y="72655"/>
          <a:ext cx="2873119" cy="501840"/>
        </a:xfrm>
        <a:prstGeom prst="roundRect">
          <a:avLst/>
        </a:prstGeom>
        <a:solidFill>
          <a:schemeClr val="accent2">
            <a:alpha val="90000"/>
            <a:hueOff val="0"/>
            <a:satOff val="0"/>
            <a:lumOff val="0"/>
            <a:alphaOff val="0"/>
          </a:schemeClr>
        </a:solidFill>
        <a:ln w="25400" cap="flat" cmpd="sng" algn="ctr">
          <a:solidFill>
            <a:schemeClr val="bg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8597" tIns="0" rIns="108597" bIns="0" numCol="1" spcCol="1270" anchor="ctr" anchorCtr="0">
          <a:noAutofit/>
        </a:bodyPr>
        <a:lstStyle/>
        <a:p>
          <a:pPr lvl="0" algn="l" defTabSz="755650">
            <a:lnSpc>
              <a:spcPct val="90000"/>
            </a:lnSpc>
            <a:spcBef>
              <a:spcPct val="0"/>
            </a:spcBef>
            <a:spcAft>
              <a:spcPct val="35000"/>
            </a:spcAft>
          </a:pPr>
          <a:r>
            <a:rPr lang="zh-CN" altLang="en-US" sz="1700" kern="1200" dirty="0" smtClean="0">
              <a:latin typeface="微软雅黑" pitchFamily="34" charset="-122"/>
              <a:ea typeface="微软雅黑" pitchFamily="34" charset="-122"/>
            </a:rPr>
            <a:t>概述</a:t>
          </a:r>
          <a:endParaRPr lang="zh-CN" altLang="en-US" sz="1700" kern="1200" dirty="0">
            <a:latin typeface="微软雅黑" pitchFamily="34" charset="-122"/>
            <a:ea typeface="微软雅黑" pitchFamily="34" charset="-122"/>
          </a:endParaRPr>
        </a:p>
      </dsp:txBody>
      <dsp:txXfrm>
        <a:off x="229720" y="97153"/>
        <a:ext cx="2824123" cy="452844"/>
      </dsp:txXfrm>
    </dsp:sp>
    <dsp:sp modelId="{51BA5214-E047-4D56-BCD3-9BB8250D746E}">
      <dsp:nvSpPr>
        <dsp:cNvPr id="0" name=""/>
        <dsp:cNvSpPr/>
      </dsp:nvSpPr>
      <dsp:spPr>
        <a:xfrm>
          <a:off x="0" y="1871170"/>
          <a:ext cx="4104455" cy="1204875"/>
        </a:xfrm>
        <a:prstGeom prst="rect">
          <a:avLst/>
        </a:prstGeom>
        <a:solidFill>
          <a:schemeClr val="lt1">
            <a:alpha val="90000"/>
            <a:hueOff val="0"/>
            <a:satOff val="0"/>
            <a:lumOff val="0"/>
            <a:alphaOff val="0"/>
          </a:schemeClr>
        </a:solidFill>
        <a:ln w="25400" cap="flat" cmpd="sng" algn="ctr">
          <a:solidFill>
            <a:schemeClr val="accent1">
              <a:alpha val="5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8551" tIns="354076" rIns="318551" bIns="120904" numCol="1" spcCol="1270" anchor="t" anchorCtr="0">
          <a:noAutofit/>
        </a:bodyPr>
        <a:lstStyle/>
        <a:p>
          <a:pPr marL="171450" lvl="1" indent="-171450" algn="l" defTabSz="755650">
            <a:lnSpc>
              <a:spcPct val="90000"/>
            </a:lnSpc>
            <a:spcBef>
              <a:spcPct val="0"/>
            </a:spcBef>
            <a:spcAft>
              <a:spcPct val="15000"/>
            </a:spcAft>
            <a:buChar char="••"/>
          </a:pPr>
          <a:r>
            <a:rPr lang="en-US" altLang="zh-CN" sz="1700" b="1" kern="1200" smtClean="0">
              <a:latin typeface="微软雅黑" pitchFamily="34" charset="-122"/>
              <a:ea typeface="微软雅黑" pitchFamily="34" charset="-122"/>
            </a:rPr>
            <a:t>2016</a:t>
          </a:r>
          <a:r>
            <a:rPr lang="zh-CN" altLang="en-US" sz="1700" b="1" kern="1200" smtClean="0">
              <a:latin typeface="微软雅黑" pitchFamily="34" charset="-122"/>
              <a:ea typeface="微软雅黑" pitchFamily="34" charset="-122"/>
            </a:rPr>
            <a:t>工作总结</a:t>
          </a:r>
          <a:endParaRPr lang="zh-CN" altLang="en-US" sz="1700" b="1" kern="1200" dirty="0">
            <a:latin typeface="微软雅黑" pitchFamily="34" charset="-122"/>
            <a:ea typeface="微软雅黑" pitchFamily="34" charset="-122"/>
          </a:endParaRPr>
        </a:p>
        <a:p>
          <a:pPr marL="171450" lvl="1" indent="-171450" algn="l" defTabSz="755650">
            <a:lnSpc>
              <a:spcPct val="90000"/>
            </a:lnSpc>
            <a:spcBef>
              <a:spcPct val="0"/>
            </a:spcBef>
            <a:spcAft>
              <a:spcPct val="15000"/>
            </a:spcAft>
            <a:buChar char="••"/>
          </a:pPr>
          <a:r>
            <a:rPr lang="en-US" altLang="zh-CN" sz="1700" b="1" kern="1200" dirty="0" smtClean="0">
              <a:latin typeface="微软雅黑" pitchFamily="34" charset="-122"/>
              <a:ea typeface="微软雅黑" pitchFamily="34" charset="-122"/>
            </a:rPr>
            <a:t>2017</a:t>
          </a:r>
          <a:r>
            <a:rPr lang="zh-CN" altLang="en-US" sz="1700" b="1" kern="1200" dirty="0" smtClean="0">
              <a:latin typeface="微软雅黑" pitchFamily="34" charset="-122"/>
              <a:ea typeface="微软雅黑" pitchFamily="34" charset="-122"/>
            </a:rPr>
            <a:t>工作计划</a:t>
          </a:r>
          <a:endParaRPr lang="zh-CN" altLang="en-US" sz="1700" b="1" kern="1200" dirty="0">
            <a:latin typeface="微软雅黑" pitchFamily="34" charset="-122"/>
            <a:ea typeface="微软雅黑" pitchFamily="34" charset="-122"/>
          </a:endParaRPr>
        </a:p>
      </dsp:txBody>
      <dsp:txXfrm>
        <a:off x="0" y="1871170"/>
        <a:ext cx="4104455" cy="1204875"/>
      </dsp:txXfrm>
    </dsp:sp>
    <dsp:sp modelId="{9117DA26-81F1-4FC3-B302-3FF40D36D4B6}">
      <dsp:nvSpPr>
        <dsp:cNvPr id="0" name=""/>
        <dsp:cNvSpPr/>
      </dsp:nvSpPr>
      <dsp:spPr>
        <a:xfrm>
          <a:off x="205222" y="1620250"/>
          <a:ext cx="2873119" cy="501840"/>
        </a:xfrm>
        <a:prstGeom prst="roundRect">
          <a:avLst/>
        </a:prstGeom>
        <a:solidFill>
          <a:schemeClr val="accent2">
            <a:alpha val="90000"/>
            <a:hueOff val="0"/>
            <a:satOff val="0"/>
            <a:lumOff val="0"/>
            <a:alphaOff val="-20000"/>
          </a:schemeClr>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8597" tIns="0" rIns="108597" bIns="0" numCol="1" spcCol="1270" anchor="ctr" anchorCtr="0">
          <a:noAutofit/>
        </a:bodyPr>
        <a:lstStyle/>
        <a:p>
          <a:pPr lvl="0" algn="l" defTabSz="755650">
            <a:lnSpc>
              <a:spcPct val="90000"/>
            </a:lnSpc>
            <a:spcBef>
              <a:spcPct val="0"/>
            </a:spcBef>
            <a:spcAft>
              <a:spcPct val="35000"/>
            </a:spcAft>
          </a:pPr>
          <a:r>
            <a:rPr lang="zh-CN" altLang="en-US" sz="1700" b="1" kern="1200" smtClean="0">
              <a:latin typeface="微软雅黑" pitchFamily="34" charset="-122"/>
              <a:ea typeface="微软雅黑" pitchFamily="34" charset="-122"/>
            </a:rPr>
            <a:t>工作总结</a:t>
          </a:r>
          <a:endParaRPr lang="zh-CN" altLang="en-US" sz="1700" kern="1200" dirty="0">
            <a:latin typeface="微软雅黑" pitchFamily="34" charset="-122"/>
            <a:ea typeface="微软雅黑" pitchFamily="34" charset="-122"/>
          </a:endParaRPr>
        </a:p>
      </dsp:txBody>
      <dsp:txXfrm>
        <a:off x="229720" y="1644748"/>
        <a:ext cx="2824123" cy="452844"/>
      </dsp:txXfrm>
    </dsp:sp>
    <dsp:sp modelId="{9F1CBAC4-3B00-4CC0-871A-8A92A80E4C1D}">
      <dsp:nvSpPr>
        <dsp:cNvPr id="0" name=""/>
        <dsp:cNvSpPr/>
      </dsp:nvSpPr>
      <dsp:spPr>
        <a:xfrm>
          <a:off x="0" y="3418765"/>
          <a:ext cx="4104455" cy="1204875"/>
        </a:xfrm>
        <a:prstGeom prst="rect">
          <a:avLst/>
        </a:prstGeom>
        <a:solidFill>
          <a:schemeClr val="lt1">
            <a:alpha val="90000"/>
            <a:hueOff val="0"/>
            <a:satOff val="0"/>
            <a:lumOff val="0"/>
            <a:alphaOff val="0"/>
          </a:schemeClr>
        </a:solidFill>
        <a:ln w="25400" cap="flat" cmpd="sng" algn="ctr">
          <a:solidFill>
            <a:schemeClr val="tx2">
              <a:lumMod val="40000"/>
              <a:lumOff val="60000"/>
              <a:alpha val="7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8551" tIns="354076" rIns="318551" bIns="120904" numCol="1" spcCol="1270" anchor="t" anchorCtr="0">
          <a:noAutofit/>
        </a:bodyPr>
        <a:lstStyle/>
        <a:p>
          <a:pPr marL="171450" lvl="1" indent="-171450" algn="l" defTabSz="755650">
            <a:lnSpc>
              <a:spcPct val="90000"/>
            </a:lnSpc>
            <a:spcBef>
              <a:spcPct val="0"/>
            </a:spcBef>
            <a:spcAft>
              <a:spcPct val="15000"/>
            </a:spcAft>
            <a:buChar char="••"/>
          </a:pPr>
          <a:r>
            <a:rPr lang="zh-CN" altLang="en-US" sz="1700" kern="1200" dirty="0" smtClean="0">
              <a:latin typeface="微软雅黑" pitchFamily="34" charset="-122"/>
              <a:ea typeface="微软雅黑" pitchFamily="34" charset="-122"/>
            </a:rPr>
            <a:t>运维工作资源分配</a:t>
          </a:r>
          <a:endParaRPr lang="zh-CN" altLang="en-US" sz="1700" kern="1200" dirty="0">
            <a:latin typeface="微软雅黑" pitchFamily="34" charset="-122"/>
            <a:ea typeface="微软雅黑" pitchFamily="34" charset="-122"/>
          </a:endParaRPr>
        </a:p>
        <a:p>
          <a:pPr marL="171450" lvl="1" indent="-171450" algn="l" defTabSz="755650">
            <a:lnSpc>
              <a:spcPct val="90000"/>
            </a:lnSpc>
            <a:spcBef>
              <a:spcPct val="0"/>
            </a:spcBef>
            <a:spcAft>
              <a:spcPct val="15000"/>
            </a:spcAft>
            <a:buChar char="••"/>
          </a:pPr>
          <a:r>
            <a:rPr lang="zh-CN" altLang="en-US" sz="1700" kern="1200" dirty="0" smtClean="0">
              <a:latin typeface="微软雅黑" pitchFamily="34" charset="-122"/>
              <a:ea typeface="微软雅黑" pitchFamily="34" charset="-122"/>
            </a:rPr>
            <a:t>开发工作资源分配</a:t>
          </a:r>
          <a:endParaRPr lang="zh-CN" altLang="en-US" sz="1700" kern="1200" dirty="0">
            <a:latin typeface="微软雅黑" pitchFamily="34" charset="-122"/>
            <a:ea typeface="微软雅黑" pitchFamily="34" charset="-122"/>
          </a:endParaRPr>
        </a:p>
      </dsp:txBody>
      <dsp:txXfrm>
        <a:off x="0" y="3418765"/>
        <a:ext cx="4104455" cy="1204875"/>
      </dsp:txXfrm>
    </dsp:sp>
    <dsp:sp modelId="{D4DE59EE-84CE-4359-BF39-DC7C344564C2}">
      <dsp:nvSpPr>
        <dsp:cNvPr id="0" name=""/>
        <dsp:cNvSpPr/>
      </dsp:nvSpPr>
      <dsp:spPr>
        <a:xfrm>
          <a:off x="205222" y="3167845"/>
          <a:ext cx="2873119" cy="501840"/>
        </a:xfrm>
        <a:prstGeom prst="roundRect">
          <a:avLst/>
        </a:prstGeom>
        <a:solidFill>
          <a:schemeClr val="accent2">
            <a:alpha val="90000"/>
            <a:hueOff val="0"/>
            <a:satOff val="0"/>
            <a:lumOff val="0"/>
            <a:alphaOff val="-40000"/>
          </a:schemeClr>
        </a:solidFill>
        <a:ln w="25400" cap="flat" cmpd="sng" algn="ctr">
          <a:solidFill>
            <a:schemeClr val="tx2">
              <a:lumMod val="20000"/>
              <a:lumOff val="8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8597" tIns="0" rIns="108597" bIns="0" numCol="1" spcCol="1270" anchor="ctr" anchorCtr="0">
          <a:noAutofit/>
        </a:bodyPr>
        <a:lstStyle/>
        <a:p>
          <a:pPr lvl="0" algn="l" defTabSz="755650">
            <a:lnSpc>
              <a:spcPct val="90000"/>
            </a:lnSpc>
            <a:spcBef>
              <a:spcPct val="0"/>
            </a:spcBef>
            <a:spcAft>
              <a:spcPct val="35000"/>
            </a:spcAft>
          </a:pPr>
          <a:r>
            <a:rPr lang="zh-CN" altLang="en-US" sz="1700" kern="1200" dirty="0" smtClean="0">
              <a:latin typeface="微软雅黑" pitchFamily="34" charset="-122"/>
              <a:ea typeface="微软雅黑" pitchFamily="34" charset="-122"/>
            </a:rPr>
            <a:t>资源分配</a:t>
          </a:r>
          <a:endParaRPr lang="zh-CN" altLang="en-US" sz="1700" kern="1200" dirty="0">
            <a:latin typeface="微软雅黑" pitchFamily="34" charset="-122"/>
            <a:ea typeface="微软雅黑" pitchFamily="34" charset="-122"/>
          </a:endParaRPr>
        </a:p>
      </dsp:txBody>
      <dsp:txXfrm>
        <a:off x="229720" y="3192343"/>
        <a:ext cx="2824123" cy="45284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3E1827-BAAF-4724-852D-0FF1D172F676}">
      <dsp:nvSpPr>
        <dsp:cNvPr id="0" name=""/>
        <dsp:cNvSpPr/>
      </dsp:nvSpPr>
      <dsp:spPr>
        <a:xfrm>
          <a:off x="0" y="272479"/>
          <a:ext cx="8064895" cy="789862"/>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25926" tIns="354076" rIns="625926" bIns="113792" numCol="1" spcCol="1270" anchor="t" anchorCtr="0">
          <a:noAutofit/>
        </a:bodyPr>
        <a:lstStyle/>
        <a:p>
          <a:pPr marL="171450" lvl="1" indent="-171450" algn="l" defTabSz="711200">
            <a:lnSpc>
              <a:spcPct val="90000"/>
            </a:lnSpc>
            <a:spcBef>
              <a:spcPct val="0"/>
            </a:spcBef>
            <a:spcAft>
              <a:spcPct val="15000"/>
            </a:spcAft>
            <a:buChar char="••"/>
          </a:pPr>
          <a:r>
            <a:rPr lang="en-US" altLang="zh-CN" sz="1600" kern="1200" dirty="0" smtClean="0">
              <a:latin typeface="微软雅黑" pitchFamily="34" charset="-122"/>
              <a:ea typeface="微软雅黑" pitchFamily="34" charset="-122"/>
            </a:rPr>
            <a:t>1.1</a:t>
          </a:r>
          <a:r>
            <a:rPr lang="zh-CN" altLang="en-US" sz="1600" kern="1200" dirty="0" smtClean="0">
              <a:latin typeface="微软雅黑" pitchFamily="34" charset="-122"/>
              <a:ea typeface="微软雅黑" pitchFamily="34" charset="-122"/>
            </a:rPr>
            <a:t>系统</a:t>
          </a:r>
          <a:r>
            <a:rPr lang="zh-CN" altLang="en-US" sz="1600" kern="1200" dirty="0" smtClean="0">
              <a:latin typeface="微软雅黑" pitchFamily="34" charset="-122"/>
              <a:ea typeface="微软雅黑" pitchFamily="34" charset="-122"/>
            </a:rPr>
            <a:t>稳定、持续可靠</a:t>
          </a:r>
          <a:endParaRPr lang="zh-CN" altLang="en-US" sz="1600" kern="1200" dirty="0">
            <a:latin typeface="微软雅黑" pitchFamily="34" charset="-122"/>
            <a:ea typeface="微软雅黑" pitchFamily="34" charset="-122"/>
          </a:endParaRPr>
        </a:p>
      </dsp:txBody>
      <dsp:txXfrm>
        <a:off x="0" y="272479"/>
        <a:ext cx="8064895" cy="789862"/>
      </dsp:txXfrm>
    </dsp:sp>
    <dsp:sp modelId="{9C4386A1-5C72-47C7-98EB-2A9C1172FAB5}">
      <dsp:nvSpPr>
        <dsp:cNvPr id="0" name=""/>
        <dsp:cNvSpPr/>
      </dsp:nvSpPr>
      <dsp:spPr>
        <a:xfrm>
          <a:off x="403244" y="21559"/>
          <a:ext cx="5645427" cy="50184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84" tIns="0" rIns="213384" bIns="0" numCol="1" spcCol="1270" anchor="ctr" anchorCtr="0">
          <a:noAutofit/>
        </a:bodyPr>
        <a:lstStyle/>
        <a:p>
          <a:pPr lvl="0" algn="l" defTabSz="1244600">
            <a:lnSpc>
              <a:spcPct val="90000"/>
            </a:lnSpc>
            <a:spcBef>
              <a:spcPct val="0"/>
            </a:spcBef>
            <a:spcAft>
              <a:spcPct val="35000"/>
            </a:spcAft>
          </a:pPr>
          <a:r>
            <a:rPr lang="en-US" altLang="zh-CN" sz="2800" kern="1200" dirty="0" smtClean="0">
              <a:latin typeface="微软雅黑" pitchFamily="34" charset="-122"/>
              <a:ea typeface="微软雅黑" pitchFamily="34" charset="-122"/>
            </a:rPr>
            <a:t>1.</a:t>
          </a:r>
          <a:r>
            <a:rPr lang="zh-CN" altLang="en-US" sz="2800" kern="1200" dirty="0" smtClean="0">
              <a:latin typeface="微软雅黑" pitchFamily="34" charset="-122"/>
              <a:ea typeface="微软雅黑" pitchFamily="34" charset="-122"/>
            </a:rPr>
            <a:t>日常运维</a:t>
          </a:r>
          <a:endParaRPr lang="zh-CN" altLang="en-US" sz="2800" kern="1200" dirty="0">
            <a:latin typeface="微软雅黑" pitchFamily="34" charset="-122"/>
            <a:ea typeface="微软雅黑" pitchFamily="34" charset="-122"/>
          </a:endParaRPr>
        </a:p>
      </dsp:txBody>
      <dsp:txXfrm>
        <a:off x="427742" y="46057"/>
        <a:ext cx="5596431" cy="452844"/>
      </dsp:txXfrm>
    </dsp:sp>
    <dsp:sp modelId="{51BA5214-E047-4D56-BCD3-9BB8250D746E}">
      <dsp:nvSpPr>
        <dsp:cNvPr id="0" name=""/>
        <dsp:cNvSpPr/>
      </dsp:nvSpPr>
      <dsp:spPr>
        <a:xfrm>
          <a:off x="0" y="1405061"/>
          <a:ext cx="8064895" cy="224910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25926" tIns="354076" rIns="625926" bIns="113792" numCol="1" spcCol="1270" anchor="t" anchorCtr="0">
          <a:noAutofit/>
        </a:bodyPr>
        <a:lstStyle/>
        <a:p>
          <a:pPr marL="171450" lvl="1" indent="-171450" algn="l" defTabSz="711200">
            <a:lnSpc>
              <a:spcPct val="90000"/>
            </a:lnSpc>
            <a:spcBef>
              <a:spcPct val="0"/>
            </a:spcBef>
            <a:spcAft>
              <a:spcPct val="15000"/>
            </a:spcAft>
            <a:buChar char="••"/>
          </a:pPr>
          <a:r>
            <a:rPr lang="en-US" altLang="zh-CN" sz="1600" b="0" kern="1200" dirty="0" smtClean="0">
              <a:latin typeface="微软雅黑" pitchFamily="34" charset="-122"/>
              <a:ea typeface="微软雅黑" pitchFamily="34" charset="-122"/>
            </a:rPr>
            <a:t>2.1 </a:t>
          </a:r>
          <a:r>
            <a:rPr lang="zh-CN" altLang="en-US" sz="1600" b="0" kern="1200" dirty="0" smtClean="0">
              <a:latin typeface="微软雅黑" pitchFamily="34" charset="-122"/>
              <a:ea typeface="微软雅黑" pitchFamily="34" charset="-122"/>
            </a:rPr>
            <a:t>专项</a:t>
          </a:r>
          <a:r>
            <a:rPr lang="en-US" altLang="zh-CN" sz="1600" b="0" kern="1200" dirty="0" smtClean="0">
              <a:latin typeface="微软雅黑" pitchFamily="34" charset="-122"/>
              <a:ea typeface="微软雅黑" pitchFamily="34" charset="-122"/>
            </a:rPr>
            <a:t>-</a:t>
          </a:r>
          <a:r>
            <a:rPr lang="zh-CN" altLang="en-US" sz="1600" b="0" kern="1200" dirty="0" smtClean="0">
              <a:latin typeface="微软雅黑" pitchFamily="34" charset="-122"/>
              <a:ea typeface="微软雅黑" pitchFamily="34" charset="-122"/>
            </a:rPr>
            <a:t>前端系统优化</a:t>
          </a:r>
          <a:endParaRPr lang="zh-CN" altLang="en-US" sz="1600" b="0" kern="1200" dirty="0">
            <a:latin typeface="微软雅黑" pitchFamily="34" charset="-122"/>
            <a:ea typeface="微软雅黑" pitchFamily="34" charset="-122"/>
          </a:endParaRPr>
        </a:p>
        <a:p>
          <a:pPr marL="171450" lvl="1" indent="-171450" algn="l" defTabSz="711200">
            <a:lnSpc>
              <a:spcPct val="90000"/>
            </a:lnSpc>
            <a:spcBef>
              <a:spcPct val="0"/>
            </a:spcBef>
            <a:spcAft>
              <a:spcPct val="15000"/>
            </a:spcAft>
            <a:buChar char="••"/>
          </a:pPr>
          <a:r>
            <a:rPr lang="en-US" altLang="zh-CN" sz="1600" b="0" kern="1200" dirty="0" smtClean="0">
              <a:latin typeface="微软雅黑" pitchFamily="34" charset="-122"/>
              <a:ea typeface="微软雅黑" pitchFamily="34" charset="-122"/>
            </a:rPr>
            <a:t>2.2 </a:t>
          </a:r>
          <a:r>
            <a:rPr lang="zh-CN" altLang="en-US" sz="1600" b="0" kern="1200" dirty="0" smtClean="0">
              <a:latin typeface="微软雅黑" pitchFamily="34" charset="-122"/>
              <a:ea typeface="微软雅黑" pitchFamily="34" charset="-122"/>
            </a:rPr>
            <a:t>专项</a:t>
          </a:r>
          <a:r>
            <a:rPr lang="en-US" altLang="zh-CN" sz="1600" b="0" kern="1200" dirty="0" smtClean="0">
              <a:latin typeface="微软雅黑" pitchFamily="34" charset="-122"/>
              <a:ea typeface="微软雅黑" pitchFamily="34" charset="-122"/>
            </a:rPr>
            <a:t>-</a:t>
          </a:r>
          <a:r>
            <a:rPr lang="zh-CN" altLang="en-US" sz="1600" b="0" kern="1200" dirty="0" smtClean="0">
              <a:latin typeface="微软雅黑" pitchFamily="34" charset="-122"/>
              <a:ea typeface="微软雅黑" pitchFamily="34" charset="-122"/>
            </a:rPr>
            <a:t>后端系统优化</a:t>
          </a:r>
          <a:endParaRPr lang="zh-CN" altLang="en-US" sz="1600" b="0" kern="1200" dirty="0">
            <a:latin typeface="微软雅黑" pitchFamily="34" charset="-122"/>
            <a:ea typeface="微软雅黑" pitchFamily="34" charset="-122"/>
          </a:endParaRPr>
        </a:p>
        <a:p>
          <a:pPr marL="171450" lvl="1" indent="-171450" algn="l" defTabSz="711200">
            <a:lnSpc>
              <a:spcPct val="90000"/>
            </a:lnSpc>
            <a:spcBef>
              <a:spcPct val="0"/>
            </a:spcBef>
            <a:spcAft>
              <a:spcPct val="15000"/>
            </a:spcAft>
            <a:buChar char="••"/>
          </a:pPr>
          <a:r>
            <a:rPr lang="en-US" altLang="zh-CN" sz="1600" b="0" kern="1200" dirty="0" smtClean="0">
              <a:latin typeface="微软雅黑" pitchFamily="34" charset="-122"/>
              <a:ea typeface="微软雅黑" pitchFamily="34" charset="-122"/>
            </a:rPr>
            <a:t>2.3 </a:t>
          </a:r>
          <a:r>
            <a:rPr lang="zh-CN" altLang="en-US" sz="1600" b="0" kern="1200" dirty="0" smtClean="0">
              <a:latin typeface="微软雅黑" pitchFamily="34" charset="-122"/>
              <a:ea typeface="微软雅黑" pitchFamily="34" charset="-122"/>
            </a:rPr>
            <a:t>专项</a:t>
          </a:r>
          <a:r>
            <a:rPr lang="en-US" altLang="zh-CN" sz="1600" b="0" kern="1200" dirty="0" smtClean="0">
              <a:latin typeface="微软雅黑" pitchFamily="34" charset="-122"/>
              <a:ea typeface="微软雅黑" pitchFamily="34" charset="-122"/>
            </a:rPr>
            <a:t>-LJZ PC</a:t>
          </a:r>
          <a:r>
            <a:rPr lang="zh-CN" altLang="en-US" sz="1600" b="0" kern="1200" dirty="0" smtClean="0">
              <a:latin typeface="微软雅黑" pitchFamily="34" charset="-122"/>
              <a:ea typeface="微软雅黑" pitchFamily="34" charset="-122"/>
            </a:rPr>
            <a:t>服务器更新</a:t>
          </a:r>
          <a:endParaRPr lang="zh-CN" altLang="en-US" sz="1600" b="0" kern="1200" dirty="0">
            <a:latin typeface="微软雅黑" pitchFamily="34" charset="-122"/>
            <a:ea typeface="微软雅黑" pitchFamily="34" charset="-122"/>
          </a:endParaRPr>
        </a:p>
        <a:p>
          <a:pPr marL="171450" lvl="1" indent="-171450" algn="l" defTabSz="711200">
            <a:lnSpc>
              <a:spcPct val="90000"/>
            </a:lnSpc>
            <a:spcBef>
              <a:spcPct val="0"/>
            </a:spcBef>
            <a:spcAft>
              <a:spcPct val="15000"/>
            </a:spcAft>
            <a:buChar char="••"/>
          </a:pPr>
          <a:r>
            <a:rPr lang="en-US" altLang="zh-CN" sz="1600" b="0" kern="1200" dirty="0" smtClean="0">
              <a:latin typeface="微软雅黑" pitchFamily="34" charset="-122"/>
              <a:ea typeface="微软雅黑" pitchFamily="34" charset="-122"/>
            </a:rPr>
            <a:t>2.4 </a:t>
          </a:r>
          <a:r>
            <a:rPr lang="zh-CN" altLang="en-US" sz="1600" b="0" kern="1200" dirty="0" smtClean="0">
              <a:latin typeface="微软雅黑" pitchFamily="34" charset="-122"/>
              <a:ea typeface="微软雅黑" pitchFamily="34" charset="-122"/>
            </a:rPr>
            <a:t>专项</a:t>
          </a:r>
          <a:r>
            <a:rPr lang="en-US" altLang="zh-CN" sz="1600" b="0" kern="1200" dirty="0" smtClean="0">
              <a:latin typeface="微软雅黑" pitchFamily="34" charset="-122"/>
              <a:ea typeface="微软雅黑" pitchFamily="34" charset="-122"/>
            </a:rPr>
            <a:t>-</a:t>
          </a:r>
          <a:r>
            <a:rPr lang="zh-CN" altLang="en-US" sz="1600" b="0" kern="1200" dirty="0" smtClean="0">
              <a:latin typeface="微软雅黑" pitchFamily="34" charset="-122"/>
              <a:ea typeface="微软雅黑" pitchFamily="34" charset="-122"/>
            </a:rPr>
            <a:t>磁带翻新</a:t>
          </a:r>
          <a:endParaRPr lang="zh-CN" altLang="en-US" sz="1600" b="0" kern="1200" dirty="0">
            <a:latin typeface="微软雅黑" pitchFamily="34" charset="-122"/>
            <a:ea typeface="微软雅黑" pitchFamily="34" charset="-122"/>
          </a:endParaRPr>
        </a:p>
        <a:p>
          <a:pPr marL="171450" lvl="1" indent="-171450" algn="l" defTabSz="711200">
            <a:lnSpc>
              <a:spcPct val="90000"/>
            </a:lnSpc>
            <a:spcBef>
              <a:spcPct val="0"/>
            </a:spcBef>
            <a:spcAft>
              <a:spcPct val="15000"/>
            </a:spcAft>
            <a:buChar char="••"/>
          </a:pPr>
          <a:r>
            <a:rPr lang="en-US" altLang="zh-CN" sz="1600" b="0" kern="1200" dirty="0" smtClean="0">
              <a:latin typeface="微软雅黑" pitchFamily="34" charset="-122"/>
              <a:ea typeface="微软雅黑" pitchFamily="34" charset="-122"/>
            </a:rPr>
            <a:t>2.5 </a:t>
          </a:r>
          <a:r>
            <a:rPr lang="zh-CN" altLang="en-US" sz="1600" b="0" kern="1200" dirty="0" smtClean="0">
              <a:latin typeface="微软雅黑" pitchFamily="34" charset="-122"/>
              <a:ea typeface="微软雅黑" pitchFamily="34" charset="-122"/>
            </a:rPr>
            <a:t>部门需求</a:t>
          </a:r>
          <a:endParaRPr lang="zh-CN" altLang="en-US" sz="1600" b="0" kern="1200" dirty="0">
            <a:latin typeface="微软雅黑" pitchFamily="34" charset="-122"/>
            <a:ea typeface="微软雅黑" pitchFamily="34" charset="-122"/>
          </a:endParaRPr>
        </a:p>
      </dsp:txBody>
      <dsp:txXfrm>
        <a:off x="0" y="1405061"/>
        <a:ext cx="8064895" cy="2249100"/>
      </dsp:txXfrm>
    </dsp:sp>
    <dsp:sp modelId="{9117DA26-81F1-4FC3-B302-3FF40D36D4B6}">
      <dsp:nvSpPr>
        <dsp:cNvPr id="0" name=""/>
        <dsp:cNvSpPr/>
      </dsp:nvSpPr>
      <dsp:spPr>
        <a:xfrm>
          <a:off x="403244" y="1154141"/>
          <a:ext cx="5645427" cy="50184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84" tIns="0" rIns="213384" bIns="0" numCol="1" spcCol="1270" anchor="ctr" anchorCtr="0">
          <a:noAutofit/>
        </a:bodyPr>
        <a:lstStyle/>
        <a:p>
          <a:pPr lvl="0" algn="l" defTabSz="1244600">
            <a:lnSpc>
              <a:spcPct val="90000"/>
            </a:lnSpc>
            <a:spcBef>
              <a:spcPct val="0"/>
            </a:spcBef>
            <a:spcAft>
              <a:spcPct val="35000"/>
            </a:spcAft>
          </a:pPr>
          <a:r>
            <a:rPr lang="en-US" altLang="zh-CN" sz="2800" b="1" kern="1200" dirty="0" smtClean="0">
              <a:latin typeface="微软雅黑" pitchFamily="34" charset="-122"/>
              <a:ea typeface="微软雅黑" pitchFamily="34" charset="-122"/>
            </a:rPr>
            <a:t>2.</a:t>
          </a:r>
          <a:r>
            <a:rPr lang="zh-CN" altLang="en-US" sz="2800" b="1" kern="1200" dirty="0" smtClean="0">
              <a:latin typeface="微软雅黑" pitchFamily="34" charset="-122"/>
              <a:ea typeface="微软雅黑" pitchFamily="34" charset="-122"/>
            </a:rPr>
            <a:t>新增开发</a:t>
          </a:r>
          <a:endParaRPr lang="zh-CN" altLang="en-US" sz="2800" kern="1200" dirty="0">
            <a:latin typeface="微软雅黑" pitchFamily="34" charset="-122"/>
            <a:ea typeface="微软雅黑" pitchFamily="34" charset="-122"/>
          </a:endParaRPr>
        </a:p>
      </dsp:txBody>
      <dsp:txXfrm>
        <a:off x="427742" y="1178639"/>
        <a:ext cx="5596431" cy="452844"/>
      </dsp:txXfrm>
    </dsp:sp>
    <dsp:sp modelId="{9F1CBAC4-3B00-4CC0-871A-8A92A80E4C1D}">
      <dsp:nvSpPr>
        <dsp:cNvPr id="0" name=""/>
        <dsp:cNvSpPr/>
      </dsp:nvSpPr>
      <dsp:spPr>
        <a:xfrm>
          <a:off x="0" y="3996881"/>
          <a:ext cx="8064895" cy="1526175"/>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25926" tIns="354076" rIns="625926" bIns="113792" numCol="1" spcCol="1270" anchor="t" anchorCtr="0">
          <a:noAutofit/>
        </a:bodyPr>
        <a:lstStyle/>
        <a:p>
          <a:pPr marL="171450" lvl="1" indent="-171450" algn="l" defTabSz="711200">
            <a:lnSpc>
              <a:spcPct val="90000"/>
            </a:lnSpc>
            <a:spcBef>
              <a:spcPct val="0"/>
            </a:spcBef>
            <a:spcAft>
              <a:spcPct val="15000"/>
            </a:spcAft>
            <a:buChar char="••"/>
          </a:pPr>
          <a:r>
            <a:rPr lang="en-US" altLang="zh-CN" sz="1600" kern="1200" dirty="0" smtClean="0">
              <a:latin typeface="微软雅黑" pitchFamily="34" charset="-122"/>
              <a:ea typeface="微软雅黑" pitchFamily="34" charset="-122"/>
            </a:rPr>
            <a:t>3.1</a:t>
          </a:r>
          <a:r>
            <a:rPr lang="zh-CN" altLang="en-US" sz="1600" kern="1200" dirty="0" smtClean="0">
              <a:latin typeface="微软雅黑" pitchFamily="34" charset="-122"/>
              <a:ea typeface="微软雅黑" pitchFamily="34" charset="-122"/>
            </a:rPr>
            <a:t>模型</a:t>
          </a:r>
          <a:r>
            <a:rPr lang="zh-CN" altLang="en-US" sz="1600" kern="1200" dirty="0" smtClean="0">
              <a:latin typeface="微软雅黑" pitchFamily="34" charset="-122"/>
              <a:ea typeface="微软雅黑" pitchFamily="34" charset="-122"/>
            </a:rPr>
            <a:t>工作</a:t>
          </a:r>
          <a:endParaRPr lang="zh-CN" altLang="en-US" sz="1600" kern="1200" dirty="0">
            <a:latin typeface="微软雅黑" pitchFamily="34" charset="-122"/>
            <a:ea typeface="微软雅黑" pitchFamily="34" charset="-122"/>
          </a:endParaRPr>
        </a:p>
        <a:p>
          <a:pPr marL="171450" lvl="1" indent="-171450" algn="l" defTabSz="711200">
            <a:lnSpc>
              <a:spcPct val="90000"/>
            </a:lnSpc>
            <a:spcBef>
              <a:spcPct val="0"/>
            </a:spcBef>
            <a:spcAft>
              <a:spcPct val="15000"/>
            </a:spcAft>
            <a:buChar char="••"/>
          </a:pPr>
          <a:r>
            <a:rPr lang="en-US" altLang="zh-CN" sz="1600" kern="1200" dirty="0" smtClean="0">
              <a:latin typeface="微软雅黑" pitchFamily="34" charset="-122"/>
              <a:ea typeface="微软雅黑" pitchFamily="34" charset="-122"/>
            </a:rPr>
            <a:t>3.2</a:t>
          </a:r>
          <a:r>
            <a:rPr lang="zh-CN" altLang="en-US" sz="1600" kern="1200" dirty="0" smtClean="0">
              <a:latin typeface="微软雅黑" pitchFamily="34" charset="-122"/>
              <a:ea typeface="微软雅黑" pitchFamily="34" charset="-122"/>
            </a:rPr>
            <a:t>接口变更，业务变更</a:t>
          </a:r>
          <a:endParaRPr lang="zh-CN" altLang="en-US" sz="1600" kern="1200" dirty="0">
            <a:latin typeface="微软雅黑" pitchFamily="34" charset="-122"/>
            <a:ea typeface="微软雅黑" pitchFamily="34" charset="-122"/>
          </a:endParaRPr>
        </a:p>
        <a:p>
          <a:pPr marL="171450" lvl="1" indent="-171450" algn="l" defTabSz="711200">
            <a:lnSpc>
              <a:spcPct val="90000"/>
            </a:lnSpc>
            <a:spcBef>
              <a:spcPct val="0"/>
            </a:spcBef>
            <a:spcAft>
              <a:spcPct val="15000"/>
            </a:spcAft>
            <a:buChar char="••"/>
          </a:pPr>
          <a:r>
            <a:rPr lang="en-US" altLang="zh-CN" sz="1600" kern="1200" dirty="0" smtClean="0">
              <a:latin typeface="微软雅黑" pitchFamily="34" charset="-122"/>
              <a:ea typeface="微软雅黑" pitchFamily="34" charset="-122"/>
            </a:rPr>
            <a:t>3.3AD-HOC</a:t>
          </a:r>
          <a:endParaRPr lang="zh-CN" altLang="en-US" sz="1600" kern="1200" dirty="0">
            <a:latin typeface="微软雅黑" pitchFamily="34" charset="-122"/>
            <a:ea typeface="微软雅黑" pitchFamily="34" charset="-122"/>
          </a:endParaRPr>
        </a:p>
      </dsp:txBody>
      <dsp:txXfrm>
        <a:off x="0" y="3996881"/>
        <a:ext cx="8064895" cy="1526175"/>
      </dsp:txXfrm>
    </dsp:sp>
    <dsp:sp modelId="{D4DE59EE-84CE-4359-BF39-DC7C344564C2}">
      <dsp:nvSpPr>
        <dsp:cNvPr id="0" name=""/>
        <dsp:cNvSpPr/>
      </dsp:nvSpPr>
      <dsp:spPr>
        <a:xfrm>
          <a:off x="403244" y="3745961"/>
          <a:ext cx="5645427" cy="50184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84" tIns="0" rIns="213384" bIns="0" numCol="1" spcCol="1270" anchor="ctr" anchorCtr="0">
          <a:noAutofit/>
        </a:bodyPr>
        <a:lstStyle/>
        <a:p>
          <a:pPr lvl="0" algn="l" defTabSz="1244600">
            <a:lnSpc>
              <a:spcPct val="90000"/>
            </a:lnSpc>
            <a:spcBef>
              <a:spcPct val="0"/>
            </a:spcBef>
            <a:spcAft>
              <a:spcPct val="35000"/>
            </a:spcAft>
          </a:pPr>
          <a:r>
            <a:rPr lang="en-US" altLang="zh-CN" sz="2800" kern="1200" dirty="0" smtClean="0">
              <a:latin typeface="微软雅黑" pitchFamily="34" charset="-122"/>
              <a:ea typeface="微软雅黑" pitchFamily="34" charset="-122"/>
            </a:rPr>
            <a:t>3.</a:t>
          </a:r>
          <a:r>
            <a:rPr lang="zh-CN" altLang="en-US" sz="2800" kern="1200" dirty="0" smtClean="0">
              <a:latin typeface="微软雅黑" pitchFamily="34" charset="-122"/>
              <a:ea typeface="微软雅黑" pitchFamily="34" charset="-122"/>
            </a:rPr>
            <a:t>更新开发</a:t>
          </a:r>
          <a:endParaRPr lang="zh-CN" altLang="en-US" sz="2800" kern="1200" dirty="0">
            <a:latin typeface="微软雅黑" pitchFamily="34" charset="-122"/>
            <a:ea typeface="微软雅黑" pitchFamily="34" charset="-122"/>
          </a:endParaRPr>
        </a:p>
      </dsp:txBody>
      <dsp:txXfrm>
        <a:off x="427742" y="3770459"/>
        <a:ext cx="5596431" cy="45284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C98572-EAAF-4522-9F2C-49E24D252434}">
      <dsp:nvSpPr>
        <dsp:cNvPr id="0" name=""/>
        <dsp:cNvSpPr/>
      </dsp:nvSpPr>
      <dsp:spPr>
        <a:xfrm>
          <a:off x="0" y="258709"/>
          <a:ext cx="8208911" cy="1248975"/>
        </a:xfrm>
        <a:prstGeom prst="rect">
          <a:avLst/>
        </a:prstGeom>
        <a:solidFill>
          <a:schemeClr val="lt1">
            <a:alpha val="90000"/>
            <a:hueOff val="0"/>
            <a:satOff val="0"/>
            <a:lumOff val="0"/>
            <a:alphaOff val="0"/>
          </a:schemeClr>
        </a:solidFill>
        <a:ln w="25400" cap="flat" cmpd="sng" algn="ctr">
          <a:solidFill>
            <a:schemeClr val="accent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7103" tIns="270764" rIns="637103" bIns="99568" numCol="1" spcCol="1270" anchor="t" anchorCtr="0">
          <a:noAutofit/>
        </a:bodyPr>
        <a:lstStyle/>
        <a:p>
          <a:pPr marL="114300" lvl="1" indent="-114300" algn="l" defTabSz="622300">
            <a:lnSpc>
              <a:spcPct val="90000"/>
            </a:lnSpc>
            <a:spcBef>
              <a:spcPct val="0"/>
            </a:spcBef>
            <a:spcAft>
              <a:spcPct val="15000"/>
            </a:spcAft>
            <a:buChar char="••"/>
          </a:pPr>
          <a:r>
            <a:rPr lang="en-US" altLang="zh-CN" sz="1400" kern="1200" dirty="0" smtClean="0">
              <a:latin typeface="微软雅黑" pitchFamily="34" charset="-122"/>
              <a:ea typeface="微软雅黑" pitchFamily="34" charset="-122"/>
            </a:rPr>
            <a:t>COGNOS</a:t>
          </a:r>
          <a:r>
            <a:rPr lang="zh-CN" altLang="en-US" sz="1400" kern="1200" dirty="0" smtClean="0">
              <a:latin typeface="微软雅黑" pitchFamily="34" charset="-122"/>
              <a:ea typeface="微软雅黑" pitchFamily="34" charset="-122"/>
            </a:rPr>
            <a:t>报表应用，分</a:t>
          </a:r>
          <a:r>
            <a:rPr lang="en-US" altLang="zh-CN" sz="1400" b="1" kern="1200" dirty="0" smtClean="0">
              <a:solidFill>
                <a:srgbClr val="C00000"/>
              </a:solidFill>
              <a:latin typeface="微软雅黑" pitchFamily="34" charset="-122"/>
              <a:ea typeface="微软雅黑" pitchFamily="34" charset="-122"/>
            </a:rPr>
            <a:t>10</a:t>
          </a:r>
          <a:r>
            <a:rPr lang="zh-CN" altLang="en-US" sz="1400" b="1" kern="1200" dirty="0" smtClean="0">
              <a:solidFill>
                <a:srgbClr val="C00000"/>
              </a:solidFill>
              <a:latin typeface="微软雅黑" pitchFamily="34" charset="-122"/>
              <a:ea typeface="微软雅黑" pitchFamily="34" charset="-122"/>
            </a:rPr>
            <a:t>批</a:t>
          </a:r>
          <a:r>
            <a:rPr lang="zh-CN" altLang="en-US" sz="1400" kern="1200" dirty="0" smtClean="0">
              <a:latin typeface="微软雅黑" pitchFamily="34" charset="-122"/>
              <a:ea typeface="微软雅黑" pitchFamily="34" charset="-122"/>
            </a:rPr>
            <a:t>次迁移</a:t>
          </a:r>
          <a:r>
            <a:rPr lang="en-US" altLang="zh-CN" sz="1400" b="1" kern="1200" dirty="0" smtClean="0">
              <a:solidFill>
                <a:srgbClr val="C00000"/>
              </a:solidFill>
              <a:latin typeface="微软雅黑" pitchFamily="34" charset="-122"/>
              <a:ea typeface="微软雅黑" pitchFamily="34" charset="-122"/>
            </a:rPr>
            <a:t>127</a:t>
          </a:r>
          <a:r>
            <a:rPr lang="zh-CN" altLang="en-US" sz="1400" b="1" kern="1200" dirty="0" smtClean="0">
              <a:solidFill>
                <a:srgbClr val="C00000"/>
              </a:solidFill>
              <a:latin typeface="微软雅黑" pitchFamily="34" charset="-122"/>
              <a:ea typeface="微软雅黑" pitchFamily="34" charset="-122"/>
            </a:rPr>
            <a:t>个</a:t>
          </a:r>
          <a:r>
            <a:rPr lang="zh-CN" altLang="en-US" sz="1400" kern="1200" dirty="0" smtClean="0">
              <a:latin typeface="微软雅黑" pitchFamily="34" charset="-122"/>
              <a:ea typeface="微软雅黑" pitchFamily="34" charset="-122"/>
            </a:rPr>
            <a:t>应用为新报表系统应用，全部完成，合计工作量</a:t>
          </a:r>
          <a:r>
            <a:rPr lang="en-US" altLang="zh-CN" sz="1400" b="1" kern="1200" dirty="0" smtClean="0">
              <a:solidFill>
                <a:srgbClr val="C00000"/>
              </a:solidFill>
              <a:latin typeface="微软雅黑" pitchFamily="34" charset="-122"/>
              <a:ea typeface="微软雅黑" pitchFamily="34" charset="-122"/>
            </a:rPr>
            <a:t>139</a:t>
          </a:r>
          <a:r>
            <a:rPr lang="zh-CN" altLang="en-US" sz="1400" kern="1200" dirty="0" smtClean="0">
              <a:latin typeface="微软雅黑" pitchFamily="34" charset="-122"/>
              <a:ea typeface="微软雅黑" pitchFamily="34" charset="-122"/>
            </a:rPr>
            <a:t>人天</a:t>
          </a:r>
          <a:endParaRPr lang="zh-CN" altLang="en-US" sz="1400" kern="1200" dirty="0">
            <a:latin typeface="微软雅黑" pitchFamily="34" charset="-122"/>
            <a:ea typeface="微软雅黑" pitchFamily="34" charset="-122"/>
          </a:endParaRPr>
        </a:p>
        <a:p>
          <a:pPr marL="114300" lvl="1" indent="-114300" algn="l" defTabSz="622300">
            <a:lnSpc>
              <a:spcPct val="90000"/>
            </a:lnSpc>
            <a:spcBef>
              <a:spcPct val="0"/>
            </a:spcBef>
            <a:spcAft>
              <a:spcPct val="15000"/>
            </a:spcAft>
            <a:buChar char="••"/>
          </a:pPr>
          <a:r>
            <a:rPr lang="en-US" altLang="zh-CN" sz="1400" kern="1200" dirty="0" smtClean="0">
              <a:latin typeface="微软雅黑" pitchFamily="34" charset="-122"/>
              <a:ea typeface="微软雅黑" pitchFamily="34" charset="-122"/>
            </a:rPr>
            <a:t>COGNOS CUBE</a:t>
          </a:r>
          <a:r>
            <a:rPr lang="zh-CN" altLang="en-US" sz="1400" kern="1200" dirty="0" smtClean="0">
              <a:latin typeface="微软雅黑" pitchFamily="34" charset="-122"/>
              <a:ea typeface="微软雅黑" pitchFamily="34" charset="-122"/>
            </a:rPr>
            <a:t>类应用下线，</a:t>
          </a:r>
          <a:r>
            <a:rPr lang="en-US" altLang="zh-CN" sz="1400" kern="1200" dirty="0" smtClean="0">
              <a:latin typeface="微软雅黑" pitchFamily="34" charset="-122"/>
              <a:ea typeface="微软雅黑" pitchFamily="34" charset="-122"/>
            </a:rPr>
            <a:t>CUBE</a:t>
          </a:r>
          <a:r>
            <a:rPr lang="zh-CN" altLang="en-US" sz="1400" kern="1200" dirty="0" smtClean="0">
              <a:latin typeface="微软雅黑" pitchFamily="34" charset="-122"/>
              <a:ea typeface="微软雅黑" pitchFamily="34" charset="-122"/>
            </a:rPr>
            <a:t>后台数据刷新下线</a:t>
          </a:r>
          <a:endParaRPr lang="zh-CN" altLang="en-US" sz="1400" kern="1200" dirty="0">
            <a:latin typeface="微软雅黑" pitchFamily="34" charset="-122"/>
            <a:ea typeface="微软雅黑" pitchFamily="34" charset="-122"/>
          </a:endParaRPr>
        </a:p>
      </dsp:txBody>
      <dsp:txXfrm>
        <a:off x="0" y="258709"/>
        <a:ext cx="8208911" cy="1248975"/>
      </dsp:txXfrm>
    </dsp:sp>
    <dsp:sp modelId="{D65C2295-61C0-492C-B437-7C5E93BBBB78}">
      <dsp:nvSpPr>
        <dsp:cNvPr id="0" name=""/>
        <dsp:cNvSpPr/>
      </dsp:nvSpPr>
      <dsp:spPr>
        <a:xfrm>
          <a:off x="410445" y="66829"/>
          <a:ext cx="5746238" cy="383760"/>
        </a:xfrm>
        <a:prstGeom prst="roundRect">
          <a:avLst/>
        </a:prstGeom>
        <a:solidFill>
          <a:schemeClr val="accent2">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194" tIns="0" rIns="217194" bIns="0" numCol="1" spcCol="1270" anchor="ctr" anchorCtr="0">
          <a:noAutofit/>
        </a:bodyPr>
        <a:lstStyle/>
        <a:p>
          <a:pPr lvl="0" algn="l" defTabSz="889000">
            <a:lnSpc>
              <a:spcPct val="90000"/>
            </a:lnSpc>
            <a:spcBef>
              <a:spcPct val="0"/>
            </a:spcBef>
            <a:spcAft>
              <a:spcPct val="35000"/>
            </a:spcAft>
          </a:pPr>
          <a:r>
            <a:rPr lang="en-US" altLang="zh-CN" sz="2000" kern="1200" smtClean="0">
              <a:latin typeface="微软雅黑" pitchFamily="34" charset="-122"/>
              <a:ea typeface="微软雅黑" pitchFamily="34" charset="-122"/>
            </a:rPr>
            <a:t>COGNOS</a:t>
          </a:r>
          <a:r>
            <a:rPr lang="zh-CN" altLang="en-US" sz="2000" kern="1200" smtClean="0">
              <a:latin typeface="微软雅黑" pitchFamily="34" charset="-122"/>
              <a:ea typeface="微软雅黑" pitchFamily="34" charset="-122"/>
            </a:rPr>
            <a:t>应用改造</a:t>
          </a:r>
          <a:r>
            <a:rPr lang="en-US" altLang="zh-CN" sz="2000" kern="1200" smtClean="0">
              <a:latin typeface="微软雅黑" pitchFamily="34" charset="-122"/>
              <a:ea typeface="微软雅黑" pitchFamily="34" charset="-122"/>
            </a:rPr>
            <a:t>-</a:t>
          </a:r>
          <a:r>
            <a:rPr lang="en-US" altLang="zh-CN" sz="2000" b="1" kern="1200" smtClean="0">
              <a:solidFill>
                <a:srgbClr val="C00000"/>
              </a:solidFill>
              <a:latin typeface="微软雅黑" pitchFamily="34" charset="-122"/>
              <a:ea typeface="微软雅黑" pitchFamily="34" charset="-122"/>
            </a:rPr>
            <a:t>2017</a:t>
          </a:r>
          <a:r>
            <a:rPr lang="zh-CN" altLang="en-US" sz="2000" b="1" kern="1200" smtClean="0">
              <a:solidFill>
                <a:srgbClr val="C00000"/>
              </a:solidFill>
              <a:latin typeface="微软雅黑" pitchFamily="34" charset="-122"/>
              <a:ea typeface="微软雅黑" pitchFamily="34" charset="-122"/>
            </a:rPr>
            <a:t>年起无需</a:t>
          </a:r>
          <a:r>
            <a:rPr lang="en-US" altLang="zh-CN" sz="2000" b="1" kern="1200" smtClean="0">
              <a:solidFill>
                <a:srgbClr val="C00000"/>
              </a:solidFill>
              <a:latin typeface="微软雅黑" pitchFamily="34" charset="-122"/>
              <a:ea typeface="微软雅黑" pitchFamily="34" charset="-122"/>
            </a:rPr>
            <a:t>COGNOS</a:t>
          </a:r>
          <a:endParaRPr lang="zh-CN" altLang="en-US" sz="2000" b="1" kern="1200" dirty="0">
            <a:solidFill>
              <a:srgbClr val="C00000"/>
            </a:solidFill>
            <a:latin typeface="微软雅黑" pitchFamily="34" charset="-122"/>
            <a:ea typeface="微软雅黑" pitchFamily="34" charset="-122"/>
          </a:endParaRPr>
        </a:p>
      </dsp:txBody>
      <dsp:txXfrm>
        <a:off x="429179" y="85563"/>
        <a:ext cx="5708770" cy="346292"/>
      </dsp:txXfrm>
    </dsp:sp>
    <dsp:sp modelId="{528490EF-E69F-45A2-9573-338E33EA44A4}">
      <dsp:nvSpPr>
        <dsp:cNvPr id="0" name=""/>
        <dsp:cNvSpPr/>
      </dsp:nvSpPr>
      <dsp:spPr>
        <a:xfrm>
          <a:off x="0" y="1769764"/>
          <a:ext cx="8208911" cy="1289925"/>
        </a:xfrm>
        <a:prstGeom prst="rect">
          <a:avLst/>
        </a:prstGeom>
        <a:solidFill>
          <a:schemeClr val="lt1">
            <a:alpha val="90000"/>
            <a:hueOff val="0"/>
            <a:satOff val="0"/>
            <a:lumOff val="0"/>
            <a:alphaOff val="0"/>
          </a:schemeClr>
        </a:solidFill>
        <a:ln w="25400" cap="flat" cmpd="sng" algn="ctr">
          <a:solidFill>
            <a:schemeClr val="accent2">
              <a:alpha val="90000"/>
              <a:hueOff val="0"/>
              <a:satOff val="0"/>
              <a:lumOff val="0"/>
              <a:alphaOff val="-13333"/>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7103" tIns="270764" rIns="637103" bIns="99568"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smtClean="0">
              <a:latin typeface="微软雅黑" pitchFamily="34" charset="-122"/>
              <a:ea typeface="微软雅黑" pitchFamily="34" charset="-122"/>
            </a:rPr>
            <a:t>新报表系统管理界面分页功能</a:t>
          </a:r>
          <a:endParaRPr lang="zh-CN" altLang="en-US" sz="1400" kern="1200" dirty="0">
            <a:latin typeface="微软雅黑" pitchFamily="34" charset="-122"/>
            <a:ea typeface="微软雅黑" pitchFamily="34" charset="-122"/>
          </a:endParaRPr>
        </a:p>
        <a:p>
          <a:pPr marL="114300" lvl="1" indent="-114300" algn="l" defTabSz="622300">
            <a:lnSpc>
              <a:spcPct val="90000"/>
            </a:lnSpc>
            <a:spcBef>
              <a:spcPct val="0"/>
            </a:spcBef>
            <a:spcAft>
              <a:spcPct val="15000"/>
            </a:spcAft>
            <a:buChar char="••"/>
          </a:pPr>
          <a:r>
            <a:rPr lang="zh-CN" altLang="en-US" sz="1400" kern="1200" dirty="0" smtClean="0">
              <a:latin typeface="微软雅黑" pitchFamily="34" charset="-122"/>
              <a:ea typeface="微软雅黑" pitchFamily="34" charset="-122"/>
            </a:rPr>
            <a:t>保存用户查询条件，优化应用访问日志</a:t>
          </a:r>
          <a:endParaRPr lang="zh-CN" altLang="en-US" sz="1400" kern="1200" dirty="0">
            <a:latin typeface="微软雅黑" pitchFamily="34" charset="-122"/>
            <a:ea typeface="微软雅黑" pitchFamily="34" charset="-122"/>
          </a:endParaRPr>
        </a:p>
        <a:p>
          <a:pPr marL="114300" lvl="1" indent="-114300" algn="l" defTabSz="622300">
            <a:lnSpc>
              <a:spcPct val="90000"/>
            </a:lnSpc>
            <a:spcBef>
              <a:spcPct val="0"/>
            </a:spcBef>
            <a:spcAft>
              <a:spcPct val="15000"/>
            </a:spcAft>
            <a:buChar char="••"/>
          </a:pPr>
          <a:r>
            <a:rPr lang="zh-CN" altLang="en-US" sz="1400" kern="1200" dirty="0" smtClean="0">
              <a:latin typeface="微软雅黑" pitchFamily="34" charset="-122"/>
              <a:ea typeface="微软雅黑" pitchFamily="34" charset="-122"/>
            </a:rPr>
            <a:t>应用审计明细</a:t>
          </a:r>
          <a:endParaRPr lang="zh-CN" altLang="en-US" sz="1400" kern="1200" dirty="0">
            <a:latin typeface="微软雅黑" pitchFamily="34" charset="-122"/>
            <a:ea typeface="微软雅黑" pitchFamily="34" charset="-122"/>
          </a:endParaRPr>
        </a:p>
      </dsp:txBody>
      <dsp:txXfrm>
        <a:off x="0" y="1769764"/>
        <a:ext cx="8208911" cy="1289925"/>
      </dsp:txXfrm>
    </dsp:sp>
    <dsp:sp modelId="{F9CAE7C1-BF40-4295-9B73-5E28758D5CA4}">
      <dsp:nvSpPr>
        <dsp:cNvPr id="0" name=""/>
        <dsp:cNvSpPr/>
      </dsp:nvSpPr>
      <dsp:spPr>
        <a:xfrm>
          <a:off x="410445" y="1577884"/>
          <a:ext cx="5746238" cy="383760"/>
        </a:xfrm>
        <a:prstGeom prst="roundRect">
          <a:avLst/>
        </a:prstGeom>
        <a:solidFill>
          <a:schemeClr val="accent2">
            <a:alpha val="90000"/>
            <a:hueOff val="0"/>
            <a:satOff val="0"/>
            <a:lumOff val="0"/>
            <a:alphaOff val="-13333"/>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194" tIns="0" rIns="217194" bIns="0" numCol="1" spcCol="1270" anchor="ctr" anchorCtr="0">
          <a:noAutofit/>
        </a:bodyPr>
        <a:lstStyle/>
        <a:p>
          <a:pPr lvl="0" algn="l" defTabSz="889000">
            <a:lnSpc>
              <a:spcPct val="90000"/>
            </a:lnSpc>
            <a:spcBef>
              <a:spcPct val="0"/>
            </a:spcBef>
            <a:spcAft>
              <a:spcPct val="35000"/>
            </a:spcAft>
          </a:pPr>
          <a:r>
            <a:rPr lang="en-US" altLang="zh-CN" sz="2000" kern="1200" smtClean="0">
              <a:latin typeface="微软雅黑" pitchFamily="34" charset="-122"/>
              <a:ea typeface="微软雅黑" pitchFamily="34" charset="-122"/>
            </a:rPr>
            <a:t>PORTAL</a:t>
          </a:r>
          <a:r>
            <a:rPr lang="zh-CN" altLang="en-US" sz="2000" kern="1200" smtClean="0">
              <a:latin typeface="微软雅黑" pitchFamily="34" charset="-122"/>
              <a:ea typeface="微软雅黑" pitchFamily="34" charset="-122"/>
            </a:rPr>
            <a:t>功能优化</a:t>
          </a:r>
          <a:r>
            <a:rPr lang="en-US" altLang="zh-CN" sz="2000" kern="1200" smtClean="0">
              <a:latin typeface="微软雅黑" pitchFamily="34" charset="-122"/>
              <a:ea typeface="微软雅黑" pitchFamily="34" charset="-122"/>
            </a:rPr>
            <a:t>-</a:t>
          </a:r>
          <a:r>
            <a:rPr lang="zh-CN" altLang="en-US" sz="2000" b="1" kern="1200" smtClean="0">
              <a:solidFill>
                <a:srgbClr val="C00000"/>
              </a:solidFill>
              <a:latin typeface="微软雅黑" pitchFamily="34" charset="-122"/>
              <a:ea typeface="微软雅黑" pitchFamily="34" charset="-122"/>
            </a:rPr>
            <a:t>审计更准确</a:t>
          </a:r>
          <a:endParaRPr lang="zh-CN" altLang="en-US" sz="2000" b="1" kern="1200" dirty="0">
            <a:solidFill>
              <a:srgbClr val="C00000"/>
            </a:solidFill>
            <a:latin typeface="微软雅黑" pitchFamily="34" charset="-122"/>
            <a:ea typeface="微软雅黑" pitchFamily="34" charset="-122"/>
          </a:endParaRPr>
        </a:p>
      </dsp:txBody>
      <dsp:txXfrm>
        <a:off x="429179" y="1596618"/>
        <a:ext cx="5708770" cy="346292"/>
      </dsp:txXfrm>
    </dsp:sp>
    <dsp:sp modelId="{844EBEF0-2220-4E51-B14A-E9E91C7B222C}">
      <dsp:nvSpPr>
        <dsp:cNvPr id="0" name=""/>
        <dsp:cNvSpPr/>
      </dsp:nvSpPr>
      <dsp:spPr>
        <a:xfrm>
          <a:off x="0" y="3321769"/>
          <a:ext cx="8208911" cy="1248975"/>
        </a:xfrm>
        <a:prstGeom prst="rect">
          <a:avLst/>
        </a:prstGeom>
        <a:solidFill>
          <a:schemeClr val="lt1">
            <a:alpha val="90000"/>
            <a:hueOff val="0"/>
            <a:satOff val="0"/>
            <a:lumOff val="0"/>
            <a:alphaOff val="0"/>
          </a:schemeClr>
        </a:solidFill>
        <a:ln w="25400" cap="flat" cmpd="sng" algn="ctr">
          <a:solidFill>
            <a:schemeClr val="accent2">
              <a:alpha val="90000"/>
              <a:hueOff val="0"/>
              <a:satOff val="0"/>
              <a:lumOff val="0"/>
              <a:alphaOff val="-26667"/>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7103" tIns="270764" rIns="637103" bIns="99568"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smtClean="0">
              <a:latin typeface="微软雅黑" pitchFamily="34" charset="-122"/>
              <a:ea typeface="微软雅黑" pitchFamily="34" charset="-122"/>
            </a:rPr>
            <a:t>开发监察部独立</a:t>
          </a:r>
          <a:r>
            <a:rPr lang="en-US" altLang="zh-CN" sz="1400" kern="1200" dirty="0" smtClean="0">
              <a:latin typeface="微软雅黑" pitchFamily="34" charset="-122"/>
              <a:ea typeface="微软雅黑" pitchFamily="34" charset="-122"/>
            </a:rPr>
            <a:t>PORTAL</a:t>
          </a:r>
          <a:r>
            <a:rPr lang="zh-CN" altLang="en-US" sz="1400" kern="1200" dirty="0" smtClean="0">
              <a:latin typeface="微软雅黑" pitchFamily="34" charset="-122"/>
              <a:ea typeface="微软雅黑" pitchFamily="34" charset="-122"/>
            </a:rPr>
            <a:t>入口</a:t>
          </a:r>
          <a:endParaRPr lang="zh-CN" altLang="en-US" sz="1400" kern="1200" dirty="0">
            <a:latin typeface="微软雅黑" pitchFamily="34" charset="-122"/>
            <a:ea typeface="微软雅黑" pitchFamily="34" charset="-122"/>
          </a:endParaRPr>
        </a:p>
        <a:p>
          <a:pPr marL="114300" lvl="1" indent="-114300" algn="l" defTabSz="622300">
            <a:lnSpc>
              <a:spcPct val="90000"/>
            </a:lnSpc>
            <a:spcBef>
              <a:spcPct val="0"/>
            </a:spcBef>
            <a:spcAft>
              <a:spcPct val="15000"/>
            </a:spcAft>
            <a:buChar char="••"/>
          </a:pPr>
          <a:r>
            <a:rPr lang="zh-CN" altLang="en-US" sz="1400" kern="1200" dirty="0" smtClean="0">
              <a:latin typeface="微软雅黑" pitchFamily="34" charset="-122"/>
              <a:ea typeface="微软雅黑" pitchFamily="34" charset="-122"/>
            </a:rPr>
            <a:t>信息中心管理应用整合：整合重点应用监控，进程空间监控界面，可自由配置拖拽，最大最小化</a:t>
          </a:r>
          <a:endParaRPr lang="zh-CN" altLang="en-US" sz="1400" kern="1200" dirty="0">
            <a:latin typeface="微软雅黑" pitchFamily="34" charset="-122"/>
            <a:ea typeface="微软雅黑" pitchFamily="34" charset="-122"/>
          </a:endParaRPr>
        </a:p>
      </dsp:txBody>
      <dsp:txXfrm>
        <a:off x="0" y="3321769"/>
        <a:ext cx="8208911" cy="1248975"/>
      </dsp:txXfrm>
    </dsp:sp>
    <dsp:sp modelId="{6178F26E-E46C-415E-98C3-649E0DE3AA18}">
      <dsp:nvSpPr>
        <dsp:cNvPr id="0" name=""/>
        <dsp:cNvSpPr/>
      </dsp:nvSpPr>
      <dsp:spPr>
        <a:xfrm>
          <a:off x="410445" y="3129889"/>
          <a:ext cx="5746238" cy="383760"/>
        </a:xfrm>
        <a:prstGeom prst="roundRect">
          <a:avLst/>
        </a:prstGeom>
        <a:solidFill>
          <a:schemeClr val="accent2">
            <a:alpha val="90000"/>
            <a:hueOff val="0"/>
            <a:satOff val="0"/>
            <a:lumOff val="0"/>
            <a:alphaOff val="-26667"/>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194" tIns="0" rIns="217194" bIns="0" numCol="1" spcCol="1270" anchor="ctr" anchorCtr="0">
          <a:noAutofit/>
        </a:bodyPr>
        <a:lstStyle/>
        <a:p>
          <a:pPr lvl="0" algn="l" defTabSz="889000">
            <a:lnSpc>
              <a:spcPct val="90000"/>
            </a:lnSpc>
            <a:spcBef>
              <a:spcPct val="0"/>
            </a:spcBef>
            <a:spcAft>
              <a:spcPct val="35000"/>
            </a:spcAft>
          </a:pPr>
          <a:r>
            <a:rPr lang="zh-CN" altLang="en-US" sz="2000" kern="1200" smtClean="0">
              <a:latin typeface="微软雅黑" pitchFamily="34" charset="-122"/>
              <a:ea typeface="微软雅黑" pitchFamily="34" charset="-122"/>
            </a:rPr>
            <a:t>整合应用界面</a:t>
          </a:r>
          <a:r>
            <a:rPr lang="en-US" altLang="zh-CN" sz="2000" kern="1200" smtClean="0">
              <a:latin typeface="微软雅黑" pitchFamily="34" charset="-122"/>
              <a:ea typeface="微软雅黑" pitchFamily="34" charset="-122"/>
            </a:rPr>
            <a:t>-</a:t>
          </a:r>
          <a:r>
            <a:rPr lang="zh-CN" altLang="en-US" sz="2000" b="1" kern="1200" smtClean="0">
              <a:solidFill>
                <a:srgbClr val="C00000"/>
              </a:solidFill>
              <a:latin typeface="微软雅黑" pitchFamily="34" charset="-122"/>
              <a:ea typeface="微软雅黑" pitchFamily="34" charset="-122"/>
            </a:rPr>
            <a:t>界面更美观、实用</a:t>
          </a:r>
          <a:endParaRPr lang="zh-CN" altLang="en-US" sz="2000" b="1" kern="1200" dirty="0">
            <a:solidFill>
              <a:srgbClr val="C00000"/>
            </a:solidFill>
            <a:latin typeface="微软雅黑" pitchFamily="34" charset="-122"/>
            <a:ea typeface="微软雅黑" pitchFamily="34" charset="-122"/>
          </a:endParaRPr>
        </a:p>
      </dsp:txBody>
      <dsp:txXfrm>
        <a:off x="429179" y="3148623"/>
        <a:ext cx="5708770" cy="346292"/>
      </dsp:txXfrm>
    </dsp:sp>
    <dsp:sp modelId="{648B5201-86B2-45C7-8095-50E043134F70}">
      <dsp:nvSpPr>
        <dsp:cNvPr id="0" name=""/>
        <dsp:cNvSpPr/>
      </dsp:nvSpPr>
      <dsp:spPr>
        <a:xfrm>
          <a:off x="0" y="4832824"/>
          <a:ext cx="8208911" cy="644962"/>
        </a:xfrm>
        <a:prstGeom prst="rect">
          <a:avLst/>
        </a:prstGeom>
        <a:solidFill>
          <a:schemeClr val="lt1">
            <a:alpha val="90000"/>
            <a:hueOff val="0"/>
            <a:satOff val="0"/>
            <a:lumOff val="0"/>
            <a:alphaOff val="0"/>
          </a:schemeClr>
        </a:solidFill>
        <a:ln w="25400" cap="flat" cmpd="sng" algn="ctr">
          <a:solidFill>
            <a:schemeClr val="accent2">
              <a:alpha val="90000"/>
              <a:hueOff val="0"/>
              <a:satOff val="0"/>
              <a:lumOff val="0"/>
              <a:alphaOff val="-4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7103" tIns="270764" rIns="637103" bIns="99568"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smtClean="0">
              <a:latin typeface="微软雅黑" pitchFamily="34" charset="-122"/>
              <a:ea typeface="微软雅黑" pitchFamily="34" charset="-122"/>
            </a:rPr>
            <a:t>持续维护新增需求的数据地图配置数据</a:t>
          </a:r>
          <a:endParaRPr lang="zh-CN" altLang="en-US" sz="1400" kern="1200" dirty="0">
            <a:latin typeface="微软雅黑" pitchFamily="34" charset="-122"/>
            <a:ea typeface="微软雅黑" pitchFamily="34" charset="-122"/>
          </a:endParaRPr>
        </a:p>
      </dsp:txBody>
      <dsp:txXfrm>
        <a:off x="0" y="4832824"/>
        <a:ext cx="8208911" cy="644962"/>
      </dsp:txXfrm>
    </dsp:sp>
    <dsp:sp modelId="{1F28A57F-B0F7-4391-8AF1-9338912A82F2}">
      <dsp:nvSpPr>
        <dsp:cNvPr id="0" name=""/>
        <dsp:cNvSpPr/>
      </dsp:nvSpPr>
      <dsp:spPr>
        <a:xfrm>
          <a:off x="410445" y="4640944"/>
          <a:ext cx="5746238" cy="383760"/>
        </a:xfrm>
        <a:prstGeom prst="roundRect">
          <a:avLst/>
        </a:prstGeom>
        <a:solidFill>
          <a:schemeClr val="accent2">
            <a:alpha val="90000"/>
            <a:hueOff val="0"/>
            <a:satOff val="0"/>
            <a:lumOff val="0"/>
            <a:alpha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194" tIns="0" rIns="217194" bIns="0" numCol="1" spcCol="1270" anchor="ctr" anchorCtr="0">
          <a:noAutofit/>
        </a:bodyPr>
        <a:lstStyle/>
        <a:p>
          <a:pPr lvl="0" algn="l" defTabSz="889000">
            <a:lnSpc>
              <a:spcPct val="90000"/>
            </a:lnSpc>
            <a:spcBef>
              <a:spcPct val="0"/>
            </a:spcBef>
            <a:spcAft>
              <a:spcPct val="35000"/>
            </a:spcAft>
          </a:pPr>
          <a:r>
            <a:rPr lang="zh-CN" altLang="en-US" sz="2000" kern="1200" smtClean="0">
              <a:latin typeface="微软雅黑" pitchFamily="34" charset="-122"/>
              <a:ea typeface="微软雅黑" pitchFamily="34" charset="-122"/>
            </a:rPr>
            <a:t>数据地图完善</a:t>
          </a:r>
          <a:r>
            <a:rPr lang="en-US" altLang="zh-CN" sz="2000" kern="1200" smtClean="0">
              <a:latin typeface="微软雅黑" pitchFamily="34" charset="-122"/>
              <a:ea typeface="微软雅黑" pitchFamily="34" charset="-122"/>
            </a:rPr>
            <a:t>-</a:t>
          </a:r>
          <a:r>
            <a:rPr lang="zh-CN" altLang="en-US" sz="2000" b="1" kern="1200" smtClean="0">
              <a:solidFill>
                <a:srgbClr val="C00000"/>
              </a:solidFill>
              <a:latin typeface="微软雅黑" pitchFamily="34" charset="-122"/>
              <a:ea typeface="微软雅黑" pitchFamily="34" charset="-122"/>
            </a:rPr>
            <a:t>数据可持续</a:t>
          </a:r>
          <a:endParaRPr lang="zh-CN" altLang="en-US" sz="2000" b="1" kern="1200" dirty="0">
            <a:solidFill>
              <a:srgbClr val="C00000"/>
            </a:solidFill>
            <a:latin typeface="微软雅黑" pitchFamily="34" charset="-122"/>
            <a:ea typeface="微软雅黑" pitchFamily="34" charset="-122"/>
          </a:endParaRPr>
        </a:p>
      </dsp:txBody>
      <dsp:txXfrm>
        <a:off x="429179" y="4659678"/>
        <a:ext cx="5708770" cy="34629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C98572-EAAF-4522-9F2C-49E24D252434}">
      <dsp:nvSpPr>
        <dsp:cNvPr id="0" name=""/>
        <dsp:cNvSpPr/>
      </dsp:nvSpPr>
      <dsp:spPr>
        <a:xfrm>
          <a:off x="0" y="408747"/>
          <a:ext cx="8424936" cy="1719900"/>
        </a:xfrm>
        <a:prstGeom prst="rect">
          <a:avLst/>
        </a:prstGeom>
        <a:solidFill>
          <a:schemeClr val="lt1">
            <a:alpha val="90000"/>
            <a:hueOff val="0"/>
            <a:satOff val="0"/>
            <a:lumOff val="0"/>
            <a:alphaOff val="0"/>
          </a:schemeClr>
        </a:solidFill>
        <a:ln w="25400" cap="flat" cmpd="sng" algn="ctr">
          <a:solidFill>
            <a:schemeClr val="accent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53869" tIns="541528" rIns="653869" bIns="113792" numCol="1" spcCol="1270" anchor="t" anchorCtr="0">
          <a:noAutofit/>
        </a:bodyPr>
        <a:lstStyle/>
        <a:p>
          <a:pPr marL="171450" lvl="1" indent="-171450" algn="l" defTabSz="711200">
            <a:lnSpc>
              <a:spcPct val="90000"/>
            </a:lnSpc>
            <a:spcBef>
              <a:spcPct val="0"/>
            </a:spcBef>
            <a:spcAft>
              <a:spcPct val="15000"/>
            </a:spcAft>
            <a:buChar char="••"/>
          </a:pPr>
          <a:r>
            <a:rPr lang="zh-CN" altLang="en-US" sz="1600" kern="1200" dirty="0" smtClean="0">
              <a:latin typeface="微软雅黑" pitchFamily="34" charset="-122"/>
              <a:ea typeface="微软雅黑" pitchFamily="34" charset="-122"/>
            </a:rPr>
            <a:t>解决</a:t>
          </a:r>
          <a:r>
            <a:rPr lang="en-US" altLang="zh-CN" sz="1600" kern="1200" dirty="0" smtClean="0">
              <a:latin typeface="微软雅黑" pitchFamily="34" charset="-122"/>
              <a:ea typeface="微软雅黑" pitchFamily="34" charset="-122"/>
            </a:rPr>
            <a:t>FTP</a:t>
          </a:r>
          <a:r>
            <a:rPr lang="zh-CN" altLang="en-US" sz="1600" kern="1200" dirty="0" smtClean="0">
              <a:latin typeface="微软雅黑" pitchFamily="34" charset="-122"/>
              <a:ea typeface="微软雅黑" pitchFamily="34" charset="-122"/>
            </a:rPr>
            <a:t>常见故障</a:t>
          </a:r>
          <a:endParaRPr lang="zh-CN" altLang="en-US" sz="1600" kern="1200" dirty="0">
            <a:latin typeface="微软雅黑" pitchFamily="34" charset="-122"/>
            <a:ea typeface="微软雅黑" pitchFamily="34" charset="-122"/>
          </a:endParaRPr>
        </a:p>
        <a:p>
          <a:pPr marL="171450" lvl="1" indent="-171450" algn="l" defTabSz="711200">
            <a:lnSpc>
              <a:spcPct val="90000"/>
            </a:lnSpc>
            <a:spcBef>
              <a:spcPct val="0"/>
            </a:spcBef>
            <a:spcAft>
              <a:spcPct val="15000"/>
            </a:spcAft>
            <a:buChar char="••"/>
          </a:pPr>
          <a:r>
            <a:rPr lang="zh-CN" altLang="en-US" sz="1600" kern="1200" dirty="0" smtClean="0">
              <a:latin typeface="微软雅黑" pitchFamily="34" charset="-122"/>
              <a:ea typeface="微软雅黑" pitchFamily="34" charset="-122"/>
            </a:rPr>
            <a:t>解决</a:t>
          </a:r>
          <a:r>
            <a:rPr lang="en-US" altLang="zh-CN" sz="1600" kern="1200" dirty="0" smtClean="0">
              <a:latin typeface="微软雅黑" pitchFamily="34" charset="-122"/>
              <a:ea typeface="微软雅黑" pitchFamily="34" charset="-122"/>
            </a:rPr>
            <a:t>EXCEL</a:t>
          </a:r>
          <a:r>
            <a:rPr lang="zh-CN" altLang="en-US" sz="1600" kern="1200" dirty="0" smtClean="0">
              <a:latin typeface="微软雅黑" pitchFamily="34" charset="-122"/>
              <a:ea typeface="微软雅黑" pitchFamily="34" charset="-122"/>
            </a:rPr>
            <a:t>常见故障</a:t>
          </a:r>
          <a:endParaRPr lang="zh-CN" altLang="en-US" sz="1600" kern="1200" dirty="0">
            <a:latin typeface="微软雅黑" pitchFamily="34" charset="-122"/>
            <a:ea typeface="微软雅黑" pitchFamily="34" charset="-122"/>
          </a:endParaRPr>
        </a:p>
        <a:p>
          <a:pPr marL="171450" lvl="1" indent="-171450" algn="l" defTabSz="711200">
            <a:lnSpc>
              <a:spcPct val="90000"/>
            </a:lnSpc>
            <a:spcBef>
              <a:spcPct val="0"/>
            </a:spcBef>
            <a:spcAft>
              <a:spcPct val="15000"/>
            </a:spcAft>
            <a:buChar char="••"/>
          </a:pPr>
          <a:r>
            <a:rPr lang="zh-CN" altLang="en-US" sz="1600" kern="1200" dirty="0" smtClean="0">
              <a:latin typeface="微软雅黑" pitchFamily="34" charset="-122"/>
              <a:ea typeface="微软雅黑" pitchFamily="34" charset="-122"/>
            </a:rPr>
            <a:t>解决实时行情加载问题</a:t>
          </a:r>
          <a:r>
            <a:rPr lang="en-US" altLang="zh-CN" sz="1600" kern="1200" dirty="0" smtClean="0">
              <a:latin typeface="微软雅黑" pitchFamily="34" charset="-122"/>
              <a:ea typeface="微软雅黑" pitchFamily="34" charset="-122"/>
            </a:rPr>
            <a:t>-</a:t>
          </a:r>
          <a:r>
            <a:rPr lang="zh-CN" altLang="en-US" sz="1600" kern="1200" dirty="0" smtClean="0">
              <a:latin typeface="微软雅黑" pitchFamily="34" charset="-122"/>
              <a:ea typeface="微软雅黑" pitchFamily="34" charset="-122"/>
            </a:rPr>
            <a:t>取消</a:t>
          </a:r>
          <a:r>
            <a:rPr lang="en-US" altLang="zh-CN" sz="1600" kern="1200" dirty="0" smtClean="0">
              <a:latin typeface="微软雅黑" pitchFamily="34" charset="-122"/>
              <a:ea typeface="微软雅黑" pitchFamily="34" charset="-122"/>
            </a:rPr>
            <a:t>TPUMP</a:t>
          </a:r>
          <a:endParaRPr lang="zh-CN" altLang="en-US" sz="1600" kern="1200" dirty="0">
            <a:latin typeface="微软雅黑" pitchFamily="34" charset="-122"/>
            <a:ea typeface="微软雅黑" pitchFamily="34" charset="-122"/>
          </a:endParaRPr>
        </a:p>
      </dsp:txBody>
      <dsp:txXfrm>
        <a:off x="0" y="408747"/>
        <a:ext cx="8424936" cy="1719900"/>
      </dsp:txXfrm>
    </dsp:sp>
    <dsp:sp modelId="{D65C2295-61C0-492C-B437-7C5E93BBBB78}">
      <dsp:nvSpPr>
        <dsp:cNvPr id="0" name=""/>
        <dsp:cNvSpPr/>
      </dsp:nvSpPr>
      <dsp:spPr>
        <a:xfrm>
          <a:off x="421246" y="24987"/>
          <a:ext cx="5897455" cy="767520"/>
        </a:xfrm>
        <a:prstGeom prst="roundRect">
          <a:avLst/>
        </a:prstGeom>
        <a:solidFill>
          <a:schemeClr val="accent2">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2910" tIns="0" rIns="222910" bIns="0" numCol="1" spcCol="1270" anchor="ctr" anchorCtr="0">
          <a:noAutofit/>
        </a:bodyPr>
        <a:lstStyle/>
        <a:p>
          <a:pPr lvl="0" algn="l" defTabSz="889000">
            <a:lnSpc>
              <a:spcPct val="90000"/>
            </a:lnSpc>
            <a:spcBef>
              <a:spcPct val="0"/>
            </a:spcBef>
            <a:spcAft>
              <a:spcPct val="35000"/>
            </a:spcAft>
          </a:pPr>
          <a:r>
            <a:rPr lang="zh-CN" altLang="en-US" sz="2000" kern="1200" dirty="0" smtClean="0">
              <a:latin typeface="微软雅黑" pitchFamily="34" charset="-122"/>
              <a:ea typeface="微软雅黑" pitchFamily="34" charset="-122"/>
            </a:rPr>
            <a:t>改善系统健壮性</a:t>
          </a:r>
          <a:endParaRPr lang="zh-CN" altLang="en-US" sz="2000" kern="1200" dirty="0">
            <a:latin typeface="微软雅黑" pitchFamily="34" charset="-122"/>
            <a:ea typeface="微软雅黑" pitchFamily="34" charset="-122"/>
          </a:endParaRPr>
        </a:p>
      </dsp:txBody>
      <dsp:txXfrm>
        <a:off x="458713" y="62454"/>
        <a:ext cx="5822521" cy="692586"/>
      </dsp:txXfrm>
    </dsp:sp>
    <dsp:sp modelId="{D90B1297-BA2E-429C-9D44-9F1DFC4069AA}">
      <dsp:nvSpPr>
        <dsp:cNvPr id="0" name=""/>
        <dsp:cNvSpPr/>
      </dsp:nvSpPr>
      <dsp:spPr>
        <a:xfrm>
          <a:off x="0" y="2652808"/>
          <a:ext cx="8424936" cy="1351350"/>
        </a:xfrm>
        <a:prstGeom prst="rect">
          <a:avLst/>
        </a:prstGeom>
        <a:solidFill>
          <a:schemeClr val="lt1">
            <a:alpha val="90000"/>
            <a:hueOff val="0"/>
            <a:satOff val="0"/>
            <a:lumOff val="0"/>
            <a:alphaOff val="0"/>
          </a:schemeClr>
        </a:solidFill>
        <a:ln w="25400" cap="flat" cmpd="sng" algn="ctr">
          <a:solidFill>
            <a:schemeClr val="accent2">
              <a:alpha val="90000"/>
              <a:hueOff val="0"/>
              <a:satOff val="0"/>
              <a:lumOff val="0"/>
              <a:alphaOff val="-2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53869" tIns="541528" rIns="653869" bIns="113792" numCol="1" spcCol="1270" anchor="t" anchorCtr="0">
          <a:noAutofit/>
        </a:bodyPr>
        <a:lstStyle/>
        <a:p>
          <a:pPr marL="171450" lvl="1" indent="-171450" algn="l" defTabSz="711200">
            <a:lnSpc>
              <a:spcPct val="90000"/>
            </a:lnSpc>
            <a:spcBef>
              <a:spcPct val="0"/>
            </a:spcBef>
            <a:spcAft>
              <a:spcPct val="15000"/>
            </a:spcAft>
            <a:buChar char="••"/>
          </a:pPr>
          <a:r>
            <a:rPr lang="zh-CN" altLang="en-US" sz="1600" kern="1200" dirty="0" smtClean="0">
              <a:latin typeface="微软雅黑" pitchFamily="34" charset="-122"/>
              <a:ea typeface="微软雅黑" pitchFamily="34" charset="-122"/>
            </a:rPr>
            <a:t>加载前后记录数收集</a:t>
          </a:r>
          <a:r>
            <a:rPr lang="en-US" altLang="zh-CN" sz="1600" kern="1200" dirty="0" smtClean="0">
              <a:latin typeface="微软雅黑" pitchFamily="34" charset="-122"/>
              <a:ea typeface="微软雅黑" pitchFamily="34" charset="-122"/>
            </a:rPr>
            <a:t>-</a:t>
          </a:r>
          <a:r>
            <a:rPr lang="zh-CN" altLang="en-US" sz="1600" kern="1200" dirty="0" smtClean="0">
              <a:latin typeface="微软雅黑" pitchFamily="34" charset="-122"/>
              <a:ea typeface="微软雅黑" pitchFamily="34" charset="-122"/>
            </a:rPr>
            <a:t>有效的监控和管理数据</a:t>
          </a:r>
          <a:endParaRPr lang="zh-CN" altLang="en-US" sz="1600" kern="1200" dirty="0">
            <a:latin typeface="微软雅黑" pitchFamily="34" charset="-122"/>
            <a:ea typeface="微软雅黑" pitchFamily="34" charset="-122"/>
          </a:endParaRPr>
        </a:p>
        <a:p>
          <a:pPr marL="171450" lvl="1" indent="-171450" algn="l" defTabSz="711200">
            <a:lnSpc>
              <a:spcPct val="90000"/>
            </a:lnSpc>
            <a:spcBef>
              <a:spcPct val="0"/>
            </a:spcBef>
            <a:spcAft>
              <a:spcPct val="15000"/>
            </a:spcAft>
            <a:buChar char="••"/>
          </a:pPr>
          <a:r>
            <a:rPr lang="zh-CN" altLang="en-US" sz="1600" kern="1200" dirty="0" smtClean="0">
              <a:latin typeface="微软雅黑" pitchFamily="34" charset="-122"/>
              <a:ea typeface="微软雅黑" pitchFamily="34" charset="-122"/>
            </a:rPr>
            <a:t>历史数据分表迁移（进行中）</a:t>
          </a:r>
          <a:endParaRPr lang="zh-CN" altLang="en-US" sz="1600" kern="1200" dirty="0">
            <a:latin typeface="微软雅黑" pitchFamily="34" charset="-122"/>
            <a:ea typeface="微软雅黑" pitchFamily="34" charset="-122"/>
          </a:endParaRPr>
        </a:p>
      </dsp:txBody>
      <dsp:txXfrm>
        <a:off x="0" y="2652808"/>
        <a:ext cx="8424936" cy="1351350"/>
      </dsp:txXfrm>
    </dsp:sp>
    <dsp:sp modelId="{47D6F244-AA8D-41EE-A9A3-B164E81E1DAB}">
      <dsp:nvSpPr>
        <dsp:cNvPr id="0" name=""/>
        <dsp:cNvSpPr/>
      </dsp:nvSpPr>
      <dsp:spPr>
        <a:xfrm>
          <a:off x="421246" y="2269047"/>
          <a:ext cx="5897455" cy="767520"/>
        </a:xfrm>
        <a:prstGeom prst="roundRect">
          <a:avLst/>
        </a:prstGeom>
        <a:solidFill>
          <a:schemeClr val="accent2">
            <a:alpha val="90000"/>
            <a:hueOff val="0"/>
            <a:satOff val="0"/>
            <a:lumOff val="0"/>
            <a:alphaOff val="-2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2910" tIns="0" rIns="222910" bIns="0" numCol="1" spcCol="1270" anchor="ctr" anchorCtr="0">
          <a:noAutofit/>
        </a:bodyPr>
        <a:lstStyle/>
        <a:p>
          <a:pPr lvl="0" algn="l" defTabSz="889000">
            <a:lnSpc>
              <a:spcPct val="90000"/>
            </a:lnSpc>
            <a:spcBef>
              <a:spcPct val="0"/>
            </a:spcBef>
            <a:spcAft>
              <a:spcPct val="35000"/>
            </a:spcAft>
          </a:pPr>
          <a:r>
            <a:rPr lang="zh-CN" altLang="en-US" sz="2000" kern="1200" dirty="0" smtClean="0">
              <a:latin typeface="微软雅黑" pitchFamily="34" charset="-122"/>
              <a:ea typeface="微软雅黑" pitchFamily="34" charset="-122"/>
            </a:rPr>
            <a:t>提升数据管理质量</a:t>
          </a:r>
          <a:endParaRPr lang="zh-CN" altLang="en-US" sz="2000" kern="1200" dirty="0">
            <a:latin typeface="微软雅黑" pitchFamily="34" charset="-122"/>
            <a:ea typeface="微软雅黑" pitchFamily="34" charset="-122"/>
          </a:endParaRPr>
        </a:p>
      </dsp:txBody>
      <dsp:txXfrm>
        <a:off x="458713" y="2306514"/>
        <a:ext cx="5822521" cy="692586"/>
      </dsp:txXfrm>
    </dsp:sp>
    <dsp:sp modelId="{9960BDFD-192A-4FFC-AA69-D6D7AEB3F8CD}">
      <dsp:nvSpPr>
        <dsp:cNvPr id="0" name=""/>
        <dsp:cNvSpPr/>
      </dsp:nvSpPr>
      <dsp:spPr>
        <a:xfrm>
          <a:off x="0" y="4528318"/>
          <a:ext cx="8424936" cy="1351350"/>
        </a:xfrm>
        <a:prstGeom prst="rect">
          <a:avLst/>
        </a:prstGeom>
        <a:solidFill>
          <a:schemeClr val="lt1">
            <a:alpha val="90000"/>
            <a:hueOff val="0"/>
            <a:satOff val="0"/>
            <a:lumOff val="0"/>
            <a:alphaOff val="0"/>
          </a:schemeClr>
        </a:solidFill>
        <a:ln w="25400" cap="flat" cmpd="sng" algn="ctr">
          <a:solidFill>
            <a:schemeClr val="accent2">
              <a:alpha val="90000"/>
              <a:hueOff val="0"/>
              <a:satOff val="0"/>
              <a:lumOff val="0"/>
              <a:alphaOff val="-4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53869" tIns="541528" rIns="653869" bIns="113792" numCol="1" spcCol="1270" anchor="t" anchorCtr="0">
          <a:noAutofit/>
        </a:bodyPr>
        <a:lstStyle/>
        <a:p>
          <a:pPr marL="171450" lvl="1" indent="-171450" algn="l" defTabSz="711200">
            <a:lnSpc>
              <a:spcPct val="90000"/>
            </a:lnSpc>
            <a:spcBef>
              <a:spcPct val="0"/>
            </a:spcBef>
            <a:spcAft>
              <a:spcPct val="15000"/>
            </a:spcAft>
            <a:buChar char="••"/>
          </a:pPr>
          <a:r>
            <a:rPr lang="en-US" altLang="zh-CN" sz="1600" kern="1200" dirty="0" smtClean="0">
              <a:latin typeface="微软雅黑" pitchFamily="34" charset="-122"/>
              <a:ea typeface="微软雅黑" pitchFamily="34" charset="-122"/>
            </a:rPr>
            <a:t>PCA</a:t>
          </a:r>
          <a:r>
            <a:rPr lang="zh-CN" altLang="en-US" sz="1600" kern="1200" dirty="0" smtClean="0">
              <a:latin typeface="微软雅黑" pitchFamily="34" charset="-122"/>
              <a:ea typeface="微软雅黑" pitchFamily="34" charset="-122"/>
            </a:rPr>
            <a:t>异常处理模块优化</a:t>
          </a:r>
          <a:endParaRPr lang="zh-CN" altLang="en-US" sz="1600" kern="1200" dirty="0">
            <a:latin typeface="微软雅黑" pitchFamily="34" charset="-122"/>
            <a:ea typeface="微软雅黑" pitchFamily="34" charset="-122"/>
          </a:endParaRPr>
        </a:p>
        <a:p>
          <a:pPr marL="171450" lvl="1" indent="-171450" algn="l" defTabSz="711200">
            <a:lnSpc>
              <a:spcPct val="90000"/>
            </a:lnSpc>
            <a:spcBef>
              <a:spcPct val="0"/>
            </a:spcBef>
            <a:spcAft>
              <a:spcPct val="15000"/>
            </a:spcAft>
            <a:buChar char="••"/>
          </a:pPr>
          <a:r>
            <a:rPr lang="zh-CN" altLang="en-US" sz="1600" kern="1200" dirty="0" smtClean="0">
              <a:latin typeface="微软雅黑" pitchFamily="34" charset="-122"/>
              <a:ea typeface="微软雅黑" pitchFamily="34" charset="-122"/>
            </a:rPr>
            <a:t>管理隐式触发作业</a:t>
          </a:r>
          <a:endParaRPr lang="zh-CN" altLang="en-US" sz="1600" kern="1200" dirty="0">
            <a:latin typeface="微软雅黑" pitchFamily="34" charset="-122"/>
            <a:ea typeface="微软雅黑" pitchFamily="34" charset="-122"/>
          </a:endParaRPr>
        </a:p>
      </dsp:txBody>
      <dsp:txXfrm>
        <a:off x="0" y="4528318"/>
        <a:ext cx="8424936" cy="1351350"/>
      </dsp:txXfrm>
    </dsp:sp>
    <dsp:sp modelId="{EB517C2B-C445-43E1-8872-1B14DA727D3B}">
      <dsp:nvSpPr>
        <dsp:cNvPr id="0" name=""/>
        <dsp:cNvSpPr/>
      </dsp:nvSpPr>
      <dsp:spPr>
        <a:xfrm>
          <a:off x="421246" y="4144558"/>
          <a:ext cx="5897455" cy="767520"/>
        </a:xfrm>
        <a:prstGeom prst="roundRect">
          <a:avLst/>
        </a:prstGeom>
        <a:solidFill>
          <a:schemeClr val="accent2">
            <a:alpha val="90000"/>
            <a:hueOff val="0"/>
            <a:satOff val="0"/>
            <a:lumOff val="0"/>
            <a:alpha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2910" tIns="0" rIns="222910" bIns="0" numCol="1" spcCol="1270" anchor="ctr" anchorCtr="0">
          <a:noAutofit/>
        </a:bodyPr>
        <a:lstStyle/>
        <a:p>
          <a:pPr lvl="0" algn="l" defTabSz="889000">
            <a:lnSpc>
              <a:spcPct val="90000"/>
            </a:lnSpc>
            <a:spcBef>
              <a:spcPct val="0"/>
            </a:spcBef>
            <a:spcAft>
              <a:spcPct val="35000"/>
            </a:spcAft>
          </a:pPr>
          <a:r>
            <a:rPr lang="zh-CN" altLang="en-US" sz="2000" kern="1200" dirty="0" smtClean="0">
              <a:latin typeface="微软雅黑" pitchFamily="34" charset="-122"/>
              <a:ea typeface="微软雅黑" pitchFamily="34" charset="-122"/>
            </a:rPr>
            <a:t>建设问题知识库</a:t>
          </a:r>
          <a:endParaRPr lang="zh-CN" altLang="en-US" sz="2000" kern="1200" dirty="0">
            <a:latin typeface="微软雅黑" pitchFamily="34" charset="-122"/>
            <a:ea typeface="微软雅黑" pitchFamily="34" charset="-122"/>
          </a:endParaRPr>
        </a:p>
      </dsp:txBody>
      <dsp:txXfrm>
        <a:off x="458713" y="4182025"/>
        <a:ext cx="5822521" cy="69258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AE2F74-598B-47AD-B1EA-492D9933513A}">
      <dsp:nvSpPr>
        <dsp:cNvPr id="0" name=""/>
        <dsp:cNvSpPr/>
      </dsp:nvSpPr>
      <dsp:spPr>
        <a:xfrm>
          <a:off x="0" y="411453"/>
          <a:ext cx="8127999" cy="102375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0823" tIns="541528" rIns="630823" bIns="128016" numCol="1" spcCol="1270" anchor="t" anchorCtr="0">
          <a:noAutofit/>
        </a:bodyPr>
        <a:lstStyle/>
        <a:p>
          <a:pPr marL="171450" lvl="1" indent="-171450" algn="l" defTabSz="800100">
            <a:lnSpc>
              <a:spcPct val="90000"/>
            </a:lnSpc>
            <a:spcBef>
              <a:spcPct val="0"/>
            </a:spcBef>
            <a:spcAft>
              <a:spcPct val="15000"/>
            </a:spcAft>
            <a:buChar char="••"/>
          </a:pPr>
          <a:r>
            <a:rPr lang="zh-CN" altLang="en-US" sz="1800" kern="1200" dirty="0" smtClean="0">
              <a:latin typeface="微软雅黑" panose="020B0503020204020204" pitchFamily="34" charset="-122"/>
              <a:ea typeface="微软雅黑" panose="020B0503020204020204" pitchFamily="34" charset="-122"/>
            </a:rPr>
            <a:t>主要是债券申报系统</a:t>
          </a:r>
          <a:r>
            <a:rPr lang="en-US" altLang="zh-CN" sz="1800" kern="1200" dirty="0" smtClean="0">
              <a:latin typeface="微软雅黑" panose="020B0503020204020204" pitchFamily="34" charset="-122"/>
              <a:ea typeface="微软雅黑" panose="020B0503020204020204" pitchFamily="34" charset="-122"/>
            </a:rPr>
            <a:t>35</a:t>
          </a:r>
          <a:r>
            <a:rPr lang="zh-CN" altLang="en-US" sz="1800" kern="1200" dirty="0" smtClean="0">
              <a:latin typeface="微软雅黑" panose="020B0503020204020204" pitchFamily="34" charset="-122"/>
              <a:ea typeface="微软雅黑" panose="020B0503020204020204" pitchFamily="34" charset="-122"/>
            </a:rPr>
            <a:t>张</a:t>
          </a:r>
          <a:endParaRPr lang="zh-CN" altLang="en-US" sz="1800" kern="1200" dirty="0">
            <a:latin typeface="微软雅黑" panose="020B0503020204020204" pitchFamily="34" charset="-122"/>
            <a:ea typeface="微软雅黑" panose="020B0503020204020204" pitchFamily="34" charset="-122"/>
          </a:endParaRPr>
        </a:p>
      </dsp:txBody>
      <dsp:txXfrm>
        <a:off x="0" y="411453"/>
        <a:ext cx="8127999" cy="1023750"/>
      </dsp:txXfrm>
    </dsp:sp>
    <dsp:sp modelId="{508B37AA-33B6-4909-A301-B9116C9661EE}">
      <dsp:nvSpPr>
        <dsp:cNvPr id="0" name=""/>
        <dsp:cNvSpPr/>
      </dsp:nvSpPr>
      <dsp:spPr>
        <a:xfrm>
          <a:off x="406400" y="27693"/>
          <a:ext cx="5689600" cy="76752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lvl="0" algn="l" defTabSz="1155700">
            <a:lnSpc>
              <a:spcPct val="90000"/>
            </a:lnSpc>
            <a:spcBef>
              <a:spcPct val="0"/>
            </a:spcBef>
            <a:spcAft>
              <a:spcPct val="35000"/>
            </a:spcAft>
          </a:pPr>
          <a:r>
            <a:rPr lang="zh-CN" altLang="en-US" sz="2600" kern="1200" dirty="0" smtClean="0">
              <a:latin typeface="微软雅黑" panose="020B0503020204020204" pitchFamily="34" charset="-122"/>
              <a:ea typeface="微软雅黑" panose="020B0503020204020204" pitchFamily="34" charset="-122"/>
            </a:rPr>
            <a:t>新增表</a:t>
          </a:r>
          <a:r>
            <a:rPr lang="en-US" altLang="zh-CN" sz="2600" kern="1200" dirty="0" smtClean="0">
              <a:latin typeface="微软雅黑" panose="020B0503020204020204" pitchFamily="34" charset="-122"/>
              <a:ea typeface="微软雅黑" panose="020B0503020204020204" pitchFamily="34" charset="-122"/>
            </a:rPr>
            <a:t>47</a:t>
          </a:r>
          <a:r>
            <a:rPr lang="zh-CN" altLang="en-US" sz="2600" kern="1200" dirty="0" smtClean="0">
              <a:latin typeface="微软雅黑" panose="020B0503020204020204" pitchFamily="34" charset="-122"/>
              <a:ea typeface="微软雅黑" panose="020B0503020204020204" pitchFamily="34" charset="-122"/>
            </a:rPr>
            <a:t>张</a:t>
          </a:r>
          <a:endParaRPr lang="zh-CN" altLang="en-US" sz="2600" kern="1200" dirty="0">
            <a:latin typeface="微软雅黑" panose="020B0503020204020204" pitchFamily="34" charset="-122"/>
            <a:ea typeface="微软雅黑" panose="020B0503020204020204" pitchFamily="34" charset="-122"/>
          </a:endParaRPr>
        </a:p>
      </dsp:txBody>
      <dsp:txXfrm>
        <a:off x="443867" y="65160"/>
        <a:ext cx="5614666" cy="692586"/>
      </dsp:txXfrm>
    </dsp:sp>
    <dsp:sp modelId="{3972D140-72E8-4478-80AE-7AA8F9FCA364}">
      <dsp:nvSpPr>
        <dsp:cNvPr id="0" name=""/>
        <dsp:cNvSpPr/>
      </dsp:nvSpPr>
      <dsp:spPr>
        <a:xfrm>
          <a:off x="0" y="1959363"/>
          <a:ext cx="8127999" cy="188370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0823" tIns="541528" rIns="630823" bIns="128016" numCol="1" spcCol="1270" anchor="t" anchorCtr="0">
          <a:noAutofit/>
        </a:bodyPr>
        <a:lstStyle/>
        <a:p>
          <a:pPr marL="171450" lvl="1" indent="-171450" algn="l" defTabSz="800100">
            <a:lnSpc>
              <a:spcPct val="90000"/>
            </a:lnSpc>
            <a:spcBef>
              <a:spcPct val="0"/>
            </a:spcBef>
            <a:spcAft>
              <a:spcPct val="15000"/>
            </a:spcAft>
            <a:buChar char="••"/>
          </a:pPr>
          <a:r>
            <a:rPr lang="zh-CN" altLang="en-US" sz="1800" kern="1200" dirty="0" smtClean="0">
              <a:latin typeface="微软雅黑" panose="020B0503020204020204" pitchFamily="34" charset="-122"/>
              <a:ea typeface="微软雅黑" panose="020B0503020204020204" pitchFamily="34" charset="-122"/>
            </a:rPr>
            <a:t>订单表改造</a:t>
          </a:r>
          <a:endParaRPr lang="zh-CN" altLang="en-US" sz="1800" kern="1200" dirty="0">
            <a:latin typeface="微软雅黑" panose="020B0503020204020204" pitchFamily="34" charset="-122"/>
            <a:ea typeface="微软雅黑" panose="020B0503020204020204" pitchFamily="34" charset="-122"/>
          </a:endParaRPr>
        </a:p>
        <a:p>
          <a:pPr marL="171450" lvl="1" indent="-171450" algn="l" defTabSz="800100">
            <a:lnSpc>
              <a:spcPct val="90000"/>
            </a:lnSpc>
            <a:spcBef>
              <a:spcPct val="0"/>
            </a:spcBef>
            <a:spcAft>
              <a:spcPct val="15000"/>
            </a:spcAft>
            <a:buChar char="••"/>
          </a:pPr>
          <a:r>
            <a:rPr lang="zh-CN" altLang="en-US" sz="1800" kern="1200" dirty="0" smtClean="0">
              <a:latin typeface="微软雅黑" panose="020B0503020204020204" pitchFamily="34" charset="-122"/>
              <a:ea typeface="微软雅黑" panose="020B0503020204020204" pitchFamily="34" charset="-122"/>
            </a:rPr>
            <a:t>会籍</a:t>
          </a:r>
          <a:r>
            <a:rPr lang="zh-CN" altLang="en-US" sz="1800" kern="1200" dirty="0" smtClean="0">
              <a:latin typeface="微软雅黑" panose="020B0503020204020204" pitchFamily="34" charset="-122"/>
              <a:ea typeface="微软雅黑" panose="020B0503020204020204" pitchFamily="34" charset="-122"/>
            </a:rPr>
            <a:t>系统文件</a:t>
          </a:r>
          <a:r>
            <a:rPr lang="zh-CN" altLang="en-US" sz="1800" kern="1200" dirty="0" smtClean="0">
              <a:latin typeface="微软雅黑" panose="020B0503020204020204" pitchFamily="34" charset="-122"/>
              <a:ea typeface="微软雅黑" panose="020B0503020204020204" pitchFamily="34" charset="-122"/>
            </a:rPr>
            <a:t>改造</a:t>
          </a:r>
          <a:endParaRPr lang="zh-CN" altLang="en-US" sz="2100" kern="1200" dirty="0">
            <a:latin typeface="微软雅黑" panose="020B0503020204020204" pitchFamily="34" charset="-122"/>
            <a:ea typeface="微软雅黑" panose="020B0503020204020204" pitchFamily="34" charset="-122"/>
          </a:endParaRPr>
        </a:p>
        <a:p>
          <a:pPr marL="171450" lvl="1" indent="-171450" algn="l" defTabSz="800100">
            <a:lnSpc>
              <a:spcPct val="90000"/>
            </a:lnSpc>
            <a:spcBef>
              <a:spcPct val="0"/>
            </a:spcBef>
            <a:spcAft>
              <a:spcPct val="15000"/>
            </a:spcAft>
            <a:buChar char="••"/>
          </a:pPr>
          <a:r>
            <a:rPr lang="zh-CN" altLang="en-US" sz="1800" kern="1200" dirty="0" smtClean="0">
              <a:latin typeface="微软雅黑" panose="020B0503020204020204" pitchFamily="34" charset="-122"/>
              <a:ea typeface="微软雅黑" panose="020B0503020204020204" pitchFamily="34" charset="-122"/>
            </a:rPr>
            <a:t>国债托管数据改造</a:t>
          </a:r>
          <a:endParaRPr lang="zh-CN" altLang="en-US" sz="2100" kern="1200" dirty="0">
            <a:latin typeface="微软雅黑" panose="020B0503020204020204" pitchFamily="34" charset="-122"/>
            <a:ea typeface="微软雅黑" panose="020B0503020204020204" pitchFamily="34" charset="-122"/>
          </a:endParaRPr>
        </a:p>
      </dsp:txBody>
      <dsp:txXfrm>
        <a:off x="0" y="1959363"/>
        <a:ext cx="8127999" cy="1883700"/>
      </dsp:txXfrm>
    </dsp:sp>
    <dsp:sp modelId="{9B198C08-2E88-44CF-B874-DB315D9C9B96}">
      <dsp:nvSpPr>
        <dsp:cNvPr id="0" name=""/>
        <dsp:cNvSpPr/>
      </dsp:nvSpPr>
      <dsp:spPr>
        <a:xfrm>
          <a:off x="406400" y="1575603"/>
          <a:ext cx="5689600" cy="76752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lvl="0" algn="l" defTabSz="1155700">
            <a:lnSpc>
              <a:spcPct val="90000"/>
            </a:lnSpc>
            <a:spcBef>
              <a:spcPct val="0"/>
            </a:spcBef>
            <a:spcAft>
              <a:spcPct val="35000"/>
            </a:spcAft>
          </a:pPr>
          <a:r>
            <a:rPr lang="zh-CN" altLang="en-US" sz="2600" kern="1200" dirty="0" smtClean="0">
              <a:latin typeface="微软雅黑" panose="020B0503020204020204" pitchFamily="34" charset="-122"/>
              <a:ea typeface="微软雅黑" panose="020B0503020204020204" pitchFamily="34" charset="-122"/>
            </a:rPr>
            <a:t>变更表</a:t>
          </a:r>
          <a:r>
            <a:rPr lang="en-US" altLang="zh-CN" sz="2600" kern="1200" dirty="0" smtClean="0">
              <a:latin typeface="微软雅黑" panose="020B0503020204020204" pitchFamily="34" charset="-122"/>
              <a:ea typeface="微软雅黑" panose="020B0503020204020204" pitchFamily="34" charset="-122"/>
            </a:rPr>
            <a:t>23</a:t>
          </a:r>
          <a:r>
            <a:rPr lang="zh-CN" altLang="en-US" sz="2600" kern="1200" dirty="0" smtClean="0">
              <a:latin typeface="微软雅黑" panose="020B0503020204020204" pitchFamily="34" charset="-122"/>
              <a:ea typeface="微软雅黑" panose="020B0503020204020204" pitchFamily="34" charset="-122"/>
            </a:rPr>
            <a:t>张</a:t>
          </a:r>
          <a:endParaRPr lang="zh-CN" altLang="en-US" sz="2600" kern="1200" dirty="0">
            <a:latin typeface="微软雅黑" panose="020B0503020204020204" pitchFamily="34" charset="-122"/>
            <a:ea typeface="微软雅黑" panose="020B0503020204020204" pitchFamily="34" charset="-122"/>
          </a:endParaRPr>
        </a:p>
      </dsp:txBody>
      <dsp:txXfrm>
        <a:off x="443867" y="1613070"/>
        <a:ext cx="5614666" cy="692586"/>
      </dsp:txXfrm>
    </dsp:sp>
    <dsp:sp modelId="{0392648F-DF10-45DB-B611-649DD61435A1}">
      <dsp:nvSpPr>
        <dsp:cNvPr id="0" name=""/>
        <dsp:cNvSpPr/>
      </dsp:nvSpPr>
      <dsp:spPr>
        <a:xfrm>
          <a:off x="0" y="4367223"/>
          <a:ext cx="8127999" cy="102375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0823" tIns="541528" rIns="630823" bIns="128016" numCol="1" spcCol="1270" anchor="t" anchorCtr="0">
          <a:noAutofit/>
        </a:bodyPr>
        <a:lstStyle/>
        <a:p>
          <a:pPr marL="171450" lvl="1" indent="-171450" algn="l" defTabSz="800100">
            <a:lnSpc>
              <a:spcPct val="90000"/>
            </a:lnSpc>
            <a:spcBef>
              <a:spcPct val="0"/>
            </a:spcBef>
            <a:spcAft>
              <a:spcPct val="15000"/>
            </a:spcAft>
            <a:buChar char="••"/>
          </a:pPr>
          <a:r>
            <a:rPr lang="zh-CN" altLang="en-US" sz="1800" kern="1200" dirty="0" smtClean="0">
              <a:latin typeface="微软雅黑" panose="020B0503020204020204" pitchFamily="34" charset="-122"/>
              <a:ea typeface="微软雅黑" panose="020B0503020204020204" pitchFamily="34" charset="-122"/>
            </a:rPr>
            <a:t>主要是行情和档位</a:t>
          </a:r>
          <a:endParaRPr lang="zh-CN" altLang="en-US" sz="1800" kern="1200" dirty="0">
            <a:latin typeface="微软雅黑" panose="020B0503020204020204" pitchFamily="34" charset="-122"/>
            <a:ea typeface="微软雅黑" panose="020B0503020204020204" pitchFamily="34" charset="-122"/>
          </a:endParaRPr>
        </a:p>
      </dsp:txBody>
      <dsp:txXfrm>
        <a:off x="0" y="4367223"/>
        <a:ext cx="8127999" cy="1023750"/>
      </dsp:txXfrm>
    </dsp:sp>
    <dsp:sp modelId="{F8141BBE-B5D5-4EBC-91AE-6B03E7F93E99}">
      <dsp:nvSpPr>
        <dsp:cNvPr id="0" name=""/>
        <dsp:cNvSpPr/>
      </dsp:nvSpPr>
      <dsp:spPr>
        <a:xfrm>
          <a:off x="406400" y="3983463"/>
          <a:ext cx="5689600" cy="76752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lvl="0" algn="l" defTabSz="1155700">
            <a:lnSpc>
              <a:spcPct val="90000"/>
            </a:lnSpc>
            <a:spcBef>
              <a:spcPct val="0"/>
            </a:spcBef>
            <a:spcAft>
              <a:spcPct val="35000"/>
            </a:spcAft>
          </a:pPr>
          <a:r>
            <a:rPr lang="zh-CN" altLang="en-US" sz="2600" kern="1200" dirty="0" smtClean="0">
              <a:latin typeface="微软雅黑" panose="020B0503020204020204" pitchFamily="34" charset="-122"/>
              <a:ea typeface="微软雅黑" panose="020B0503020204020204" pitchFamily="34" charset="-122"/>
            </a:rPr>
            <a:t>中间层表</a:t>
          </a:r>
          <a:r>
            <a:rPr lang="en-US" altLang="zh-CN" sz="2600" kern="1200" dirty="0" smtClean="0">
              <a:latin typeface="微软雅黑" panose="020B0503020204020204" pitchFamily="34" charset="-122"/>
              <a:ea typeface="微软雅黑" panose="020B0503020204020204" pitchFamily="34" charset="-122"/>
            </a:rPr>
            <a:t>7</a:t>
          </a:r>
          <a:r>
            <a:rPr lang="zh-CN" altLang="en-US" sz="2600" kern="1200" dirty="0" smtClean="0">
              <a:latin typeface="微软雅黑" panose="020B0503020204020204" pitchFamily="34" charset="-122"/>
              <a:ea typeface="微软雅黑" panose="020B0503020204020204" pitchFamily="34" charset="-122"/>
            </a:rPr>
            <a:t>张</a:t>
          </a:r>
          <a:endParaRPr lang="zh-CN" altLang="en-US" sz="2600" kern="1200" dirty="0">
            <a:latin typeface="微软雅黑" panose="020B0503020204020204" pitchFamily="34" charset="-122"/>
            <a:ea typeface="微软雅黑" panose="020B0503020204020204" pitchFamily="34" charset="-122"/>
          </a:endParaRPr>
        </a:p>
      </dsp:txBody>
      <dsp:txXfrm>
        <a:off x="443867" y="4020930"/>
        <a:ext cx="5614666" cy="69258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3E1827-BAAF-4724-852D-0FF1D172F676}">
      <dsp:nvSpPr>
        <dsp:cNvPr id="0" name=""/>
        <dsp:cNvSpPr/>
      </dsp:nvSpPr>
      <dsp:spPr>
        <a:xfrm>
          <a:off x="0" y="323575"/>
          <a:ext cx="4104455" cy="1204875"/>
        </a:xfrm>
        <a:prstGeom prst="rect">
          <a:avLst/>
        </a:prstGeom>
        <a:solidFill>
          <a:schemeClr val="lt1">
            <a:alpha val="90000"/>
            <a:hueOff val="0"/>
            <a:satOff val="0"/>
            <a:lumOff val="0"/>
            <a:alphaOff val="0"/>
          </a:schemeClr>
        </a:solidFill>
        <a:ln w="25400" cap="flat" cmpd="sng" algn="ctr">
          <a:solidFill>
            <a:schemeClr val="tx2">
              <a:lumMod val="40000"/>
              <a:lumOff val="60000"/>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8551" tIns="354076" rIns="318551" bIns="120904" numCol="1" spcCol="1270" anchor="t" anchorCtr="0">
          <a:noAutofit/>
        </a:bodyPr>
        <a:lstStyle/>
        <a:p>
          <a:pPr marL="171450" lvl="1" indent="-171450" algn="l" defTabSz="755650">
            <a:lnSpc>
              <a:spcPct val="90000"/>
            </a:lnSpc>
            <a:spcBef>
              <a:spcPct val="0"/>
            </a:spcBef>
            <a:spcAft>
              <a:spcPct val="15000"/>
            </a:spcAft>
            <a:buChar char="••"/>
          </a:pPr>
          <a:r>
            <a:rPr lang="zh-CN" altLang="en-US" sz="1700" kern="1200" dirty="0" smtClean="0">
              <a:latin typeface="微软雅黑" pitchFamily="34" charset="-122"/>
              <a:ea typeface="微软雅黑" pitchFamily="34" charset="-122"/>
            </a:rPr>
            <a:t>系统概况</a:t>
          </a:r>
          <a:endParaRPr lang="zh-CN" altLang="en-US" sz="1700" kern="1200" dirty="0">
            <a:latin typeface="微软雅黑" pitchFamily="34" charset="-122"/>
            <a:ea typeface="微软雅黑" pitchFamily="34" charset="-122"/>
          </a:endParaRPr>
        </a:p>
        <a:p>
          <a:pPr marL="171450" lvl="1" indent="-171450" algn="l" defTabSz="755650">
            <a:lnSpc>
              <a:spcPct val="90000"/>
            </a:lnSpc>
            <a:spcBef>
              <a:spcPct val="0"/>
            </a:spcBef>
            <a:spcAft>
              <a:spcPct val="15000"/>
            </a:spcAft>
            <a:buChar char="••"/>
          </a:pPr>
          <a:r>
            <a:rPr lang="zh-CN" altLang="en-US" sz="1700" kern="1200" dirty="0" smtClean="0">
              <a:latin typeface="微软雅黑" pitchFamily="34" charset="-122"/>
              <a:ea typeface="微软雅黑" pitchFamily="34" charset="-122"/>
            </a:rPr>
            <a:t>项目工作内容</a:t>
          </a:r>
          <a:endParaRPr lang="zh-CN" altLang="en-US" sz="1700" kern="1200" dirty="0">
            <a:latin typeface="微软雅黑" pitchFamily="34" charset="-122"/>
            <a:ea typeface="微软雅黑" pitchFamily="34" charset="-122"/>
          </a:endParaRPr>
        </a:p>
      </dsp:txBody>
      <dsp:txXfrm>
        <a:off x="0" y="323575"/>
        <a:ext cx="4104455" cy="1204875"/>
      </dsp:txXfrm>
    </dsp:sp>
    <dsp:sp modelId="{9C4386A1-5C72-47C7-98EB-2A9C1172FAB5}">
      <dsp:nvSpPr>
        <dsp:cNvPr id="0" name=""/>
        <dsp:cNvSpPr/>
      </dsp:nvSpPr>
      <dsp:spPr>
        <a:xfrm>
          <a:off x="205222" y="72655"/>
          <a:ext cx="2873119" cy="501840"/>
        </a:xfrm>
        <a:prstGeom prst="roundRect">
          <a:avLst/>
        </a:prstGeom>
        <a:solidFill>
          <a:schemeClr val="accent2">
            <a:alpha val="90000"/>
            <a:hueOff val="0"/>
            <a:satOff val="0"/>
            <a:lumOff val="0"/>
            <a:alphaOff val="0"/>
          </a:schemeClr>
        </a:solidFill>
        <a:ln w="25400" cap="flat" cmpd="sng" algn="ctr">
          <a:solidFill>
            <a:schemeClr val="bg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8597" tIns="0" rIns="108597" bIns="0" numCol="1" spcCol="1270" anchor="ctr" anchorCtr="0">
          <a:noAutofit/>
        </a:bodyPr>
        <a:lstStyle/>
        <a:p>
          <a:pPr lvl="0" algn="l" defTabSz="755650">
            <a:lnSpc>
              <a:spcPct val="90000"/>
            </a:lnSpc>
            <a:spcBef>
              <a:spcPct val="0"/>
            </a:spcBef>
            <a:spcAft>
              <a:spcPct val="35000"/>
            </a:spcAft>
          </a:pPr>
          <a:r>
            <a:rPr lang="zh-CN" altLang="en-US" sz="1700" kern="1200" dirty="0" smtClean="0">
              <a:latin typeface="微软雅黑" pitchFamily="34" charset="-122"/>
              <a:ea typeface="微软雅黑" pitchFamily="34" charset="-122"/>
            </a:rPr>
            <a:t>概述</a:t>
          </a:r>
          <a:endParaRPr lang="zh-CN" altLang="en-US" sz="1700" kern="1200" dirty="0">
            <a:latin typeface="微软雅黑" pitchFamily="34" charset="-122"/>
            <a:ea typeface="微软雅黑" pitchFamily="34" charset="-122"/>
          </a:endParaRPr>
        </a:p>
      </dsp:txBody>
      <dsp:txXfrm>
        <a:off x="229720" y="97153"/>
        <a:ext cx="2824123" cy="452844"/>
      </dsp:txXfrm>
    </dsp:sp>
    <dsp:sp modelId="{F358CA28-E2D1-4B04-AF7C-53E070ED374C}">
      <dsp:nvSpPr>
        <dsp:cNvPr id="0" name=""/>
        <dsp:cNvSpPr/>
      </dsp:nvSpPr>
      <dsp:spPr>
        <a:xfrm>
          <a:off x="0" y="1871170"/>
          <a:ext cx="4104455" cy="1204875"/>
        </a:xfrm>
        <a:prstGeom prst="rect">
          <a:avLst/>
        </a:prstGeom>
        <a:solidFill>
          <a:schemeClr val="lt1">
            <a:alpha val="90000"/>
            <a:hueOff val="0"/>
            <a:satOff val="0"/>
            <a:lumOff val="0"/>
            <a:alphaOff val="0"/>
          </a:schemeClr>
        </a:solidFill>
        <a:ln w="25400" cap="flat" cmpd="sng" algn="ctr">
          <a:solidFill>
            <a:schemeClr val="accent2">
              <a:alpha val="90000"/>
              <a:hueOff val="0"/>
              <a:satOff val="0"/>
              <a:lumOff val="0"/>
              <a:alphaOff val="-2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8551" tIns="354076" rIns="318551" bIns="120904" numCol="1" spcCol="1270" anchor="t" anchorCtr="0">
          <a:noAutofit/>
        </a:bodyPr>
        <a:lstStyle/>
        <a:p>
          <a:pPr marL="171450" lvl="1" indent="-171450" algn="l" defTabSz="755650">
            <a:lnSpc>
              <a:spcPct val="90000"/>
            </a:lnSpc>
            <a:spcBef>
              <a:spcPct val="0"/>
            </a:spcBef>
            <a:spcAft>
              <a:spcPct val="15000"/>
            </a:spcAft>
            <a:buChar char="••"/>
          </a:pPr>
          <a:r>
            <a:rPr lang="en-US" altLang="zh-CN" sz="1700" kern="1200" dirty="0" smtClean="0">
              <a:latin typeface="微软雅黑" pitchFamily="34" charset="-122"/>
              <a:ea typeface="微软雅黑" pitchFamily="34" charset="-122"/>
            </a:rPr>
            <a:t>2016</a:t>
          </a:r>
          <a:r>
            <a:rPr lang="zh-CN" altLang="en-US" sz="1700" kern="1200" dirty="0" smtClean="0">
              <a:latin typeface="微软雅黑" pitchFamily="34" charset="-122"/>
              <a:ea typeface="微软雅黑" pitchFamily="34" charset="-122"/>
            </a:rPr>
            <a:t>工作总结</a:t>
          </a:r>
          <a:endParaRPr lang="zh-CN" altLang="en-US" sz="1700" kern="1200" dirty="0">
            <a:latin typeface="微软雅黑" pitchFamily="34" charset="-122"/>
            <a:ea typeface="微软雅黑" pitchFamily="34" charset="-122"/>
          </a:endParaRPr>
        </a:p>
        <a:p>
          <a:pPr marL="171450" lvl="1" indent="-171450" algn="l" defTabSz="755650">
            <a:lnSpc>
              <a:spcPct val="90000"/>
            </a:lnSpc>
            <a:spcBef>
              <a:spcPct val="0"/>
            </a:spcBef>
            <a:spcAft>
              <a:spcPct val="15000"/>
            </a:spcAft>
            <a:buChar char="••"/>
          </a:pPr>
          <a:r>
            <a:rPr lang="en-US" altLang="zh-CN" sz="1700" kern="1200" dirty="0" smtClean="0">
              <a:latin typeface="微软雅黑" pitchFamily="34" charset="-122"/>
              <a:ea typeface="微软雅黑" pitchFamily="34" charset="-122"/>
            </a:rPr>
            <a:t>2017</a:t>
          </a:r>
          <a:r>
            <a:rPr lang="zh-CN" altLang="en-US" sz="1700" kern="1200" dirty="0" smtClean="0">
              <a:latin typeface="微软雅黑" pitchFamily="34" charset="-122"/>
              <a:ea typeface="微软雅黑" pitchFamily="34" charset="-122"/>
            </a:rPr>
            <a:t>工作</a:t>
          </a:r>
          <a:r>
            <a:rPr lang="zh-CN" altLang="en-US" sz="1700" kern="1200" dirty="0" smtClean="0">
              <a:latin typeface="微软雅黑" pitchFamily="34" charset="-122"/>
              <a:ea typeface="微软雅黑" pitchFamily="34" charset="-122"/>
            </a:rPr>
            <a:t>计划</a:t>
          </a:r>
          <a:endParaRPr lang="zh-CN" altLang="en-US" sz="1700" kern="1200" dirty="0">
            <a:latin typeface="微软雅黑" pitchFamily="34" charset="-122"/>
            <a:ea typeface="微软雅黑" pitchFamily="34" charset="-122"/>
          </a:endParaRPr>
        </a:p>
      </dsp:txBody>
      <dsp:txXfrm>
        <a:off x="0" y="1871170"/>
        <a:ext cx="4104455" cy="1204875"/>
      </dsp:txXfrm>
    </dsp:sp>
    <dsp:sp modelId="{962D4A89-7708-4754-B8FF-7C2E7828E2EF}">
      <dsp:nvSpPr>
        <dsp:cNvPr id="0" name=""/>
        <dsp:cNvSpPr/>
      </dsp:nvSpPr>
      <dsp:spPr>
        <a:xfrm>
          <a:off x="205222" y="1620250"/>
          <a:ext cx="2873119" cy="501840"/>
        </a:xfrm>
        <a:prstGeom prst="roundRect">
          <a:avLst/>
        </a:prstGeom>
        <a:solidFill>
          <a:schemeClr val="accent2">
            <a:alpha val="90000"/>
            <a:hueOff val="0"/>
            <a:satOff val="0"/>
            <a:lumOff val="0"/>
            <a:alphaOff val="-2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8597" tIns="0" rIns="108597" bIns="0" numCol="1" spcCol="1270" anchor="ctr" anchorCtr="0">
          <a:noAutofit/>
        </a:bodyPr>
        <a:lstStyle/>
        <a:p>
          <a:pPr lvl="0" algn="l" defTabSz="755650">
            <a:lnSpc>
              <a:spcPct val="90000"/>
            </a:lnSpc>
            <a:spcBef>
              <a:spcPct val="0"/>
            </a:spcBef>
            <a:spcAft>
              <a:spcPct val="35000"/>
            </a:spcAft>
          </a:pPr>
          <a:r>
            <a:rPr lang="zh-CN" altLang="en-US" sz="1700" kern="1200" dirty="0" smtClean="0">
              <a:latin typeface="微软雅黑" pitchFamily="34" charset="-122"/>
              <a:ea typeface="微软雅黑" pitchFamily="34" charset="-122"/>
            </a:rPr>
            <a:t>工作总结</a:t>
          </a:r>
          <a:endParaRPr lang="zh-CN" altLang="en-US" sz="1700" b="1" kern="1200" dirty="0">
            <a:latin typeface="微软雅黑" pitchFamily="34" charset="-122"/>
            <a:ea typeface="微软雅黑" pitchFamily="34" charset="-122"/>
          </a:endParaRPr>
        </a:p>
      </dsp:txBody>
      <dsp:txXfrm>
        <a:off x="229720" y="1644748"/>
        <a:ext cx="2824123" cy="452844"/>
      </dsp:txXfrm>
    </dsp:sp>
    <dsp:sp modelId="{9F1CBAC4-3B00-4CC0-871A-8A92A80E4C1D}">
      <dsp:nvSpPr>
        <dsp:cNvPr id="0" name=""/>
        <dsp:cNvSpPr/>
      </dsp:nvSpPr>
      <dsp:spPr>
        <a:xfrm>
          <a:off x="0" y="3418765"/>
          <a:ext cx="4104455" cy="1204875"/>
        </a:xfrm>
        <a:prstGeom prst="rect">
          <a:avLst/>
        </a:prstGeom>
        <a:solidFill>
          <a:schemeClr val="lt1">
            <a:alpha val="90000"/>
            <a:hueOff val="0"/>
            <a:satOff val="0"/>
            <a:lumOff val="0"/>
            <a:alphaOff val="0"/>
          </a:schemeClr>
        </a:solidFill>
        <a:ln w="25400" cap="flat" cmpd="sng" algn="ctr">
          <a:solidFill>
            <a:schemeClr val="accent1">
              <a:alpha val="7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8551" tIns="354076" rIns="318551" bIns="120904" numCol="1" spcCol="1270" anchor="t" anchorCtr="0">
          <a:noAutofit/>
        </a:bodyPr>
        <a:lstStyle/>
        <a:p>
          <a:pPr marL="171450" lvl="1" indent="-171450" algn="l" defTabSz="755650">
            <a:lnSpc>
              <a:spcPct val="90000"/>
            </a:lnSpc>
            <a:spcBef>
              <a:spcPct val="0"/>
            </a:spcBef>
            <a:spcAft>
              <a:spcPct val="15000"/>
            </a:spcAft>
            <a:buChar char="••"/>
          </a:pPr>
          <a:r>
            <a:rPr lang="zh-CN" altLang="en-US" sz="1700" b="1" kern="1200" dirty="0" smtClean="0">
              <a:latin typeface="微软雅黑" pitchFamily="34" charset="-122"/>
              <a:ea typeface="微软雅黑" pitchFamily="34" charset="-122"/>
            </a:rPr>
            <a:t>运维工作资源分配</a:t>
          </a:r>
          <a:endParaRPr lang="zh-CN" altLang="en-US" sz="1700" b="1" kern="1200" dirty="0">
            <a:latin typeface="微软雅黑" pitchFamily="34" charset="-122"/>
            <a:ea typeface="微软雅黑" pitchFamily="34" charset="-122"/>
          </a:endParaRPr>
        </a:p>
        <a:p>
          <a:pPr marL="171450" lvl="1" indent="-171450" algn="l" defTabSz="755650">
            <a:lnSpc>
              <a:spcPct val="90000"/>
            </a:lnSpc>
            <a:spcBef>
              <a:spcPct val="0"/>
            </a:spcBef>
            <a:spcAft>
              <a:spcPct val="15000"/>
            </a:spcAft>
            <a:buChar char="••"/>
          </a:pPr>
          <a:r>
            <a:rPr lang="zh-CN" altLang="en-US" sz="1700" b="1" kern="1200" dirty="0" smtClean="0">
              <a:latin typeface="微软雅黑" pitchFamily="34" charset="-122"/>
              <a:ea typeface="微软雅黑" pitchFamily="34" charset="-122"/>
            </a:rPr>
            <a:t>开发工作资源分配</a:t>
          </a:r>
          <a:endParaRPr lang="zh-CN" altLang="en-US" sz="1700" b="1" kern="1200" dirty="0">
            <a:latin typeface="微软雅黑" pitchFamily="34" charset="-122"/>
            <a:ea typeface="微软雅黑" pitchFamily="34" charset="-122"/>
          </a:endParaRPr>
        </a:p>
      </dsp:txBody>
      <dsp:txXfrm>
        <a:off x="0" y="3418765"/>
        <a:ext cx="4104455" cy="1204875"/>
      </dsp:txXfrm>
    </dsp:sp>
    <dsp:sp modelId="{D4DE59EE-84CE-4359-BF39-DC7C344564C2}">
      <dsp:nvSpPr>
        <dsp:cNvPr id="0" name=""/>
        <dsp:cNvSpPr/>
      </dsp:nvSpPr>
      <dsp:spPr>
        <a:xfrm>
          <a:off x="205222" y="3167845"/>
          <a:ext cx="2873119" cy="501840"/>
        </a:xfrm>
        <a:prstGeom prst="roundRect">
          <a:avLst/>
        </a:prstGeom>
        <a:solidFill>
          <a:schemeClr val="accent2">
            <a:alpha val="90000"/>
            <a:hueOff val="0"/>
            <a:satOff val="0"/>
            <a:lumOff val="0"/>
            <a:alphaOff val="-40000"/>
          </a:schemeClr>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8597" tIns="0" rIns="108597" bIns="0" numCol="1" spcCol="1270" anchor="ctr" anchorCtr="0">
          <a:noAutofit/>
        </a:bodyPr>
        <a:lstStyle/>
        <a:p>
          <a:pPr lvl="0" algn="l" defTabSz="755650">
            <a:lnSpc>
              <a:spcPct val="90000"/>
            </a:lnSpc>
            <a:spcBef>
              <a:spcPct val="0"/>
            </a:spcBef>
            <a:spcAft>
              <a:spcPct val="35000"/>
            </a:spcAft>
          </a:pPr>
          <a:r>
            <a:rPr lang="zh-CN" altLang="en-US" sz="1700" b="1" kern="1200" dirty="0" smtClean="0">
              <a:latin typeface="微软雅黑" pitchFamily="34" charset="-122"/>
              <a:ea typeface="微软雅黑" pitchFamily="34" charset="-122"/>
            </a:rPr>
            <a:t>资源分配</a:t>
          </a:r>
          <a:endParaRPr lang="zh-CN" altLang="en-US" sz="1700" b="1" kern="1200" dirty="0">
            <a:latin typeface="微软雅黑" pitchFamily="34" charset="-122"/>
            <a:ea typeface="微软雅黑" pitchFamily="34" charset="-122"/>
          </a:endParaRPr>
        </a:p>
      </dsp:txBody>
      <dsp:txXfrm>
        <a:off x="229720" y="3192343"/>
        <a:ext cx="2824123" cy="45284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AD5C5E52-0443-41D8-BE4A-110F3C26E161}" type="datetimeFigureOut">
              <a:rPr lang="zh-CN" altLang="en-US"/>
              <a:pPr>
                <a:defRPr/>
              </a:pPr>
              <a:t>2016/12/14</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CC406470-7E21-4382-922C-06CA46C66F0F}" type="slidenum">
              <a:rPr lang="zh-CN" altLang="en-US"/>
              <a:pPr>
                <a:defRPr/>
              </a:pPr>
              <a:t>‹#›</a:t>
            </a:fld>
            <a:endParaRPr lang="zh-CN" altLang="en-US"/>
          </a:p>
        </p:txBody>
      </p:sp>
    </p:spTree>
    <p:extLst>
      <p:ext uri="{BB962C8B-B14F-4D97-AF65-F5344CB8AC3E}">
        <p14:creationId xmlns:p14="http://schemas.microsoft.com/office/powerpoint/2010/main" val="39444782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buClrTx/>
              <a:buFontTx/>
              <a:buNone/>
              <a:defRPr kumimoji="0"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buClrTx/>
              <a:buFontTx/>
              <a:buNone/>
              <a:defRPr kumimoji="0" sz="1200">
                <a:latin typeface="+mn-lt"/>
                <a:ea typeface="+mn-ea"/>
              </a:defRPr>
            </a:lvl1pPr>
          </a:lstStyle>
          <a:p>
            <a:pPr>
              <a:defRPr/>
            </a:pPr>
            <a:fld id="{E5A0ECE6-5042-4E89-8096-FA397AD7C549}" type="datetimeFigureOut">
              <a:rPr lang="zh-CN" altLang="en-US"/>
              <a:pPr>
                <a:defRPr/>
              </a:pPr>
              <a:t>2016/12/14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buClrTx/>
              <a:buFontTx/>
              <a:buNone/>
              <a:defRPr kumimoji="0"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buClrTx/>
              <a:buFontTx/>
              <a:buNone/>
              <a:defRPr kumimoji="0" sz="1200">
                <a:latin typeface="+mn-lt"/>
                <a:ea typeface="+mn-ea"/>
              </a:defRPr>
            </a:lvl1pPr>
          </a:lstStyle>
          <a:p>
            <a:pPr>
              <a:defRPr/>
            </a:pPr>
            <a:fld id="{88242080-A4A9-40EB-8F9F-80843750091A}" type="slidenum">
              <a:rPr lang="zh-CN" altLang="en-US"/>
              <a:pPr>
                <a:defRPr/>
              </a:pPr>
              <a:t>‹#›</a:t>
            </a:fld>
            <a:endParaRPr lang="zh-CN" altLang="en-US"/>
          </a:p>
        </p:txBody>
      </p:sp>
    </p:spTree>
    <p:extLst>
      <p:ext uri="{BB962C8B-B14F-4D97-AF65-F5344CB8AC3E}">
        <p14:creationId xmlns:p14="http://schemas.microsoft.com/office/powerpoint/2010/main" val="24582912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emf"/><Relationship Id="rId1" Type="http://schemas.openxmlformats.org/officeDocument/2006/relationships/slideMaster" Target="../slideMasters/slideMaster2.xml"/><Relationship Id="rId6" Type="http://schemas.openxmlformats.org/officeDocument/2006/relationships/image" Target="../media/image7.wmf"/><Relationship Id="rId5" Type="http://schemas.openxmlformats.org/officeDocument/2006/relationships/image" Target="../media/image6.png"/><Relationship Id="rId4" Type="http://schemas.openxmlformats.org/officeDocument/2006/relationships/image" Target="../media/image5.emf"/></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5F0CAC6A-33D3-494B-9B2D-AF8A3F3DC624}" type="datetimeFigureOut">
              <a:rPr lang="zh-CN" altLang="en-US"/>
              <a:pPr>
                <a:defRPr/>
              </a:pPr>
              <a:t>2016/12/14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49454EB-D07C-47EA-854A-3B6361A59008}" type="slidenum">
              <a:rPr lang="zh-CN" altLang="en-US"/>
              <a:pPr>
                <a:defRPr/>
              </a:pPr>
              <a:t>‹#›</a:t>
            </a:fld>
            <a:endParaRPr lang="zh-CN" altLang="en-US"/>
          </a:p>
        </p:txBody>
      </p:sp>
    </p:spTree>
    <p:extLst>
      <p:ext uri="{BB962C8B-B14F-4D97-AF65-F5344CB8AC3E}">
        <p14:creationId xmlns:p14="http://schemas.microsoft.com/office/powerpoint/2010/main" val="593507423"/>
      </p:ext>
    </p:extLst>
  </p:cSld>
  <p:clrMapOvr>
    <a:masterClrMapping/>
  </p:clrMapOvr>
  <p:transition>
    <p:check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DD77DF8F-CE41-4DCC-BA93-512AB2EF8534}" type="datetimeFigureOut">
              <a:rPr lang="zh-CN" altLang="en-US"/>
              <a:pPr>
                <a:defRPr/>
              </a:pPr>
              <a:t>2016/12/14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DD4A968-FCF4-417F-A304-1991C96F0EBA}" type="slidenum">
              <a:rPr lang="zh-CN" altLang="en-US"/>
              <a:pPr>
                <a:defRPr/>
              </a:pPr>
              <a:t>‹#›</a:t>
            </a:fld>
            <a:endParaRPr lang="zh-CN" altLang="en-US"/>
          </a:p>
        </p:txBody>
      </p:sp>
    </p:spTree>
    <p:extLst>
      <p:ext uri="{BB962C8B-B14F-4D97-AF65-F5344CB8AC3E}">
        <p14:creationId xmlns:p14="http://schemas.microsoft.com/office/powerpoint/2010/main" val="4268229607"/>
      </p:ext>
    </p:extLst>
  </p:cSld>
  <p:clrMapOvr>
    <a:masterClrMapping/>
  </p:clrMapOvr>
  <p:transition>
    <p:check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4884DA4E-E79E-41BE-88E6-8027C24A24B4}" type="datetimeFigureOut">
              <a:rPr lang="zh-CN" altLang="en-US"/>
              <a:pPr>
                <a:defRPr/>
              </a:pPr>
              <a:t>2016/12/14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398E6BD7-AA12-4E85-912E-B379BCF4C86D}" type="slidenum">
              <a:rPr lang="zh-CN" altLang="en-US"/>
              <a:pPr>
                <a:defRPr/>
              </a:pPr>
              <a:t>‹#›</a:t>
            </a:fld>
            <a:endParaRPr lang="zh-CN" altLang="en-US"/>
          </a:p>
        </p:txBody>
      </p:sp>
    </p:spTree>
    <p:extLst>
      <p:ext uri="{BB962C8B-B14F-4D97-AF65-F5344CB8AC3E}">
        <p14:creationId xmlns:p14="http://schemas.microsoft.com/office/powerpoint/2010/main" val="3016357473"/>
      </p:ext>
    </p:extLst>
  </p:cSld>
  <p:clrMapOvr>
    <a:masterClrMapping/>
  </p:clrMapOvr>
  <p:transition>
    <p:checke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Alternate Title Slide">
    <p:spTree>
      <p:nvGrpSpPr>
        <p:cNvPr id="1" name=""/>
        <p:cNvGrpSpPr/>
        <p:nvPr/>
      </p:nvGrpSpPr>
      <p:grpSpPr>
        <a:xfrm>
          <a:off x="0" y="0"/>
          <a:ext cx="0" cy="0"/>
          <a:chOff x="0" y="0"/>
          <a:chExt cx="0" cy="0"/>
        </a:xfrm>
      </p:grpSpPr>
      <p:grpSp>
        <p:nvGrpSpPr>
          <p:cNvPr id="4" name="Group 20"/>
          <p:cNvGrpSpPr>
            <a:grpSpLocks/>
          </p:cNvGrpSpPr>
          <p:nvPr/>
        </p:nvGrpSpPr>
        <p:grpSpPr bwMode="auto">
          <a:xfrm>
            <a:off x="247650" y="306388"/>
            <a:ext cx="8312150" cy="6043612"/>
            <a:chOff x="247651" y="306388"/>
            <a:chExt cx="8312149" cy="6043612"/>
          </a:xfrm>
        </p:grpSpPr>
        <p:sp>
          <p:nvSpPr>
            <p:cNvPr id="5" name="Rectangle 21"/>
            <p:cNvSpPr/>
            <p:nvPr/>
          </p:nvSpPr>
          <p:spPr>
            <a:xfrm>
              <a:off x="528639" y="860425"/>
              <a:ext cx="8031161" cy="5489575"/>
            </a:xfrm>
            <a:prstGeom prst="rect">
              <a:avLst/>
            </a:prstGeom>
            <a:gradFill flip="none" rotWithShape="1">
              <a:gsLst>
                <a:gs pos="0">
                  <a:srgbClr val="0C1627"/>
                </a:gs>
                <a:gs pos="100000">
                  <a:schemeClr val="tx2"/>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dirty="0"/>
            </a:p>
          </p:txBody>
        </p:sp>
        <p:sp>
          <p:nvSpPr>
            <p:cNvPr id="6" name="Rectangle 22"/>
            <p:cNvSpPr/>
            <p:nvPr/>
          </p:nvSpPr>
          <p:spPr>
            <a:xfrm>
              <a:off x="247651" y="306388"/>
              <a:ext cx="3206750" cy="920750"/>
            </a:xfrm>
            <a:prstGeom prst="rect">
              <a:avLst/>
            </a:prstGeom>
            <a:solidFill>
              <a:srgbClr val="D56D2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dirty="0"/>
            </a:p>
          </p:txBody>
        </p:sp>
      </p:grpSp>
      <p:pic>
        <p:nvPicPr>
          <p:cNvPr id="7" name="Picture 23" descr="td_logo_white.eps"/>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08063" y="588963"/>
            <a:ext cx="1684337"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6"/>
          <p:cNvGrpSpPr>
            <a:grpSpLocks/>
          </p:cNvGrpSpPr>
          <p:nvPr userDrawn="1"/>
        </p:nvGrpSpPr>
        <p:grpSpPr bwMode="auto">
          <a:xfrm>
            <a:off x="247650" y="306388"/>
            <a:ext cx="8439150" cy="6043612"/>
            <a:chOff x="247650" y="306388"/>
            <a:chExt cx="8439150" cy="6043612"/>
          </a:xfrm>
        </p:grpSpPr>
        <p:sp>
          <p:nvSpPr>
            <p:cNvPr id="9" name="Rectangle 7"/>
            <p:cNvSpPr/>
            <p:nvPr/>
          </p:nvSpPr>
          <p:spPr>
            <a:xfrm>
              <a:off x="528638" y="860425"/>
              <a:ext cx="8158162" cy="5489575"/>
            </a:xfrm>
            <a:prstGeom prst="rect">
              <a:avLst/>
            </a:prstGeom>
            <a:gradFill flip="none" rotWithShape="1">
              <a:gsLst>
                <a:gs pos="0">
                  <a:srgbClr val="0C1627"/>
                </a:gs>
                <a:gs pos="100000">
                  <a:schemeClr val="tx2"/>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eaLnBrk="0" hangingPunct="0">
                <a:buClrTx/>
                <a:buFontTx/>
                <a:buNone/>
                <a:defRPr/>
              </a:pPr>
              <a:endParaRPr kumimoji="0" lang="en-US" altLang="zh-CN" sz="2200">
                <a:solidFill>
                  <a:srgbClr val="FFFFFF"/>
                </a:solidFill>
                <a:ea typeface="宋体" pitchFamily="2" charset="-122"/>
              </a:endParaRPr>
            </a:p>
          </p:txBody>
        </p:sp>
        <p:sp>
          <p:nvSpPr>
            <p:cNvPr id="10" name="Rectangle 8"/>
            <p:cNvSpPr/>
            <p:nvPr/>
          </p:nvSpPr>
          <p:spPr>
            <a:xfrm>
              <a:off x="247650" y="306388"/>
              <a:ext cx="3408363" cy="9715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eaLnBrk="0" hangingPunct="0">
                <a:buClrTx/>
                <a:buFontTx/>
                <a:buNone/>
                <a:defRPr/>
              </a:pPr>
              <a:endParaRPr kumimoji="0" lang="en-US" altLang="zh-CN" sz="2200">
                <a:solidFill>
                  <a:srgbClr val="FFFFFF"/>
                </a:solidFill>
                <a:ea typeface="宋体" pitchFamily="2" charset="-122"/>
              </a:endParaRPr>
            </a:p>
          </p:txBody>
        </p:sp>
        <p:sp>
          <p:nvSpPr>
            <p:cNvPr id="11" name="Right Triangle 9"/>
            <p:cNvSpPr/>
            <p:nvPr/>
          </p:nvSpPr>
          <p:spPr>
            <a:xfrm flipH="1" flipV="1">
              <a:off x="247650" y="1277938"/>
              <a:ext cx="280988" cy="230187"/>
            </a:xfrm>
            <a:prstGeom prst="rtTriangle">
              <a:avLst/>
            </a:prstGeom>
            <a:solidFill>
              <a:srgbClr val="281A0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eaLnBrk="0" hangingPunct="0">
                <a:buClrTx/>
                <a:buFontTx/>
                <a:buNone/>
                <a:defRPr/>
              </a:pPr>
              <a:endParaRPr kumimoji="0" lang="en-US" altLang="zh-CN" sz="2200">
                <a:solidFill>
                  <a:srgbClr val="FFFFFF"/>
                </a:solidFill>
                <a:ea typeface="宋体" pitchFamily="2" charset="-122"/>
              </a:endParaRPr>
            </a:p>
          </p:txBody>
        </p:sp>
      </p:grpSp>
      <p:pic>
        <p:nvPicPr>
          <p:cNvPr id="12" name="Picture 13" descr="TDC_BDP_Horiz2_Reverse.pdf"/>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66750" y="452438"/>
            <a:ext cx="2581275"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3"/>
          <p:cNvSpPr>
            <a:spLocks noGrp="1" noChangeArrowheads="1"/>
          </p:cNvSpPr>
          <p:nvPr>
            <p:ph type="subTitle" idx="1"/>
          </p:nvPr>
        </p:nvSpPr>
        <p:spPr bwMode="white">
          <a:xfrm>
            <a:off x="1005840" y="3557016"/>
            <a:ext cx="6428232" cy="2139696"/>
          </a:xfrm>
        </p:spPr>
        <p:txBody>
          <a:bodyPr/>
          <a:lstStyle>
            <a:lvl1pPr marL="0" indent="0">
              <a:lnSpc>
                <a:spcPct val="90000"/>
              </a:lnSpc>
              <a:spcBef>
                <a:spcPct val="30000"/>
              </a:spcBef>
              <a:buFontTx/>
              <a:buNone/>
              <a:defRPr sz="1800">
                <a:solidFill>
                  <a:srgbClr val="FFFFFF"/>
                </a:solidFill>
              </a:defRPr>
            </a:lvl1pPr>
          </a:lstStyle>
          <a:p>
            <a:r>
              <a:rPr lang="zh-CN" altLang="en-US" smtClean="0"/>
              <a:t>单击此处编辑母版副标题样式</a:t>
            </a:r>
            <a:endParaRPr lang="en-US" dirty="0"/>
          </a:p>
        </p:txBody>
      </p:sp>
      <p:sp>
        <p:nvSpPr>
          <p:cNvPr id="4102" name="Rectangle 6"/>
          <p:cNvSpPr>
            <a:spLocks noGrp="1" noChangeArrowheads="1"/>
          </p:cNvSpPr>
          <p:nvPr>
            <p:ph type="ctrTitle"/>
          </p:nvPr>
        </p:nvSpPr>
        <p:spPr bwMode="white">
          <a:xfrm>
            <a:off x="1005840" y="1920240"/>
            <a:ext cx="6428232" cy="1517904"/>
          </a:xfrm>
        </p:spPr>
        <p:txBody>
          <a:bodyPr tIns="45720" bIns="45720" anchor="b"/>
          <a:lstStyle>
            <a:lvl1pPr>
              <a:lnSpc>
                <a:spcPct val="90000"/>
              </a:lnSpc>
              <a:defRPr cap="all">
                <a:solidFill>
                  <a:srgbClr val="FFFFFF"/>
                </a:solidFill>
              </a:defRPr>
            </a:lvl1pPr>
          </a:lstStyle>
          <a:p>
            <a:r>
              <a:rPr lang="zh-CN" altLang="en-US" smtClean="0"/>
              <a:t>单击此处编辑母版标题样式</a:t>
            </a:r>
            <a:endParaRPr lang="en-US" dirty="0"/>
          </a:p>
        </p:txBody>
      </p:sp>
    </p:spTree>
    <p:extLst>
      <p:ext uri="{BB962C8B-B14F-4D97-AF65-F5344CB8AC3E}">
        <p14:creationId xmlns:p14="http://schemas.microsoft.com/office/powerpoint/2010/main" val="4209936103"/>
      </p:ext>
    </p:extLst>
  </p:cSld>
  <p:clrMapOvr>
    <a:masterClrMapping/>
  </p:clrMapOvr>
  <p:transition>
    <p:checke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Agenda/Table Contents">
    <p:spTree>
      <p:nvGrpSpPr>
        <p:cNvPr id="1" name=""/>
        <p:cNvGrpSpPr/>
        <p:nvPr/>
      </p:nvGrpSpPr>
      <p:grpSpPr>
        <a:xfrm>
          <a:off x="0" y="0"/>
          <a:ext cx="0" cy="0"/>
          <a:chOff x="0" y="0"/>
          <a:chExt cx="0" cy="0"/>
        </a:xfrm>
      </p:grpSpPr>
      <p:sp>
        <p:nvSpPr>
          <p:cNvPr id="4" name="Rectangle 12"/>
          <p:cNvSpPr/>
          <p:nvPr/>
        </p:nvSpPr>
        <p:spPr>
          <a:xfrm>
            <a:off x="0" y="225425"/>
            <a:ext cx="9144000" cy="876300"/>
          </a:xfrm>
          <a:prstGeom prst="rect">
            <a:avLst/>
          </a:prstGeom>
          <a:gradFill flip="none" rotWithShape="1">
            <a:gsLst>
              <a:gs pos="0">
                <a:srgbClr val="0C1627"/>
              </a:gs>
              <a:gs pos="100000">
                <a:schemeClr val="tx2"/>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dirty="0"/>
          </a:p>
        </p:txBody>
      </p:sp>
      <p:sp>
        <p:nvSpPr>
          <p:cNvPr id="5" name="TextBox 4"/>
          <p:cNvSpPr txBox="1">
            <a:spLocks noChangeArrowheads="1"/>
          </p:cNvSpPr>
          <p:nvPr/>
        </p:nvSpPr>
        <p:spPr bwMode="gray">
          <a:xfrm>
            <a:off x="457200" y="6434138"/>
            <a:ext cx="4572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1200">
                <a:solidFill>
                  <a:schemeClr val="tx1"/>
                </a:solidFill>
                <a:latin typeface="微软雅黑" pitchFamily="34" charset="-122"/>
                <a:ea typeface="微软雅黑" pitchFamily="34" charset="-122"/>
              </a:defRPr>
            </a:lvl1pPr>
            <a:lvl2pPr marL="742950" indent="-285750" eaLnBrk="0" hangingPunct="0">
              <a:defRPr kumimoji="1" sz="1200">
                <a:solidFill>
                  <a:schemeClr val="tx1"/>
                </a:solidFill>
                <a:latin typeface="微软雅黑" pitchFamily="34" charset="-122"/>
                <a:ea typeface="微软雅黑" pitchFamily="34" charset="-122"/>
              </a:defRPr>
            </a:lvl2pPr>
            <a:lvl3pPr marL="1143000" indent="-228600" eaLnBrk="0" hangingPunct="0">
              <a:defRPr kumimoji="1" sz="1200">
                <a:solidFill>
                  <a:schemeClr val="tx1"/>
                </a:solidFill>
                <a:latin typeface="微软雅黑" pitchFamily="34" charset="-122"/>
                <a:ea typeface="微软雅黑" pitchFamily="34" charset="-122"/>
              </a:defRPr>
            </a:lvl3pPr>
            <a:lvl4pPr marL="1600200" indent="-228600" eaLnBrk="0" hangingPunct="0">
              <a:defRPr kumimoji="1" sz="1200">
                <a:solidFill>
                  <a:schemeClr val="tx1"/>
                </a:solidFill>
                <a:latin typeface="微软雅黑" pitchFamily="34" charset="-122"/>
                <a:ea typeface="微软雅黑" pitchFamily="34" charset="-122"/>
              </a:defRPr>
            </a:lvl4pPr>
            <a:lvl5pPr marL="2057400" indent="-228600" eaLnBrk="0" hangingPunct="0">
              <a:defRPr kumimoji="1" sz="1200">
                <a:solidFill>
                  <a:schemeClr val="tx1"/>
                </a:solidFill>
                <a:latin typeface="微软雅黑" pitchFamily="34" charset="-122"/>
                <a:ea typeface="微软雅黑" pitchFamily="34" charset="-122"/>
              </a:defRPr>
            </a:lvl5pPr>
            <a:lvl6pPr marL="25146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6pPr>
            <a:lvl7pPr marL="29718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7pPr>
            <a:lvl8pPr marL="34290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8pPr>
            <a:lvl9pPr marL="38862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9pPr>
          </a:lstStyle>
          <a:p>
            <a:pPr eaLnBrk="1" hangingPunct="1">
              <a:defRPr/>
            </a:pPr>
            <a:fld id="{9CA211B1-1856-4996-831E-6D480EF14A10}" type="slidenum">
              <a:rPr lang="en-US" altLang="zh-CN" sz="800" smtClean="0">
                <a:solidFill>
                  <a:srgbClr val="8B8B89"/>
                </a:solidFill>
              </a:rPr>
              <a:pPr eaLnBrk="1" hangingPunct="1">
                <a:defRPr/>
              </a:pPr>
              <a:t>‹#›</a:t>
            </a:fld>
            <a:endParaRPr lang="en-US" altLang="zh-CN" sz="800" smtClean="0">
              <a:solidFill>
                <a:srgbClr val="8B8B89"/>
              </a:solidFill>
            </a:endParaRPr>
          </a:p>
        </p:txBody>
      </p:sp>
      <p:sp>
        <p:nvSpPr>
          <p:cNvPr id="6" name="TextBox 5"/>
          <p:cNvSpPr txBox="1">
            <a:spLocks noChangeArrowheads="1"/>
          </p:cNvSpPr>
          <p:nvPr/>
        </p:nvSpPr>
        <p:spPr bwMode="gray">
          <a:xfrm>
            <a:off x="1060450" y="6434138"/>
            <a:ext cx="15303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1200">
                <a:solidFill>
                  <a:schemeClr val="tx1"/>
                </a:solidFill>
                <a:latin typeface="微软雅黑" pitchFamily="34" charset="-122"/>
                <a:ea typeface="微软雅黑" pitchFamily="34" charset="-122"/>
              </a:defRPr>
            </a:lvl1pPr>
            <a:lvl2pPr marL="742950" indent="-285750" eaLnBrk="0" hangingPunct="0">
              <a:defRPr kumimoji="1" sz="1200">
                <a:solidFill>
                  <a:schemeClr val="tx1"/>
                </a:solidFill>
                <a:latin typeface="微软雅黑" pitchFamily="34" charset="-122"/>
                <a:ea typeface="微软雅黑" pitchFamily="34" charset="-122"/>
              </a:defRPr>
            </a:lvl2pPr>
            <a:lvl3pPr marL="1143000" indent="-228600" eaLnBrk="0" hangingPunct="0">
              <a:defRPr kumimoji="1" sz="1200">
                <a:solidFill>
                  <a:schemeClr val="tx1"/>
                </a:solidFill>
                <a:latin typeface="微软雅黑" pitchFamily="34" charset="-122"/>
                <a:ea typeface="微软雅黑" pitchFamily="34" charset="-122"/>
              </a:defRPr>
            </a:lvl3pPr>
            <a:lvl4pPr marL="1600200" indent="-228600" eaLnBrk="0" hangingPunct="0">
              <a:defRPr kumimoji="1" sz="1200">
                <a:solidFill>
                  <a:schemeClr val="tx1"/>
                </a:solidFill>
                <a:latin typeface="微软雅黑" pitchFamily="34" charset="-122"/>
                <a:ea typeface="微软雅黑" pitchFamily="34" charset="-122"/>
              </a:defRPr>
            </a:lvl4pPr>
            <a:lvl5pPr marL="2057400" indent="-228600" eaLnBrk="0" hangingPunct="0">
              <a:defRPr kumimoji="1" sz="1200">
                <a:solidFill>
                  <a:schemeClr val="tx1"/>
                </a:solidFill>
                <a:latin typeface="微软雅黑" pitchFamily="34" charset="-122"/>
                <a:ea typeface="微软雅黑" pitchFamily="34" charset="-122"/>
              </a:defRPr>
            </a:lvl5pPr>
            <a:lvl6pPr marL="25146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6pPr>
            <a:lvl7pPr marL="29718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7pPr>
            <a:lvl8pPr marL="34290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8pPr>
            <a:lvl9pPr marL="38862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9pPr>
          </a:lstStyle>
          <a:p>
            <a:pPr eaLnBrk="1" hangingPunct="1">
              <a:defRPr/>
            </a:pPr>
            <a:fld id="{5F756731-5267-4B9E-85C6-CF27D480398B}" type="datetime1">
              <a:rPr lang="en-US" altLang="zh-CN" sz="800" smtClean="0">
                <a:solidFill>
                  <a:srgbClr val="8B8B89"/>
                </a:solidFill>
              </a:rPr>
              <a:pPr eaLnBrk="1" hangingPunct="1">
                <a:defRPr/>
              </a:pPr>
              <a:t>12/14/2016</a:t>
            </a:fld>
            <a:endParaRPr lang="en-US" altLang="zh-CN" sz="800" smtClean="0">
              <a:solidFill>
                <a:srgbClr val="8B8B89"/>
              </a:solidFill>
            </a:endParaRPr>
          </a:p>
        </p:txBody>
      </p:sp>
      <p:sp>
        <p:nvSpPr>
          <p:cNvPr id="7" name="TextBox 6"/>
          <p:cNvSpPr txBox="1">
            <a:spLocks noChangeArrowheads="1"/>
          </p:cNvSpPr>
          <p:nvPr/>
        </p:nvSpPr>
        <p:spPr bwMode="gray">
          <a:xfrm>
            <a:off x="2663825" y="6434138"/>
            <a:ext cx="38131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1200">
                <a:solidFill>
                  <a:schemeClr val="tx1"/>
                </a:solidFill>
                <a:latin typeface="微软雅黑" pitchFamily="34" charset="-122"/>
                <a:ea typeface="微软雅黑" pitchFamily="34" charset="-122"/>
              </a:defRPr>
            </a:lvl1pPr>
            <a:lvl2pPr marL="742950" indent="-285750" eaLnBrk="0" hangingPunct="0">
              <a:defRPr kumimoji="1" sz="1200">
                <a:solidFill>
                  <a:schemeClr val="tx1"/>
                </a:solidFill>
                <a:latin typeface="微软雅黑" pitchFamily="34" charset="-122"/>
                <a:ea typeface="微软雅黑" pitchFamily="34" charset="-122"/>
              </a:defRPr>
            </a:lvl2pPr>
            <a:lvl3pPr marL="1143000" indent="-228600" eaLnBrk="0" hangingPunct="0">
              <a:defRPr kumimoji="1" sz="1200">
                <a:solidFill>
                  <a:schemeClr val="tx1"/>
                </a:solidFill>
                <a:latin typeface="微软雅黑" pitchFamily="34" charset="-122"/>
                <a:ea typeface="微软雅黑" pitchFamily="34" charset="-122"/>
              </a:defRPr>
            </a:lvl3pPr>
            <a:lvl4pPr marL="1600200" indent="-228600" eaLnBrk="0" hangingPunct="0">
              <a:defRPr kumimoji="1" sz="1200">
                <a:solidFill>
                  <a:schemeClr val="tx1"/>
                </a:solidFill>
                <a:latin typeface="微软雅黑" pitchFamily="34" charset="-122"/>
                <a:ea typeface="微软雅黑" pitchFamily="34" charset="-122"/>
              </a:defRPr>
            </a:lvl4pPr>
            <a:lvl5pPr marL="2057400" indent="-228600" eaLnBrk="0" hangingPunct="0">
              <a:defRPr kumimoji="1" sz="1200">
                <a:solidFill>
                  <a:schemeClr val="tx1"/>
                </a:solidFill>
                <a:latin typeface="微软雅黑" pitchFamily="34" charset="-122"/>
                <a:ea typeface="微软雅黑" pitchFamily="34" charset="-122"/>
              </a:defRPr>
            </a:lvl5pPr>
            <a:lvl6pPr marL="25146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6pPr>
            <a:lvl7pPr marL="29718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7pPr>
            <a:lvl8pPr marL="34290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8pPr>
            <a:lvl9pPr marL="38862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9pPr>
          </a:lstStyle>
          <a:p>
            <a:pPr eaLnBrk="1" hangingPunct="1">
              <a:defRPr/>
            </a:pPr>
            <a:r>
              <a:rPr lang="en-US" altLang="zh-CN" sz="800" smtClean="0">
                <a:solidFill>
                  <a:srgbClr val="8B8B89"/>
                </a:solidFill>
              </a:rPr>
              <a:t>Teradata Confidential</a:t>
            </a:r>
          </a:p>
        </p:txBody>
      </p:sp>
      <p:pic>
        <p:nvPicPr>
          <p:cNvPr id="8" name="Picture 11" descr="teradata_logoeps.eps"/>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7526338" y="6396038"/>
            <a:ext cx="1168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3"/>
          <p:cNvSpPr>
            <a:spLocks noGrp="1" noChangeArrowheads="1"/>
          </p:cNvSpPr>
          <p:nvPr>
            <p:ph type="subTitle" idx="1"/>
          </p:nvPr>
        </p:nvSpPr>
        <p:spPr>
          <a:xfrm>
            <a:off x="466344" y="1591056"/>
            <a:ext cx="8220456" cy="4550982"/>
          </a:xfrm>
        </p:spPr>
        <p:txBody>
          <a:bodyPr/>
          <a:lstStyle>
            <a:lvl1pPr marL="171450" indent="-171450">
              <a:spcBef>
                <a:spcPts val="900"/>
              </a:spcBef>
              <a:buFont typeface="Arial"/>
              <a:buChar char="•"/>
              <a:defRPr sz="2000">
                <a:solidFill>
                  <a:schemeClr val="tx1"/>
                </a:solidFill>
              </a:defRPr>
            </a:lvl1pPr>
            <a:lvl2pPr>
              <a:spcBef>
                <a:spcPts val="900"/>
              </a:spcBef>
              <a:defRPr>
                <a:solidFill>
                  <a:schemeClr val="tx1"/>
                </a:solidFill>
              </a:defRPr>
            </a:lvl2pPr>
            <a:lvl3pPr>
              <a:spcBef>
                <a:spcPts val="900"/>
              </a:spcBef>
              <a:defRPr>
                <a:solidFill>
                  <a:schemeClr val="tx1"/>
                </a:solidFill>
              </a:defRPr>
            </a:lvl3pPr>
            <a:lvl4pPr>
              <a:spcBef>
                <a:spcPts val="900"/>
              </a:spcBef>
              <a:defRPr>
                <a:solidFill>
                  <a:schemeClr val="tx1"/>
                </a:solidFill>
              </a:defRPr>
            </a:lvl4pPr>
            <a:lvl5pPr>
              <a:spcBef>
                <a:spcPts val="900"/>
              </a:spcBef>
              <a:defRPr>
                <a:solidFill>
                  <a:schemeClr val="tx1"/>
                </a:solidFill>
              </a:defRPr>
            </a:lvl5pPr>
          </a:lstStyle>
          <a:p>
            <a:pPr lvl="0"/>
            <a:r>
              <a:rPr lang="zh-CN" altLang="en-US" smtClean="0"/>
              <a:t>单击此处编辑母版副标题样式</a:t>
            </a:r>
            <a:endParaRPr lang="en-US" dirty="0"/>
          </a:p>
        </p:txBody>
      </p:sp>
      <p:sp>
        <p:nvSpPr>
          <p:cNvPr id="14" name="Rectangle 6"/>
          <p:cNvSpPr>
            <a:spLocks noGrp="1" noChangeArrowheads="1"/>
          </p:cNvSpPr>
          <p:nvPr>
            <p:ph type="ctrTitle"/>
          </p:nvPr>
        </p:nvSpPr>
        <p:spPr bwMode="white">
          <a:xfrm>
            <a:off x="461963" y="479415"/>
            <a:ext cx="8224837" cy="369332"/>
          </a:xfrm>
          <a:noFill/>
        </p:spPr>
        <p:txBody>
          <a:bodyPr anchor="ctr">
            <a:spAutoFit/>
          </a:bodyPr>
          <a:lstStyle>
            <a:lvl1pPr>
              <a:defRPr sz="2400" cap="all">
                <a:solidFill>
                  <a:schemeClr val="bg1"/>
                </a:solidFill>
              </a:defRPr>
            </a:lvl1pPr>
          </a:lstStyle>
          <a:p>
            <a:r>
              <a:rPr lang="zh-CN" altLang="en-US" smtClean="0"/>
              <a:t>单击此处编辑母版标题样式</a:t>
            </a:r>
            <a:endParaRPr lang="en-US" dirty="0"/>
          </a:p>
        </p:txBody>
      </p:sp>
    </p:spTree>
    <p:extLst>
      <p:ext uri="{BB962C8B-B14F-4D97-AF65-F5344CB8AC3E}">
        <p14:creationId xmlns:p14="http://schemas.microsoft.com/office/powerpoint/2010/main" val="2612281484"/>
      </p:ext>
    </p:extLst>
  </p:cSld>
  <p:clrMapOvr>
    <a:masterClrMapping/>
  </p:clrMapOvr>
  <p:transition>
    <p:checker/>
  </p:transition>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9" name="Title 8"/>
          <p:cNvSpPr>
            <a:spLocks noGrp="1"/>
          </p:cNvSpPr>
          <p:nvPr>
            <p:ph type="title"/>
          </p:nvPr>
        </p:nvSpPr>
        <p:spPr/>
        <p:txBody>
          <a:bodyPr/>
          <a:lstStyle/>
          <a:p>
            <a:r>
              <a:rPr lang="zh-CN" altLang="en-US" smtClean="0"/>
              <a:t>单击此处编辑母版标题样式</a:t>
            </a:r>
            <a:endParaRPr lang="en-US" dirty="0"/>
          </a:p>
        </p:txBody>
      </p:sp>
    </p:spTree>
    <p:extLst>
      <p:ext uri="{BB962C8B-B14F-4D97-AF65-F5344CB8AC3E}">
        <p14:creationId xmlns:p14="http://schemas.microsoft.com/office/powerpoint/2010/main" val="2597885785"/>
      </p:ext>
    </p:extLst>
  </p:cSld>
  <p:clrMapOvr>
    <a:masterClrMapping/>
  </p:clrMapOvr>
  <p:transition>
    <p:checker/>
  </p:transition>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ubhead">
    <p:spTree>
      <p:nvGrpSpPr>
        <p:cNvPr id="1" name=""/>
        <p:cNvGrpSpPr/>
        <p:nvPr/>
      </p:nvGrpSpPr>
      <p:grpSpPr>
        <a:xfrm>
          <a:off x="0" y="0"/>
          <a:ext cx="0" cy="0"/>
          <a:chOff x="0" y="0"/>
          <a:chExt cx="0" cy="0"/>
        </a:xfrm>
      </p:grpSpPr>
      <p:sp>
        <p:nvSpPr>
          <p:cNvPr id="2" name="Title 1"/>
          <p:cNvSpPr>
            <a:spLocks noGrp="1"/>
          </p:cNvSpPr>
          <p:nvPr>
            <p:ph type="title"/>
          </p:nvPr>
        </p:nvSpPr>
        <p:spPr>
          <a:xfrm>
            <a:off x="457200" y="397934"/>
            <a:ext cx="8229600" cy="886968"/>
          </a:xfrm>
        </p:spPr>
        <p:txBody>
          <a:bodyPr/>
          <a:lstStyle>
            <a:lvl1pPr>
              <a:spcAft>
                <a:spcPts val="0"/>
              </a:spcAft>
              <a:defRPr/>
            </a:lvl1pPr>
          </a:lstStyle>
          <a:p>
            <a:r>
              <a:rPr lang="zh-CN" altLang="en-US" smtClean="0"/>
              <a:t>单击此处编辑母版标题样式</a:t>
            </a:r>
            <a:endParaRPr lang="en-US" dirty="0"/>
          </a:p>
        </p:txBody>
      </p:sp>
      <p:sp>
        <p:nvSpPr>
          <p:cNvPr id="4" name="Content Placeholder 3"/>
          <p:cNvSpPr>
            <a:spLocks noGrp="1"/>
          </p:cNvSpPr>
          <p:nvPr>
            <p:ph sz="quarter" idx="10"/>
          </p:nvPr>
        </p:nvSpPr>
        <p:spPr>
          <a:xfrm>
            <a:off x="457200" y="1481334"/>
            <a:ext cx="8229600" cy="46607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extLst>
      <p:ext uri="{BB962C8B-B14F-4D97-AF65-F5344CB8AC3E}">
        <p14:creationId xmlns:p14="http://schemas.microsoft.com/office/powerpoint/2010/main" val="540562974"/>
      </p:ext>
    </p:extLst>
  </p:cSld>
  <p:clrMapOvr>
    <a:masterClrMapping/>
  </p:clrMapOvr>
  <p:transition>
    <p:checker/>
  </p:transition>
  <p:hf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a:off x="457200" y="1143000"/>
            <a:ext cx="3886200" cy="4999038"/>
          </a:xfrm>
        </p:spPr>
        <p:txBody>
          <a:bodyPr/>
          <a:lstStyle>
            <a:lvl1pPr>
              <a:defRPr sz="2000"/>
            </a:lvl1pPr>
            <a:lvl2pPr marL="452438" indent="-227013">
              <a:defRPr sz="1800"/>
            </a:lvl2pPr>
            <a:lvl3pPr marL="630238" indent="-169863">
              <a:tabLst/>
              <a:defRPr sz="1600"/>
            </a:lvl3pPr>
            <a:lvl4pPr marL="801688" indent="-119063">
              <a:tabLst/>
              <a:defRPr sz="1600"/>
            </a:lvl4pPr>
            <a:lvl5pPr marL="1082675" indent="-169863">
              <a:defRPr sz="16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800600" y="1143000"/>
            <a:ext cx="3886200" cy="4999038"/>
          </a:xfrm>
        </p:spPr>
        <p:txBody>
          <a:bodyPr/>
          <a:lstStyle>
            <a:lvl1pPr>
              <a:defRPr sz="2000"/>
            </a:lvl1pPr>
            <a:lvl2pPr marL="452438" indent="-227013">
              <a:defRPr sz="1800"/>
            </a:lvl2pPr>
            <a:lvl3pPr marL="630238" indent="-168275">
              <a:tabLst/>
              <a:defRPr sz="1600"/>
            </a:lvl3pPr>
            <a:lvl4pPr marL="795338" indent="-115888">
              <a:defRPr sz="1600"/>
            </a:lvl4pPr>
            <a:lvl5pPr marL="1085850" indent="-173038">
              <a:defRPr sz="16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extLst>
      <p:ext uri="{BB962C8B-B14F-4D97-AF65-F5344CB8AC3E}">
        <p14:creationId xmlns:p14="http://schemas.microsoft.com/office/powerpoint/2010/main" val="4113556758"/>
      </p:ext>
    </p:extLst>
  </p:cSld>
  <p:clrMapOvr>
    <a:masterClrMapping/>
  </p:clrMapOvr>
  <p:transition>
    <p:checker/>
  </p:transition>
  <p:hf hdr="0" ft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ubhead 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97933"/>
            <a:ext cx="8229600" cy="886968"/>
          </a:xfrm>
        </p:spPr>
        <p:txBody>
          <a:bodyPr/>
          <a:lstStyle>
            <a:lvl1pPr>
              <a:spcAft>
                <a:spcPts val="600"/>
              </a:spcAft>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457200" y="1479828"/>
            <a:ext cx="3886200" cy="4662210"/>
          </a:xfrm>
        </p:spPr>
        <p:txBody>
          <a:bodyPr/>
          <a:lstStyle>
            <a:lvl1pPr>
              <a:defRPr sz="2000"/>
            </a:lvl1pPr>
            <a:lvl2pPr marL="452438" indent="-227013">
              <a:defRPr sz="1800"/>
            </a:lvl2pPr>
            <a:lvl3pPr marL="630238" indent="-169863">
              <a:tabLst/>
              <a:defRPr sz="1600"/>
            </a:lvl3pPr>
            <a:lvl4pPr marL="801688" indent="-119063">
              <a:tabLst/>
              <a:defRPr sz="1600"/>
            </a:lvl4pPr>
            <a:lvl5pPr marL="1082675" indent="-169863">
              <a:defRPr sz="16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800600" y="1479828"/>
            <a:ext cx="3886200" cy="4662210"/>
          </a:xfrm>
        </p:spPr>
        <p:txBody>
          <a:bodyPr/>
          <a:lstStyle>
            <a:lvl1pPr>
              <a:defRPr sz="2000"/>
            </a:lvl1pPr>
            <a:lvl2pPr marL="452438" indent="-227013">
              <a:defRPr sz="1800"/>
            </a:lvl2pPr>
            <a:lvl3pPr marL="630238" indent="-168275">
              <a:tabLst/>
              <a:defRPr sz="1600"/>
            </a:lvl3pPr>
            <a:lvl4pPr marL="795338" indent="-115888">
              <a:defRPr sz="1600"/>
            </a:lvl4pPr>
            <a:lvl5pPr marL="1085850" indent="-173038">
              <a:defRPr sz="16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extLst>
      <p:ext uri="{BB962C8B-B14F-4D97-AF65-F5344CB8AC3E}">
        <p14:creationId xmlns:p14="http://schemas.microsoft.com/office/powerpoint/2010/main" val="3394051350"/>
      </p:ext>
    </p:extLst>
  </p:cSld>
  <p:clrMapOvr>
    <a:masterClrMapping/>
  </p:clrMapOvr>
  <p:transition>
    <p:checker/>
  </p:transition>
  <p:hf hdr="0" ft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ntent Two Picture">
    <p:spTree>
      <p:nvGrpSpPr>
        <p:cNvPr id="1" name=""/>
        <p:cNvGrpSpPr/>
        <p:nvPr/>
      </p:nvGrpSpPr>
      <p:grpSpPr>
        <a:xfrm>
          <a:off x="0" y="0"/>
          <a:ext cx="0" cy="0"/>
          <a:chOff x="0" y="0"/>
          <a:chExt cx="0" cy="0"/>
        </a:xfrm>
      </p:grpSpPr>
      <p:sp>
        <p:nvSpPr>
          <p:cNvPr id="2" name="Title 1"/>
          <p:cNvSpPr>
            <a:spLocks noGrp="1"/>
          </p:cNvSpPr>
          <p:nvPr>
            <p:ph type="title"/>
          </p:nvPr>
        </p:nvSpPr>
        <p:spPr>
          <a:xfrm>
            <a:off x="457200" y="397933"/>
            <a:ext cx="3886200" cy="886968"/>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457200" y="1479828"/>
            <a:ext cx="3886200" cy="2362200"/>
          </a:xfrm>
        </p:spPr>
        <p:txBody>
          <a:bodyPr/>
          <a:lstStyle>
            <a:lvl1pPr>
              <a:defRPr sz="2000"/>
            </a:lvl1pPr>
            <a:lvl2pPr marL="452438" indent="-227013">
              <a:defRPr sz="1800"/>
            </a:lvl2pPr>
            <a:lvl3pPr marL="630238" indent="-169863">
              <a:tabLst/>
              <a:defRPr sz="1600"/>
            </a:lvl3pPr>
            <a:lvl4pPr marL="801688" indent="-119063">
              <a:tabLst/>
              <a:defRPr sz="1600"/>
            </a:lvl4pPr>
            <a:lvl5pPr marL="1082675" indent="-169863">
              <a:defRPr sz="16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6" name="Content Placeholder 2"/>
          <p:cNvSpPr>
            <a:spLocks noGrp="1"/>
          </p:cNvSpPr>
          <p:nvPr>
            <p:ph sz="half" idx="19"/>
          </p:nvPr>
        </p:nvSpPr>
        <p:spPr>
          <a:xfrm>
            <a:off x="457200" y="4029390"/>
            <a:ext cx="3886200" cy="2142810"/>
          </a:xfrm>
        </p:spPr>
        <p:txBody>
          <a:bodyPr/>
          <a:lstStyle>
            <a:lvl1pPr>
              <a:defRPr sz="2000"/>
            </a:lvl1pPr>
            <a:lvl2pPr marL="452438" indent="-227013">
              <a:defRPr sz="1800"/>
            </a:lvl2pPr>
            <a:lvl3pPr marL="630238" indent="-169863">
              <a:tabLst/>
              <a:defRPr sz="1600"/>
            </a:lvl3pPr>
            <a:lvl4pPr marL="801688" indent="-119063">
              <a:tabLst/>
              <a:defRPr sz="1600"/>
            </a:lvl4pPr>
            <a:lvl5pPr marL="1082675" indent="-169863">
              <a:defRPr sz="1600"/>
            </a:lvl5pPr>
            <a:lvl6pPr>
              <a:defRPr sz="1800"/>
            </a:lvl6pPr>
            <a:lvl7pPr>
              <a:defRPr sz="1800"/>
            </a:lvl7pPr>
            <a:lvl8pPr>
              <a:defRPr sz="1800"/>
            </a:lvl8pPr>
            <a:lvl9pPr>
              <a:defRPr sz="1800"/>
            </a:lvl9pPr>
          </a:lstStyle>
          <a:p>
            <a:pPr lvl="0"/>
            <a:r>
              <a:rPr lang="zh-CN" altLang="en-US" smtClean="0"/>
              <a:t>单击此处编辑母版文本样式</a:t>
            </a:r>
          </a:p>
        </p:txBody>
      </p:sp>
      <p:sp>
        <p:nvSpPr>
          <p:cNvPr id="7" name="Content Placeholder 2"/>
          <p:cNvSpPr>
            <a:spLocks noGrp="1"/>
          </p:cNvSpPr>
          <p:nvPr>
            <p:ph sz="half" idx="20"/>
          </p:nvPr>
        </p:nvSpPr>
        <p:spPr>
          <a:xfrm>
            <a:off x="4569185" y="389712"/>
            <a:ext cx="4117616" cy="5782488"/>
          </a:xfrm>
        </p:spPr>
        <p:txBody>
          <a:bodyPr/>
          <a:lstStyle>
            <a:lvl1pPr>
              <a:defRPr sz="2000"/>
            </a:lvl1pPr>
            <a:lvl2pPr marL="452438" indent="-227013">
              <a:defRPr sz="1800"/>
            </a:lvl2pPr>
            <a:lvl3pPr marL="630238" indent="-169863">
              <a:tabLst/>
              <a:defRPr sz="1600"/>
            </a:lvl3pPr>
            <a:lvl4pPr marL="801688" indent="-119063">
              <a:tabLst/>
              <a:defRPr sz="1600"/>
            </a:lvl4pPr>
            <a:lvl5pPr marL="1082675" indent="-169863">
              <a:defRPr sz="1600"/>
            </a:lvl5pPr>
            <a:lvl6pPr>
              <a:defRPr sz="1800"/>
            </a:lvl6pPr>
            <a:lvl7pPr>
              <a:defRPr sz="1800"/>
            </a:lvl7pPr>
            <a:lvl8pPr>
              <a:defRPr sz="1800"/>
            </a:lvl8pPr>
            <a:lvl9pPr>
              <a:defRPr sz="1800"/>
            </a:lvl9pPr>
          </a:lstStyle>
          <a:p>
            <a:pPr lvl="0"/>
            <a:r>
              <a:rPr lang="zh-CN" altLang="en-US" smtClean="0"/>
              <a:t>单击此处编辑母版文本样式</a:t>
            </a:r>
          </a:p>
        </p:txBody>
      </p:sp>
    </p:spTree>
    <p:extLst>
      <p:ext uri="{BB962C8B-B14F-4D97-AF65-F5344CB8AC3E}">
        <p14:creationId xmlns:p14="http://schemas.microsoft.com/office/powerpoint/2010/main" val="1497624123"/>
      </p:ext>
    </p:extLst>
  </p:cSld>
  <p:clrMapOvr>
    <a:masterClrMapping/>
  </p:clrMapOvr>
  <p:transition>
    <p:checker/>
  </p:transition>
  <p:hf hdr="0" ft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1_Content Two Picture">
    <p:spTree>
      <p:nvGrpSpPr>
        <p:cNvPr id="1" name=""/>
        <p:cNvGrpSpPr/>
        <p:nvPr/>
      </p:nvGrpSpPr>
      <p:grpSpPr>
        <a:xfrm>
          <a:off x="0" y="0"/>
          <a:ext cx="0" cy="0"/>
          <a:chOff x="0" y="0"/>
          <a:chExt cx="0" cy="0"/>
        </a:xfrm>
      </p:grpSpPr>
      <p:sp>
        <p:nvSpPr>
          <p:cNvPr id="7" name="Content Placeholder 6"/>
          <p:cNvSpPr>
            <a:spLocks noGrp="1"/>
          </p:cNvSpPr>
          <p:nvPr>
            <p:ph sz="quarter" idx="23"/>
          </p:nvPr>
        </p:nvSpPr>
        <p:spPr>
          <a:xfrm>
            <a:off x="4572000" y="381000"/>
            <a:ext cx="4114800" cy="2133600"/>
          </a:xfrm>
        </p:spPr>
        <p:txBody>
          <a:bodyPr/>
          <a:lstStyle/>
          <a:p>
            <a:pPr lvl="0"/>
            <a:r>
              <a:rPr lang="zh-CN" altLang="en-US" smtClean="0"/>
              <a:t>单击此处编辑母版文本样式</a:t>
            </a:r>
          </a:p>
        </p:txBody>
      </p:sp>
      <p:sp>
        <p:nvSpPr>
          <p:cNvPr id="9" name="Content Placeholder 8"/>
          <p:cNvSpPr>
            <a:spLocks noGrp="1"/>
          </p:cNvSpPr>
          <p:nvPr>
            <p:ph sz="quarter" idx="24"/>
          </p:nvPr>
        </p:nvSpPr>
        <p:spPr>
          <a:xfrm>
            <a:off x="4572000" y="2743200"/>
            <a:ext cx="4114800" cy="3429000"/>
          </a:xfrm>
        </p:spPr>
        <p:txBody>
          <a:bodyPr/>
          <a:lstStyle/>
          <a:p>
            <a:pPr lvl="0"/>
            <a:r>
              <a:rPr lang="zh-CN" altLang="en-US" smtClean="0"/>
              <a:t>单击此处编辑母版文本样式</a:t>
            </a:r>
          </a:p>
        </p:txBody>
      </p:sp>
      <p:sp>
        <p:nvSpPr>
          <p:cNvPr id="2" name="Title 1"/>
          <p:cNvSpPr>
            <a:spLocks noGrp="1"/>
          </p:cNvSpPr>
          <p:nvPr>
            <p:ph type="title"/>
          </p:nvPr>
        </p:nvSpPr>
        <p:spPr>
          <a:xfrm>
            <a:off x="457200" y="397933"/>
            <a:ext cx="3886200" cy="886968"/>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457200" y="1479828"/>
            <a:ext cx="3886200" cy="4692372"/>
          </a:xfrm>
        </p:spPr>
        <p:txBody>
          <a:bodyPr/>
          <a:lstStyle>
            <a:lvl1pPr>
              <a:defRPr sz="2000"/>
            </a:lvl1pPr>
            <a:lvl2pPr marL="452438" indent="-227013">
              <a:defRPr sz="1800"/>
            </a:lvl2pPr>
            <a:lvl3pPr marL="630238" indent="-169863">
              <a:tabLst/>
              <a:defRPr sz="1600"/>
            </a:lvl3pPr>
            <a:lvl4pPr marL="801688" indent="-119063">
              <a:tabLst/>
              <a:defRPr sz="1600"/>
            </a:lvl4pPr>
            <a:lvl5pPr marL="1082675" indent="-169863">
              <a:defRPr sz="16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extLst>
      <p:ext uri="{BB962C8B-B14F-4D97-AF65-F5344CB8AC3E}">
        <p14:creationId xmlns:p14="http://schemas.microsoft.com/office/powerpoint/2010/main" val="2314401400"/>
      </p:ext>
    </p:extLst>
  </p:cSld>
  <p:clrMapOvr>
    <a:masterClrMapping/>
  </p:clrMapOvr>
  <p:transition>
    <p:checker/>
  </p:transition>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5CD3D397-6589-41D3-8B25-BA9890D2AF09}" type="datetimeFigureOut">
              <a:rPr lang="zh-CN" altLang="en-US"/>
              <a:pPr>
                <a:defRPr/>
              </a:pPr>
              <a:t>2016/12/14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4EE60B1-002E-481B-99DF-A3EFFE0172E7}" type="slidenum">
              <a:rPr lang="zh-CN" altLang="en-US"/>
              <a:pPr>
                <a:defRPr/>
              </a:pPr>
              <a:t>‹#›</a:t>
            </a:fld>
            <a:endParaRPr lang="zh-CN" altLang="en-US"/>
          </a:p>
        </p:txBody>
      </p:sp>
    </p:spTree>
    <p:extLst>
      <p:ext uri="{BB962C8B-B14F-4D97-AF65-F5344CB8AC3E}">
        <p14:creationId xmlns:p14="http://schemas.microsoft.com/office/powerpoint/2010/main" val="408376425"/>
      </p:ext>
    </p:extLst>
  </p:cSld>
  <p:clrMapOvr>
    <a:masterClrMapping/>
  </p:clrMapOvr>
  <p:transition>
    <p:checke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2_Content Two Picture">
    <p:spTree>
      <p:nvGrpSpPr>
        <p:cNvPr id="1" name=""/>
        <p:cNvGrpSpPr/>
        <p:nvPr/>
      </p:nvGrpSpPr>
      <p:grpSpPr>
        <a:xfrm>
          <a:off x="0" y="0"/>
          <a:ext cx="0" cy="0"/>
          <a:chOff x="0" y="0"/>
          <a:chExt cx="0" cy="0"/>
        </a:xfrm>
      </p:grpSpPr>
      <p:sp>
        <p:nvSpPr>
          <p:cNvPr id="7" name="Content Placeholder 6"/>
          <p:cNvSpPr>
            <a:spLocks noGrp="1"/>
          </p:cNvSpPr>
          <p:nvPr>
            <p:ph sz="quarter" idx="18"/>
          </p:nvPr>
        </p:nvSpPr>
        <p:spPr>
          <a:xfrm>
            <a:off x="457200" y="3657600"/>
            <a:ext cx="3962400" cy="2514600"/>
          </a:xfrm>
        </p:spPr>
        <p:txBody>
          <a:bodyPr/>
          <a:lstStyle/>
          <a:p>
            <a:pPr lvl="0"/>
            <a:r>
              <a:rPr lang="zh-CN" altLang="en-US" smtClean="0"/>
              <a:t>单击此处编辑母版文本样式</a:t>
            </a:r>
          </a:p>
        </p:txBody>
      </p:sp>
      <p:sp>
        <p:nvSpPr>
          <p:cNvPr id="12" name="Content Placeholder 11"/>
          <p:cNvSpPr>
            <a:spLocks noGrp="1"/>
          </p:cNvSpPr>
          <p:nvPr>
            <p:ph sz="quarter" idx="19"/>
          </p:nvPr>
        </p:nvSpPr>
        <p:spPr>
          <a:xfrm>
            <a:off x="4724400" y="3657600"/>
            <a:ext cx="3962400" cy="2514600"/>
          </a:xfrm>
        </p:spPr>
        <p:txBody>
          <a:bodyPr/>
          <a:lstStyle/>
          <a:p>
            <a:pPr lvl="0"/>
            <a:r>
              <a:rPr lang="zh-CN" altLang="en-US" smtClean="0"/>
              <a:t>单击此处编辑母版文本样式</a:t>
            </a:r>
          </a:p>
        </p:txBody>
      </p:sp>
      <p:sp>
        <p:nvSpPr>
          <p:cNvPr id="3" name="Content Placeholder 2"/>
          <p:cNvSpPr>
            <a:spLocks noGrp="1"/>
          </p:cNvSpPr>
          <p:nvPr>
            <p:ph idx="1"/>
          </p:nvPr>
        </p:nvSpPr>
        <p:spPr>
          <a:xfrm>
            <a:off x="457200" y="1143000"/>
            <a:ext cx="8229600" cy="2374900"/>
          </a:xfrm>
        </p:spPr>
        <p:txBody>
          <a:bodyPr/>
          <a:lstStyle>
            <a:lvl1pPr>
              <a:defRPr sz="2000"/>
            </a:lvl1pPr>
            <a:lvl2pPr>
              <a:defRPr sz="1800"/>
            </a:lvl2pPr>
            <a:lvl3pPr>
              <a:defRPr sz="1600"/>
            </a:lvl3pPr>
            <a:lvl4pPr>
              <a:defRPr sz="1600"/>
            </a:lvl4pPr>
            <a:lvl5pPr>
              <a:defRPr sz="16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9" name="Title 8"/>
          <p:cNvSpPr>
            <a:spLocks noGrp="1"/>
          </p:cNvSpPr>
          <p:nvPr>
            <p:ph type="title"/>
          </p:nvPr>
        </p:nvSpPr>
        <p:spPr/>
        <p:txBody>
          <a:bodyPr/>
          <a:lstStyle/>
          <a:p>
            <a:r>
              <a:rPr lang="zh-CN" altLang="en-US" smtClean="0"/>
              <a:t>单击此处编辑母版标题样式</a:t>
            </a:r>
            <a:endParaRPr lang="en-US" dirty="0"/>
          </a:p>
        </p:txBody>
      </p:sp>
    </p:spTree>
    <p:extLst>
      <p:ext uri="{BB962C8B-B14F-4D97-AF65-F5344CB8AC3E}">
        <p14:creationId xmlns:p14="http://schemas.microsoft.com/office/powerpoint/2010/main" val="2523689267"/>
      </p:ext>
    </p:extLst>
  </p:cSld>
  <p:clrMapOvr>
    <a:masterClrMapping/>
  </p:clrMapOvr>
  <p:transition>
    <p:checker/>
  </p:transition>
  <p:hf hdr="0" ft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ntent Three Picture">
    <p:spTree>
      <p:nvGrpSpPr>
        <p:cNvPr id="1" name=""/>
        <p:cNvGrpSpPr/>
        <p:nvPr/>
      </p:nvGrpSpPr>
      <p:grpSpPr>
        <a:xfrm>
          <a:off x="0" y="0"/>
          <a:ext cx="0" cy="0"/>
          <a:chOff x="0" y="0"/>
          <a:chExt cx="0" cy="0"/>
        </a:xfrm>
      </p:grpSpPr>
      <p:sp>
        <p:nvSpPr>
          <p:cNvPr id="7" name="Content Placeholder 6"/>
          <p:cNvSpPr>
            <a:spLocks noGrp="1"/>
          </p:cNvSpPr>
          <p:nvPr>
            <p:ph sz="quarter" idx="21"/>
          </p:nvPr>
        </p:nvSpPr>
        <p:spPr>
          <a:xfrm>
            <a:off x="457200" y="1143000"/>
            <a:ext cx="2667000" cy="2971800"/>
          </a:xfrm>
        </p:spPr>
        <p:txBody>
          <a:bodyPr/>
          <a:lstStyle/>
          <a:p>
            <a:pPr lvl="0"/>
            <a:r>
              <a:rPr lang="zh-CN" altLang="en-US" smtClean="0"/>
              <a:t>单击此处编辑母版文本样式</a:t>
            </a:r>
          </a:p>
        </p:txBody>
      </p:sp>
      <p:sp>
        <p:nvSpPr>
          <p:cNvPr id="8" name="Content Placeholder 11"/>
          <p:cNvSpPr>
            <a:spLocks noGrp="1"/>
          </p:cNvSpPr>
          <p:nvPr>
            <p:ph sz="quarter" idx="22"/>
          </p:nvPr>
        </p:nvSpPr>
        <p:spPr>
          <a:xfrm>
            <a:off x="3235914" y="1143000"/>
            <a:ext cx="2667000" cy="2971800"/>
          </a:xfrm>
        </p:spPr>
        <p:txBody>
          <a:bodyPr/>
          <a:lstStyle/>
          <a:p>
            <a:pPr lvl="0"/>
            <a:r>
              <a:rPr lang="zh-CN" altLang="en-US" smtClean="0"/>
              <a:t>单击此处编辑母版文本样式</a:t>
            </a:r>
          </a:p>
        </p:txBody>
      </p:sp>
      <p:sp>
        <p:nvSpPr>
          <p:cNvPr id="11" name="Content Placeholder 11"/>
          <p:cNvSpPr>
            <a:spLocks noGrp="1"/>
          </p:cNvSpPr>
          <p:nvPr>
            <p:ph sz="quarter" idx="23"/>
          </p:nvPr>
        </p:nvSpPr>
        <p:spPr>
          <a:xfrm>
            <a:off x="6014628" y="1143000"/>
            <a:ext cx="2667000" cy="2971800"/>
          </a:xfrm>
        </p:spPr>
        <p:txBody>
          <a:bodyPr/>
          <a:lstStyle/>
          <a:p>
            <a:pPr lvl="0"/>
            <a:r>
              <a:rPr lang="zh-CN" altLang="en-US" smtClean="0"/>
              <a:t>单击此处编辑母版文本样式</a:t>
            </a:r>
          </a:p>
        </p:txBody>
      </p:sp>
      <p:sp>
        <p:nvSpPr>
          <p:cNvPr id="3" name="Content Placeholder 2"/>
          <p:cNvSpPr>
            <a:spLocks noGrp="1"/>
          </p:cNvSpPr>
          <p:nvPr>
            <p:ph idx="1"/>
          </p:nvPr>
        </p:nvSpPr>
        <p:spPr>
          <a:xfrm>
            <a:off x="457200" y="4261450"/>
            <a:ext cx="8229600" cy="1880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9" name="Title 8"/>
          <p:cNvSpPr>
            <a:spLocks noGrp="1"/>
          </p:cNvSpPr>
          <p:nvPr>
            <p:ph type="title"/>
          </p:nvPr>
        </p:nvSpPr>
        <p:spPr/>
        <p:txBody>
          <a:bodyPr/>
          <a:lstStyle/>
          <a:p>
            <a:r>
              <a:rPr lang="zh-CN" altLang="en-US" smtClean="0"/>
              <a:t>单击此处编辑母版标题样式</a:t>
            </a:r>
            <a:endParaRPr lang="en-US" dirty="0"/>
          </a:p>
        </p:txBody>
      </p:sp>
    </p:spTree>
    <p:extLst>
      <p:ext uri="{BB962C8B-B14F-4D97-AF65-F5344CB8AC3E}">
        <p14:creationId xmlns:p14="http://schemas.microsoft.com/office/powerpoint/2010/main" val="264169824"/>
      </p:ext>
    </p:extLst>
  </p:cSld>
  <p:clrMapOvr>
    <a:masterClrMapping/>
  </p:clrMapOvr>
  <p:transition>
    <p:checker/>
  </p:transition>
  <p:hf hdr="0" ft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Picture Caption">
    <p:spTree>
      <p:nvGrpSpPr>
        <p:cNvPr id="1" name=""/>
        <p:cNvGrpSpPr/>
        <p:nvPr/>
      </p:nvGrpSpPr>
      <p:grpSpPr>
        <a:xfrm>
          <a:off x="0" y="0"/>
          <a:ext cx="0" cy="0"/>
          <a:chOff x="0" y="0"/>
          <a:chExt cx="0" cy="0"/>
        </a:xfrm>
      </p:grpSpPr>
      <p:sp>
        <p:nvSpPr>
          <p:cNvPr id="6" name="Content Placeholder 5"/>
          <p:cNvSpPr>
            <a:spLocks noGrp="1"/>
          </p:cNvSpPr>
          <p:nvPr>
            <p:ph sz="quarter" idx="19"/>
          </p:nvPr>
        </p:nvSpPr>
        <p:spPr>
          <a:xfrm>
            <a:off x="457200" y="1143000"/>
            <a:ext cx="5638800" cy="5029200"/>
          </a:xfrm>
        </p:spPr>
        <p:txBody>
          <a:bodyPr/>
          <a:lstStyle/>
          <a:p>
            <a:pPr lvl="0"/>
            <a:r>
              <a:rPr lang="zh-CN" altLang="en-US" smtClean="0"/>
              <a:t>单击此处编辑母版文本样式</a:t>
            </a:r>
          </a:p>
        </p:txBody>
      </p:sp>
      <p:sp>
        <p:nvSpPr>
          <p:cNvPr id="9" name="Title 8"/>
          <p:cNvSpPr>
            <a:spLocks noGrp="1"/>
          </p:cNvSpPr>
          <p:nvPr>
            <p:ph type="title"/>
          </p:nvPr>
        </p:nvSpPr>
        <p:spPr/>
        <p:txBody>
          <a:bodyPr/>
          <a:lstStyle/>
          <a:p>
            <a:r>
              <a:rPr lang="zh-CN" altLang="en-US" smtClean="0"/>
              <a:t>单击此处编辑母版标题样式</a:t>
            </a:r>
            <a:endParaRPr lang="en-US" dirty="0"/>
          </a:p>
        </p:txBody>
      </p:sp>
      <p:sp>
        <p:nvSpPr>
          <p:cNvPr id="8" name="Content Placeholder 2"/>
          <p:cNvSpPr>
            <a:spLocks noGrp="1"/>
          </p:cNvSpPr>
          <p:nvPr>
            <p:ph idx="17"/>
          </p:nvPr>
        </p:nvSpPr>
        <p:spPr>
          <a:xfrm>
            <a:off x="6295292" y="1143000"/>
            <a:ext cx="2391507" cy="5029200"/>
          </a:xfrm>
        </p:spPr>
        <p:txBody>
          <a:bodyPr/>
          <a:lstStyle>
            <a:lvl1pPr marL="0">
              <a:spcAft>
                <a:spcPts val="1800"/>
              </a:spcAft>
              <a:buFontTx/>
              <a:buNone/>
              <a:defRPr>
                <a:solidFill>
                  <a:schemeClr val="tx1"/>
                </a:solidFill>
                <a:latin typeface="Verdana"/>
                <a:cs typeface="Verdana"/>
              </a:defRPr>
            </a:lvl1pPr>
            <a:lvl2pPr marL="283464">
              <a:buFontTx/>
              <a:buNone/>
              <a:defRPr sz="1600">
                <a:solidFill>
                  <a:schemeClr val="tx1"/>
                </a:solidFill>
                <a:latin typeface="Verdana"/>
                <a:cs typeface="Verdana"/>
              </a:defRPr>
            </a:lvl2pPr>
            <a:lvl3pPr>
              <a:buFontTx/>
              <a:buNone/>
              <a:defRPr sz="1400">
                <a:solidFill>
                  <a:schemeClr val="tx1"/>
                </a:solidFill>
                <a:latin typeface="Verdana"/>
                <a:cs typeface="Verdana"/>
              </a:defRPr>
            </a:lvl3pPr>
            <a:lvl4pPr>
              <a:buFontTx/>
              <a:buNone/>
              <a:defRPr sz="1400">
                <a:solidFill>
                  <a:schemeClr val="tx1"/>
                </a:solidFill>
                <a:latin typeface="Verdana"/>
                <a:cs typeface="Verdana"/>
              </a:defRPr>
            </a:lvl4pPr>
            <a:lvl5pPr>
              <a:buFontTx/>
              <a:buNone/>
              <a:defRPr sz="1400">
                <a:solidFill>
                  <a:schemeClr val="tx1"/>
                </a:solidFill>
                <a:latin typeface="Verdana"/>
                <a:cs typeface="Verdana"/>
              </a:defRPr>
            </a:lvl5pPr>
          </a:lstStyle>
          <a:p>
            <a:pPr lvl="0"/>
            <a:r>
              <a:rPr lang="zh-CN" altLang="en-US" smtClean="0"/>
              <a:t>单击此处编辑母版文本样式</a:t>
            </a:r>
          </a:p>
        </p:txBody>
      </p:sp>
    </p:spTree>
    <p:extLst>
      <p:ext uri="{BB962C8B-B14F-4D97-AF65-F5344CB8AC3E}">
        <p14:creationId xmlns:p14="http://schemas.microsoft.com/office/powerpoint/2010/main" val="4147986063"/>
      </p:ext>
    </p:extLst>
  </p:cSld>
  <p:clrMapOvr>
    <a:masterClrMapping/>
  </p:clrMapOvr>
  <p:transition>
    <p:checker/>
  </p:transition>
  <p:hf hdr="0" ft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Content Picture">
    <p:spTree>
      <p:nvGrpSpPr>
        <p:cNvPr id="1" name=""/>
        <p:cNvGrpSpPr/>
        <p:nvPr/>
      </p:nvGrpSpPr>
      <p:grpSpPr>
        <a:xfrm>
          <a:off x="0" y="0"/>
          <a:ext cx="0" cy="0"/>
          <a:chOff x="0" y="0"/>
          <a:chExt cx="0" cy="0"/>
        </a:xfrm>
      </p:grpSpPr>
      <p:sp>
        <p:nvSpPr>
          <p:cNvPr id="6" name="Content Placeholder 5"/>
          <p:cNvSpPr>
            <a:spLocks noGrp="1"/>
          </p:cNvSpPr>
          <p:nvPr>
            <p:ph sz="quarter" idx="14"/>
          </p:nvPr>
        </p:nvSpPr>
        <p:spPr>
          <a:xfrm>
            <a:off x="457200" y="2819400"/>
            <a:ext cx="8229600" cy="3352800"/>
          </a:xfrm>
        </p:spPr>
        <p:txBody>
          <a:bodyPr/>
          <a:lstStyle/>
          <a:p>
            <a:pPr lvl="0"/>
            <a:r>
              <a:rPr lang="zh-CN" altLang="en-US" smtClean="0"/>
              <a:t>单击此处编辑母版文本样式</a:t>
            </a:r>
          </a:p>
        </p:txBody>
      </p:sp>
      <p:sp>
        <p:nvSpPr>
          <p:cNvPr id="3" name="Content Placeholder 2"/>
          <p:cNvSpPr>
            <a:spLocks noGrp="1"/>
          </p:cNvSpPr>
          <p:nvPr>
            <p:ph idx="1"/>
          </p:nvPr>
        </p:nvSpPr>
        <p:spPr>
          <a:xfrm>
            <a:off x="457200" y="1143000"/>
            <a:ext cx="8229600" cy="1549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9" name="Title 8"/>
          <p:cNvSpPr>
            <a:spLocks noGrp="1"/>
          </p:cNvSpPr>
          <p:nvPr>
            <p:ph type="title"/>
          </p:nvPr>
        </p:nvSpPr>
        <p:spPr/>
        <p:txBody>
          <a:bodyPr/>
          <a:lstStyle/>
          <a:p>
            <a:r>
              <a:rPr lang="zh-CN" altLang="en-US" smtClean="0"/>
              <a:t>单击此处编辑母版标题样式</a:t>
            </a:r>
            <a:endParaRPr lang="en-US" dirty="0"/>
          </a:p>
        </p:txBody>
      </p:sp>
    </p:spTree>
    <p:extLst>
      <p:ext uri="{BB962C8B-B14F-4D97-AF65-F5344CB8AC3E}">
        <p14:creationId xmlns:p14="http://schemas.microsoft.com/office/powerpoint/2010/main" val="894543485"/>
      </p:ext>
    </p:extLst>
  </p:cSld>
  <p:clrMapOvr>
    <a:masterClrMapping/>
  </p:clrMapOvr>
  <p:transition>
    <p:checker/>
  </p:transition>
  <p:hf hdr="0" ftr="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Tree>
    <p:extLst>
      <p:ext uri="{BB962C8B-B14F-4D97-AF65-F5344CB8AC3E}">
        <p14:creationId xmlns:p14="http://schemas.microsoft.com/office/powerpoint/2010/main" val="251949685"/>
      </p:ext>
    </p:extLst>
  </p:cSld>
  <p:clrMapOvr>
    <a:masterClrMapping/>
  </p:clrMapOvr>
  <p:transition>
    <p:checker/>
  </p:transition>
  <p:hf hdr="0" ft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616072703"/>
      </p:ext>
    </p:extLst>
  </p:cSld>
  <p:clrMapOvr>
    <a:masterClrMapping/>
  </p:clrMapOvr>
  <p:transition>
    <p:checker/>
  </p:transition>
  <p:hf hdr="0" ft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3" name="Rectangle 21"/>
          <p:cNvSpPr>
            <a:spLocks noChangeArrowheads="1"/>
          </p:cNvSpPr>
          <p:nvPr/>
        </p:nvSpPr>
        <p:spPr bwMode="white">
          <a:xfrm>
            <a:off x="7010400" y="6248400"/>
            <a:ext cx="1760538" cy="515938"/>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algn="l" eaLnBrk="0" hangingPunct="0">
              <a:buClrTx/>
              <a:buFontTx/>
              <a:buNone/>
            </a:pPr>
            <a:endParaRPr kumimoji="0" lang="en-US" altLang="zh-CN" sz="2200">
              <a:latin typeface="Verdana" pitchFamily="34" charset="0"/>
            </a:endParaRPr>
          </a:p>
        </p:txBody>
      </p:sp>
      <p:pic>
        <p:nvPicPr>
          <p:cNvPr id="4" name="Picture 4" descr="teradata_logoeps.eps"/>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black">
          <a:xfrm>
            <a:off x="2862263" y="3111500"/>
            <a:ext cx="36576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TERADATA-ASTER-LOGO-4C.eps"/>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463925" y="4779963"/>
            <a:ext cx="258445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3" descr="TERADATA-ASTER-LOGO-4C.eps"/>
          <p:cNvPicPr>
            <a:picLocks noChangeAspect="1"/>
          </p:cNvPicPr>
          <p:nvPr userDrawn="1"/>
        </p:nvPicPr>
        <p:blipFill>
          <a:blip r:embed="rId4">
            <a:extLst>
              <a:ext uri="{28A0092B-C50C-407E-A947-70E740481C1C}">
                <a14:useLocalDpi xmlns:a14="http://schemas.microsoft.com/office/drawing/2010/main" val="0"/>
              </a:ext>
            </a:extLst>
          </a:blip>
          <a:srcRect r="38522"/>
          <a:stretch>
            <a:fillRect/>
          </a:stretch>
        </p:blipFill>
        <p:spPr bwMode="auto">
          <a:xfrm>
            <a:off x="838200" y="4724400"/>
            <a:ext cx="1839913"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5" descr="TDC_BDP_Horiz2b.png"/>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862138" y="2271713"/>
            <a:ext cx="5432425" cy="1417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1"/>
          <p:cNvSpPr>
            <a:spLocks noChangeArrowheads="1"/>
          </p:cNvSpPr>
          <p:nvPr userDrawn="1"/>
        </p:nvSpPr>
        <p:spPr bwMode="auto">
          <a:xfrm>
            <a:off x="7010400" y="6248400"/>
            <a:ext cx="1760538" cy="515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eaLnBrk="0" hangingPunct="0">
              <a:buClrTx/>
              <a:buFontTx/>
              <a:buNone/>
            </a:pPr>
            <a:endParaRPr kumimoji="0" lang="en-US" altLang="zh-CN" sz="2200">
              <a:solidFill>
                <a:srgbClr val="3C3C3B"/>
              </a:solidFill>
              <a:latin typeface="Verdana" pitchFamily="34" charset="0"/>
              <a:ea typeface="宋体" pitchFamily="2" charset="-122"/>
            </a:endParaRPr>
          </a:p>
        </p:txBody>
      </p:sp>
      <p:pic>
        <p:nvPicPr>
          <p:cNvPr id="9" name="Picture 12" descr="APRIMO-LOGO-TAG-CLR.wmf"/>
          <p:cNvPicPr>
            <a:picLocks noChangeAspect="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6934200" y="4703763"/>
            <a:ext cx="13716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zh-CN" altLang="en-US" smtClean="0"/>
              <a:t>单击此处编辑母版标题样式</a:t>
            </a:r>
            <a:endParaRPr lang="en-US"/>
          </a:p>
        </p:txBody>
      </p:sp>
    </p:spTree>
    <p:extLst>
      <p:ext uri="{BB962C8B-B14F-4D97-AF65-F5344CB8AC3E}">
        <p14:creationId xmlns:p14="http://schemas.microsoft.com/office/powerpoint/2010/main" val="658991962"/>
      </p:ext>
    </p:extLst>
  </p:cSld>
  <p:clrMapOvr>
    <a:masterClrMapping/>
  </p:clrMapOvr>
  <p:transition>
    <p:checke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userDrawn="1">
  <p:cSld name="1_Agenda/Table Contents">
    <p:spTree>
      <p:nvGrpSpPr>
        <p:cNvPr id="1" name=""/>
        <p:cNvGrpSpPr/>
        <p:nvPr/>
      </p:nvGrpSpPr>
      <p:grpSpPr>
        <a:xfrm>
          <a:off x="0" y="0"/>
          <a:ext cx="0" cy="0"/>
          <a:chOff x="0" y="0"/>
          <a:chExt cx="0" cy="0"/>
        </a:xfrm>
      </p:grpSpPr>
      <p:grpSp>
        <p:nvGrpSpPr>
          <p:cNvPr id="4" name="Group 19"/>
          <p:cNvGrpSpPr>
            <a:grpSpLocks/>
          </p:cNvGrpSpPr>
          <p:nvPr userDrawn="1"/>
        </p:nvGrpSpPr>
        <p:grpSpPr bwMode="auto">
          <a:xfrm>
            <a:off x="395288" y="404813"/>
            <a:ext cx="8437562" cy="1106487"/>
            <a:chOff x="409575" y="827088"/>
            <a:chExt cx="8437563" cy="1106487"/>
          </a:xfrm>
        </p:grpSpPr>
        <p:sp>
          <p:nvSpPr>
            <p:cNvPr id="5" name="Rectangle 13"/>
            <p:cNvSpPr/>
            <p:nvPr userDrawn="1"/>
          </p:nvSpPr>
          <p:spPr>
            <a:xfrm>
              <a:off x="6383338" y="1127125"/>
              <a:ext cx="2463800" cy="806450"/>
            </a:xfrm>
            <a:prstGeom prst="rect">
              <a:avLst/>
            </a:prstGeom>
            <a:gradFill>
              <a:gsLst>
                <a:gs pos="1000">
                  <a:schemeClr val="accent1">
                    <a:lumMod val="50000"/>
                  </a:schemeClr>
                </a:gs>
                <a:gs pos="18000">
                  <a:schemeClr val="accent1"/>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buClrTx/>
                <a:buFontTx/>
                <a:buNone/>
                <a:defRPr/>
              </a:pPr>
              <a:endParaRPr kumimoji="0" lang="en-US" sz="1800">
                <a:solidFill>
                  <a:prstClr val="white"/>
                </a:solidFill>
              </a:endParaRPr>
            </a:p>
          </p:txBody>
        </p:sp>
        <p:sp>
          <p:nvSpPr>
            <p:cNvPr id="6" name="Right Triangle 14"/>
            <p:cNvSpPr>
              <a:spLocks noChangeArrowheads="1"/>
            </p:cNvSpPr>
            <p:nvPr userDrawn="1"/>
          </p:nvSpPr>
          <p:spPr bwMode="auto">
            <a:xfrm flipV="1">
              <a:off x="6383338" y="1703388"/>
              <a:ext cx="304800" cy="230187"/>
            </a:xfrm>
            <a:prstGeom prst="rtTriangle">
              <a:avLst/>
            </a:prstGeom>
            <a:solidFill>
              <a:srgbClr val="281A0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rot="10800000" anchor="ctr"/>
            <a:lstStyle/>
            <a:p>
              <a:pPr>
                <a:buClrTx/>
                <a:buFontTx/>
                <a:buNone/>
              </a:pPr>
              <a:endParaRPr kumimoji="0" lang="en-US" altLang="zh-CN" sz="1800">
                <a:solidFill>
                  <a:srgbClr val="FFFFFF"/>
                </a:solidFill>
                <a:latin typeface="Verdana" pitchFamily="34" charset="0"/>
              </a:endParaRPr>
            </a:p>
          </p:txBody>
        </p:sp>
        <p:sp>
          <p:nvSpPr>
            <p:cNvPr id="7" name="Rectangle 15"/>
            <p:cNvSpPr/>
            <p:nvPr userDrawn="1"/>
          </p:nvSpPr>
          <p:spPr>
            <a:xfrm>
              <a:off x="409575" y="827088"/>
              <a:ext cx="6278563" cy="876300"/>
            </a:xfrm>
            <a:prstGeom prst="rect">
              <a:avLst/>
            </a:prstGeom>
            <a:gradFill flip="none" rotWithShape="1">
              <a:gsLst>
                <a:gs pos="0">
                  <a:srgbClr val="0C1627"/>
                </a:gs>
                <a:gs pos="100000">
                  <a:schemeClr val="tx2"/>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buClrTx/>
                <a:buFontTx/>
                <a:buNone/>
                <a:defRPr/>
              </a:pPr>
              <a:endParaRPr kumimoji="0" lang="en-US" sz="1800">
                <a:solidFill>
                  <a:prstClr val="white"/>
                </a:solidFill>
              </a:endParaRPr>
            </a:p>
          </p:txBody>
        </p:sp>
      </p:grpSp>
      <p:pic>
        <p:nvPicPr>
          <p:cNvPr id="8" name="Picture 13" descr="TDC_BDP_Horiz2_Reverse.pdf"/>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924675" y="5154613"/>
            <a:ext cx="1711325"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0" descr="TDC_BDP_Horiz2_Reverse.pdf"/>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924675" y="857250"/>
            <a:ext cx="1711325"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3"/>
          <p:cNvSpPr>
            <a:spLocks noGrp="1" noChangeArrowheads="1"/>
          </p:cNvSpPr>
          <p:nvPr>
            <p:ph type="subTitle" idx="1"/>
          </p:nvPr>
        </p:nvSpPr>
        <p:spPr>
          <a:xfrm>
            <a:off x="702734" y="1825626"/>
            <a:ext cx="5404104" cy="1499616"/>
          </a:xfrm>
        </p:spPr>
        <p:txBody>
          <a:bodyPr/>
          <a:lstStyle>
            <a:lvl1pPr marL="0" indent="0">
              <a:spcBef>
                <a:spcPts val="0"/>
              </a:spcBef>
              <a:buFontTx/>
              <a:buNone/>
              <a:defRPr sz="1800">
                <a:solidFill>
                  <a:schemeClr val="accent6"/>
                </a:solidFill>
              </a:defRPr>
            </a:lvl1pPr>
          </a:lstStyle>
          <a:p>
            <a:r>
              <a:rPr lang="en-US" altLang="zh-CN" dirty="0"/>
              <a:t>Click to edit Master subtitle style</a:t>
            </a:r>
            <a:endParaRPr lang="en-US" dirty="0"/>
          </a:p>
        </p:txBody>
      </p:sp>
      <p:sp>
        <p:nvSpPr>
          <p:cNvPr id="4102" name="Rectangle 6"/>
          <p:cNvSpPr>
            <a:spLocks noGrp="1" noChangeArrowheads="1"/>
          </p:cNvSpPr>
          <p:nvPr>
            <p:ph type="ctrTitle"/>
          </p:nvPr>
        </p:nvSpPr>
        <p:spPr>
          <a:xfrm>
            <a:off x="700700" y="827088"/>
            <a:ext cx="5742432" cy="877824"/>
          </a:xfrm>
          <a:noFill/>
        </p:spPr>
        <p:txBody>
          <a:bodyPr/>
          <a:lstStyle>
            <a:lvl1pPr>
              <a:defRPr sz="2400" cap="all">
                <a:solidFill>
                  <a:schemeClr val="bg1"/>
                </a:solidFill>
              </a:defRPr>
            </a:lvl1pPr>
          </a:lstStyle>
          <a:p>
            <a:endParaRPr lang="en-US" dirty="0"/>
          </a:p>
        </p:txBody>
      </p:sp>
    </p:spTree>
    <p:extLst>
      <p:ext uri="{BB962C8B-B14F-4D97-AF65-F5344CB8AC3E}">
        <p14:creationId xmlns:p14="http://schemas.microsoft.com/office/powerpoint/2010/main" val="545401118"/>
      </p:ext>
    </p:extLst>
  </p:cSld>
  <p:clrMapOvr>
    <a:masterClrMapping/>
  </p:clrMapOvr>
  <p:transition>
    <p:checke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6356350"/>
            <a:ext cx="1065213" cy="365125"/>
          </a:xfrm>
          <a:prstGeom prst="rect">
            <a:avLst/>
          </a:prstGeom>
        </p:spPr>
        <p:txBody>
          <a:bodyPr/>
          <a:lstStyle>
            <a:lvl1pPr>
              <a:defRPr/>
            </a:lvl1pPr>
          </a:lstStyle>
          <a:p>
            <a:pPr>
              <a:defRPr/>
            </a:pPr>
            <a:fld id="{E41C0D80-9A77-4DEF-BD7D-B6E7DA2725C1}" type="datetime1">
              <a:rPr lang="en-US" altLang="zh-CN"/>
              <a:pPr>
                <a:defRPr/>
              </a:pPr>
              <a:t>12/14/2016</a:t>
            </a:fld>
            <a:endParaRPr lang="en-US" altLang="zh-CN"/>
          </a:p>
        </p:txBody>
      </p:sp>
      <p:sp>
        <p:nvSpPr>
          <p:cNvPr id="4" name="页脚占位符 3"/>
          <p:cNvSpPr>
            <a:spLocks noGrp="1"/>
          </p:cNvSpPr>
          <p:nvPr>
            <p:ph type="ftr" sz="quarter" idx="11"/>
          </p:nvPr>
        </p:nvSpPr>
        <p:spPr>
          <a:xfrm>
            <a:off x="1676400" y="6356350"/>
            <a:ext cx="2895600" cy="365125"/>
          </a:xfrm>
          <a:prstGeom prst="rect">
            <a:avLst/>
          </a:prstGeom>
        </p:spPr>
        <p:txBody>
          <a:bodyPr/>
          <a:lstStyle>
            <a:lvl1pPr>
              <a:defRPr/>
            </a:lvl1pPr>
          </a:lstStyle>
          <a:p>
            <a:pPr>
              <a:defRPr/>
            </a:pPr>
            <a:endParaRPr lang="en-US" altLang="zh-CN"/>
          </a:p>
        </p:txBody>
      </p:sp>
      <p:sp>
        <p:nvSpPr>
          <p:cNvPr id="5" name="灯片编号占位符 4"/>
          <p:cNvSpPr>
            <a:spLocks noGrp="1"/>
          </p:cNvSpPr>
          <p:nvPr>
            <p:ph type="sldNum" sz="quarter" idx="12"/>
          </p:nvPr>
        </p:nvSpPr>
        <p:spPr>
          <a:xfrm>
            <a:off x="4756150" y="6356350"/>
            <a:ext cx="1368425" cy="365125"/>
          </a:xfrm>
          <a:prstGeom prst="rect">
            <a:avLst/>
          </a:prstGeom>
        </p:spPr>
        <p:txBody>
          <a:bodyPr/>
          <a:lstStyle>
            <a:lvl1pPr>
              <a:defRPr/>
            </a:lvl1pPr>
          </a:lstStyle>
          <a:p>
            <a:pPr>
              <a:defRPr/>
            </a:pPr>
            <a:fld id="{131244B0-3747-4DEC-BDF4-BC2DA622A698}" type="slidenum">
              <a:rPr lang="en-US" altLang="zh-CN"/>
              <a:pPr>
                <a:defRPr/>
              </a:pPr>
              <a:t>‹#›</a:t>
            </a:fld>
            <a:endParaRPr lang="en-US" altLang="zh-CN"/>
          </a:p>
        </p:txBody>
      </p:sp>
    </p:spTree>
    <p:extLst>
      <p:ext uri="{BB962C8B-B14F-4D97-AF65-F5344CB8AC3E}">
        <p14:creationId xmlns:p14="http://schemas.microsoft.com/office/powerpoint/2010/main" val="325756443"/>
      </p:ext>
    </p:extLst>
  </p:cSld>
  <p:clrMapOvr>
    <a:masterClrMapping/>
  </p:clrMapOvr>
  <p:transition>
    <p:checke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 preserve="1">
  <p:cSld name="Alternate Title Slide">
    <p:spTree>
      <p:nvGrpSpPr>
        <p:cNvPr id="1" name=""/>
        <p:cNvGrpSpPr/>
        <p:nvPr/>
      </p:nvGrpSpPr>
      <p:grpSpPr>
        <a:xfrm>
          <a:off x="0" y="0"/>
          <a:ext cx="0" cy="0"/>
          <a:chOff x="0" y="0"/>
          <a:chExt cx="0" cy="0"/>
        </a:xfrm>
      </p:grpSpPr>
      <p:grpSp>
        <p:nvGrpSpPr>
          <p:cNvPr id="4" name="Group 20"/>
          <p:cNvGrpSpPr>
            <a:grpSpLocks/>
          </p:cNvGrpSpPr>
          <p:nvPr userDrawn="1"/>
        </p:nvGrpSpPr>
        <p:grpSpPr bwMode="auto">
          <a:xfrm>
            <a:off x="247650" y="306388"/>
            <a:ext cx="8312150" cy="6043612"/>
            <a:chOff x="247651" y="306388"/>
            <a:chExt cx="8312149" cy="6043612"/>
          </a:xfrm>
        </p:grpSpPr>
        <p:sp>
          <p:nvSpPr>
            <p:cNvPr id="5" name="Rectangle 21"/>
            <p:cNvSpPr/>
            <p:nvPr/>
          </p:nvSpPr>
          <p:spPr>
            <a:xfrm>
              <a:off x="528639" y="860425"/>
              <a:ext cx="8031161" cy="5489575"/>
            </a:xfrm>
            <a:prstGeom prst="rect">
              <a:avLst/>
            </a:prstGeom>
            <a:gradFill flip="none" rotWithShape="1">
              <a:gsLst>
                <a:gs pos="0">
                  <a:srgbClr val="0C1627"/>
                </a:gs>
                <a:gs pos="100000">
                  <a:schemeClr val="tx2"/>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eaLnBrk="0" hangingPunct="0">
                <a:buClrTx/>
                <a:buFontTx/>
                <a:buNone/>
                <a:defRPr/>
              </a:pPr>
              <a:endParaRPr kumimoji="0" lang="en-US" sz="2200" dirty="0">
                <a:solidFill>
                  <a:prstClr val="white"/>
                </a:solidFill>
              </a:endParaRPr>
            </a:p>
          </p:txBody>
        </p:sp>
        <p:sp>
          <p:nvSpPr>
            <p:cNvPr id="6" name="Rectangle 22"/>
            <p:cNvSpPr/>
            <p:nvPr/>
          </p:nvSpPr>
          <p:spPr>
            <a:xfrm>
              <a:off x="247651" y="306388"/>
              <a:ext cx="3206750" cy="920750"/>
            </a:xfrm>
            <a:prstGeom prst="rect">
              <a:avLst/>
            </a:prstGeom>
            <a:solidFill>
              <a:srgbClr val="D56D2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eaLnBrk="0" hangingPunct="0">
                <a:buClrTx/>
                <a:buFontTx/>
                <a:buNone/>
                <a:defRPr/>
              </a:pPr>
              <a:endParaRPr kumimoji="0" lang="en-US" sz="2200" dirty="0">
                <a:solidFill>
                  <a:prstClr val="white"/>
                </a:solidFill>
              </a:endParaRPr>
            </a:p>
          </p:txBody>
        </p:sp>
      </p:grpSp>
      <p:pic>
        <p:nvPicPr>
          <p:cNvPr id="7" name="Picture 23" descr="td_logo_white.eps"/>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08063" y="588963"/>
            <a:ext cx="1684337"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3"/>
          <p:cNvSpPr>
            <a:spLocks noGrp="1" noChangeArrowheads="1"/>
          </p:cNvSpPr>
          <p:nvPr>
            <p:ph type="subTitle" idx="1"/>
          </p:nvPr>
        </p:nvSpPr>
        <p:spPr bwMode="white">
          <a:xfrm>
            <a:off x="1005840" y="3557016"/>
            <a:ext cx="6428232" cy="2139696"/>
          </a:xfrm>
        </p:spPr>
        <p:txBody>
          <a:bodyPr/>
          <a:lstStyle>
            <a:lvl1pPr marL="0" indent="0">
              <a:lnSpc>
                <a:spcPct val="90000"/>
              </a:lnSpc>
              <a:spcBef>
                <a:spcPct val="30000"/>
              </a:spcBef>
              <a:buFontTx/>
              <a:buNone/>
              <a:defRPr sz="1800">
                <a:solidFill>
                  <a:srgbClr val="FFFFFF"/>
                </a:solidFill>
              </a:defRPr>
            </a:lvl1pPr>
          </a:lstStyle>
          <a:p>
            <a:r>
              <a:rPr lang="zh-CN" altLang="en-US" smtClean="0"/>
              <a:t>单击此处编辑母版副标题样式</a:t>
            </a:r>
            <a:endParaRPr lang="en-US" dirty="0"/>
          </a:p>
        </p:txBody>
      </p:sp>
      <p:sp>
        <p:nvSpPr>
          <p:cNvPr id="4102" name="Rectangle 6"/>
          <p:cNvSpPr>
            <a:spLocks noGrp="1" noChangeArrowheads="1"/>
          </p:cNvSpPr>
          <p:nvPr>
            <p:ph type="ctrTitle"/>
          </p:nvPr>
        </p:nvSpPr>
        <p:spPr bwMode="white">
          <a:xfrm>
            <a:off x="1005840" y="1920240"/>
            <a:ext cx="6428232" cy="1517904"/>
          </a:xfrm>
        </p:spPr>
        <p:txBody>
          <a:bodyPr tIns="45720" bIns="45720" anchor="b"/>
          <a:lstStyle>
            <a:lvl1pPr>
              <a:lnSpc>
                <a:spcPct val="90000"/>
              </a:lnSpc>
              <a:defRPr cap="all">
                <a:solidFill>
                  <a:srgbClr val="FFFFFF"/>
                </a:solidFill>
              </a:defRPr>
            </a:lvl1pPr>
          </a:lstStyle>
          <a:p>
            <a:r>
              <a:rPr lang="zh-CN" altLang="en-US" smtClean="0"/>
              <a:t>单击此处编辑母版标题样式</a:t>
            </a:r>
            <a:endParaRPr lang="en-US" dirty="0"/>
          </a:p>
        </p:txBody>
      </p:sp>
    </p:spTree>
    <p:extLst>
      <p:ext uri="{BB962C8B-B14F-4D97-AF65-F5344CB8AC3E}">
        <p14:creationId xmlns:p14="http://schemas.microsoft.com/office/powerpoint/2010/main" val="3269741609"/>
      </p:ext>
    </p:extLst>
  </p:cSld>
  <p:clrMapOvr>
    <a:masterClrMapping/>
  </p:clrMapOvr>
  <p:transition>
    <p:checke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71D71F49-00B1-4F58-9238-74EE80DB98A1}" type="datetimeFigureOut">
              <a:rPr lang="zh-CN" altLang="en-US"/>
              <a:pPr>
                <a:defRPr/>
              </a:pPr>
              <a:t>2016/12/14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C810795-F721-4C48-A3EF-D054D09F487B}" type="slidenum">
              <a:rPr lang="zh-CN" altLang="en-US"/>
              <a:pPr>
                <a:defRPr/>
              </a:pPr>
              <a:t>‹#›</a:t>
            </a:fld>
            <a:endParaRPr lang="zh-CN" altLang="en-US"/>
          </a:p>
        </p:txBody>
      </p:sp>
    </p:spTree>
    <p:extLst>
      <p:ext uri="{BB962C8B-B14F-4D97-AF65-F5344CB8AC3E}">
        <p14:creationId xmlns:p14="http://schemas.microsoft.com/office/powerpoint/2010/main" val="1760807926"/>
      </p:ext>
    </p:extLst>
  </p:cSld>
  <p:clrMapOvr>
    <a:masterClrMapping/>
  </p:clrMapOvr>
  <p:transition>
    <p:checke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Agenda/Table Contents">
    <p:spTree>
      <p:nvGrpSpPr>
        <p:cNvPr id="1" name=""/>
        <p:cNvGrpSpPr/>
        <p:nvPr/>
      </p:nvGrpSpPr>
      <p:grpSpPr>
        <a:xfrm>
          <a:off x="0" y="0"/>
          <a:ext cx="0" cy="0"/>
          <a:chOff x="0" y="0"/>
          <a:chExt cx="0" cy="0"/>
        </a:xfrm>
      </p:grpSpPr>
      <p:sp>
        <p:nvSpPr>
          <p:cNvPr id="4" name="Rectangle 12"/>
          <p:cNvSpPr/>
          <p:nvPr userDrawn="1"/>
        </p:nvSpPr>
        <p:spPr>
          <a:xfrm>
            <a:off x="0" y="225425"/>
            <a:ext cx="9144000" cy="876300"/>
          </a:xfrm>
          <a:prstGeom prst="rect">
            <a:avLst/>
          </a:prstGeom>
          <a:gradFill flip="none" rotWithShape="1">
            <a:gsLst>
              <a:gs pos="0">
                <a:srgbClr val="0C1627"/>
              </a:gs>
              <a:gs pos="100000">
                <a:schemeClr val="tx2"/>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eaLnBrk="0" hangingPunct="0">
              <a:buClrTx/>
              <a:buFontTx/>
              <a:buNone/>
              <a:defRPr/>
            </a:pPr>
            <a:endParaRPr kumimoji="0" lang="en-US" sz="2200" dirty="0">
              <a:solidFill>
                <a:prstClr val="white"/>
              </a:solidFill>
            </a:endParaRPr>
          </a:p>
        </p:txBody>
      </p:sp>
      <p:sp>
        <p:nvSpPr>
          <p:cNvPr id="5" name="TextBox 4"/>
          <p:cNvSpPr txBox="1">
            <a:spLocks noChangeArrowheads="1"/>
          </p:cNvSpPr>
          <p:nvPr userDrawn="1"/>
        </p:nvSpPr>
        <p:spPr bwMode="gray">
          <a:xfrm>
            <a:off x="457200" y="6434138"/>
            <a:ext cx="4572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1200">
                <a:solidFill>
                  <a:schemeClr val="tx1"/>
                </a:solidFill>
                <a:latin typeface="微软雅黑" pitchFamily="34" charset="-122"/>
                <a:ea typeface="微软雅黑" pitchFamily="34" charset="-122"/>
              </a:defRPr>
            </a:lvl1pPr>
            <a:lvl2pPr marL="742950" indent="-285750" eaLnBrk="0" hangingPunct="0">
              <a:defRPr kumimoji="1" sz="1200">
                <a:solidFill>
                  <a:schemeClr val="tx1"/>
                </a:solidFill>
                <a:latin typeface="微软雅黑" pitchFamily="34" charset="-122"/>
                <a:ea typeface="微软雅黑" pitchFamily="34" charset="-122"/>
              </a:defRPr>
            </a:lvl2pPr>
            <a:lvl3pPr marL="1143000" indent="-228600" eaLnBrk="0" hangingPunct="0">
              <a:defRPr kumimoji="1" sz="1200">
                <a:solidFill>
                  <a:schemeClr val="tx1"/>
                </a:solidFill>
                <a:latin typeface="微软雅黑" pitchFamily="34" charset="-122"/>
                <a:ea typeface="微软雅黑" pitchFamily="34" charset="-122"/>
              </a:defRPr>
            </a:lvl3pPr>
            <a:lvl4pPr marL="1600200" indent="-228600" eaLnBrk="0" hangingPunct="0">
              <a:defRPr kumimoji="1" sz="1200">
                <a:solidFill>
                  <a:schemeClr val="tx1"/>
                </a:solidFill>
                <a:latin typeface="微软雅黑" pitchFamily="34" charset="-122"/>
                <a:ea typeface="微软雅黑" pitchFamily="34" charset="-122"/>
              </a:defRPr>
            </a:lvl4pPr>
            <a:lvl5pPr marL="2057400" indent="-228600" eaLnBrk="0" hangingPunct="0">
              <a:defRPr kumimoji="1" sz="1200">
                <a:solidFill>
                  <a:schemeClr val="tx1"/>
                </a:solidFill>
                <a:latin typeface="微软雅黑" pitchFamily="34" charset="-122"/>
                <a:ea typeface="微软雅黑" pitchFamily="34" charset="-122"/>
              </a:defRPr>
            </a:lvl5pPr>
            <a:lvl6pPr marL="25146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6pPr>
            <a:lvl7pPr marL="29718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7pPr>
            <a:lvl8pPr marL="34290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8pPr>
            <a:lvl9pPr marL="38862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9pPr>
          </a:lstStyle>
          <a:p>
            <a:pPr algn="l">
              <a:buClrTx/>
              <a:buFontTx/>
              <a:buNone/>
              <a:defRPr/>
            </a:pPr>
            <a:fld id="{EF793415-7F6F-404F-9348-B79B2014F290}" type="slidenum">
              <a:rPr kumimoji="0" lang="en-US" altLang="zh-CN" sz="800" smtClean="0">
                <a:solidFill>
                  <a:srgbClr val="8B8B89"/>
                </a:solidFill>
                <a:latin typeface="Verdana" pitchFamily="34" charset="0"/>
              </a:rPr>
              <a:pPr algn="l">
                <a:buClrTx/>
                <a:buFontTx/>
                <a:buNone/>
                <a:defRPr/>
              </a:pPr>
              <a:t>‹#›</a:t>
            </a:fld>
            <a:endParaRPr kumimoji="0" lang="en-US" altLang="zh-CN" sz="800" smtClean="0">
              <a:solidFill>
                <a:srgbClr val="8B8B89"/>
              </a:solidFill>
              <a:latin typeface="Verdana" pitchFamily="34" charset="0"/>
            </a:endParaRPr>
          </a:p>
        </p:txBody>
      </p:sp>
      <p:sp>
        <p:nvSpPr>
          <p:cNvPr id="6" name="TextBox 5"/>
          <p:cNvSpPr txBox="1">
            <a:spLocks noChangeArrowheads="1"/>
          </p:cNvSpPr>
          <p:nvPr userDrawn="1"/>
        </p:nvSpPr>
        <p:spPr bwMode="gray">
          <a:xfrm>
            <a:off x="1060450" y="6434138"/>
            <a:ext cx="15303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1200">
                <a:solidFill>
                  <a:schemeClr val="tx1"/>
                </a:solidFill>
                <a:latin typeface="微软雅黑" pitchFamily="34" charset="-122"/>
                <a:ea typeface="微软雅黑" pitchFamily="34" charset="-122"/>
              </a:defRPr>
            </a:lvl1pPr>
            <a:lvl2pPr marL="742950" indent="-285750" eaLnBrk="0" hangingPunct="0">
              <a:defRPr kumimoji="1" sz="1200">
                <a:solidFill>
                  <a:schemeClr val="tx1"/>
                </a:solidFill>
                <a:latin typeface="微软雅黑" pitchFamily="34" charset="-122"/>
                <a:ea typeface="微软雅黑" pitchFamily="34" charset="-122"/>
              </a:defRPr>
            </a:lvl2pPr>
            <a:lvl3pPr marL="1143000" indent="-228600" eaLnBrk="0" hangingPunct="0">
              <a:defRPr kumimoji="1" sz="1200">
                <a:solidFill>
                  <a:schemeClr val="tx1"/>
                </a:solidFill>
                <a:latin typeface="微软雅黑" pitchFamily="34" charset="-122"/>
                <a:ea typeface="微软雅黑" pitchFamily="34" charset="-122"/>
              </a:defRPr>
            </a:lvl3pPr>
            <a:lvl4pPr marL="1600200" indent="-228600" eaLnBrk="0" hangingPunct="0">
              <a:defRPr kumimoji="1" sz="1200">
                <a:solidFill>
                  <a:schemeClr val="tx1"/>
                </a:solidFill>
                <a:latin typeface="微软雅黑" pitchFamily="34" charset="-122"/>
                <a:ea typeface="微软雅黑" pitchFamily="34" charset="-122"/>
              </a:defRPr>
            </a:lvl4pPr>
            <a:lvl5pPr marL="2057400" indent="-228600" eaLnBrk="0" hangingPunct="0">
              <a:defRPr kumimoji="1" sz="1200">
                <a:solidFill>
                  <a:schemeClr val="tx1"/>
                </a:solidFill>
                <a:latin typeface="微软雅黑" pitchFamily="34" charset="-122"/>
                <a:ea typeface="微软雅黑" pitchFamily="34" charset="-122"/>
              </a:defRPr>
            </a:lvl5pPr>
            <a:lvl6pPr marL="25146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6pPr>
            <a:lvl7pPr marL="29718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7pPr>
            <a:lvl8pPr marL="34290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8pPr>
            <a:lvl9pPr marL="38862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9pPr>
          </a:lstStyle>
          <a:p>
            <a:pPr algn="l">
              <a:buClrTx/>
              <a:buFontTx/>
              <a:buNone/>
              <a:defRPr/>
            </a:pPr>
            <a:fld id="{5FAA8692-F15A-4A93-8E61-C11091A118FB}" type="datetime1">
              <a:rPr kumimoji="0" lang="en-US" altLang="zh-CN" sz="800" smtClean="0">
                <a:solidFill>
                  <a:srgbClr val="8B8B89"/>
                </a:solidFill>
                <a:latin typeface="Verdana" pitchFamily="34" charset="0"/>
              </a:rPr>
              <a:pPr algn="l">
                <a:buClrTx/>
                <a:buFontTx/>
                <a:buNone/>
                <a:defRPr/>
              </a:pPr>
              <a:t>12/14/2016</a:t>
            </a:fld>
            <a:endParaRPr kumimoji="0" lang="en-US" altLang="zh-CN" sz="800" smtClean="0">
              <a:solidFill>
                <a:srgbClr val="8B8B89"/>
              </a:solidFill>
              <a:latin typeface="Verdana" pitchFamily="34" charset="0"/>
            </a:endParaRPr>
          </a:p>
        </p:txBody>
      </p:sp>
      <p:sp>
        <p:nvSpPr>
          <p:cNvPr id="7" name="TextBox 6"/>
          <p:cNvSpPr txBox="1">
            <a:spLocks noChangeArrowheads="1"/>
          </p:cNvSpPr>
          <p:nvPr userDrawn="1"/>
        </p:nvSpPr>
        <p:spPr bwMode="gray">
          <a:xfrm>
            <a:off x="2663825" y="6434138"/>
            <a:ext cx="38131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1200">
                <a:solidFill>
                  <a:schemeClr val="tx1"/>
                </a:solidFill>
                <a:latin typeface="微软雅黑" pitchFamily="34" charset="-122"/>
                <a:ea typeface="微软雅黑" pitchFamily="34" charset="-122"/>
              </a:defRPr>
            </a:lvl1pPr>
            <a:lvl2pPr marL="742950" indent="-285750" eaLnBrk="0" hangingPunct="0">
              <a:defRPr kumimoji="1" sz="1200">
                <a:solidFill>
                  <a:schemeClr val="tx1"/>
                </a:solidFill>
                <a:latin typeface="微软雅黑" pitchFamily="34" charset="-122"/>
                <a:ea typeface="微软雅黑" pitchFamily="34" charset="-122"/>
              </a:defRPr>
            </a:lvl2pPr>
            <a:lvl3pPr marL="1143000" indent="-228600" eaLnBrk="0" hangingPunct="0">
              <a:defRPr kumimoji="1" sz="1200">
                <a:solidFill>
                  <a:schemeClr val="tx1"/>
                </a:solidFill>
                <a:latin typeface="微软雅黑" pitchFamily="34" charset="-122"/>
                <a:ea typeface="微软雅黑" pitchFamily="34" charset="-122"/>
              </a:defRPr>
            </a:lvl3pPr>
            <a:lvl4pPr marL="1600200" indent="-228600" eaLnBrk="0" hangingPunct="0">
              <a:defRPr kumimoji="1" sz="1200">
                <a:solidFill>
                  <a:schemeClr val="tx1"/>
                </a:solidFill>
                <a:latin typeface="微软雅黑" pitchFamily="34" charset="-122"/>
                <a:ea typeface="微软雅黑" pitchFamily="34" charset="-122"/>
              </a:defRPr>
            </a:lvl4pPr>
            <a:lvl5pPr marL="2057400" indent="-228600" eaLnBrk="0" hangingPunct="0">
              <a:defRPr kumimoji="1" sz="1200">
                <a:solidFill>
                  <a:schemeClr val="tx1"/>
                </a:solidFill>
                <a:latin typeface="微软雅黑" pitchFamily="34" charset="-122"/>
                <a:ea typeface="微软雅黑" pitchFamily="34" charset="-122"/>
              </a:defRPr>
            </a:lvl5pPr>
            <a:lvl6pPr marL="25146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6pPr>
            <a:lvl7pPr marL="29718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7pPr>
            <a:lvl8pPr marL="34290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8pPr>
            <a:lvl9pPr marL="38862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9pPr>
          </a:lstStyle>
          <a:p>
            <a:pPr>
              <a:buClrTx/>
              <a:buFontTx/>
              <a:buNone/>
              <a:defRPr/>
            </a:pPr>
            <a:r>
              <a:rPr kumimoji="0" lang="en-US" altLang="zh-CN" sz="800" smtClean="0">
                <a:solidFill>
                  <a:srgbClr val="8B8B89"/>
                </a:solidFill>
                <a:latin typeface="Verdana" pitchFamily="34" charset="0"/>
              </a:rPr>
              <a:t>Teradata Confidential</a:t>
            </a:r>
          </a:p>
        </p:txBody>
      </p:sp>
      <p:pic>
        <p:nvPicPr>
          <p:cNvPr id="8" name="Picture 11" descr="teradata_logoeps.eps"/>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black">
          <a:xfrm>
            <a:off x="7526338" y="6396038"/>
            <a:ext cx="1168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3"/>
          <p:cNvSpPr>
            <a:spLocks noGrp="1" noChangeArrowheads="1"/>
          </p:cNvSpPr>
          <p:nvPr>
            <p:ph type="subTitle" idx="1"/>
          </p:nvPr>
        </p:nvSpPr>
        <p:spPr>
          <a:xfrm>
            <a:off x="466344" y="1591056"/>
            <a:ext cx="8220456" cy="4550982"/>
          </a:xfrm>
        </p:spPr>
        <p:txBody>
          <a:bodyPr/>
          <a:lstStyle>
            <a:lvl1pPr marL="171450" indent="-171450">
              <a:spcBef>
                <a:spcPts val="900"/>
              </a:spcBef>
              <a:buFont typeface="Arial"/>
              <a:buChar char="•"/>
              <a:defRPr sz="2000">
                <a:solidFill>
                  <a:schemeClr val="tx1"/>
                </a:solidFill>
              </a:defRPr>
            </a:lvl1pPr>
            <a:lvl2pPr>
              <a:spcBef>
                <a:spcPts val="900"/>
              </a:spcBef>
              <a:defRPr>
                <a:solidFill>
                  <a:schemeClr val="tx1"/>
                </a:solidFill>
              </a:defRPr>
            </a:lvl2pPr>
            <a:lvl3pPr>
              <a:spcBef>
                <a:spcPts val="900"/>
              </a:spcBef>
              <a:defRPr>
                <a:solidFill>
                  <a:schemeClr val="tx1"/>
                </a:solidFill>
              </a:defRPr>
            </a:lvl3pPr>
            <a:lvl4pPr>
              <a:spcBef>
                <a:spcPts val="900"/>
              </a:spcBef>
              <a:defRPr>
                <a:solidFill>
                  <a:schemeClr val="tx1"/>
                </a:solidFill>
              </a:defRPr>
            </a:lvl4pPr>
            <a:lvl5pPr>
              <a:spcBef>
                <a:spcPts val="900"/>
              </a:spcBef>
              <a:defRPr>
                <a:solidFill>
                  <a:schemeClr val="tx1"/>
                </a:solidFill>
              </a:defRPr>
            </a:lvl5pPr>
          </a:lstStyle>
          <a:p>
            <a:pPr lvl="0"/>
            <a:r>
              <a:rPr lang="zh-CN" altLang="en-US" smtClean="0"/>
              <a:t>单击此处编辑母版副标题样式</a:t>
            </a:r>
            <a:endParaRPr lang="en-US" dirty="0"/>
          </a:p>
        </p:txBody>
      </p:sp>
      <p:sp>
        <p:nvSpPr>
          <p:cNvPr id="14" name="Rectangle 6"/>
          <p:cNvSpPr>
            <a:spLocks noGrp="1" noChangeArrowheads="1"/>
          </p:cNvSpPr>
          <p:nvPr>
            <p:ph type="ctrTitle"/>
          </p:nvPr>
        </p:nvSpPr>
        <p:spPr bwMode="white">
          <a:xfrm>
            <a:off x="461963" y="479415"/>
            <a:ext cx="8224837" cy="369332"/>
          </a:xfrm>
          <a:noFill/>
        </p:spPr>
        <p:txBody>
          <a:bodyPr anchor="ctr">
            <a:spAutoFit/>
          </a:bodyPr>
          <a:lstStyle>
            <a:lvl1pPr>
              <a:defRPr sz="2400" cap="all">
                <a:solidFill>
                  <a:schemeClr val="bg1"/>
                </a:solidFill>
              </a:defRPr>
            </a:lvl1pPr>
          </a:lstStyle>
          <a:p>
            <a:r>
              <a:rPr lang="zh-CN" altLang="en-US" smtClean="0"/>
              <a:t>单击此处编辑母版标题样式</a:t>
            </a:r>
            <a:endParaRPr lang="en-US" dirty="0"/>
          </a:p>
        </p:txBody>
      </p:sp>
    </p:spTree>
    <p:extLst>
      <p:ext uri="{BB962C8B-B14F-4D97-AF65-F5344CB8AC3E}">
        <p14:creationId xmlns:p14="http://schemas.microsoft.com/office/powerpoint/2010/main" val="958779262"/>
      </p:ext>
    </p:extLst>
  </p:cSld>
  <p:clrMapOvr>
    <a:masterClrMapping/>
  </p:clrMapOvr>
  <p:transition>
    <p:checke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9" name="Title 8"/>
          <p:cNvSpPr>
            <a:spLocks noGrp="1"/>
          </p:cNvSpPr>
          <p:nvPr>
            <p:ph type="title"/>
          </p:nvPr>
        </p:nvSpPr>
        <p:spPr/>
        <p:txBody>
          <a:bodyPr/>
          <a:lstStyle/>
          <a:p>
            <a:r>
              <a:rPr lang="zh-CN" altLang="en-US" smtClean="0"/>
              <a:t>单击此处编辑母版标题样式</a:t>
            </a:r>
            <a:endParaRPr lang="en-US" dirty="0"/>
          </a:p>
        </p:txBody>
      </p:sp>
    </p:spTree>
    <p:extLst>
      <p:ext uri="{BB962C8B-B14F-4D97-AF65-F5344CB8AC3E}">
        <p14:creationId xmlns:p14="http://schemas.microsoft.com/office/powerpoint/2010/main" val="3362621368"/>
      </p:ext>
    </p:extLst>
  </p:cSld>
  <p:clrMapOvr>
    <a:masterClrMapping/>
  </p:clrMapOvr>
  <p:transition>
    <p:checke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ubhead">
    <p:spTree>
      <p:nvGrpSpPr>
        <p:cNvPr id="1" name=""/>
        <p:cNvGrpSpPr/>
        <p:nvPr/>
      </p:nvGrpSpPr>
      <p:grpSpPr>
        <a:xfrm>
          <a:off x="0" y="0"/>
          <a:ext cx="0" cy="0"/>
          <a:chOff x="0" y="0"/>
          <a:chExt cx="0" cy="0"/>
        </a:xfrm>
      </p:grpSpPr>
      <p:sp>
        <p:nvSpPr>
          <p:cNvPr id="2" name="Title 1"/>
          <p:cNvSpPr>
            <a:spLocks noGrp="1"/>
          </p:cNvSpPr>
          <p:nvPr>
            <p:ph type="title"/>
          </p:nvPr>
        </p:nvSpPr>
        <p:spPr>
          <a:xfrm>
            <a:off x="457200" y="397934"/>
            <a:ext cx="8229600" cy="886968"/>
          </a:xfrm>
        </p:spPr>
        <p:txBody>
          <a:bodyPr/>
          <a:lstStyle>
            <a:lvl1pPr>
              <a:spcAft>
                <a:spcPts val="0"/>
              </a:spcAft>
              <a:defRPr/>
            </a:lvl1pPr>
          </a:lstStyle>
          <a:p>
            <a:r>
              <a:rPr lang="zh-CN" altLang="en-US" smtClean="0"/>
              <a:t>单击此处编辑母版标题样式</a:t>
            </a:r>
            <a:endParaRPr lang="en-US" dirty="0"/>
          </a:p>
        </p:txBody>
      </p:sp>
      <p:sp>
        <p:nvSpPr>
          <p:cNvPr id="4" name="Content Placeholder 3"/>
          <p:cNvSpPr>
            <a:spLocks noGrp="1"/>
          </p:cNvSpPr>
          <p:nvPr>
            <p:ph sz="quarter" idx="10"/>
          </p:nvPr>
        </p:nvSpPr>
        <p:spPr>
          <a:xfrm>
            <a:off x="457200" y="1481334"/>
            <a:ext cx="8229600" cy="46607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extLst>
      <p:ext uri="{BB962C8B-B14F-4D97-AF65-F5344CB8AC3E}">
        <p14:creationId xmlns:p14="http://schemas.microsoft.com/office/powerpoint/2010/main" val="1276828315"/>
      </p:ext>
    </p:extLst>
  </p:cSld>
  <p:clrMapOvr>
    <a:masterClrMapping/>
  </p:clrMapOvr>
  <p:transition>
    <p:checke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a:off x="457200" y="1143000"/>
            <a:ext cx="3886200" cy="4999038"/>
          </a:xfrm>
        </p:spPr>
        <p:txBody>
          <a:bodyPr/>
          <a:lstStyle>
            <a:lvl1pPr>
              <a:defRPr sz="2000"/>
            </a:lvl1pPr>
            <a:lvl2pPr marL="452438" indent="-227013">
              <a:defRPr sz="1800"/>
            </a:lvl2pPr>
            <a:lvl3pPr marL="630238" indent="-169863">
              <a:tabLst/>
              <a:defRPr sz="1600"/>
            </a:lvl3pPr>
            <a:lvl4pPr marL="801688" indent="-119063">
              <a:tabLst/>
              <a:defRPr sz="1600"/>
            </a:lvl4pPr>
            <a:lvl5pPr marL="1082675" indent="-169863">
              <a:defRPr sz="16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800600" y="1143000"/>
            <a:ext cx="3886200" cy="4999038"/>
          </a:xfrm>
        </p:spPr>
        <p:txBody>
          <a:bodyPr/>
          <a:lstStyle>
            <a:lvl1pPr>
              <a:defRPr sz="2000"/>
            </a:lvl1pPr>
            <a:lvl2pPr marL="452438" indent="-227013">
              <a:defRPr sz="1800"/>
            </a:lvl2pPr>
            <a:lvl3pPr marL="630238" indent="-168275">
              <a:tabLst/>
              <a:defRPr sz="1600"/>
            </a:lvl3pPr>
            <a:lvl4pPr marL="795338" indent="-115888">
              <a:defRPr sz="1600"/>
            </a:lvl4pPr>
            <a:lvl5pPr marL="1085850" indent="-173038">
              <a:defRPr sz="16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extLst>
      <p:ext uri="{BB962C8B-B14F-4D97-AF65-F5344CB8AC3E}">
        <p14:creationId xmlns:p14="http://schemas.microsoft.com/office/powerpoint/2010/main" val="1497453457"/>
      </p:ext>
    </p:extLst>
  </p:cSld>
  <p:clrMapOvr>
    <a:masterClrMapping/>
  </p:clrMapOvr>
  <p:transition>
    <p:checke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ubhead 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97933"/>
            <a:ext cx="8229600" cy="886968"/>
          </a:xfrm>
        </p:spPr>
        <p:txBody>
          <a:bodyPr/>
          <a:lstStyle>
            <a:lvl1pPr>
              <a:spcAft>
                <a:spcPts val="600"/>
              </a:spcAft>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457200" y="1479828"/>
            <a:ext cx="3886200" cy="4662210"/>
          </a:xfrm>
        </p:spPr>
        <p:txBody>
          <a:bodyPr/>
          <a:lstStyle>
            <a:lvl1pPr>
              <a:defRPr sz="2000"/>
            </a:lvl1pPr>
            <a:lvl2pPr marL="452438" indent="-227013">
              <a:defRPr sz="1800"/>
            </a:lvl2pPr>
            <a:lvl3pPr marL="630238" indent="-169863">
              <a:tabLst/>
              <a:defRPr sz="1600"/>
            </a:lvl3pPr>
            <a:lvl4pPr marL="801688" indent="-119063">
              <a:tabLst/>
              <a:defRPr sz="1600"/>
            </a:lvl4pPr>
            <a:lvl5pPr marL="1082675" indent="-169863">
              <a:defRPr sz="16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800600" y="1479828"/>
            <a:ext cx="3886200" cy="4662210"/>
          </a:xfrm>
        </p:spPr>
        <p:txBody>
          <a:bodyPr/>
          <a:lstStyle>
            <a:lvl1pPr>
              <a:defRPr sz="2000"/>
            </a:lvl1pPr>
            <a:lvl2pPr marL="452438" indent="-227013">
              <a:defRPr sz="1800"/>
            </a:lvl2pPr>
            <a:lvl3pPr marL="630238" indent="-168275">
              <a:tabLst/>
              <a:defRPr sz="1600"/>
            </a:lvl3pPr>
            <a:lvl4pPr marL="795338" indent="-115888">
              <a:defRPr sz="1600"/>
            </a:lvl4pPr>
            <a:lvl5pPr marL="1085850" indent="-173038">
              <a:defRPr sz="16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extLst>
      <p:ext uri="{BB962C8B-B14F-4D97-AF65-F5344CB8AC3E}">
        <p14:creationId xmlns:p14="http://schemas.microsoft.com/office/powerpoint/2010/main" val="3046741417"/>
      </p:ext>
    </p:extLst>
  </p:cSld>
  <p:clrMapOvr>
    <a:masterClrMapping/>
  </p:clrMapOvr>
  <p:transition>
    <p:checke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ntent Two Picture">
    <p:spTree>
      <p:nvGrpSpPr>
        <p:cNvPr id="1" name=""/>
        <p:cNvGrpSpPr/>
        <p:nvPr/>
      </p:nvGrpSpPr>
      <p:grpSpPr>
        <a:xfrm>
          <a:off x="0" y="0"/>
          <a:ext cx="0" cy="0"/>
          <a:chOff x="0" y="0"/>
          <a:chExt cx="0" cy="0"/>
        </a:xfrm>
      </p:grpSpPr>
      <p:sp>
        <p:nvSpPr>
          <p:cNvPr id="2" name="Title 1"/>
          <p:cNvSpPr>
            <a:spLocks noGrp="1"/>
          </p:cNvSpPr>
          <p:nvPr>
            <p:ph type="title"/>
          </p:nvPr>
        </p:nvSpPr>
        <p:spPr>
          <a:xfrm>
            <a:off x="457200" y="397933"/>
            <a:ext cx="3886200" cy="886968"/>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457200" y="1479828"/>
            <a:ext cx="3886200" cy="2362200"/>
          </a:xfrm>
        </p:spPr>
        <p:txBody>
          <a:bodyPr/>
          <a:lstStyle>
            <a:lvl1pPr>
              <a:defRPr sz="2000"/>
            </a:lvl1pPr>
            <a:lvl2pPr marL="452438" indent="-227013">
              <a:defRPr sz="1800"/>
            </a:lvl2pPr>
            <a:lvl3pPr marL="630238" indent="-169863">
              <a:tabLst/>
              <a:defRPr sz="1600"/>
            </a:lvl3pPr>
            <a:lvl4pPr marL="801688" indent="-119063">
              <a:tabLst/>
              <a:defRPr sz="1600"/>
            </a:lvl4pPr>
            <a:lvl5pPr marL="1082675" indent="-169863">
              <a:defRPr sz="16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6" name="Content Placeholder 2"/>
          <p:cNvSpPr>
            <a:spLocks noGrp="1"/>
          </p:cNvSpPr>
          <p:nvPr>
            <p:ph sz="half" idx="19"/>
          </p:nvPr>
        </p:nvSpPr>
        <p:spPr>
          <a:xfrm>
            <a:off x="457200" y="4029390"/>
            <a:ext cx="3886200" cy="2142810"/>
          </a:xfrm>
        </p:spPr>
        <p:txBody>
          <a:bodyPr/>
          <a:lstStyle>
            <a:lvl1pPr>
              <a:defRPr sz="2000"/>
            </a:lvl1pPr>
            <a:lvl2pPr marL="452438" indent="-227013">
              <a:defRPr sz="1800"/>
            </a:lvl2pPr>
            <a:lvl3pPr marL="630238" indent="-169863">
              <a:tabLst/>
              <a:defRPr sz="1600"/>
            </a:lvl3pPr>
            <a:lvl4pPr marL="801688" indent="-119063">
              <a:tabLst/>
              <a:defRPr sz="1600"/>
            </a:lvl4pPr>
            <a:lvl5pPr marL="1082675" indent="-169863">
              <a:defRPr sz="1600"/>
            </a:lvl5pPr>
            <a:lvl6pPr>
              <a:defRPr sz="1800"/>
            </a:lvl6pPr>
            <a:lvl7pPr>
              <a:defRPr sz="1800"/>
            </a:lvl7pPr>
            <a:lvl8pPr>
              <a:defRPr sz="1800"/>
            </a:lvl8pPr>
            <a:lvl9pPr>
              <a:defRPr sz="1800"/>
            </a:lvl9pPr>
          </a:lstStyle>
          <a:p>
            <a:pPr lvl="0"/>
            <a:r>
              <a:rPr lang="zh-CN" altLang="en-US" smtClean="0"/>
              <a:t>单击此处编辑母版文本样式</a:t>
            </a:r>
          </a:p>
        </p:txBody>
      </p:sp>
      <p:sp>
        <p:nvSpPr>
          <p:cNvPr id="7" name="Content Placeholder 2"/>
          <p:cNvSpPr>
            <a:spLocks noGrp="1"/>
          </p:cNvSpPr>
          <p:nvPr>
            <p:ph sz="half" idx="20"/>
          </p:nvPr>
        </p:nvSpPr>
        <p:spPr>
          <a:xfrm>
            <a:off x="4569185" y="389712"/>
            <a:ext cx="4117616" cy="5782488"/>
          </a:xfrm>
        </p:spPr>
        <p:txBody>
          <a:bodyPr/>
          <a:lstStyle>
            <a:lvl1pPr>
              <a:defRPr sz="2000"/>
            </a:lvl1pPr>
            <a:lvl2pPr marL="452438" indent="-227013">
              <a:defRPr sz="1800"/>
            </a:lvl2pPr>
            <a:lvl3pPr marL="630238" indent="-169863">
              <a:tabLst/>
              <a:defRPr sz="1600"/>
            </a:lvl3pPr>
            <a:lvl4pPr marL="801688" indent="-119063">
              <a:tabLst/>
              <a:defRPr sz="1600"/>
            </a:lvl4pPr>
            <a:lvl5pPr marL="1082675" indent="-169863">
              <a:defRPr sz="1600"/>
            </a:lvl5pPr>
            <a:lvl6pPr>
              <a:defRPr sz="1800"/>
            </a:lvl6pPr>
            <a:lvl7pPr>
              <a:defRPr sz="1800"/>
            </a:lvl7pPr>
            <a:lvl8pPr>
              <a:defRPr sz="1800"/>
            </a:lvl8pPr>
            <a:lvl9pPr>
              <a:defRPr sz="1800"/>
            </a:lvl9pPr>
          </a:lstStyle>
          <a:p>
            <a:pPr lvl="0"/>
            <a:r>
              <a:rPr lang="zh-CN" altLang="en-US" smtClean="0"/>
              <a:t>单击此处编辑母版文本样式</a:t>
            </a:r>
          </a:p>
        </p:txBody>
      </p:sp>
    </p:spTree>
    <p:extLst>
      <p:ext uri="{BB962C8B-B14F-4D97-AF65-F5344CB8AC3E}">
        <p14:creationId xmlns:p14="http://schemas.microsoft.com/office/powerpoint/2010/main" val="1470388321"/>
      </p:ext>
    </p:extLst>
  </p:cSld>
  <p:clrMapOvr>
    <a:masterClrMapping/>
  </p:clrMapOvr>
  <p:transition>
    <p:checke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Content Two Picture">
    <p:spTree>
      <p:nvGrpSpPr>
        <p:cNvPr id="1" name=""/>
        <p:cNvGrpSpPr/>
        <p:nvPr/>
      </p:nvGrpSpPr>
      <p:grpSpPr>
        <a:xfrm>
          <a:off x="0" y="0"/>
          <a:ext cx="0" cy="0"/>
          <a:chOff x="0" y="0"/>
          <a:chExt cx="0" cy="0"/>
        </a:xfrm>
      </p:grpSpPr>
      <p:sp>
        <p:nvSpPr>
          <p:cNvPr id="7" name="Content Placeholder 6"/>
          <p:cNvSpPr>
            <a:spLocks noGrp="1"/>
          </p:cNvSpPr>
          <p:nvPr>
            <p:ph sz="quarter" idx="23"/>
          </p:nvPr>
        </p:nvSpPr>
        <p:spPr>
          <a:xfrm>
            <a:off x="4572000" y="381000"/>
            <a:ext cx="4114800" cy="2133600"/>
          </a:xfrm>
        </p:spPr>
        <p:txBody>
          <a:bodyPr/>
          <a:lstStyle/>
          <a:p>
            <a:pPr lvl="0"/>
            <a:r>
              <a:rPr lang="zh-CN" altLang="en-US" smtClean="0"/>
              <a:t>单击此处编辑母版文本样式</a:t>
            </a:r>
          </a:p>
        </p:txBody>
      </p:sp>
      <p:sp>
        <p:nvSpPr>
          <p:cNvPr id="9" name="Content Placeholder 8"/>
          <p:cNvSpPr>
            <a:spLocks noGrp="1"/>
          </p:cNvSpPr>
          <p:nvPr>
            <p:ph sz="quarter" idx="24"/>
          </p:nvPr>
        </p:nvSpPr>
        <p:spPr>
          <a:xfrm>
            <a:off x="4572000" y="2743200"/>
            <a:ext cx="4114800" cy="3429000"/>
          </a:xfrm>
        </p:spPr>
        <p:txBody>
          <a:bodyPr/>
          <a:lstStyle/>
          <a:p>
            <a:pPr lvl="0"/>
            <a:r>
              <a:rPr lang="zh-CN" altLang="en-US" smtClean="0"/>
              <a:t>单击此处编辑母版文本样式</a:t>
            </a:r>
          </a:p>
        </p:txBody>
      </p:sp>
      <p:sp>
        <p:nvSpPr>
          <p:cNvPr id="2" name="Title 1"/>
          <p:cNvSpPr>
            <a:spLocks noGrp="1"/>
          </p:cNvSpPr>
          <p:nvPr>
            <p:ph type="title"/>
          </p:nvPr>
        </p:nvSpPr>
        <p:spPr>
          <a:xfrm>
            <a:off x="457200" y="397933"/>
            <a:ext cx="3886200" cy="886968"/>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457200" y="1479828"/>
            <a:ext cx="3886200" cy="4692372"/>
          </a:xfrm>
        </p:spPr>
        <p:txBody>
          <a:bodyPr/>
          <a:lstStyle>
            <a:lvl1pPr>
              <a:defRPr sz="2000"/>
            </a:lvl1pPr>
            <a:lvl2pPr marL="452438" indent="-227013">
              <a:defRPr sz="1800"/>
            </a:lvl2pPr>
            <a:lvl3pPr marL="630238" indent="-169863">
              <a:tabLst/>
              <a:defRPr sz="1600"/>
            </a:lvl3pPr>
            <a:lvl4pPr marL="801688" indent="-119063">
              <a:tabLst/>
              <a:defRPr sz="1600"/>
            </a:lvl4pPr>
            <a:lvl5pPr marL="1082675" indent="-169863">
              <a:defRPr sz="16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extLst>
      <p:ext uri="{BB962C8B-B14F-4D97-AF65-F5344CB8AC3E}">
        <p14:creationId xmlns:p14="http://schemas.microsoft.com/office/powerpoint/2010/main" val="3345240273"/>
      </p:ext>
    </p:extLst>
  </p:cSld>
  <p:clrMapOvr>
    <a:masterClrMapping/>
  </p:clrMapOvr>
  <p:transition>
    <p:checke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Content Two Picture">
    <p:spTree>
      <p:nvGrpSpPr>
        <p:cNvPr id="1" name=""/>
        <p:cNvGrpSpPr/>
        <p:nvPr/>
      </p:nvGrpSpPr>
      <p:grpSpPr>
        <a:xfrm>
          <a:off x="0" y="0"/>
          <a:ext cx="0" cy="0"/>
          <a:chOff x="0" y="0"/>
          <a:chExt cx="0" cy="0"/>
        </a:xfrm>
      </p:grpSpPr>
      <p:sp>
        <p:nvSpPr>
          <p:cNvPr id="7" name="Content Placeholder 6"/>
          <p:cNvSpPr>
            <a:spLocks noGrp="1"/>
          </p:cNvSpPr>
          <p:nvPr>
            <p:ph sz="quarter" idx="18"/>
          </p:nvPr>
        </p:nvSpPr>
        <p:spPr>
          <a:xfrm>
            <a:off x="457200" y="3657600"/>
            <a:ext cx="3962400" cy="2514600"/>
          </a:xfrm>
        </p:spPr>
        <p:txBody>
          <a:bodyPr/>
          <a:lstStyle/>
          <a:p>
            <a:pPr lvl="0"/>
            <a:r>
              <a:rPr lang="zh-CN" altLang="en-US" smtClean="0"/>
              <a:t>单击此处编辑母版文本样式</a:t>
            </a:r>
          </a:p>
        </p:txBody>
      </p:sp>
      <p:sp>
        <p:nvSpPr>
          <p:cNvPr id="12" name="Content Placeholder 11"/>
          <p:cNvSpPr>
            <a:spLocks noGrp="1"/>
          </p:cNvSpPr>
          <p:nvPr>
            <p:ph sz="quarter" idx="19"/>
          </p:nvPr>
        </p:nvSpPr>
        <p:spPr>
          <a:xfrm>
            <a:off x="4724400" y="3657600"/>
            <a:ext cx="3962400" cy="2514600"/>
          </a:xfrm>
        </p:spPr>
        <p:txBody>
          <a:bodyPr/>
          <a:lstStyle/>
          <a:p>
            <a:pPr lvl="0"/>
            <a:r>
              <a:rPr lang="zh-CN" altLang="en-US" smtClean="0"/>
              <a:t>单击此处编辑母版文本样式</a:t>
            </a:r>
          </a:p>
        </p:txBody>
      </p:sp>
      <p:sp>
        <p:nvSpPr>
          <p:cNvPr id="3" name="Content Placeholder 2"/>
          <p:cNvSpPr>
            <a:spLocks noGrp="1"/>
          </p:cNvSpPr>
          <p:nvPr>
            <p:ph idx="1"/>
          </p:nvPr>
        </p:nvSpPr>
        <p:spPr>
          <a:xfrm>
            <a:off x="457200" y="1143000"/>
            <a:ext cx="8229600" cy="2374900"/>
          </a:xfrm>
        </p:spPr>
        <p:txBody>
          <a:bodyPr/>
          <a:lstStyle>
            <a:lvl1pPr>
              <a:defRPr sz="2000"/>
            </a:lvl1pPr>
            <a:lvl2pPr>
              <a:defRPr sz="1800"/>
            </a:lvl2pPr>
            <a:lvl3pPr>
              <a:defRPr sz="1600"/>
            </a:lvl3pPr>
            <a:lvl4pPr>
              <a:defRPr sz="1600"/>
            </a:lvl4pPr>
            <a:lvl5pPr>
              <a:defRPr sz="16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9" name="Title 8"/>
          <p:cNvSpPr>
            <a:spLocks noGrp="1"/>
          </p:cNvSpPr>
          <p:nvPr>
            <p:ph type="title"/>
          </p:nvPr>
        </p:nvSpPr>
        <p:spPr/>
        <p:txBody>
          <a:bodyPr/>
          <a:lstStyle/>
          <a:p>
            <a:r>
              <a:rPr lang="zh-CN" altLang="en-US" smtClean="0"/>
              <a:t>单击此处编辑母版标题样式</a:t>
            </a:r>
            <a:endParaRPr lang="en-US" dirty="0"/>
          </a:p>
        </p:txBody>
      </p:sp>
    </p:spTree>
    <p:extLst>
      <p:ext uri="{BB962C8B-B14F-4D97-AF65-F5344CB8AC3E}">
        <p14:creationId xmlns:p14="http://schemas.microsoft.com/office/powerpoint/2010/main" val="1939723845"/>
      </p:ext>
    </p:extLst>
  </p:cSld>
  <p:clrMapOvr>
    <a:masterClrMapping/>
  </p:clrMapOvr>
  <p:transition>
    <p:checke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ontent Three Picture">
    <p:spTree>
      <p:nvGrpSpPr>
        <p:cNvPr id="1" name=""/>
        <p:cNvGrpSpPr/>
        <p:nvPr/>
      </p:nvGrpSpPr>
      <p:grpSpPr>
        <a:xfrm>
          <a:off x="0" y="0"/>
          <a:ext cx="0" cy="0"/>
          <a:chOff x="0" y="0"/>
          <a:chExt cx="0" cy="0"/>
        </a:xfrm>
      </p:grpSpPr>
      <p:sp>
        <p:nvSpPr>
          <p:cNvPr id="7" name="Content Placeholder 6"/>
          <p:cNvSpPr>
            <a:spLocks noGrp="1"/>
          </p:cNvSpPr>
          <p:nvPr>
            <p:ph sz="quarter" idx="21"/>
          </p:nvPr>
        </p:nvSpPr>
        <p:spPr>
          <a:xfrm>
            <a:off x="457200" y="1143000"/>
            <a:ext cx="2667000" cy="2971800"/>
          </a:xfrm>
        </p:spPr>
        <p:txBody>
          <a:bodyPr/>
          <a:lstStyle/>
          <a:p>
            <a:pPr lvl="0"/>
            <a:r>
              <a:rPr lang="zh-CN" altLang="en-US" smtClean="0"/>
              <a:t>单击此处编辑母版文本样式</a:t>
            </a:r>
          </a:p>
        </p:txBody>
      </p:sp>
      <p:sp>
        <p:nvSpPr>
          <p:cNvPr id="8" name="Content Placeholder 11"/>
          <p:cNvSpPr>
            <a:spLocks noGrp="1"/>
          </p:cNvSpPr>
          <p:nvPr>
            <p:ph sz="quarter" idx="22"/>
          </p:nvPr>
        </p:nvSpPr>
        <p:spPr>
          <a:xfrm>
            <a:off x="3235914" y="1143000"/>
            <a:ext cx="2667000" cy="2971800"/>
          </a:xfrm>
        </p:spPr>
        <p:txBody>
          <a:bodyPr/>
          <a:lstStyle/>
          <a:p>
            <a:pPr lvl="0"/>
            <a:r>
              <a:rPr lang="zh-CN" altLang="en-US" smtClean="0"/>
              <a:t>单击此处编辑母版文本样式</a:t>
            </a:r>
          </a:p>
        </p:txBody>
      </p:sp>
      <p:sp>
        <p:nvSpPr>
          <p:cNvPr id="11" name="Content Placeholder 11"/>
          <p:cNvSpPr>
            <a:spLocks noGrp="1"/>
          </p:cNvSpPr>
          <p:nvPr>
            <p:ph sz="quarter" idx="23"/>
          </p:nvPr>
        </p:nvSpPr>
        <p:spPr>
          <a:xfrm>
            <a:off x="6014628" y="1143000"/>
            <a:ext cx="2667000" cy="2971800"/>
          </a:xfrm>
        </p:spPr>
        <p:txBody>
          <a:bodyPr/>
          <a:lstStyle/>
          <a:p>
            <a:pPr lvl="0"/>
            <a:r>
              <a:rPr lang="zh-CN" altLang="en-US" smtClean="0"/>
              <a:t>单击此处编辑母版文本样式</a:t>
            </a:r>
          </a:p>
        </p:txBody>
      </p:sp>
      <p:sp>
        <p:nvSpPr>
          <p:cNvPr id="3" name="Content Placeholder 2"/>
          <p:cNvSpPr>
            <a:spLocks noGrp="1"/>
          </p:cNvSpPr>
          <p:nvPr>
            <p:ph idx="1"/>
          </p:nvPr>
        </p:nvSpPr>
        <p:spPr>
          <a:xfrm>
            <a:off x="457200" y="4261450"/>
            <a:ext cx="8229600" cy="1880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9" name="Title 8"/>
          <p:cNvSpPr>
            <a:spLocks noGrp="1"/>
          </p:cNvSpPr>
          <p:nvPr>
            <p:ph type="title"/>
          </p:nvPr>
        </p:nvSpPr>
        <p:spPr/>
        <p:txBody>
          <a:bodyPr/>
          <a:lstStyle/>
          <a:p>
            <a:r>
              <a:rPr lang="zh-CN" altLang="en-US" smtClean="0"/>
              <a:t>单击此处编辑母版标题样式</a:t>
            </a:r>
            <a:endParaRPr lang="en-US" dirty="0"/>
          </a:p>
        </p:txBody>
      </p:sp>
    </p:spTree>
    <p:extLst>
      <p:ext uri="{BB962C8B-B14F-4D97-AF65-F5344CB8AC3E}">
        <p14:creationId xmlns:p14="http://schemas.microsoft.com/office/powerpoint/2010/main" val="1024839381"/>
      </p:ext>
    </p:extLst>
  </p:cSld>
  <p:clrMapOvr>
    <a:masterClrMapping/>
  </p:clrMapOvr>
  <p:transition>
    <p:checke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icture Caption">
    <p:spTree>
      <p:nvGrpSpPr>
        <p:cNvPr id="1" name=""/>
        <p:cNvGrpSpPr/>
        <p:nvPr/>
      </p:nvGrpSpPr>
      <p:grpSpPr>
        <a:xfrm>
          <a:off x="0" y="0"/>
          <a:ext cx="0" cy="0"/>
          <a:chOff x="0" y="0"/>
          <a:chExt cx="0" cy="0"/>
        </a:xfrm>
      </p:grpSpPr>
      <p:sp>
        <p:nvSpPr>
          <p:cNvPr id="6" name="Content Placeholder 5"/>
          <p:cNvSpPr>
            <a:spLocks noGrp="1"/>
          </p:cNvSpPr>
          <p:nvPr>
            <p:ph sz="quarter" idx="19"/>
          </p:nvPr>
        </p:nvSpPr>
        <p:spPr>
          <a:xfrm>
            <a:off x="457200" y="1143000"/>
            <a:ext cx="5638800" cy="5029200"/>
          </a:xfrm>
        </p:spPr>
        <p:txBody>
          <a:bodyPr/>
          <a:lstStyle/>
          <a:p>
            <a:pPr lvl="0"/>
            <a:r>
              <a:rPr lang="zh-CN" altLang="en-US" smtClean="0"/>
              <a:t>单击此处编辑母版文本样式</a:t>
            </a:r>
          </a:p>
        </p:txBody>
      </p:sp>
      <p:sp>
        <p:nvSpPr>
          <p:cNvPr id="9" name="Title 8"/>
          <p:cNvSpPr>
            <a:spLocks noGrp="1"/>
          </p:cNvSpPr>
          <p:nvPr>
            <p:ph type="title"/>
          </p:nvPr>
        </p:nvSpPr>
        <p:spPr/>
        <p:txBody>
          <a:bodyPr/>
          <a:lstStyle/>
          <a:p>
            <a:r>
              <a:rPr lang="zh-CN" altLang="en-US" smtClean="0"/>
              <a:t>单击此处编辑母版标题样式</a:t>
            </a:r>
            <a:endParaRPr lang="en-US" dirty="0"/>
          </a:p>
        </p:txBody>
      </p:sp>
      <p:sp>
        <p:nvSpPr>
          <p:cNvPr id="8" name="Content Placeholder 2"/>
          <p:cNvSpPr>
            <a:spLocks noGrp="1"/>
          </p:cNvSpPr>
          <p:nvPr>
            <p:ph idx="17"/>
          </p:nvPr>
        </p:nvSpPr>
        <p:spPr>
          <a:xfrm>
            <a:off x="6295292" y="1143000"/>
            <a:ext cx="2391507" cy="5029200"/>
          </a:xfrm>
        </p:spPr>
        <p:txBody>
          <a:bodyPr/>
          <a:lstStyle>
            <a:lvl1pPr marL="0">
              <a:spcAft>
                <a:spcPts val="1800"/>
              </a:spcAft>
              <a:buFontTx/>
              <a:buNone/>
              <a:defRPr>
                <a:solidFill>
                  <a:schemeClr val="tx1"/>
                </a:solidFill>
                <a:latin typeface="Verdana"/>
                <a:cs typeface="Verdana"/>
              </a:defRPr>
            </a:lvl1pPr>
            <a:lvl2pPr marL="283464">
              <a:buFontTx/>
              <a:buNone/>
              <a:defRPr sz="1600">
                <a:solidFill>
                  <a:schemeClr val="tx1"/>
                </a:solidFill>
                <a:latin typeface="Verdana"/>
                <a:cs typeface="Verdana"/>
              </a:defRPr>
            </a:lvl2pPr>
            <a:lvl3pPr>
              <a:buFontTx/>
              <a:buNone/>
              <a:defRPr sz="1400">
                <a:solidFill>
                  <a:schemeClr val="tx1"/>
                </a:solidFill>
                <a:latin typeface="Verdana"/>
                <a:cs typeface="Verdana"/>
              </a:defRPr>
            </a:lvl3pPr>
            <a:lvl4pPr>
              <a:buFontTx/>
              <a:buNone/>
              <a:defRPr sz="1400">
                <a:solidFill>
                  <a:schemeClr val="tx1"/>
                </a:solidFill>
                <a:latin typeface="Verdana"/>
                <a:cs typeface="Verdana"/>
              </a:defRPr>
            </a:lvl4pPr>
            <a:lvl5pPr>
              <a:buFontTx/>
              <a:buNone/>
              <a:defRPr sz="1400">
                <a:solidFill>
                  <a:schemeClr val="tx1"/>
                </a:solidFill>
                <a:latin typeface="Verdana"/>
                <a:cs typeface="Verdana"/>
              </a:defRPr>
            </a:lvl5pPr>
          </a:lstStyle>
          <a:p>
            <a:pPr lvl="0"/>
            <a:r>
              <a:rPr lang="zh-CN" altLang="en-US" smtClean="0"/>
              <a:t>单击此处编辑母版文本样式</a:t>
            </a:r>
          </a:p>
        </p:txBody>
      </p:sp>
    </p:spTree>
    <p:extLst>
      <p:ext uri="{BB962C8B-B14F-4D97-AF65-F5344CB8AC3E}">
        <p14:creationId xmlns:p14="http://schemas.microsoft.com/office/powerpoint/2010/main" val="2830078345"/>
      </p:ext>
    </p:extLst>
  </p:cSld>
  <p:clrMapOvr>
    <a:masterClrMapping/>
  </p:clrMapOvr>
  <p:transition>
    <p:check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DC840628-813A-4B3E-98F7-E5E0CC6ED73F}" type="datetimeFigureOut">
              <a:rPr lang="zh-CN" altLang="en-US"/>
              <a:pPr>
                <a:defRPr/>
              </a:pPr>
              <a:t>2016/12/14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A22BAD00-D960-476E-A37C-407E5685B541}" type="slidenum">
              <a:rPr lang="zh-CN" altLang="en-US"/>
              <a:pPr>
                <a:defRPr/>
              </a:pPr>
              <a:t>‹#›</a:t>
            </a:fld>
            <a:endParaRPr lang="zh-CN" altLang="en-US"/>
          </a:p>
        </p:txBody>
      </p:sp>
    </p:spTree>
    <p:extLst>
      <p:ext uri="{BB962C8B-B14F-4D97-AF65-F5344CB8AC3E}">
        <p14:creationId xmlns:p14="http://schemas.microsoft.com/office/powerpoint/2010/main" val="2083427667"/>
      </p:ext>
    </p:extLst>
  </p:cSld>
  <p:clrMapOvr>
    <a:masterClrMapping/>
  </p:clrMapOvr>
  <p:transition>
    <p:checke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Content Picture">
    <p:spTree>
      <p:nvGrpSpPr>
        <p:cNvPr id="1" name=""/>
        <p:cNvGrpSpPr/>
        <p:nvPr/>
      </p:nvGrpSpPr>
      <p:grpSpPr>
        <a:xfrm>
          <a:off x="0" y="0"/>
          <a:ext cx="0" cy="0"/>
          <a:chOff x="0" y="0"/>
          <a:chExt cx="0" cy="0"/>
        </a:xfrm>
      </p:grpSpPr>
      <p:sp>
        <p:nvSpPr>
          <p:cNvPr id="6" name="Content Placeholder 5"/>
          <p:cNvSpPr>
            <a:spLocks noGrp="1"/>
          </p:cNvSpPr>
          <p:nvPr>
            <p:ph sz="quarter" idx="14"/>
          </p:nvPr>
        </p:nvSpPr>
        <p:spPr>
          <a:xfrm>
            <a:off x="457200" y="2819400"/>
            <a:ext cx="8229600" cy="3352800"/>
          </a:xfrm>
        </p:spPr>
        <p:txBody>
          <a:bodyPr/>
          <a:lstStyle/>
          <a:p>
            <a:pPr lvl="0"/>
            <a:r>
              <a:rPr lang="zh-CN" altLang="en-US" smtClean="0"/>
              <a:t>单击此处编辑母版文本样式</a:t>
            </a:r>
          </a:p>
        </p:txBody>
      </p:sp>
      <p:sp>
        <p:nvSpPr>
          <p:cNvPr id="3" name="Content Placeholder 2"/>
          <p:cNvSpPr>
            <a:spLocks noGrp="1"/>
          </p:cNvSpPr>
          <p:nvPr>
            <p:ph idx="1"/>
          </p:nvPr>
        </p:nvSpPr>
        <p:spPr>
          <a:xfrm>
            <a:off x="457200" y="1143000"/>
            <a:ext cx="8229600" cy="1549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9" name="Title 8"/>
          <p:cNvSpPr>
            <a:spLocks noGrp="1"/>
          </p:cNvSpPr>
          <p:nvPr>
            <p:ph type="title"/>
          </p:nvPr>
        </p:nvSpPr>
        <p:spPr/>
        <p:txBody>
          <a:bodyPr/>
          <a:lstStyle/>
          <a:p>
            <a:r>
              <a:rPr lang="zh-CN" altLang="en-US" smtClean="0"/>
              <a:t>单击此处编辑母版标题样式</a:t>
            </a:r>
            <a:endParaRPr lang="en-US" dirty="0"/>
          </a:p>
        </p:txBody>
      </p:sp>
    </p:spTree>
    <p:extLst>
      <p:ext uri="{BB962C8B-B14F-4D97-AF65-F5344CB8AC3E}">
        <p14:creationId xmlns:p14="http://schemas.microsoft.com/office/powerpoint/2010/main" val="2969193352"/>
      </p:ext>
    </p:extLst>
  </p:cSld>
  <p:clrMapOvr>
    <a:masterClrMapping/>
  </p:clrMapOvr>
  <p:transition>
    <p:checke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Tree>
    <p:extLst>
      <p:ext uri="{BB962C8B-B14F-4D97-AF65-F5344CB8AC3E}">
        <p14:creationId xmlns:p14="http://schemas.microsoft.com/office/powerpoint/2010/main" val="271843982"/>
      </p:ext>
    </p:extLst>
  </p:cSld>
  <p:clrMapOvr>
    <a:masterClrMapping/>
  </p:clrMapOvr>
  <p:transition>
    <p:checke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9877597"/>
      </p:ext>
    </p:extLst>
  </p:cSld>
  <p:clrMapOvr>
    <a:masterClrMapping/>
  </p:clrMapOvr>
  <p:transition>
    <p:checke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3" name="Rectangle 21"/>
          <p:cNvSpPr>
            <a:spLocks noChangeArrowheads="1"/>
          </p:cNvSpPr>
          <p:nvPr userDrawn="1"/>
        </p:nvSpPr>
        <p:spPr bwMode="white">
          <a:xfrm>
            <a:off x="7010400" y="6248400"/>
            <a:ext cx="1760538" cy="515938"/>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algn="l" eaLnBrk="0" hangingPunct="0">
              <a:buClrTx/>
              <a:buFontTx/>
              <a:buNone/>
            </a:pPr>
            <a:endParaRPr kumimoji="0" lang="en-US" altLang="zh-CN" sz="2200">
              <a:solidFill>
                <a:srgbClr val="3C3C3B"/>
              </a:solidFill>
              <a:latin typeface="Verdana" pitchFamily="34" charset="0"/>
            </a:endParaRPr>
          </a:p>
        </p:txBody>
      </p:sp>
      <p:pic>
        <p:nvPicPr>
          <p:cNvPr id="4" name="Picture 4" descr="teradata_logoeps.eps"/>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black">
          <a:xfrm>
            <a:off x="2862263" y="3111500"/>
            <a:ext cx="36576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zh-CN" altLang="en-US" smtClean="0"/>
              <a:t>单击此处编辑母版标题样式</a:t>
            </a:r>
            <a:endParaRPr lang="en-US"/>
          </a:p>
        </p:txBody>
      </p:sp>
    </p:spTree>
    <p:extLst>
      <p:ext uri="{BB962C8B-B14F-4D97-AF65-F5344CB8AC3E}">
        <p14:creationId xmlns:p14="http://schemas.microsoft.com/office/powerpoint/2010/main" val="895907145"/>
      </p:ext>
    </p:extLst>
  </p:cSld>
  <p:clrMapOvr>
    <a:masterClrMapping/>
  </p:clrMapOvr>
  <p:transition>
    <p:checke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81000" y="0"/>
            <a:ext cx="85344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381000" y="1371600"/>
            <a:ext cx="8534400" cy="4800600"/>
          </a:xfrm>
        </p:spPr>
        <p:txBody>
          <a:bodyPr/>
          <a:lstStyle/>
          <a:p>
            <a:pPr lvl="0"/>
            <a:endParaRPr lang="zh-CN" altLang="en-US" noProof="0" smtClean="0"/>
          </a:p>
        </p:txBody>
      </p:sp>
    </p:spTree>
    <p:extLst>
      <p:ext uri="{BB962C8B-B14F-4D97-AF65-F5344CB8AC3E}">
        <p14:creationId xmlns:p14="http://schemas.microsoft.com/office/powerpoint/2010/main" val="218413142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81000" y="0"/>
            <a:ext cx="8534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81000" y="1371600"/>
            <a:ext cx="4191000" cy="4800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24400" y="1371600"/>
            <a:ext cx="4191000" cy="4800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98888396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userDrawn="1">
  <p:cSld name="1_Alternate Title Slide">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bwMode="gray">
          <a:xfrm>
            <a:off x="0" y="2625705"/>
            <a:ext cx="9144000" cy="1606594"/>
          </a:xfrm>
          <a:solidFill>
            <a:schemeClr val="accent1">
              <a:alpha val="90000"/>
            </a:schemeClr>
          </a:solidFill>
        </p:spPr>
        <p:txBody>
          <a:bodyPr lIns="457200" tIns="137160" rIns="457200" bIns="137160" anchor="ctr" anchorCtr="1">
            <a:spAutoFit/>
          </a:bodyPr>
          <a:lstStyle>
            <a:lvl1pPr marL="0" indent="0" algn="ctr">
              <a:lnSpc>
                <a:spcPct val="85000"/>
              </a:lnSpc>
              <a:spcBef>
                <a:spcPts val="200"/>
              </a:spcBef>
              <a:spcAft>
                <a:spcPts val="200"/>
              </a:spcAft>
              <a:buFont typeface="Arial" panose="020B0604020202020204" pitchFamily="34" charset="0"/>
              <a:buChar char="​"/>
              <a:tabLst>
                <a:tab pos="457200" algn="l"/>
              </a:tabLst>
              <a:defRPr sz="2400" b="1">
                <a:solidFill>
                  <a:schemeClr val="bg1"/>
                </a:solidFill>
              </a:defRPr>
            </a:lvl1pPr>
            <a:lvl2pPr marL="0" indent="0" algn="ctr">
              <a:lnSpc>
                <a:spcPct val="85000"/>
              </a:lnSpc>
              <a:spcBef>
                <a:spcPts val="0"/>
              </a:spcBef>
              <a:spcAft>
                <a:spcPts val="200"/>
              </a:spcAft>
              <a:buFont typeface="Arial" panose="020B0604020202020204" pitchFamily="34" charset="0"/>
              <a:buChar char="​"/>
              <a:defRPr sz="1800" b="1">
                <a:solidFill>
                  <a:schemeClr val="bg1"/>
                </a:solidFill>
              </a:defRPr>
            </a:lvl2pPr>
            <a:lvl3pPr marL="0" indent="0" algn="ctr">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ctr">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ctr">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7" name="Rectangle 16"/>
          <p:cNvSpPr/>
          <p:nvPr userDrawn="1"/>
        </p:nvSpPr>
        <p:spPr bwMode="gray">
          <a:xfrm>
            <a:off x="457200" y="0"/>
            <a:ext cx="2438400"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4"/>
          <p:cNvGrpSpPr>
            <a:grpSpLocks noChangeAspect="1"/>
          </p:cNvGrpSpPr>
          <p:nvPr userDrawn="1"/>
        </p:nvGrpSpPr>
        <p:grpSpPr bwMode="auto">
          <a:xfrm>
            <a:off x="994117" y="305466"/>
            <a:ext cx="1362335" cy="305001"/>
            <a:chOff x="5137" y="4139"/>
            <a:chExt cx="335" cy="75"/>
          </a:xfrm>
          <a:solidFill>
            <a:schemeClr val="bg1"/>
          </a:solidFill>
        </p:grpSpPr>
        <p:sp>
          <p:nvSpPr>
            <p:cNvPr id="8" name="Freeform 5"/>
            <p:cNvSpPr>
              <a:spLocks noEditPoints="1"/>
            </p:cNvSpPr>
            <p:nvPr userDrawn="1"/>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noEditPoints="1"/>
            </p:cNvSpPr>
            <p:nvPr userDrawn="1"/>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009075776"/>
      </p:ext>
    </p:extLst>
  </p:cSld>
  <p:clrMapOvr>
    <a:masterClrMapping/>
  </p:clrMapOvr>
  <p:transition spd="med">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1_Agenda/Table Contents">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800600" y="1216152"/>
            <a:ext cx="3886200" cy="5009648"/>
          </a:xfrm>
        </p:spPr>
        <p:txBody>
          <a:bodyPr>
            <a:noAutofit/>
          </a:bodyPr>
          <a:lstStyle>
            <a:lvl1pPr>
              <a:defRPr sz="1800">
                <a:solidFill>
                  <a:schemeClr val="tx1"/>
                </a:solidFill>
              </a:defRPr>
            </a:lvl1pPr>
            <a:lvl2pPr marL="515938" indent="-230188">
              <a:defRPr sz="1600">
                <a:solidFill>
                  <a:schemeClr val="tx1"/>
                </a:solidFill>
              </a:defRPr>
            </a:lvl2pPr>
            <a:lvl3pPr marL="742950" indent="-227013">
              <a:defRPr sz="1400">
                <a:solidFill>
                  <a:schemeClr val="tx1"/>
                </a:solidFill>
              </a:defRPr>
            </a:lvl3pPr>
            <a:lvl4pPr>
              <a:defRPr sz="1800">
                <a:solidFill>
                  <a:schemeClr val="tx1"/>
                </a:solidFill>
              </a:defRPr>
            </a:lvl4pPr>
            <a:lvl5pPr>
              <a:defRPr sz="18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7" name="Title 16"/>
          <p:cNvSpPr>
            <a:spLocks noGrp="1"/>
          </p:cNvSpPr>
          <p:nvPr>
            <p:ph type="title" hasCustomPrompt="1"/>
          </p:nvPr>
        </p:nvSpPr>
        <p:spPr bwMode="gray">
          <a:xfrm>
            <a:off x="4800600" y="265176"/>
            <a:ext cx="3886200" cy="701731"/>
          </a:xfrm>
          <a:prstGeom prst="rect">
            <a:avLst/>
          </a:prstGeom>
        </p:spPr>
        <p:txBody>
          <a:bodyPr/>
          <a:lstStyle>
            <a:lvl1pPr>
              <a:defRPr/>
            </a:lvl1pPr>
          </a:lstStyle>
          <a:p>
            <a:r>
              <a:rPr lang="en-US" dirty="0" smtClean="0"/>
              <a:t>Click To Edit Master </a:t>
            </a:r>
            <a:br>
              <a:rPr lang="en-US" dirty="0" smtClean="0"/>
            </a:br>
            <a:r>
              <a:rPr lang="en-US" dirty="0" smtClean="0"/>
              <a:t>Title Style</a:t>
            </a:r>
            <a:endParaRPr lang="en-US" dirty="0"/>
          </a:p>
        </p:txBody>
      </p:sp>
      <p:sp>
        <p:nvSpPr>
          <p:cNvPr id="6" name="Rectangle 5"/>
          <p:cNvSpPr/>
          <p:nvPr userDrawn="1"/>
        </p:nvSpPr>
        <p:spPr>
          <a:xfrm>
            <a:off x="99060" y="6522720"/>
            <a:ext cx="236220" cy="236220"/>
          </a:xfrm>
          <a:prstGeom prst="rect">
            <a:avLst/>
          </a:prstGeom>
          <a:solidFill>
            <a:schemeClr val="bg1"/>
          </a:solidFill>
          <a:ln w="9525">
            <a:noFill/>
            <a:miter lim="800000"/>
            <a:headEnd/>
            <a:tailEnd/>
          </a:ln>
          <a:effectLst/>
        </p:spPr>
        <p:txBody>
          <a:bodyPr wrap="square" tIns="91440" bIns="91440" rtlCol="0" anchor="t">
            <a:prstTxWarp prst="textNoShape">
              <a:avLst/>
            </a:prstTxWarp>
            <a:noAutofit/>
          </a:bodyPr>
          <a:lstStyle/>
          <a:p>
            <a:pPr algn="ctr"/>
            <a:endParaRPr lang="en-US" kern="0" dirty="0" err="1" smtClean="0">
              <a:solidFill>
                <a:prstClr val="white"/>
              </a:solidFill>
            </a:endParaRPr>
          </a:p>
        </p:txBody>
      </p:sp>
      <p:sp>
        <p:nvSpPr>
          <p:cNvPr id="5" name="Picture Placeholder 4"/>
          <p:cNvSpPr>
            <a:spLocks noGrp="1"/>
          </p:cNvSpPr>
          <p:nvPr>
            <p:ph type="pic" sz="quarter" idx="13"/>
          </p:nvPr>
        </p:nvSpPr>
        <p:spPr>
          <a:xfrm>
            <a:off x="0" y="0"/>
            <a:ext cx="4343400" cy="6858000"/>
          </a:xfrm>
        </p:spPr>
        <p:txBody>
          <a:bodyPr anchor="t">
            <a:normAutofit/>
          </a:bodyPr>
          <a:lstStyle>
            <a:lvl1pPr marL="0" indent="0" algn="ctr">
              <a:buFontTx/>
              <a:buNone/>
              <a:defRPr sz="1400"/>
            </a:lvl1pPr>
          </a:lstStyle>
          <a:p>
            <a:r>
              <a:rPr lang="zh-CN" altLang="en-US" smtClean="0"/>
              <a:t>单击图标添加图片</a:t>
            </a:r>
            <a:endParaRPr lang="en-US" dirty="0"/>
          </a:p>
        </p:txBody>
      </p:sp>
    </p:spTree>
    <p:extLst>
      <p:ext uri="{BB962C8B-B14F-4D97-AF65-F5344CB8AC3E}">
        <p14:creationId xmlns:p14="http://schemas.microsoft.com/office/powerpoint/2010/main" val="582050142"/>
      </p:ext>
    </p:extLst>
  </p:cSld>
  <p:clrMapOvr>
    <a:masterClrMapping/>
  </p:clrMapOvr>
  <p:transition spd="med">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8CB96E9-BECC-46AB-836B-7089FF579B29}" type="datetimeFigureOut">
              <a:rPr lang="zh-CN" altLang="en-US" smtClean="0"/>
              <a:t>2016/12/14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57FCC5-EE0D-4CF3-8FEB-797128688279}" type="slidenum">
              <a:rPr lang="zh-CN" altLang="en-US" smtClean="0"/>
              <a:t>‹#›</a:t>
            </a:fld>
            <a:endParaRPr lang="zh-CN" altLang="en-US"/>
          </a:p>
        </p:txBody>
      </p:sp>
    </p:spTree>
    <p:extLst>
      <p:ext uri="{BB962C8B-B14F-4D97-AF65-F5344CB8AC3E}">
        <p14:creationId xmlns:p14="http://schemas.microsoft.com/office/powerpoint/2010/main" val="84739143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8CB96E9-BECC-46AB-836B-7089FF579B29}" type="datetimeFigureOut">
              <a:rPr lang="zh-CN" altLang="en-US" smtClean="0"/>
              <a:t>2016/12/14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57FCC5-EE0D-4CF3-8FEB-797128688279}" type="slidenum">
              <a:rPr lang="zh-CN" altLang="en-US" smtClean="0"/>
              <a:t>‹#›</a:t>
            </a:fld>
            <a:endParaRPr lang="zh-CN" altLang="en-US"/>
          </a:p>
        </p:txBody>
      </p:sp>
    </p:spTree>
    <p:extLst>
      <p:ext uri="{BB962C8B-B14F-4D97-AF65-F5344CB8AC3E}">
        <p14:creationId xmlns:p14="http://schemas.microsoft.com/office/powerpoint/2010/main" val="3960053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2FE7FA72-B6F0-4346-9AD2-D02F5599C2F9}" type="datetimeFigureOut">
              <a:rPr lang="zh-CN" altLang="en-US"/>
              <a:pPr>
                <a:defRPr/>
              </a:pPr>
              <a:t>2016/12/14</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D71B2FEC-61D3-439B-BB0B-1605F4347BEF}" type="slidenum">
              <a:rPr lang="zh-CN" altLang="en-US"/>
              <a:pPr>
                <a:defRPr/>
              </a:pPr>
              <a:t>‹#›</a:t>
            </a:fld>
            <a:endParaRPr lang="zh-CN" altLang="en-US"/>
          </a:p>
        </p:txBody>
      </p:sp>
    </p:spTree>
    <p:extLst>
      <p:ext uri="{BB962C8B-B14F-4D97-AF65-F5344CB8AC3E}">
        <p14:creationId xmlns:p14="http://schemas.microsoft.com/office/powerpoint/2010/main" val="1786723073"/>
      </p:ext>
    </p:extLst>
  </p:cSld>
  <p:clrMapOvr>
    <a:masterClrMapping/>
  </p:clrMapOvr>
  <p:transition>
    <p:checke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8CB96E9-BECC-46AB-836B-7089FF579B29}" type="datetimeFigureOut">
              <a:rPr lang="zh-CN" altLang="en-US" smtClean="0"/>
              <a:t>2016/12/14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57FCC5-EE0D-4CF3-8FEB-797128688279}" type="slidenum">
              <a:rPr lang="zh-CN" altLang="en-US" smtClean="0"/>
              <a:t>‹#›</a:t>
            </a:fld>
            <a:endParaRPr lang="zh-CN" altLang="en-US"/>
          </a:p>
        </p:txBody>
      </p:sp>
    </p:spTree>
    <p:extLst>
      <p:ext uri="{BB962C8B-B14F-4D97-AF65-F5344CB8AC3E}">
        <p14:creationId xmlns:p14="http://schemas.microsoft.com/office/powerpoint/2010/main" val="202687133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8CB96E9-BECC-46AB-836B-7089FF579B29}" type="datetimeFigureOut">
              <a:rPr lang="zh-CN" altLang="en-US" smtClean="0"/>
              <a:t>2016/12/14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357FCC5-EE0D-4CF3-8FEB-797128688279}" type="slidenum">
              <a:rPr lang="zh-CN" altLang="en-US" smtClean="0"/>
              <a:t>‹#›</a:t>
            </a:fld>
            <a:endParaRPr lang="zh-CN" altLang="en-US"/>
          </a:p>
        </p:txBody>
      </p:sp>
    </p:spTree>
    <p:extLst>
      <p:ext uri="{BB962C8B-B14F-4D97-AF65-F5344CB8AC3E}">
        <p14:creationId xmlns:p14="http://schemas.microsoft.com/office/powerpoint/2010/main" val="397387149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8CB96E9-BECC-46AB-836B-7089FF579B29}" type="datetimeFigureOut">
              <a:rPr lang="zh-CN" altLang="en-US" smtClean="0"/>
              <a:t>2016/12/14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357FCC5-EE0D-4CF3-8FEB-797128688279}" type="slidenum">
              <a:rPr lang="zh-CN" altLang="en-US" smtClean="0"/>
              <a:t>‹#›</a:t>
            </a:fld>
            <a:endParaRPr lang="zh-CN" altLang="en-US"/>
          </a:p>
        </p:txBody>
      </p:sp>
    </p:spTree>
    <p:extLst>
      <p:ext uri="{BB962C8B-B14F-4D97-AF65-F5344CB8AC3E}">
        <p14:creationId xmlns:p14="http://schemas.microsoft.com/office/powerpoint/2010/main" val="254933105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8CB96E9-BECC-46AB-836B-7089FF579B29}" type="datetimeFigureOut">
              <a:rPr lang="zh-CN" altLang="en-US" smtClean="0"/>
              <a:t>2016/12/14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357FCC5-EE0D-4CF3-8FEB-797128688279}" type="slidenum">
              <a:rPr lang="zh-CN" altLang="en-US" smtClean="0"/>
              <a:t>‹#›</a:t>
            </a:fld>
            <a:endParaRPr lang="zh-CN" altLang="en-US"/>
          </a:p>
        </p:txBody>
      </p:sp>
    </p:spTree>
    <p:extLst>
      <p:ext uri="{BB962C8B-B14F-4D97-AF65-F5344CB8AC3E}">
        <p14:creationId xmlns:p14="http://schemas.microsoft.com/office/powerpoint/2010/main" val="171844110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8CB96E9-BECC-46AB-836B-7089FF579B29}" type="datetimeFigureOut">
              <a:rPr lang="zh-CN" altLang="en-US" smtClean="0"/>
              <a:t>2016/12/14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357FCC5-EE0D-4CF3-8FEB-797128688279}" type="slidenum">
              <a:rPr lang="zh-CN" altLang="en-US" smtClean="0"/>
              <a:t>‹#›</a:t>
            </a:fld>
            <a:endParaRPr lang="zh-CN" altLang="en-US"/>
          </a:p>
        </p:txBody>
      </p:sp>
    </p:spTree>
    <p:extLst>
      <p:ext uri="{BB962C8B-B14F-4D97-AF65-F5344CB8AC3E}">
        <p14:creationId xmlns:p14="http://schemas.microsoft.com/office/powerpoint/2010/main" val="81587293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8CB96E9-BECC-46AB-836B-7089FF579B29}" type="datetimeFigureOut">
              <a:rPr lang="zh-CN" altLang="en-US" smtClean="0"/>
              <a:t>2016/12/14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357FCC5-EE0D-4CF3-8FEB-797128688279}" type="slidenum">
              <a:rPr lang="zh-CN" altLang="en-US" smtClean="0"/>
              <a:t>‹#›</a:t>
            </a:fld>
            <a:endParaRPr lang="zh-CN" altLang="en-US"/>
          </a:p>
        </p:txBody>
      </p:sp>
    </p:spTree>
    <p:extLst>
      <p:ext uri="{BB962C8B-B14F-4D97-AF65-F5344CB8AC3E}">
        <p14:creationId xmlns:p14="http://schemas.microsoft.com/office/powerpoint/2010/main" val="222025248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8CB96E9-BECC-46AB-836B-7089FF579B29}" type="datetimeFigureOut">
              <a:rPr lang="zh-CN" altLang="en-US" smtClean="0"/>
              <a:t>2016/12/14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357FCC5-EE0D-4CF3-8FEB-797128688279}" type="slidenum">
              <a:rPr lang="zh-CN" altLang="en-US" smtClean="0"/>
              <a:t>‹#›</a:t>
            </a:fld>
            <a:endParaRPr lang="zh-CN" altLang="en-US"/>
          </a:p>
        </p:txBody>
      </p:sp>
    </p:spTree>
    <p:extLst>
      <p:ext uri="{BB962C8B-B14F-4D97-AF65-F5344CB8AC3E}">
        <p14:creationId xmlns:p14="http://schemas.microsoft.com/office/powerpoint/2010/main" val="212643957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8CB96E9-BECC-46AB-836B-7089FF579B29}" type="datetimeFigureOut">
              <a:rPr lang="zh-CN" altLang="en-US" smtClean="0"/>
              <a:t>2016/12/14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57FCC5-EE0D-4CF3-8FEB-797128688279}" type="slidenum">
              <a:rPr lang="zh-CN" altLang="en-US" smtClean="0"/>
              <a:t>‹#›</a:t>
            </a:fld>
            <a:endParaRPr lang="zh-CN" altLang="en-US"/>
          </a:p>
        </p:txBody>
      </p:sp>
    </p:spTree>
    <p:extLst>
      <p:ext uri="{BB962C8B-B14F-4D97-AF65-F5344CB8AC3E}">
        <p14:creationId xmlns:p14="http://schemas.microsoft.com/office/powerpoint/2010/main" val="300652522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8CB96E9-BECC-46AB-836B-7089FF579B29}" type="datetimeFigureOut">
              <a:rPr lang="zh-CN" altLang="en-US" smtClean="0"/>
              <a:t>2016/12/14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57FCC5-EE0D-4CF3-8FEB-797128688279}" type="slidenum">
              <a:rPr lang="zh-CN" altLang="en-US" smtClean="0"/>
              <a:t>‹#›</a:t>
            </a:fld>
            <a:endParaRPr lang="zh-CN" altLang="en-US"/>
          </a:p>
        </p:txBody>
      </p:sp>
    </p:spTree>
    <p:extLst>
      <p:ext uri="{BB962C8B-B14F-4D97-AF65-F5344CB8AC3E}">
        <p14:creationId xmlns:p14="http://schemas.microsoft.com/office/powerpoint/2010/main" val="3533967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B257BF99-4D9A-455A-AE67-7A66F270B9B4}" type="datetimeFigureOut">
              <a:rPr lang="zh-CN" altLang="en-US"/>
              <a:pPr>
                <a:defRPr/>
              </a:pPr>
              <a:t>2016/12/14</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9E0E7139-DA2B-4363-AA0E-5AE282E7D860}" type="slidenum">
              <a:rPr lang="zh-CN" altLang="en-US"/>
              <a:pPr>
                <a:defRPr/>
              </a:pPr>
              <a:t>‹#›</a:t>
            </a:fld>
            <a:endParaRPr lang="zh-CN" altLang="en-US"/>
          </a:p>
        </p:txBody>
      </p:sp>
    </p:spTree>
    <p:extLst>
      <p:ext uri="{BB962C8B-B14F-4D97-AF65-F5344CB8AC3E}">
        <p14:creationId xmlns:p14="http://schemas.microsoft.com/office/powerpoint/2010/main" val="3189032689"/>
      </p:ext>
    </p:extLst>
  </p:cSld>
  <p:clrMapOvr>
    <a:masterClrMapping/>
  </p:clrMapOvr>
  <p:transition>
    <p:check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9DA58E91-991C-4ADB-A454-869BE2643BB4}" type="datetimeFigureOut">
              <a:rPr lang="zh-CN" altLang="en-US"/>
              <a:pPr>
                <a:defRPr/>
              </a:pPr>
              <a:t>2016/12/14</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B3A1005B-E0C2-402A-8B2B-24C6CFB80BCF}" type="slidenum">
              <a:rPr lang="zh-CN" altLang="en-US"/>
              <a:pPr>
                <a:defRPr/>
              </a:pPr>
              <a:t>‹#›</a:t>
            </a:fld>
            <a:endParaRPr lang="zh-CN" altLang="en-US"/>
          </a:p>
        </p:txBody>
      </p:sp>
    </p:spTree>
    <p:extLst>
      <p:ext uri="{BB962C8B-B14F-4D97-AF65-F5344CB8AC3E}">
        <p14:creationId xmlns:p14="http://schemas.microsoft.com/office/powerpoint/2010/main" val="893797495"/>
      </p:ext>
    </p:extLst>
  </p:cSld>
  <p:clrMapOvr>
    <a:masterClrMapping/>
  </p:clrMapOvr>
  <p:transition>
    <p:check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D9CD7298-15E5-422E-841E-B129B76D01CF}" type="datetimeFigureOut">
              <a:rPr lang="zh-CN" altLang="en-US"/>
              <a:pPr>
                <a:defRPr/>
              </a:pPr>
              <a:t>2016/12/14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537E0CD9-0266-4A97-B9DA-49608875C2D3}" type="slidenum">
              <a:rPr lang="zh-CN" altLang="en-US"/>
              <a:pPr>
                <a:defRPr/>
              </a:pPr>
              <a:t>‹#›</a:t>
            </a:fld>
            <a:endParaRPr lang="zh-CN" altLang="en-US"/>
          </a:p>
        </p:txBody>
      </p:sp>
    </p:spTree>
    <p:extLst>
      <p:ext uri="{BB962C8B-B14F-4D97-AF65-F5344CB8AC3E}">
        <p14:creationId xmlns:p14="http://schemas.microsoft.com/office/powerpoint/2010/main" val="2413149393"/>
      </p:ext>
    </p:extLst>
  </p:cSld>
  <p:clrMapOvr>
    <a:masterClrMapping/>
  </p:clrMapOvr>
  <p:transition>
    <p:check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B080A8BA-F060-4B67-81E9-600FCAAE393D}" type="datetimeFigureOut">
              <a:rPr lang="zh-CN" altLang="en-US"/>
              <a:pPr>
                <a:defRPr/>
              </a:pPr>
              <a:t>2016/12/14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9A3F972-F3A4-4F20-89FA-E01745DEC907}" type="slidenum">
              <a:rPr lang="zh-CN" altLang="en-US"/>
              <a:pPr>
                <a:defRPr/>
              </a:pPr>
              <a:t>‹#›</a:t>
            </a:fld>
            <a:endParaRPr lang="zh-CN" altLang="en-US"/>
          </a:p>
        </p:txBody>
      </p:sp>
    </p:spTree>
    <p:extLst>
      <p:ext uri="{BB962C8B-B14F-4D97-AF65-F5344CB8AC3E}">
        <p14:creationId xmlns:p14="http://schemas.microsoft.com/office/powerpoint/2010/main" val="1432943783"/>
      </p:ext>
    </p:extLst>
  </p:cSld>
  <p:clrMapOvr>
    <a:masterClrMapping/>
  </p:clrMapOvr>
  <p:transition>
    <p:check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1.emf"/><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slideLayout" Target="../slideLayouts/slideLayout46.xml"/><Relationship Id="rId3" Type="http://schemas.openxmlformats.org/officeDocument/2006/relationships/slideLayout" Target="../slideLayouts/slideLayout31.xml"/><Relationship Id="rId21" Type="http://schemas.openxmlformats.org/officeDocument/2006/relationships/image" Target="../media/image1.emf"/><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20" Type="http://schemas.openxmlformats.org/officeDocument/2006/relationships/theme" Target="../theme/theme3.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10" Type="http://schemas.openxmlformats.org/officeDocument/2006/relationships/slideLayout" Target="../slideLayouts/slideLayout38.xml"/><Relationship Id="rId19" Type="http://schemas.openxmlformats.org/officeDocument/2006/relationships/slideLayout" Target="../slideLayouts/slideLayout47.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5.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theme" Target="../theme/theme4.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FE159113-C87C-4EA1-90B1-44C2C34BC802}" type="datetimeFigureOut">
              <a:rPr lang="zh-CN" altLang="en-US"/>
              <a:pPr>
                <a:defRPr/>
              </a:pPr>
              <a:t>2016/12/14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86333700-40F9-4FF0-A3C4-AD4ECFE131C1}"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4341" r:id="rId1"/>
    <p:sldLayoutId id="2147484342" r:id="rId2"/>
    <p:sldLayoutId id="2147484343" r:id="rId3"/>
    <p:sldLayoutId id="2147484344" r:id="rId4"/>
    <p:sldLayoutId id="2147484345" r:id="rId5"/>
    <p:sldLayoutId id="2147484346" r:id="rId6"/>
    <p:sldLayoutId id="2147484347" r:id="rId7"/>
    <p:sldLayoutId id="2147484348" r:id="rId8"/>
    <p:sldLayoutId id="2147484349" r:id="rId9"/>
    <p:sldLayoutId id="2147484350" r:id="rId10"/>
    <p:sldLayoutId id="2147484351" r:id="rId11"/>
  </p:sldLayoutIdLst>
  <p:transition>
    <p:checker/>
  </p:transition>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3"/>
          <p:cNvSpPr>
            <a:spLocks noGrp="1" noChangeArrowheads="1"/>
          </p:cNvSpPr>
          <p:nvPr>
            <p:ph type="title"/>
          </p:nvPr>
        </p:nvSpPr>
        <p:spPr bwMode="auto">
          <a:xfrm>
            <a:off x="457200" y="398463"/>
            <a:ext cx="822960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0" rIns="91440" bIns="0" numCol="1" anchor="t" anchorCtr="0" compatLnSpc="1">
            <a:prstTxWarp prst="textNoShape">
              <a:avLst/>
            </a:prstTxWarp>
          </a:bodyPr>
          <a:lstStyle/>
          <a:p>
            <a:pPr lvl="0"/>
            <a:r>
              <a:rPr lang="zh-CN" altLang="en-US" smtClean="0"/>
              <a:t>单击此处编辑母版标题样式</a:t>
            </a:r>
            <a:endParaRPr lang="en-US" smtClean="0"/>
          </a:p>
        </p:txBody>
      </p:sp>
      <p:sp>
        <p:nvSpPr>
          <p:cNvPr id="2051" name="Rectangle 4"/>
          <p:cNvSpPr>
            <a:spLocks noGrp="1" noChangeArrowheads="1"/>
          </p:cNvSpPr>
          <p:nvPr>
            <p:ph type="body" idx="1"/>
          </p:nvPr>
        </p:nvSpPr>
        <p:spPr bwMode="auto">
          <a:xfrm>
            <a:off x="457200" y="1143000"/>
            <a:ext cx="8229600" cy="499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2052" name="TextBox 15"/>
          <p:cNvSpPr txBox="1">
            <a:spLocks noChangeArrowheads="1"/>
          </p:cNvSpPr>
          <p:nvPr/>
        </p:nvSpPr>
        <p:spPr bwMode="auto">
          <a:xfrm>
            <a:off x="457200" y="6434138"/>
            <a:ext cx="4572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1200">
                <a:solidFill>
                  <a:schemeClr val="tx1"/>
                </a:solidFill>
                <a:latin typeface="微软雅黑" pitchFamily="34" charset="-122"/>
                <a:ea typeface="微软雅黑" pitchFamily="34" charset="-122"/>
              </a:defRPr>
            </a:lvl1pPr>
            <a:lvl2pPr marL="742950" indent="-285750" eaLnBrk="0" hangingPunct="0">
              <a:defRPr kumimoji="1" sz="1200">
                <a:solidFill>
                  <a:schemeClr val="tx1"/>
                </a:solidFill>
                <a:latin typeface="微软雅黑" pitchFamily="34" charset="-122"/>
                <a:ea typeface="微软雅黑" pitchFamily="34" charset="-122"/>
              </a:defRPr>
            </a:lvl2pPr>
            <a:lvl3pPr marL="1143000" indent="-228600" eaLnBrk="0" hangingPunct="0">
              <a:defRPr kumimoji="1" sz="1200">
                <a:solidFill>
                  <a:schemeClr val="tx1"/>
                </a:solidFill>
                <a:latin typeface="微软雅黑" pitchFamily="34" charset="-122"/>
                <a:ea typeface="微软雅黑" pitchFamily="34" charset="-122"/>
              </a:defRPr>
            </a:lvl3pPr>
            <a:lvl4pPr marL="1600200" indent="-228600" eaLnBrk="0" hangingPunct="0">
              <a:defRPr kumimoji="1" sz="1200">
                <a:solidFill>
                  <a:schemeClr val="tx1"/>
                </a:solidFill>
                <a:latin typeface="微软雅黑" pitchFamily="34" charset="-122"/>
                <a:ea typeface="微软雅黑" pitchFamily="34" charset="-122"/>
              </a:defRPr>
            </a:lvl4pPr>
            <a:lvl5pPr marL="2057400" indent="-228600" eaLnBrk="0" hangingPunct="0">
              <a:defRPr kumimoji="1" sz="1200">
                <a:solidFill>
                  <a:schemeClr val="tx1"/>
                </a:solidFill>
                <a:latin typeface="微软雅黑" pitchFamily="34" charset="-122"/>
                <a:ea typeface="微软雅黑" pitchFamily="34" charset="-122"/>
              </a:defRPr>
            </a:lvl5pPr>
            <a:lvl6pPr marL="25146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6pPr>
            <a:lvl7pPr marL="29718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7pPr>
            <a:lvl8pPr marL="34290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8pPr>
            <a:lvl9pPr marL="38862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9pPr>
          </a:lstStyle>
          <a:p>
            <a:pPr eaLnBrk="1" hangingPunct="1">
              <a:defRPr/>
            </a:pPr>
            <a:fld id="{CDE71E62-7F79-41AD-A766-D415E01D2E4C}" type="slidenum">
              <a:rPr lang="en-US" altLang="zh-CN" sz="800" smtClean="0">
                <a:solidFill>
                  <a:srgbClr val="8B8B89"/>
                </a:solidFill>
              </a:rPr>
              <a:pPr eaLnBrk="1" hangingPunct="1">
                <a:defRPr/>
              </a:pPr>
              <a:t>‹#›</a:t>
            </a:fld>
            <a:endParaRPr lang="en-US" altLang="zh-CN" sz="800" smtClean="0">
              <a:solidFill>
                <a:srgbClr val="8B8B89"/>
              </a:solidFill>
            </a:endParaRPr>
          </a:p>
        </p:txBody>
      </p:sp>
      <p:sp>
        <p:nvSpPr>
          <p:cNvPr id="2053" name="TextBox 16"/>
          <p:cNvSpPr txBox="1">
            <a:spLocks noChangeArrowheads="1"/>
          </p:cNvSpPr>
          <p:nvPr/>
        </p:nvSpPr>
        <p:spPr bwMode="gray">
          <a:xfrm>
            <a:off x="1060450" y="6434138"/>
            <a:ext cx="15303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1200">
                <a:solidFill>
                  <a:schemeClr val="tx1"/>
                </a:solidFill>
                <a:latin typeface="微软雅黑" pitchFamily="34" charset="-122"/>
                <a:ea typeface="微软雅黑" pitchFamily="34" charset="-122"/>
              </a:defRPr>
            </a:lvl1pPr>
            <a:lvl2pPr marL="742950" indent="-285750" eaLnBrk="0" hangingPunct="0">
              <a:defRPr kumimoji="1" sz="1200">
                <a:solidFill>
                  <a:schemeClr val="tx1"/>
                </a:solidFill>
                <a:latin typeface="微软雅黑" pitchFamily="34" charset="-122"/>
                <a:ea typeface="微软雅黑" pitchFamily="34" charset="-122"/>
              </a:defRPr>
            </a:lvl2pPr>
            <a:lvl3pPr marL="1143000" indent="-228600" eaLnBrk="0" hangingPunct="0">
              <a:defRPr kumimoji="1" sz="1200">
                <a:solidFill>
                  <a:schemeClr val="tx1"/>
                </a:solidFill>
                <a:latin typeface="微软雅黑" pitchFamily="34" charset="-122"/>
                <a:ea typeface="微软雅黑" pitchFamily="34" charset="-122"/>
              </a:defRPr>
            </a:lvl3pPr>
            <a:lvl4pPr marL="1600200" indent="-228600" eaLnBrk="0" hangingPunct="0">
              <a:defRPr kumimoji="1" sz="1200">
                <a:solidFill>
                  <a:schemeClr val="tx1"/>
                </a:solidFill>
                <a:latin typeface="微软雅黑" pitchFamily="34" charset="-122"/>
                <a:ea typeface="微软雅黑" pitchFamily="34" charset="-122"/>
              </a:defRPr>
            </a:lvl4pPr>
            <a:lvl5pPr marL="2057400" indent="-228600" eaLnBrk="0" hangingPunct="0">
              <a:defRPr kumimoji="1" sz="1200">
                <a:solidFill>
                  <a:schemeClr val="tx1"/>
                </a:solidFill>
                <a:latin typeface="微软雅黑" pitchFamily="34" charset="-122"/>
                <a:ea typeface="微软雅黑" pitchFamily="34" charset="-122"/>
              </a:defRPr>
            </a:lvl5pPr>
            <a:lvl6pPr marL="25146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6pPr>
            <a:lvl7pPr marL="29718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7pPr>
            <a:lvl8pPr marL="34290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8pPr>
            <a:lvl9pPr marL="38862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9pPr>
          </a:lstStyle>
          <a:p>
            <a:pPr eaLnBrk="1" hangingPunct="1">
              <a:defRPr/>
            </a:pPr>
            <a:fld id="{AE135346-F107-4B75-9B24-BE4371562E80}" type="datetime1">
              <a:rPr lang="en-US" altLang="zh-CN" sz="800" smtClean="0">
                <a:solidFill>
                  <a:srgbClr val="8B8B89"/>
                </a:solidFill>
              </a:rPr>
              <a:pPr eaLnBrk="1" hangingPunct="1">
                <a:defRPr/>
              </a:pPr>
              <a:t>12/14/2016</a:t>
            </a:fld>
            <a:endParaRPr lang="en-US" altLang="zh-CN" sz="800" smtClean="0">
              <a:solidFill>
                <a:srgbClr val="8B8B89"/>
              </a:solidFill>
            </a:endParaRPr>
          </a:p>
        </p:txBody>
      </p:sp>
      <p:sp>
        <p:nvSpPr>
          <p:cNvPr id="2054" name="TextBox 17"/>
          <p:cNvSpPr txBox="1">
            <a:spLocks noChangeArrowheads="1"/>
          </p:cNvSpPr>
          <p:nvPr/>
        </p:nvSpPr>
        <p:spPr bwMode="gray">
          <a:xfrm>
            <a:off x="2663825" y="6434138"/>
            <a:ext cx="38131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1200">
                <a:solidFill>
                  <a:schemeClr val="tx1"/>
                </a:solidFill>
                <a:latin typeface="微软雅黑" pitchFamily="34" charset="-122"/>
                <a:ea typeface="微软雅黑" pitchFamily="34" charset="-122"/>
              </a:defRPr>
            </a:lvl1pPr>
            <a:lvl2pPr marL="742950" indent="-285750" eaLnBrk="0" hangingPunct="0">
              <a:defRPr kumimoji="1" sz="1200">
                <a:solidFill>
                  <a:schemeClr val="tx1"/>
                </a:solidFill>
                <a:latin typeface="微软雅黑" pitchFamily="34" charset="-122"/>
                <a:ea typeface="微软雅黑" pitchFamily="34" charset="-122"/>
              </a:defRPr>
            </a:lvl2pPr>
            <a:lvl3pPr marL="1143000" indent="-228600" eaLnBrk="0" hangingPunct="0">
              <a:defRPr kumimoji="1" sz="1200">
                <a:solidFill>
                  <a:schemeClr val="tx1"/>
                </a:solidFill>
                <a:latin typeface="微软雅黑" pitchFamily="34" charset="-122"/>
                <a:ea typeface="微软雅黑" pitchFamily="34" charset="-122"/>
              </a:defRPr>
            </a:lvl3pPr>
            <a:lvl4pPr marL="1600200" indent="-228600" eaLnBrk="0" hangingPunct="0">
              <a:defRPr kumimoji="1" sz="1200">
                <a:solidFill>
                  <a:schemeClr val="tx1"/>
                </a:solidFill>
                <a:latin typeface="微软雅黑" pitchFamily="34" charset="-122"/>
                <a:ea typeface="微软雅黑" pitchFamily="34" charset="-122"/>
              </a:defRPr>
            </a:lvl4pPr>
            <a:lvl5pPr marL="2057400" indent="-228600" eaLnBrk="0" hangingPunct="0">
              <a:defRPr kumimoji="1" sz="1200">
                <a:solidFill>
                  <a:schemeClr val="tx1"/>
                </a:solidFill>
                <a:latin typeface="微软雅黑" pitchFamily="34" charset="-122"/>
                <a:ea typeface="微软雅黑" pitchFamily="34" charset="-122"/>
              </a:defRPr>
            </a:lvl5pPr>
            <a:lvl6pPr marL="25146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6pPr>
            <a:lvl7pPr marL="29718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7pPr>
            <a:lvl8pPr marL="34290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8pPr>
            <a:lvl9pPr marL="38862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9pPr>
          </a:lstStyle>
          <a:p>
            <a:pPr eaLnBrk="1" hangingPunct="1">
              <a:defRPr/>
            </a:pPr>
            <a:r>
              <a:rPr lang="en-US" altLang="zh-CN" sz="800" smtClean="0">
                <a:solidFill>
                  <a:srgbClr val="8B8B89"/>
                </a:solidFill>
              </a:rPr>
              <a:t>Teradata Confidential</a:t>
            </a:r>
          </a:p>
        </p:txBody>
      </p:sp>
      <p:sp>
        <p:nvSpPr>
          <p:cNvPr id="19" name="Rectangle 18"/>
          <p:cNvSpPr/>
          <p:nvPr/>
        </p:nvSpPr>
        <p:spPr>
          <a:xfrm>
            <a:off x="0" y="0"/>
            <a:ext cx="184150" cy="6865938"/>
          </a:xfrm>
          <a:prstGeom prst="rect">
            <a:avLst/>
          </a:prstGeom>
          <a:gradFill flip="none" rotWithShape="1">
            <a:gsLst>
              <a:gs pos="0">
                <a:srgbClr val="0C1627"/>
              </a:gs>
              <a:gs pos="100000">
                <a:schemeClr val="tx2"/>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dirty="0"/>
          </a:p>
        </p:txBody>
      </p:sp>
      <p:pic>
        <p:nvPicPr>
          <p:cNvPr id="2056" name="Picture 19" descr="teradata_logoeps.eps"/>
          <p:cNvPicPr>
            <a:picLocks noChangeAspect="1"/>
          </p:cNvPicPr>
          <p:nvPr/>
        </p:nvPicPr>
        <p:blipFill>
          <a:blip r:embed="rId19" cstate="print">
            <a:extLst>
              <a:ext uri="{28A0092B-C50C-407E-A947-70E740481C1C}">
                <a14:useLocalDpi xmlns:a14="http://schemas.microsoft.com/office/drawing/2010/main" val="0"/>
              </a:ext>
            </a:extLst>
          </a:blip>
          <a:srcRect/>
          <a:stretch>
            <a:fillRect/>
          </a:stretch>
        </p:blipFill>
        <p:spPr bwMode="black">
          <a:xfrm>
            <a:off x="7526338" y="6396038"/>
            <a:ext cx="1168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378" r:id="rId1"/>
    <p:sldLayoutId id="2147484379" r:id="rId2"/>
    <p:sldLayoutId id="2147484352" r:id="rId3"/>
    <p:sldLayoutId id="2147484353" r:id="rId4"/>
    <p:sldLayoutId id="2147484354" r:id="rId5"/>
    <p:sldLayoutId id="2147484355" r:id="rId6"/>
    <p:sldLayoutId id="2147484356" r:id="rId7"/>
    <p:sldLayoutId id="2147484357" r:id="rId8"/>
    <p:sldLayoutId id="2147484358" r:id="rId9"/>
    <p:sldLayoutId id="2147484359" r:id="rId10"/>
    <p:sldLayoutId id="2147484360" r:id="rId11"/>
    <p:sldLayoutId id="2147484361" r:id="rId12"/>
    <p:sldLayoutId id="2147484362" r:id="rId13"/>
    <p:sldLayoutId id="2147484363" r:id="rId14"/>
    <p:sldLayoutId id="2147484380" r:id="rId15"/>
    <p:sldLayoutId id="2147484381" r:id="rId16"/>
    <p:sldLayoutId id="2147484382" r:id="rId17"/>
  </p:sldLayoutIdLst>
  <p:transition>
    <p:checker/>
  </p:transition>
  <p:hf hdr="0" ftr="0"/>
  <p:txStyles>
    <p:titleStyle>
      <a:lvl1pPr algn="l" rtl="0" eaLnBrk="0" fontAlgn="base" hangingPunct="0">
        <a:spcBef>
          <a:spcPct val="0"/>
        </a:spcBef>
        <a:spcAft>
          <a:spcPct val="0"/>
        </a:spcAft>
        <a:defRPr sz="2800">
          <a:solidFill>
            <a:schemeClr val="tx2"/>
          </a:solidFill>
          <a:latin typeface="+mj-lt"/>
          <a:ea typeface="+mj-ea"/>
          <a:cs typeface="+mj-cs"/>
        </a:defRPr>
      </a:lvl1pPr>
      <a:lvl2pPr algn="l" rtl="0" eaLnBrk="0" fontAlgn="base" hangingPunct="0">
        <a:spcBef>
          <a:spcPct val="0"/>
        </a:spcBef>
        <a:spcAft>
          <a:spcPct val="0"/>
        </a:spcAft>
        <a:defRPr sz="2800">
          <a:solidFill>
            <a:schemeClr val="tx2"/>
          </a:solidFill>
          <a:latin typeface="Verdana" charset="0"/>
        </a:defRPr>
      </a:lvl2pPr>
      <a:lvl3pPr algn="l" rtl="0" eaLnBrk="0" fontAlgn="base" hangingPunct="0">
        <a:spcBef>
          <a:spcPct val="0"/>
        </a:spcBef>
        <a:spcAft>
          <a:spcPct val="0"/>
        </a:spcAft>
        <a:defRPr sz="2800">
          <a:solidFill>
            <a:schemeClr val="tx2"/>
          </a:solidFill>
          <a:latin typeface="Verdana" charset="0"/>
        </a:defRPr>
      </a:lvl3pPr>
      <a:lvl4pPr algn="l" rtl="0" eaLnBrk="0" fontAlgn="base" hangingPunct="0">
        <a:spcBef>
          <a:spcPct val="0"/>
        </a:spcBef>
        <a:spcAft>
          <a:spcPct val="0"/>
        </a:spcAft>
        <a:defRPr sz="2800">
          <a:solidFill>
            <a:schemeClr val="tx2"/>
          </a:solidFill>
          <a:latin typeface="Verdana" charset="0"/>
        </a:defRPr>
      </a:lvl4pPr>
      <a:lvl5pPr algn="l" rtl="0" eaLnBrk="0" fontAlgn="base" hangingPunct="0">
        <a:spcBef>
          <a:spcPct val="0"/>
        </a:spcBef>
        <a:spcAft>
          <a:spcPct val="0"/>
        </a:spcAft>
        <a:defRPr sz="2800">
          <a:solidFill>
            <a:schemeClr val="tx2"/>
          </a:solidFill>
          <a:latin typeface="Verdana" charset="0"/>
        </a:defRPr>
      </a:lvl5pPr>
      <a:lvl6pPr marL="457200" algn="l" rtl="0" eaLnBrk="1" fontAlgn="base" hangingPunct="1">
        <a:lnSpc>
          <a:spcPct val="85000"/>
        </a:lnSpc>
        <a:spcBef>
          <a:spcPct val="0"/>
        </a:spcBef>
        <a:spcAft>
          <a:spcPct val="0"/>
        </a:spcAft>
        <a:defRPr sz="2800">
          <a:solidFill>
            <a:schemeClr val="tx2"/>
          </a:solidFill>
          <a:latin typeface="Verdana" charset="0"/>
        </a:defRPr>
      </a:lvl6pPr>
      <a:lvl7pPr marL="914400" algn="l" rtl="0" eaLnBrk="1" fontAlgn="base" hangingPunct="1">
        <a:lnSpc>
          <a:spcPct val="85000"/>
        </a:lnSpc>
        <a:spcBef>
          <a:spcPct val="0"/>
        </a:spcBef>
        <a:spcAft>
          <a:spcPct val="0"/>
        </a:spcAft>
        <a:defRPr sz="2800">
          <a:solidFill>
            <a:schemeClr val="tx2"/>
          </a:solidFill>
          <a:latin typeface="Verdana" charset="0"/>
        </a:defRPr>
      </a:lvl7pPr>
      <a:lvl8pPr marL="1371600" algn="l" rtl="0" eaLnBrk="1" fontAlgn="base" hangingPunct="1">
        <a:lnSpc>
          <a:spcPct val="85000"/>
        </a:lnSpc>
        <a:spcBef>
          <a:spcPct val="0"/>
        </a:spcBef>
        <a:spcAft>
          <a:spcPct val="0"/>
        </a:spcAft>
        <a:defRPr sz="2800">
          <a:solidFill>
            <a:schemeClr val="tx2"/>
          </a:solidFill>
          <a:latin typeface="Verdana" charset="0"/>
        </a:defRPr>
      </a:lvl8pPr>
      <a:lvl9pPr marL="1828800" algn="l" rtl="0" eaLnBrk="1" fontAlgn="base" hangingPunct="1">
        <a:lnSpc>
          <a:spcPct val="85000"/>
        </a:lnSpc>
        <a:spcBef>
          <a:spcPct val="0"/>
        </a:spcBef>
        <a:spcAft>
          <a:spcPct val="0"/>
        </a:spcAft>
        <a:defRPr sz="2800">
          <a:solidFill>
            <a:schemeClr val="tx2"/>
          </a:solidFill>
          <a:latin typeface="Verdana" charset="0"/>
        </a:defRPr>
      </a:lvl9pPr>
    </p:titleStyle>
    <p:bodyStyle>
      <a:lvl1pPr marL="176213" indent="-176213"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1pPr>
      <a:lvl2pPr marL="519113" indent="-241300" algn="l" rtl="0" eaLnBrk="0" fontAlgn="base" hangingPunct="0">
        <a:spcBef>
          <a:spcPct val="20000"/>
        </a:spcBef>
        <a:spcAft>
          <a:spcPct val="0"/>
        </a:spcAft>
        <a:buSzPct val="90000"/>
        <a:buFont typeface="Lucida Grande"/>
        <a:buChar char="&gt;"/>
        <a:defRPr>
          <a:solidFill>
            <a:schemeClr val="tx1"/>
          </a:solidFill>
          <a:latin typeface="+mn-lt"/>
          <a:ea typeface="ヒラギノ角ゴ Pro W3" charset="-128"/>
          <a:cs typeface="ヒラギノ角ゴ Pro W3"/>
        </a:defRPr>
      </a:lvl2pPr>
      <a:lvl3pPr marL="739775" indent="-163513" algn="l" rtl="0" eaLnBrk="0" fontAlgn="base" hangingPunct="0">
        <a:spcBef>
          <a:spcPct val="20000"/>
        </a:spcBef>
        <a:spcAft>
          <a:spcPct val="0"/>
        </a:spcAft>
        <a:buFont typeface="Lucida Grande"/>
        <a:buChar char="–"/>
        <a:defRPr sz="1600">
          <a:solidFill>
            <a:schemeClr val="tx1"/>
          </a:solidFill>
          <a:latin typeface="+mn-lt"/>
          <a:ea typeface="ヒラギノ角ゴ Pro W3" charset="-128"/>
          <a:cs typeface="ヒラギノ角ゴ Pro W3"/>
        </a:defRPr>
      </a:lvl3pPr>
      <a:lvl4pPr marL="915988" indent="-109538" algn="l" rtl="0" eaLnBrk="0" fontAlgn="base" hangingPunct="0">
        <a:spcBef>
          <a:spcPct val="20000"/>
        </a:spcBef>
        <a:spcAft>
          <a:spcPct val="0"/>
        </a:spcAft>
        <a:buFont typeface="Arial" pitchFamily="34" charset="0"/>
        <a:buChar char="•"/>
        <a:defRPr sz="1600">
          <a:solidFill>
            <a:schemeClr val="tx1"/>
          </a:solidFill>
          <a:latin typeface="+mn-lt"/>
          <a:ea typeface="ヒラギノ角ゴ Pro W3" charset="-128"/>
          <a:cs typeface="ヒラギノ角ゴ Pro W3"/>
        </a:defRPr>
      </a:lvl4pPr>
      <a:lvl5pPr marL="1203325" indent="-163513" algn="l" rtl="0" eaLnBrk="0" fontAlgn="base" hangingPunct="0">
        <a:spcBef>
          <a:spcPct val="20000"/>
        </a:spcBef>
        <a:spcAft>
          <a:spcPct val="0"/>
        </a:spcAft>
        <a:buFont typeface="Lucida Grande"/>
        <a:buChar char="–"/>
        <a:defRPr sz="1600">
          <a:solidFill>
            <a:schemeClr val="tx1"/>
          </a:solidFill>
          <a:latin typeface="+mn-lt"/>
          <a:ea typeface="ヒラギノ角ゴ Pro W3" charset="-128"/>
          <a:cs typeface="ヒラギノ角ゴ Pro W3"/>
        </a:defRPr>
      </a:lvl5pPr>
      <a:lvl6pPr marL="2514600" indent="-228600" algn="l" rtl="0" eaLnBrk="1" fontAlgn="base" hangingPunct="1">
        <a:spcBef>
          <a:spcPct val="20000"/>
        </a:spcBef>
        <a:spcAft>
          <a:spcPct val="0"/>
        </a:spcAft>
        <a:buClr>
          <a:schemeClr val="accent1"/>
        </a:buClr>
        <a:buChar char="»"/>
        <a:defRPr sz="1200">
          <a:solidFill>
            <a:schemeClr val="tx1"/>
          </a:solidFill>
          <a:latin typeface="+mn-lt"/>
          <a:ea typeface="ヒラギノ角ゴ Pro W3" charset="-128"/>
        </a:defRPr>
      </a:lvl6pPr>
      <a:lvl7pPr marL="2971800" indent="-228600" algn="l" rtl="0" eaLnBrk="1" fontAlgn="base" hangingPunct="1">
        <a:spcBef>
          <a:spcPct val="20000"/>
        </a:spcBef>
        <a:spcAft>
          <a:spcPct val="0"/>
        </a:spcAft>
        <a:buClr>
          <a:schemeClr val="accent1"/>
        </a:buClr>
        <a:buChar char="»"/>
        <a:defRPr sz="1200">
          <a:solidFill>
            <a:schemeClr val="tx1"/>
          </a:solidFill>
          <a:latin typeface="+mn-lt"/>
          <a:ea typeface="ヒラギノ角ゴ Pro W3" charset="-128"/>
        </a:defRPr>
      </a:lvl7pPr>
      <a:lvl8pPr marL="3429000" indent="-228600" algn="l" rtl="0" eaLnBrk="1" fontAlgn="base" hangingPunct="1">
        <a:spcBef>
          <a:spcPct val="20000"/>
        </a:spcBef>
        <a:spcAft>
          <a:spcPct val="0"/>
        </a:spcAft>
        <a:buClr>
          <a:schemeClr val="accent1"/>
        </a:buClr>
        <a:buChar char="»"/>
        <a:defRPr sz="1200">
          <a:solidFill>
            <a:schemeClr val="tx1"/>
          </a:solidFill>
          <a:latin typeface="+mn-lt"/>
          <a:ea typeface="ヒラギノ角ゴ Pro W3" charset="-128"/>
        </a:defRPr>
      </a:lvl8pPr>
      <a:lvl9pPr marL="3886200" indent="-228600" algn="l" rtl="0" eaLnBrk="1" fontAlgn="base" hangingPunct="1">
        <a:spcBef>
          <a:spcPct val="20000"/>
        </a:spcBef>
        <a:spcAft>
          <a:spcPct val="0"/>
        </a:spcAft>
        <a:buClr>
          <a:schemeClr val="accent1"/>
        </a:buClr>
        <a:buChar char="»"/>
        <a:defRPr sz="1200">
          <a:solidFill>
            <a:schemeClr val="tx1"/>
          </a:solidFill>
          <a:latin typeface="+mn-lt"/>
          <a:ea typeface="ヒラギノ角ゴ Pro W3"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3"/>
          <p:cNvSpPr>
            <a:spLocks noGrp="1" noChangeArrowheads="1"/>
          </p:cNvSpPr>
          <p:nvPr>
            <p:ph type="title"/>
          </p:nvPr>
        </p:nvSpPr>
        <p:spPr bwMode="auto">
          <a:xfrm>
            <a:off x="457200" y="398463"/>
            <a:ext cx="822960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0" rIns="91440" bIns="0" numCol="1" anchor="t" anchorCtr="0" compatLnSpc="1">
            <a:prstTxWarp prst="textNoShape">
              <a:avLst/>
            </a:prstTxWarp>
          </a:bodyPr>
          <a:lstStyle/>
          <a:p>
            <a:pPr lvl="0"/>
            <a:r>
              <a:rPr lang="zh-CN" altLang="en-US" smtClean="0"/>
              <a:t>单击此处编辑母版标题样式</a:t>
            </a:r>
            <a:endParaRPr lang="en-US" smtClean="0"/>
          </a:p>
        </p:txBody>
      </p:sp>
      <p:sp>
        <p:nvSpPr>
          <p:cNvPr id="3075" name="Rectangle 4"/>
          <p:cNvSpPr>
            <a:spLocks noGrp="1" noChangeArrowheads="1"/>
          </p:cNvSpPr>
          <p:nvPr>
            <p:ph type="body" idx="1"/>
          </p:nvPr>
        </p:nvSpPr>
        <p:spPr bwMode="auto">
          <a:xfrm>
            <a:off x="457200" y="1143000"/>
            <a:ext cx="8229600" cy="499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3076" name="TextBox 15"/>
          <p:cNvSpPr txBox="1">
            <a:spLocks noChangeArrowheads="1"/>
          </p:cNvSpPr>
          <p:nvPr/>
        </p:nvSpPr>
        <p:spPr bwMode="auto">
          <a:xfrm>
            <a:off x="457200" y="6434138"/>
            <a:ext cx="4572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1200">
                <a:solidFill>
                  <a:schemeClr val="tx1"/>
                </a:solidFill>
                <a:latin typeface="微软雅黑" pitchFamily="34" charset="-122"/>
                <a:ea typeface="微软雅黑" pitchFamily="34" charset="-122"/>
              </a:defRPr>
            </a:lvl1pPr>
            <a:lvl2pPr marL="742950" indent="-285750" eaLnBrk="0" hangingPunct="0">
              <a:defRPr kumimoji="1" sz="1200">
                <a:solidFill>
                  <a:schemeClr val="tx1"/>
                </a:solidFill>
                <a:latin typeface="微软雅黑" pitchFamily="34" charset="-122"/>
                <a:ea typeface="微软雅黑" pitchFamily="34" charset="-122"/>
              </a:defRPr>
            </a:lvl2pPr>
            <a:lvl3pPr marL="1143000" indent="-228600" eaLnBrk="0" hangingPunct="0">
              <a:defRPr kumimoji="1" sz="1200">
                <a:solidFill>
                  <a:schemeClr val="tx1"/>
                </a:solidFill>
                <a:latin typeface="微软雅黑" pitchFamily="34" charset="-122"/>
                <a:ea typeface="微软雅黑" pitchFamily="34" charset="-122"/>
              </a:defRPr>
            </a:lvl3pPr>
            <a:lvl4pPr marL="1600200" indent="-228600" eaLnBrk="0" hangingPunct="0">
              <a:defRPr kumimoji="1" sz="1200">
                <a:solidFill>
                  <a:schemeClr val="tx1"/>
                </a:solidFill>
                <a:latin typeface="微软雅黑" pitchFamily="34" charset="-122"/>
                <a:ea typeface="微软雅黑" pitchFamily="34" charset="-122"/>
              </a:defRPr>
            </a:lvl4pPr>
            <a:lvl5pPr marL="2057400" indent="-228600" eaLnBrk="0" hangingPunct="0">
              <a:defRPr kumimoji="1" sz="1200">
                <a:solidFill>
                  <a:schemeClr val="tx1"/>
                </a:solidFill>
                <a:latin typeface="微软雅黑" pitchFamily="34" charset="-122"/>
                <a:ea typeface="微软雅黑" pitchFamily="34" charset="-122"/>
              </a:defRPr>
            </a:lvl5pPr>
            <a:lvl6pPr marL="25146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6pPr>
            <a:lvl7pPr marL="29718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7pPr>
            <a:lvl8pPr marL="34290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8pPr>
            <a:lvl9pPr marL="38862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9pPr>
          </a:lstStyle>
          <a:p>
            <a:pPr algn="l">
              <a:buClrTx/>
              <a:buFontTx/>
              <a:buNone/>
              <a:defRPr/>
            </a:pPr>
            <a:fld id="{F7D87E53-3417-45E5-B226-1DD375CF67C9}" type="slidenum">
              <a:rPr kumimoji="0" lang="en-US" altLang="zh-CN" sz="800" smtClean="0">
                <a:solidFill>
                  <a:srgbClr val="8B8B89"/>
                </a:solidFill>
                <a:latin typeface="Verdana" pitchFamily="34" charset="0"/>
              </a:rPr>
              <a:pPr algn="l">
                <a:buClrTx/>
                <a:buFontTx/>
                <a:buNone/>
                <a:defRPr/>
              </a:pPr>
              <a:t>‹#›</a:t>
            </a:fld>
            <a:endParaRPr kumimoji="0" lang="en-US" altLang="zh-CN" sz="800" smtClean="0">
              <a:solidFill>
                <a:srgbClr val="8B8B89"/>
              </a:solidFill>
              <a:latin typeface="Verdana" pitchFamily="34" charset="0"/>
            </a:endParaRPr>
          </a:p>
        </p:txBody>
      </p:sp>
      <p:sp>
        <p:nvSpPr>
          <p:cNvPr id="3077" name="TextBox 16"/>
          <p:cNvSpPr txBox="1">
            <a:spLocks noChangeArrowheads="1"/>
          </p:cNvSpPr>
          <p:nvPr/>
        </p:nvSpPr>
        <p:spPr bwMode="gray">
          <a:xfrm>
            <a:off x="1060450" y="6434138"/>
            <a:ext cx="15303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1200">
                <a:solidFill>
                  <a:schemeClr val="tx1"/>
                </a:solidFill>
                <a:latin typeface="微软雅黑" pitchFamily="34" charset="-122"/>
                <a:ea typeface="微软雅黑" pitchFamily="34" charset="-122"/>
              </a:defRPr>
            </a:lvl1pPr>
            <a:lvl2pPr marL="742950" indent="-285750" eaLnBrk="0" hangingPunct="0">
              <a:defRPr kumimoji="1" sz="1200">
                <a:solidFill>
                  <a:schemeClr val="tx1"/>
                </a:solidFill>
                <a:latin typeface="微软雅黑" pitchFamily="34" charset="-122"/>
                <a:ea typeface="微软雅黑" pitchFamily="34" charset="-122"/>
              </a:defRPr>
            </a:lvl2pPr>
            <a:lvl3pPr marL="1143000" indent="-228600" eaLnBrk="0" hangingPunct="0">
              <a:defRPr kumimoji="1" sz="1200">
                <a:solidFill>
                  <a:schemeClr val="tx1"/>
                </a:solidFill>
                <a:latin typeface="微软雅黑" pitchFamily="34" charset="-122"/>
                <a:ea typeface="微软雅黑" pitchFamily="34" charset="-122"/>
              </a:defRPr>
            </a:lvl3pPr>
            <a:lvl4pPr marL="1600200" indent="-228600" eaLnBrk="0" hangingPunct="0">
              <a:defRPr kumimoji="1" sz="1200">
                <a:solidFill>
                  <a:schemeClr val="tx1"/>
                </a:solidFill>
                <a:latin typeface="微软雅黑" pitchFamily="34" charset="-122"/>
                <a:ea typeface="微软雅黑" pitchFamily="34" charset="-122"/>
              </a:defRPr>
            </a:lvl4pPr>
            <a:lvl5pPr marL="2057400" indent="-228600" eaLnBrk="0" hangingPunct="0">
              <a:defRPr kumimoji="1" sz="1200">
                <a:solidFill>
                  <a:schemeClr val="tx1"/>
                </a:solidFill>
                <a:latin typeface="微软雅黑" pitchFamily="34" charset="-122"/>
                <a:ea typeface="微软雅黑" pitchFamily="34" charset="-122"/>
              </a:defRPr>
            </a:lvl5pPr>
            <a:lvl6pPr marL="25146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6pPr>
            <a:lvl7pPr marL="29718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7pPr>
            <a:lvl8pPr marL="34290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8pPr>
            <a:lvl9pPr marL="38862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9pPr>
          </a:lstStyle>
          <a:p>
            <a:pPr algn="l">
              <a:buClrTx/>
              <a:buFontTx/>
              <a:buNone/>
              <a:defRPr/>
            </a:pPr>
            <a:fld id="{AFED49A9-51E2-491C-AF0E-BAF4646DCFF4}" type="datetime1">
              <a:rPr kumimoji="0" lang="en-US" altLang="zh-CN" sz="800" smtClean="0">
                <a:solidFill>
                  <a:srgbClr val="8B8B89"/>
                </a:solidFill>
                <a:latin typeface="Verdana" pitchFamily="34" charset="0"/>
              </a:rPr>
              <a:pPr algn="l">
                <a:buClrTx/>
                <a:buFontTx/>
                <a:buNone/>
                <a:defRPr/>
              </a:pPr>
              <a:t>12/14/2016</a:t>
            </a:fld>
            <a:endParaRPr kumimoji="0" lang="en-US" altLang="zh-CN" sz="800" smtClean="0">
              <a:solidFill>
                <a:srgbClr val="8B8B89"/>
              </a:solidFill>
              <a:latin typeface="Verdana" pitchFamily="34" charset="0"/>
            </a:endParaRPr>
          </a:p>
        </p:txBody>
      </p:sp>
      <p:sp>
        <p:nvSpPr>
          <p:cNvPr id="3078" name="TextBox 17"/>
          <p:cNvSpPr txBox="1">
            <a:spLocks noChangeArrowheads="1"/>
          </p:cNvSpPr>
          <p:nvPr/>
        </p:nvSpPr>
        <p:spPr bwMode="gray">
          <a:xfrm>
            <a:off x="2663825" y="6434138"/>
            <a:ext cx="38131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1200">
                <a:solidFill>
                  <a:schemeClr val="tx1"/>
                </a:solidFill>
                <a:latin typeface="微软雅黑" pitchFamily="34" charset="-122"/>
                <a:ea typeface="微软雅黑" pitchFamily="34" charset="-122"/>
              </a:defRPr>
            </a:lvl1pPr>
            <a:lvl2pPr marL="742950" indent="-285750" eaLnBrk="0" hangingPunct="0">
              <a:defRPr kumimoji="1" sz="1200">
                <a:solidFill>
                  <a:schemeClr val="tx1"/>
                </a:solidFill>
                <a:latin typeface="微软雅黑" pitchFamily="34" charset="-122"/>
                <a:ea typeface="微软雅黑" pitchFamily="34" charset="-122"/>
              </a:defRPr>
            </a:lvl2pPr>
            <a:lvl3pPr marL="1143000" indent="-228600" eaLnBrk="0" hangingPunct="0">
              <a:defRPr kumimoji="1" sz="1200">
                <a:solidFill>
                  <a:schemeClr val="tx1"/>
                </a:solidFill>
                <a:latin typeface="微软雅黑" pitchFamily="34" charset="-122"/>
                <a:ea typeface="微软雅黑" pitchFamily="34" charset="-122"/>
              </a:defRPr>
            </a:lvl3pPr>
            <a:lvl4pPr marL="1600200" indent="-228600" eaLnBrk="0" hangingPunct="0">
              <a:defRPr kumimoji="1" sz="1200">
                <a:solidFill>
                  <a:schemeClr val="tx1"/>
                </a:solidFill>
                <a:latin typeface="微软雅黑" pitchFamily="34" charset="-122"/>
                <a:ea typeface="微软雅黑" pitchFamily="34" charset="-122"/>
              </a:defRPr>
            </a:lvl4pPr>
            <a:lvl5pPr marL="2057400" indent="-228600" eaLnBrk="0" hangingPunct="0">
              <a:defRPr kumimoji="1" sz="1200">
                <a:solidFill>
                  <a:schemeClr val="tx1"/>
                </a:solidFill>
                <a:latin typeface="微软雅黑" pitchFamily="34" charset="-122"/>
                <a:ea typeface="微软雅黑" pitchFamily="34" charset="-122"/>
              </a:defRPr>
            </a:lvl5pPr>
            <a:lvl6pPr marL="25146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6pPr>
            <a:lvl7pPr marL="29718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7pPr>
            <a:lvl8pPr marL="34290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8pPr>
            <a:lvl9pPr marL="38862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9pPr>
          </a:lstStyle>
          <a:p>
            <a:pPr>
              <a:buClrTx/>
              <a:buFontTx/>
              <a:buNone/>
              <a:defRPr/>
            </a:pPr>
            <a:r>
              <a:rPr kumimoji="0" lang="en-US" altLang="zh-CN" sz="800" smtClean="0">
                <a:solidFill>
                  <a:srgbClr val="8B8B89"/>
                </a:solidFill>
                <a:latin typeface="Verdana" pitchFamily="34" charset="0"/>
              </a:rPr>
              <a:t>Teradata Confidential</a:t>
            </a:r>
          </a:p>
        </p:txBody>
      </p:sp>
      <p:sp>
        <p:nvSpPr>
          <p:cNvPr id="19" name="Rectangle 18"/>
          <p:cNvSpPr/>
          <p:nvPr/>
        </p:nvSpPr>
        <p:spPr>
          <a:xfrm>
            <a:off x="0" y="0"/>
            <a:ext cx="184150" cy="6865938"/>
          </a:xfrm>
          <a:prstGeom prst="rect">
            <a:avLst/>
          </a:prstGeom>
          <a:gradFill flip="none" rotWithShape="1">
            <a:gsLst>
              <a:gs pos="0">
                <a:srgbClr val="0C1627"/>
              </a:gs>
              <a:gs pos="100000">
                <a:schemeClr val="tx2"/>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eaLnBrk="0" hangingPunct="0">
              <a:buClrTx/>
              <a:buFontTx/>
              <a:buNone/>
              <a:defRPr/>
            </a:pPr>
            <a:endParaRPr kumimoji="0" lang="en-US" sz="2200" dirty="0">
              <a:solidFill>
                <a:prstClr val="white"/>
              </a:solidFill>
            </a:endParaRPr>
          </a:p>
        </p:txBody>
      </p:sp>
      <p:pic>
        <p:nvPicPr>
          <p:cNvPr id="3080" name="Picture 19" descr="teradata_logoeps.eps"/>
          <p:cNvPicPr>
            <a:picLocks noChangeAspect="1"/>
          </p:cNvPicPr>
          <p:nvPr/>
        </p:nvPicPr>
        <p:blipFill>
          <a:blip r:embed="rId21" cstate="print">
            <a:extLst>
              <a:ext uri="{28A0092B-C50C-407E-A947-70E740481C1C}">
                <a14:useLocalDpi xmlns:a14="http://schemas.microsoft.com/office/drawing/2010/main" val="0"/>
              </a:ext>
            </a:extLst>
          </a:blip>
          <a:srcRect/>
          <a:stretch>
            <a:fillRect/>
          </a:stretch>
        </p:blipFill>
        <p:spPr bwMode="black">
          <a:xfrm>
            <a:off x="7526338" y="6396038"/>
            <a:ext cx="1168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383" r:id="rId1"/>
    <p:sldLayoutId id="2147484384" r:id="rId2"/>
    <p:sldLayoutId id="2147484364" r:id="rId3"/>
    <p:sldLayoutId id="2147484365" r:id="rId4"/>
    <p:sldLayoutId id="2147484366" r:id="rId5"/>
    <p:sldLayoutId id="2147484367" r:id="rId6"/>
    <p:sldLayoutId id="2147484368" r:id="rId7"/>
    <p:sldLayoutId id="2147484369" r:id="rId8"/>
    <p:sldLayoutId id="2147484370" r:id="rId9"/>
    <p:sldLayoutId id="2147484371" r:id="rId10"/>
    <p:sldLayoutId id="2147484372" r:id="rId11"/>
    <p:sldLayoutId id="2147484373" r:id="rId12"/>
    <p:sldLayoutId id="2147484374" r:id="rId13"/>
    <p:sldLayoutId id="2147484375" r:id="rId14"/>
    <p:sldLayoutId id="2147484385" r:id="rId15"/>
    <p:sldLayoutId id="2147484376" r:id="rId16"/>
    <p:sldLayoutId id="2147484377" r:id="rId17"/>
    <p:sldLayoutId id="2147484398" r:id="rId18"/>
    <p:sldLayoutId id="2147484399" r:id="rId19"/>
  </p:sldLayoutIdLst>
  <p:transition>
    <p:checker/>
  </p:transition>
  <p:hf hdr="0" ftr="0"/>
  <p:txStyles>
    <p:titleStyle>
      <a:lvl1pPr algn="l" rtl="0" eaLnBrk="0" fontAlgn="base" hangingPunct="0">
        <a:spcBef>
          <a:spcPct val="0"/>
        </a:spcBef>
        <a:spcAft>
          <a:spcPct val="0"/>
        </a:spcAft>
        <a:defRPr sz="2800">
          <a:solidFill>
            <a:schemeClr val="tx2"/>
          </a:solidFill>
          <a:latin typeface="+mj-lt"/>
          <a:ea typeface="+mj-ea"/>
          <a:cs typeface="+mj-cs"/>
        </a:defRPr>
      </a:lvl1pPr>
      <a:lvl2pPr algn="l" rtl="0" eaLnBrk="0" fontAlgn="base" hangingPunct="0">
        <a:spcBef>
          <a:spcPct val="0"/>
        </a:spcBef>
        <a:spcAft>
          <a:spcPct val="0"/>
        </a:spcAft>
        <a:defRPr sz="2800">
          <a:solidFill>
            <a:schemeClr val="tx2"/>
          </a:solidFill>
          <a:latin typeface="Verdana" charset="0"/>
        </a:defRPr>
      </a:lvl2pPr>
      <a:lvl3pPr algn="l" rtl="0" eaLnBrk="0" fontAlgn="base" hangingPunct="0">
        <a:spcBef>
          <a:spcPct val="0"/>
        </a:spcBef>
        <a:spcAft>
          <a:spcPct val="0"/>
        </a:spcAft>
        <a:defRPr sz="2800">
          <a:solidFill>
            <a:schemeClr val="tx2"/>
          </a:solidFill>
          <a:latin typeface="Verdana" charset="0"/>
        </a:defRPr>
      </a:lvl3pPr>
      <a:lvl4pPr algn="l" rtl="0" eaLnBrk="0" fontAlgn="base" hangingPunct="0">
        <a:spcBef>
          <a:spcPct val="0"/>
        </a:spcBef>
        <a:spcAft>
          <a:spcPct val="0"/>
        </a:spcAft>
        <a:defRPr sz="2800">
          <a:solidFill>
            <a:schemeClr val="tx2"/>
          </a:solidFill>
          <a:latin typeface="Verdana" charset="0"/>
        </a:defRPr>
      </a:lvl4pPr>
      <a:lvl5pPr algn="l" rtl="0" eaLnBrk="0" fontAlgn="base" hangingPunct="0">
        <a:spcBef>
          <a:spcPct val="0"/>
        </a:spcBef>
        <a:spcAft>
          <a:spcPct val="0"/>
        </a:spcAft>
        <a:defRPr sz="2800">
          <a:solidFill>
            <a:schemeClr val="tx2"/>
          </a:solidFill>
          <a:latin typeface="Verdana" charset="0"/>
        </a:defRPr>
      </a:lvl5pPr>
      <a:lvl6pPr marL="457200" algn="l" rtl="0" eaLnBrk="1" fontAlgn="base" hangingPunct="1">
        <a:lnSpc>
          <a:spcPct val="85000"/>
        </a:lnSpc>
        <a:spcBef>
          <a:spcPct val="0"/>
        </a:spcBef>
        <a:spcAft>
          <a:spcPct val="0"/>
        </a:spcAft>
        <a:defRPr sz="2800">
          <a:solidFill>
            <a:schemeClr val="tx2"/>
          </a:solidFill>
          <a:latin typeface="Verdana" charset="0"/>
        </a:defRPr>
      </a:lvl6pPr>
      <a:lvl7pPr marL="914400" algn="l" rtl="0" eaLnBrk="1" fontAlgn="base" hangingPunct="1">
        <a:lnSpc>
          <a:spcPct val="85000"/>
        </a:lnSpc>
        <a:spcBef>
          <a:spcPct val="0"/>
        </a:spcBef>
        <a:spcAft>
          <a:spcPct val="0"/>
        </a:spcAft>
        <a:defRPr sz="2800">
          <a:solidFill>
            <a:schemeClr val="tx2"/>
          </a:solidFill>
          <a:latin typeface="Verdana" charset="0"/>
        </a:defRPr>
      </a:lvl7pPr>
      <a:lvl8pPr marL="1371600" algn="l" rtl="0" eaLnBrk="1" fontAlgn="base" hangingPunct="1">
        <a:lnSpc>
          <a:spcPct val="85000"/>
        </a:lnSpc>
        <a:spcBef>
          <a:spcPct val="0"/>
        </a:spcBef>
        <a:spcAft>
          <a:spcPct val="0"/>
        </a:spcAft>
        <a:defRPr sz="2800">
          <a:solidFill>
            <a:schemeClr val="tx2"/>
          </a:solidFill>
          <a:latin typeface="Verdana" charset="0"/>
        </a:defRPr>
      </a:lvl8pPr>
      <a:lvl9pPr marL="1828800" algn="l" rtl="0" eaLnBrk="1" fontAlgn="base" hangingPunct="1">
        <a:lnSpc>
          <a:spcPct val="85000"/>
        </a:lnSpc>
        <a:spcBef>
          <a:spcPct val="0"/>
        </a:spcBef>
        <a:spcAft>
          <a:spcPct val="0"/>
        </a:spcAft>
        <a:defRPr sz="2800">
          <a:solidFill>
            <a:schemeClr val="tx2"/>
          </a:solidFill>
          <a:latin typeface="Verdana" charset="0"/>
        </a:defRPr>
      </a:lvl9pPr>
    </p:titleStyle>
    <p:bodyStyle>
      <a:lvl1pPr marL="176213" indent="-176213"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1pPr>
      <a:lvl2pPr marL="519113" indent="-241300" algn="l" rtl="0" eaLnBrk="0" fontAlgn="base" hangingPunct="0">
        <a:spcBef>
          <a:spcPct val="20000"/>
        </a:spcBef>
        <a:spcAft>
          <a:spcPct val="0"/>
        </a:spcAft>
        <a:buSzPct val="90000"/>
        <a:buFont typeface="Lucida Grande"/>
        <a:buChar char="&gt;"/>
        <a:defRPr>
          <a:solidFill>
            <a:schemeClr val="tx1"/>
          </a:solidFill>
          <a:latin typeface="+mn-lt"/>
          <a:ea typeface="ヒラギノ角ゴ Pro W3" charset="-128"/>
          <a:cs typeface="ヒラギノ角ゴ Pro W3"/>
        </a:defRPr>
      </a:lvl2pPr>
      <a:lvl3pPr marL="739775" indent="-163513" algn="l" rtl="0" eaLnBrk="0" fontAlgn="base" hangingPunct="0">
        <a:spcBef>
          <a:spcPct val="20000"/>
        </a:spcBef>
        <a:spcAft>
          <a:spcPct val="0"/>
        </a:spcAft>
        <a:buFont typeface="Lucida Grande"/>
        <a:buChar char="–"/>
        <a:defRPr sz="1600">
          <a:solidFill>
            <a:schemeClr val="tx1"/>
          </a:solidFill>
          <a:latin typeface="+mn-lt"/>
          <a:ea typeface="ヒラギノ角ゴ Pro W3" charset="-128"/>
          <a:cs typeface="ヒラギノ角ゴ Pro W3"/>
        </a:defRPr>
      </a:lvl3pPr>
      <a:lvl4pPr marL="915988" indent="-109538" algn="l" rtl="0" eaLnBrk="0" fontAlgn="base" hangingPunct="0">
        <a:spcBef>
          <a:spcPct val="20000"/>
        </a:spcBef>
        <a:spcAft>
          <a:spcPct val="0"/>
        </a:spcAft>
        <a:buFont typeface="Arial" pitchFamily="34" charset="0"/>
        <a:buChar char="•"/>
        <a:defRPr sz="1600">
          <a:solidFill>
            <a:schemeClr val="tx1"/>
          </a:solidFill>
          <a:latin typeface="+mn-lt"/>
          <a:ea typeface="ヒラギノ角ゴ Pro W3" charset="-128"/>
          <a:cs typeface="ヒラギノ角ゴ Pro W3"/>
        </a:defRPr>
      </a:lvl4pPr>
      <a:lvl5pPr marL="1203325" indent="-163513" algn="l" rtl="0" eaLnBrk="0" fontAlgn="base" hangingPunct="0">
        <a:spcBef>
          <a:spcPct val="20000"/>
        </a:spcBef>
        <a:spcAft>
          <a:spcPct val="0"/>
        </a:spcAft>
        <a:buFont typeface="Lucida Grande"/>
        <a:buChar char="–"/>
        <a:defRPr sz="1600">
          <a:solidFill>
            <a:schemeClr val="tx1"/>
          </a:solidFill>
          <a:latin typeface="+mn-lt"/>
          <a:ea typeface="ヒラギノ角ゴ Pro W3" charset="-128"/>
          <a:cs typeface="ヒラギノ角ゴ Pro W3"/>
        </a:defRPr>
      </a:lvl5pPr>
      <a:lvl6pPr marL="2514600" indent="-228600" algn="l" rtl="0" eaLnBrk="1" fontAlgn="base" hangingPunct="1">
        <a:spcBef>
          <a:spcPct val="20000"/>
        </a:spcBef>
        <a:spcAft>
          <a:spcPct val="0"/>
        </a:spcAft>
        <a:buClr>
          <a:schemeClr val="accent1"/>
        </a:buClr>
        <a:buChar char="»"/>
        <a:defRPr sz="1200">
          <a:solidFill>
            <a:schemeClr val="tx1"/>
          </a:solidFill>
          <a:latin typeface="+mn-lt"/>
          <a:ea typeface="ヒラギノ角ゴ Pro W3" charset="-128"/>
        </a:defRPr>
      </a:lvl6pPr>
      <a:lvl7pPr marL="2971800" indent="-228600" algn="l" rtl="0" eaLnBrk="1" fontAlgn="base" hangingPunct="1">
        <a:spcBef>
          <a:spcPct val="20000"/>
        </a:spcBef>
        <a:spcAft>
          <a:spcPct val="0"/>
        </a:spcAft>
        <a:buClr>
          <a:schemeClr val="accent1"/>
        </a:buClr>
        <a:buChar char="»"/>
        <a:defRPr sz="1200">
          <a:solidFill>
            <a:schemeClr val="tx1"/>
          </a:solidFill>
          <a:latin typeface="+mn-lt"/>
          <a:ea typeface="ヒラギノ角ゴ Pro W3" charset="-128"/>
        </a:defRPr>
      </a:lvl7pPr>
      <a:lvl8pPr marL="3429000" indent="-228600" algn="l" rtl="0" eaLnBrk="1" fontAlgn="base" hangingPunct="1">
        <a:spcBef>
          <a:spcPct val="20000"/>
        </a:spcBef>
        <a:spcAft>
          <a:spcPct val="0"/>
        </a:spcAft>
        <a:buClr>
          <a:schemeClr val="accent1"/>
        </a:buClr>
        <a:buChar char="»"/>
        <a:defRPr sz="1200">
          <a:solidFill>
            <a:schemeClr val="tx1"/>
          </a:solidFill>
          <a:latin typeface="+mn-lt"/>
          <a:ea typeface="ヒラギノ角ゴ Pro W3" charset="-128"/>
        </a:defRPr>
      </a:lvl8pPr>
      <a:lvl9pPr marL="3886200" indent="-228600" algn="l" rtl="0" eaLnBrk="1" fontAlgn="base" hangingPunct="1">
        <a:spcBef>
          <a:spcPct val="20000"/>
        </a:spcBef>
        <a:spcAft>
          <a:spcPct val="0"/>
        </a:spcAft>
        <a:buClr>
          <a:schemeClr val="accent1"/>
        </a:buClr>
        <a:buChar char="»"/>
        <a:defRPr sz="1200">
          <a:solidFill>
            <a:schemeClr val="tx1"/>
          </a:solidFill>
          <a:latin typeface="+mn-lt"/>
          <a:ea typeface="ヒラギノ角ゴ Pro W3"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CB96E9-BECC-46AB-836B-7089FF579B29}" type="datetimeFigureOut">
              <a:rPr lang="zh-CN" altLang="en-US" smtClean="0"/>
              <a:t>2016/12/14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7FCC5-EE0D-4CF3-8FEB-797128688279}" type="slidenum">
              <a:rPr lang="zh-CN" altLang="en-US" smtClean="0"/>
              <a:t>‹#›</a:t>
            </a:fld>
            <a:endParaRPr lang="zh-CN" altLang="en-US"/>
          </a:p>
        </p:txBody>
      </p:sp>
    </p:spTree>
    <p:extLst>
      <p:ext uri="{BB962C8B-B14F-4D97-AF65-F5344CB8AC3E}">
        <p14:creationId xmlns:p14="http://schemas.microsoft.com/office/powerpoint/2010/main" val="4048815209"/>
      </p:ext>
    </p:extLst>
  </p:cSld>
  <p:clrMap bg1="lt1" tx1="dk1" bg2="lt2" tx2="dk2" accent1="accent1" accent2="accent2" accent3="accent3" accent4="accent4" accent5="accent5" accent6="accent6" hlink="hlink" folHlink="folHlink"/>
  <p:sldLayoutIdLst>
    <p:sldLayoutId id="2147484387" r:id="rId1"/>
    <p:sldLayoutId id="2147484388" r:id="rId2"/>
    <p:sldLayoutId id="2147484389" r:id="rId3"/>
    <p:sldLayoutId id="2147484390" r:id="rId4"/>
    <p:sldLayoutId id="2147484391" r:id="rId5"/>
    <p:sldLayoutId id="2147484392" r:id="rId6"/>
    <p:sldLayoutId id="2147484393" r:id="rId7"/>
    <p:sldLayoutId id="2147484394" r:id="rId8"/>
    <p:sldLayoutId id="2147484395" r:id="rId9"/>
    <p:sldLayoutId id="2147484396" r:id="rId10"/>
    <p:sldLayoutId id="2147484397"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9.jpeg"/><Relationship Id="rId1" Type="http://schemas.openxmlformats.org/officeDocument/2006/relationships/slideLayout" Target="../slideLayouts/slideLayout4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4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9.jpeg"/><Relationship Id="rId1" Type="http://schemas.openxmlformats.org/officeDocument/2006/relationships/slideLayout" Target="../slideLayouts/slideLayout4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45.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5.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45.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2" Type="http://schemas.openxmlformats.org/officeDocument/2006/relationships/hyperlink" Target="http://www.shangwuppt.com/" TargetMode="External"/><Relationship Id="rId1" Type="http://schemas.openxmlformats.org/officeDocument/2006/relationships/slideLayout" Target="../slideLayouts/slideLayout4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5.xml"/></Relationships>
</file>

<file path=ppt/slides/_rels/slide34.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4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5.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31.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8.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45.xml"/></Relationships>
</file>

<file path=ppt/slides/_rels/slide39.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png"/><Relationship Id="rId1" Type="http://schemas.openxmlformats.org/officeDocument/2006/relationships/slideLayout" Target="../slideLayouts/slideLayout31.xml"/></Relationships>
</file>

<file path=ppt/slides/_rels/slide40.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31.xml"/></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9.jpeg"/><Relationship Id="rId1" Type="http://schemas.openxmlformats.org/officeDocument/2006/relationships/slideLayout" Target="../slideLayouts/slideLayout47.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31.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45.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3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emf"/><Relationship Id="rId1" Type="http://schemas.openxmlformats.org/officeDocument/2006/relationships/slideLayout" Target="../slideLayouts/slideLayout14.xml"/><Relationship Id="rId4" Type="http://schemas.openxmlformats.org/officeDocument/2006/relationships/image" Target="../media/image37.png"/></Relationships>
</file>

<file path=ppt/slides/_rels/slide5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4.xml"/><Relationship Id="rId4" Type="http://schemas.openxmlformats.org/officeDocument/2006/relationships/image" Target="../media/image40.e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FIN-1010_4-3_PPT-title.jpg"/>
          <p:cNvPicPr>
            <a:picLocks noChangeAspect="1"/>
          </p:cNvPicPr>
          <p:nvPr/>
        </p:nvPicPr>
        <p:blipFill>
          <a:blip r:embed="rId2"/>
          <a:stretch>
            <a:fillRect/>
          </a:stretch>
        </p:blipFill>
        <p:spPr>
          <a:xfrm>
            <a:off x="0" y="0"/>
            <a:ext cx="9144000" cy="6858000"/>
          </a:xfrm>
          <a:prstGeom prst="rect">
            <a:avLst/>
          </a:prstGeom>
        </p:spPr>
      </p:pic>
      <p:sp>
        <p:nvSpPr>
          <p:cNvPr id="3" name="Text Placeholder 2"/>
          <p:cNvSpPr>
            <a:spLocks noGrp="1"/>
          </p:cNvSpPr>
          <p:nvPr>
            <p:ph type="body" sz="quarter" idx="10"/>
          </p:nvPr>
        </p:nvSpPr>
        <p:spPr>
          <a:xfrm>
            <a:off x="0" y="2690850"/>
            <a:ext cx="9144000" cy="1476302"/>
          </a:xfrm>
        </p:spPr>
        <p:txBody>
          <a:bodyPr/>
          <a:lstStyle/>
          <a:p>
            <a:r>
              <a:rPr lang="zh-CN" altLang="en-US" dirty="0">
                <a:latin typeface="微软雅黑" pitchFamily="34" charset="-122"/>
                <a:ea typeface="微软雅黑" pitchFamily="34" charset="-122"/>
                <a:cs typeface="Verdana" pitchFamily="34" charset="0"/>
              </a:rPr>
              <a:t>上海证券交易所数据仓库</a:t>
            </a:r>
            <a:r>
              <a:rPr lang="en-US" altLang="zh-CN" dirty="0">
                <a:latin typeface="微软雅黑" pitchFamily="34" charset="-122"/>
                <a:ea typeface="微软雅黑" pitchFamily="34" charset="-122"/>
                <a:cs typeface="Verdana" pitchFamily="34" charset="0"/>
              </a:rPr>
              <a:t/>
            </a:r>
            <a:br>
              <a:rPr lang="en-US" altLang="zh-CN" dirty="0">
                <a:latin typeface="微软雅黑" pitchFamily="34" charset="-122"/>
                <a:ea typeface="微软雅黑" pitchFamily="34" charset="-122"/>
                <a:cs typeface="Verdana" pitchFamily="34" charset="0"/>
              </a:rPr>
            </a:br>
            <a:r>
              <a:rPr lang="en-US" altLang="zh-CN" dirty="0" smtClean="0">
                <a:latin typeface="微软雅黑" pitchFamily="34" charset="-122"/>
                <a:ea typeface="微软雅黑" pitchFamily="34" charset="-122"/>
                <a:cs typeface="Verdana" pitchFamily="34" charset="0"/>
              </a:rPr>
              <a:t>2016</a:t>
            </a:r>
            <a:r>
              <a:rPr lang="zh-CN" altLang="en-US" dirty="0" smtClean="0">
                <a:latin typeface="微软雅黑" pitchFamily="34" charset="-122"/>
                <a:ea typeface="微软雅黑" pitchFamily="34" charset="-122"/>
                <a:cs typeface="Verdana" pitchFamily="34" charset="0"/>
              </a:rPr>
              <a:t>年度</a:t>
            </a:r>
            <a:r>
              <a:rPr lang="zh-CN" altLang="en-US" dirty="0" smtClean="0">
                <a:latin typeface="微软雅黑" pitchFamily="34" charset="-122"/>
                <a:ea typeface="微软雅黑" pitchFamily="34" charset="-122"/>
                <a:cs typeface="Verdana" pitchFamily="34" charset="0"/>
              </a:rPr>
              <a:t>项目终期工作总结</a:t>
            </a:r>
            <a:endParaRPr lang="en-US" dirty="0" smtClean="0"/>
          </a:p>
          <a:p>
            <a:pPr lvl="2"/>
            <a:r>
              <a:rPr lang="en-US" dirty="0" smtClean="0"/>
              <a:t>Xiao Dong</a:t>
            </a:r>
          </a:p>
          <a:p>
            <a:pPr lvl="2"/>
            <a:r>
              <a:rPr lang="en-US" dirty="0" smtClean="0"/>
              <a:t>2016.12</a:t>
            </a:r>
            <a:endParaRPr lang="en-US" dirty="0"/>
          </a:p>
        </p:txBody>
      </p:sp>
      <p:grpSp>
        <p:nvGrpSpPr>
          <p:cNvPr id="15" name="Group 14"/>
          <p:cNvGrpSpPr/>
          <p:nvPr/>
        </p:nvGrpSpPr>
        <p:grpSpPr>
          <a:xfrm>
            <a:off x="457200" y="0"/>
            <a:ext cx="2438400" cy="914400"/>
            <a:chOff x="609600" y="152400"/>
            <a:chExt cx="2438400" cy="914400"/>
          </a:xfrm>
        </p:grpSpPr>
        <p:sp>
          <p:nvSpPr>
            <p:cNvPr id="16" name="Rectangle 15"/>
            <p:cNvSpPr/>
            <p:nvPr/>
          </p:nvSpPr>
          <p:spPr bwMode="gray">
            <a:xfrm>
              <a:off x="609600" y="152400"/>
              <a:ext cx="2438400"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4"/>
            <p:cNvGrpSpPr>
              <a:grpSpLocks noChangeAspect="1"/>
            </p:cNvGrpSpPr>
            <p:nvPr/>
          </p:nvGrpSpPr>
          <p:grpSpPr bwMode="auto">
            <a:xfrm>
              <a:off x="1146517" y="457866"/>
              <a:ext cx="1362335" cy="305001"/>
              <a:chOff x="5137" y="4139"/>
              <a:chExt cx="335" cy="75"/>
            </a:xfrm>
            <a:solidFill>
              <a:schemeClr val="bg1"/>
            </a:solidFill>
          </p:grpSpPr>
          <p:sp>
            <p:nvSpPr>
              <p:cNvPr id="18" name="Freeform 5"/>
              <p:cNvSpPr>
                <a:spLocks noEditPoints="1"/>
              </p:cNvSpPr>
              <p:nvPr/>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6"/>
              <p:cNvSpPr>
                <a:spLocks noEditPoints="1"/>
              </p:cNvSpPr>
              <p:nvPr/>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3465299626"/>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2"/>
          <p:cNvSpPr>
            <a:spLocks noGrp="1"/>
          </p:cNvSpPr>
          <p:nvPr>
            <p:ph idx="1"/>
          </p:nvPr>
        </p:nvSpPr>
        <p:spPr>
          <a:xfrm>
            <a:off x="250825" y="1268413"/>
            <a:ext cx="8924925" cy="1728787"/>
          </a:xfrm>
        </p:spPr>
        <p:txBody>
          <a:bodyPr lIns="0" rIns="0"/>
          <a:lstStyle/>
          <a:p>
            <a:pPr>
              <a:lnSpc>
                <a:spcPct val="150000"/>
              </a:lnSpc>
              <a:buClr>
                <a:schemeClr val="accent1"/>
              </a:buClr>
              <a:buFont typeface="Wingdings" pitchFamily="2" charset="2"/>
              <a:buChar char="Ø"/>
            </a:pPr>
            <a:r>
              <a:rPr lang="zh-CN" altLang="en-US" dirty="0" smtClean="0">
                <a:latin typeface="微软雅黑" pitchFamily="34" charset="-122"/>
                <a:ea typeface="微软雅黑" pitchFamily="34" charset="-122"/>
              </a:rPr>
              <a:t>根据监管及临时数据分析需要手工在线查询、统计相关信息工作</a:t>
            </a:r>
            <a:endParaRPr lang="en-US" altLang="zh-CN" dirty="0" smtClean="0">
              <a:latin typeface="微软雅黑" pitchFamily="34" charset="-122"/>
              <a:ea typeface="微软雅黑" pitchFamily="34" charset="-122"/>
            </a:endParaRPr>
          </a:p>
          <a:p>
            <a:pPr>
              <a:lnSpc>
                <a:spcPct val="150000"/>
              </a:lnSpc>
              <a:buClr>
                <a:schemeClr val="accent1"/>
              </a:buClr>
              <a:buFont typeface="Wingdings" pitchFamily="2" charset="2"/>
              <a:buChar char="Ø"/>
            </a:pPr>
            <a:r>
              <a:rPr lang="zh-CN" altLang="en-US" dirty="0" smtClean="0">
                <a:latin typeface="微软雅黑" pitchFamily="34" charset="-122"/>
                <a:ea typeface="微软雅黑" pitchFamily="34" charset="-122"/>
              </a:rPr>
              <a:t>这些“定制数据查询”根据实际情况分别由</a:t>
            </a:r>
            <a:r>
              <a:rPr lang="en-US" altLang="zh-CN" dirty="0" smtClean="0">
                <a:latin typeface="微软雅黑" pitchFamily="34" charset="-122"/>
                <a:ea typeface="微软雅黑" pitchFamily="34" charset="-122"/>
              </a:rPr>
              <a:t>SSE</a:t>
            </a:r>
            <a:r>
              <a:rPr lang="zh-CN" altLang="en-US" dirty="0" smtClean="0">
                <a:latin typeface="微软雅黑" pitchFamily="34" charset="-122"/>
                <a:ea typeface="微软雅黑" pitchFamily="34" charset="-122"/>
              </a:rPr>
              <a:t>信息中心团队和</a:t>
            </a:r>
            <a:r>
              <a:rPr lang="en-US" altLang="zh-CN" dirty="0" smtClean="0">
                <a:latin typeface="微软雅黑" pitchFamily="34" charset="-122"/>
                <a:ea typeface="微软雅黑" pitchFamily="34" charset="-122"/>
              </a:rPr>
              <a:t>TD</a:t>
            </a:r>
            <a:r>
              <a:rPr lang="zh-CN" altLang="en-US" dirty="0" smtClean="0">
                <a:latin typeface="微软雅黑" pitchFamily="34" charset="-122"/>
                <a:ea typeface="微软雅黑" pitchFamily="34" charset="-122"/>
              </a:rPr>
              <a:t>团队执行</a:t>
            </a:r>
            <a:endParaRPr lang="en-US" altLang="zh-CN" dirty="0" smtClean="0">
              <a:latin typeface="微软雅黑" pitchFamily="34" charset="-122"/>
              <a:ea typeface="微软雅黑" pitchFamily="34" charset="-122"/>
            </a:endParaRPr>
          </a:p>
        </p:txBody>
      </p:sp>
      <p:sp>
        <p:nvSpPr>
          <p:cNvPr id="21507" name="Title 1"/>
          <p:cNvSpPr>
            <a:spLocks noGrp="1"/>
          </p:cNvSpPr>
          <p:nvPr>
            <p:ph type="title"/>
          </p:nvPr>
        </p:nvSpPr>
        <p:spPr>
          <a:xfrm>
            <a:off x="381000" y="0"/>
            <a:ext cx="6638925" cy="1143000"/>
          </a:xfrm>
        </p:spPr>
        <p:txBody>
          <a:bodyPr/>
          <a:lstStyle/>
          <a:p>
            <a:r>
              <a:rPr lang="zh-CN" altLang="en-US" dirty="0" smtClean="0">
                <a:latin typeface="微软雅黑" pitchFamily="34" charset="-122"/>
                <a:ea typeface="微软雅黑" pitchFamily="34" charset="-122"/>
              </a:rPr>
              <a:t>系统概况</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数据仓库对外服务情况</a:t>
            </a:r>
            <a:r>
              <a:rPr lang="en-US" altLang="zh-CN" dirty="0" smtClean="0">
                <a:latin typeface="微软雅黑" pitchFamily="34" charset="-122"/>
                <a:ea typeface="微软雅黑" pitchFamily="34" charset="-122"/>
              </a:rPr>
              <a:t/>
            </a:r>
            <a:br>
              <a:rPr lang="en-US" altLang="zh-CN" dirty="0" smtClean="0">
                <a:latin typeface="微软雅黑" pitchFamily="34" charset="-122"/>
                <a:ea typeface="微软雅黑" pitchFamily="34" charset="-122"/>
              </a:rPr>
            </a:br>
            <a:r>
              <a:rPr lang="en-US" altLang="zh-CN"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定制数据查询</a:t>
            </a:r>
            <a:endParaRPr lang="en-US" dirty="0" smtClean="0">
              <a:latin typeface="微软雅黑" pitchFamily="34" charset="-122"/>
              <a:ea typeface="微软雅黑" pitchFamily="34" charset="-122"/>
            </a:endParaRPr>
          </a:p>
        </p:txBody>
      </p:sp>
      <p:sp>
        <p:nvSpPr>
          <p:cNvPr id="16" name="Content Placeholder 2"/>
          <p:cNvSpPr txBox="1">
            <a:spLocks/>
          </p:cNvSpPr>
          <p:nvPr/>
        </p:nvSpPr>
        <p:spPr bwMode="auto">
          <a:xfrm>
            <a:off x="1692275" y="3141662"/>
            <a:ext cx="5400675" cy="2519585"/>
          </a:xfrm>
          <a:prstGeom prst="roundRect">
            <a:avLst>
              <a:gd name="adj" fmla="val 7161"/>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lIns="0" rIns="0"/>
          <a:lstStyle>
            <a:defPPr>
              <a:defRPr lang="en-US"/>
            </a:defPPr>
            <a:lvl1pPr marL="228600" indent="-228600">
              <a:defRPr sz="2400">
                <a:solidFill>
                  <a:schemeClr val="dk1"/>
                </a:solidFill>
                <a:latin typeface="+mn-lt"/>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pPr marL="342900" indent="-342900" algn="l">
              <a:buFont typeface="Wingdings" pitchFamily="2" charset="2"/>
              <a:buChar char="Ø"/>
              <a:defRPr/>
            </a:pPr>
            <a:r>
              <a:rPr lang="zh-CN" altLang="en-US" dirty="0">
                <a:latin typeface="微软雅黑" pitchFamily="34" charset="-122"/>
                <a:ea typeface="微软雅黑" pitchFamily="34" charset="-122"/>
              </a:rPr>
              <a:t>由</a:t>
            </a:r>
            <a:r>
              <a:rPr lang="en-US" altLang="zh-CN" dirty="0">
                <a:latin typeface="微软雅黑" pitchFamily="34" charset="-122"/>
                <a:ea typeface="微软雅黑" pitchFamily="34" charset="-122"/>
              </a:rPr>
              <a:t>TD</a:t>
            </a:r>
            <a:r>
              <a:rPr lang="zh-CN" altLang="en-US" dirty="0" smtClean="0">
                <a:latin typeface="微软雅黑" pitchFamily="34" charset="-122"/>
                <a:ea typeface="微软雅黑" pitchFamily="34" charset="-122"/>
              </a:rPr>
              <a:t>团队协助和承担</a:t>
            </a:r>
            <a:r>
              <a:rPr lang="zh-CN" altLang="en-US" dirty="0">
                <a:latin typeface="微软雅黑" pitchFamily="34" charset="-122"/>
                <a:ea typeface="微软雅黑" pitchFamily="34" charset="-122"/>
              </a:rPr>
              <a:t>的</a:t>
            </a:r>
            <a:r>
              <a:rPr lang="en-US" altLang="zh-CN" dirty="0">
                <a:latin typeface="微软雅黑" pitchFamily="34" charset="-122"/>
                <a:ea typeface="微软雅黑" pitchFamily="34" charset="-122"/>
              </a:rPr>
              <a:t>Ad-Hoc</a:t>
            </a:r>
            <a:r>
              <a:rPr lang="zh-CN" altLang="en-US" dirty="0">
                <a:latin typeface="微软雅黑" pitchFamily="34" charset="-122"/>
                <a:ea typeface="微软雅黑" pitchFamily="34" charset="-122"/>
              </a:rPr>
              <a:t>工作：</a:t>
            </a:r>
            <a:endParaRPr lang="en-US" altLang="zh-CN" dirty="0">
              <a:latin typeface="微软雅黑" pitchFamily="34" charset="-122"/>
              <a:ea typeface="微软雅黑" pitchFamily="34" charset="-122"/>
            </a:endParaRPr>
          </a:p>
          <a:p>
            <a:pPr marL="628650" lvl="1" indent="-171450" algn="l">
              <a:buFont typeface="Wingdings" pitchFamily="2" charset="2"/>
              <a:buChar char="Ø"/>
              <a:defRPr/>
            </a:pPr>
            <a:r>
              <a:rPr lang="en-US" altLang="zh-CN" sz="1600" dirty="0" smtClean="0">
                <a:latin typeface="微软雅黑" pitchFamily="34" charset="-122"/>
                <a:ea typeface="微软雅黑" pitchFamily="34" charset="-122"/>
              </a:rPr>
              <a:t>2012</a:t>
            </a:r>
            <a:r>
              <a:rPr lang="zh-CN" altLang="en-US" sz="1600" dirty="0">
                <a:latin typeface="微软雅黑" pitchFamily="34" charset="-122"/>
                <a:ea typeface="微软雅黑" pitchFamily="34" charset="-122"/>
              </a:rPr>
              <a:t>年：</a:t>
            </a:r>
            <a:r>
              <a:rPr lang="en-US" altLang="zh-CN" sz="2000" b="1" dirty="0">
                <a:solidFill>
                  <a:srgbClr val="FF0000"/>
                </a:solidFill>
                <a:latin typeface="微软雅黑" pitchFamily="34" charset="-122"/>
                <a:ea typeface="微软雅黑" pitchFamily="34" charset="-122"/>
              </a:rPr>
              <a:t>107</a:t>
            </a:r>
            <a:r>
              <a:rPr lang="zh-CN" altLang="en-US" sz="1600" dirty="0">
                <a:latin typeface="微软雅黑" pitchFamily="34" charset="-122"/>
                <a:ea typeface="微软雅黑" pitchFamily="34" charset="-122"/>
              </a:rPr>
              <a:t>次</a:t>
            </a:r>
            <a:endParaRPr lang="en-US" altLang="zh-CN" sz="1600" dirty="0">
              <a:latin typeface="微软雅黑" pitchFamily="34" charset="-122"/>
              <a:ea typeface="微软雅黑" pitchFamily="34" charset="-122"/>
            </a:endParaRPr>
          </a:p>
          <a:p>
            <a:pPr marL="628650" lvl="1" indent="-171450" algn="l">
              <a:buFont typeface="Wingdings" pitchFamily="2" charset="2"/>
              <a:buChar char="Ø"/>
              <a:defRPr/>
            </a:pPr>
            <a:r>
              <a:rPr lang="en-US" altLang="zh-CN" sz="1600" dirty="0">
                <a:latin typeface="微软雅黑" pitchFamily="34" charset="-122"/>
                <a:ea typeface="微软雅黑" pitchFamily="34" charset="-122"/>
              </a:rPr>
              <a:t>2013</a:t>
            </a:r>
            <a:r>
              <a:rPr lang="zh-CN" altLang="en-US" sz="1600" dirty="0">
                <a:latin typeface="微软雅黑" pitchFamily="34" charset="-122"/>
                <a:ea typeface="微软雅黑" pitchFamily="34" charset="-122"/>
              </a:rPr>
              <a:t>年：</a:t>
            </a:r>
            <a:r>
              <a:rPr lang="en-US" altLang="zh-CN" sz="2000" b="1" dirty="0">
                <a:solidFill>
                  <a:srgbClr val="FF0000"/>
                </a:solidFill>
                <a:latin typeface="微软雅黑" pitchFamily="34" charset="-122"/>
                <a:ea typeface="微软雅黑" pitchFamily="34" charset="-122"/>
              </a:rPr>
              <a:t>94</a:t>
            </a:r>
            <a:r>
              <a:rPr lang="zh-CN" altLang="en-US" sz="1600" dirty="0" smtClean="0">
                <a:latin typeface="微软雅黑" pitchFamily="34" charset="-122"/>
                <a:ea typeface="微软雅黑" pitchFamily="34" charset="-122"/>
              </a:rPr>
              <a:t>次</a:t>
            </a:r>
            <a:endParaRPr lang="en-US" altLang="zh-CN" sz="1600" dirty="0" smtClean="0">
              <a:latin typeface="微软雅黑" pitchFamily="34" charset="-122"/>
              <a:ea typeface="微软雅黑" pitchFamily="34" charset="-122"/>
            </a:endParaRPr>
          </a:p>
          <a:p>
            <a:pPr marL="628650" lvl="1" indent="-171450" algn="l">
              <a:buFont typeface="Wingdings" pitchFamily="2" charset="2"/>
              <a:buChar char="Ø"/>
              <a:defRPr/>
            </a:pPr>
            <a:r>
              <a:rPr lang="en-US" altLang="zh-CN" sz="1600" dirty="0" smtClean="0">
                <a:latin typeface="微软雅黑" pitchFamily="34" charset="-122"/>
                <a:ea typeface="微软雅黑" pitchFamily="34" charset="-122"/>
              </a:rPr>
              <a:t>2014</a:t>
            </a:r>
            <a:r>
              <a:rPr lang="zh-CN" altLang="en-US" sz="1600" dirty="0" smtClean="0">
                <a:latin typeface="微软雅黑" pitchFamily="34" charset="-122"/>
                <a:ea typeface="微软雅黑" pitchFamily="34" charset="-122"/>
              </a:rPr>
              <a:t>年</a:t>
            </a:r>
            <a:r>
              <a:rPr lang="zh-CN" altLang="en-US" sz="1600" dirty="0">
                <a:latin typeface="微软雅黑" pitchFamily="34" charset="-122"/>
                <a:ea typeface="微软雅黑" pitchFamily="34" charset="-122"/>
              </a:rPr>
              <a:t>：</a:t>
            </a:r>
            <a:r>
              <a:rPr lang="en-US" altLang="zh-CN" sz="2000" b="1" dirty="0" smtClean="0">
                <a:solidFill>
                  <a:srgbClr val="FF0000"/>
                </a:solidFill>
                <a:latin typeface="微软雅黑" pitchFamily="34" charset="-122"/>
                <a:ea typeface="微软雅黑" pitchFamily="34" charset="-122"/>
              </a:rPr>
              <a:t>91</a:t>
            </a:r>
            <a:r>
              <a:rPr lang="zh-CN" altLang="en-US" sz="1600" dirty="0" smtClean="0">
                <a:latin typeface="微软雅黑" pitchFamily="34" charset="-122"/>
                <a:ea typeface="微软雅黑" pitchFamily="34" charset="-122"/>
              </a:rPr>
              <a:t>次</a:t>
            </a:r>
            <a:endParaRPr lang="en-US" altLang="zh-CN" sz="1600" dirty="0">
              <a:latin typeface="微软雅黑" pitchFamily="34" charset="-122"/>
              <a:ea typeface="微软雅黑" pitchFamily="34" charset="-122"/>
            </a:endParaRPr>
          </a:p>
          <a:p>
            <a:pPr marL="628650" lvl="1" indent="-171450" algn="l">
              <a:buFont typeface="Wingdings" pitchFamily="2" charset="2"/>
              <a:buChar char="Ø"/>
              <a:defRPr/>
            </a:pPr>
            <a:r>
              <a:rPr lang="en-US" altLang="zh-CN" sz="1600" dirty="0" smtClean="0">
                <a:latin typeface="微软雅黑" pitchFamily="34" charset="-122"/>
                <a:ea typeface="微软雅黑" pitchFamily="34" charset="-122"/>
              </a:rPr>
              <a:t>2015</a:t>
            </a:r>
            <a:r>
              <a:rPr lang="zh-CN" altLang="en-US" sz="1600" dirty="0" smtClean="0">
                <a:latin typeface="微软雅黑" pitchFamily="34" charset="-122"/>
                <a:ea typeface="微软雅黑" pitchFamily="34" charset="-122"/>
              </a:rPr>
              <a:t>年：</a:t>
            </a:r>
            <a:r>
              <a:rPr lang="en-US" altLang="zh-CN" sz="2000" b="1" dirty="0">
                <a:solidFill>
                  <a:srgbClr val="FF0000"/>
                </a:solidFill>
                <a:latin typeface="微软雅黑" pitchFamily="34" charset="-122"/>
                <a:ea typeface="微软雅黑" pitchFamily="34" charset="-122"/>
              </a:rPr>
              <a:t>140</a:t>
            </a:r>
            <a:r>
              <a:rPr lang="zh-CN" altLang="en-US" sz="1600" dirty="0" smtClean="0">
                <a:latin typeface="微软雅黑" pitchFamily="34" charset="-122"/>
                <a:ea typeface="微软雅黑" pitchFamily="34" charset="-122"/>
              </a:rPr>
              <a:t>次（股市异常波动影响）</a:t>
            </a:r>
            <a:endParaRPr lang="en-US" altLang="zh-CN" sz="1600" dirty="0">
              <a:latin typeface="微软雅黑" pitchFamily="34" charset="-122"/>
              <a:ea typeface="微软雅黑" pitchFamily="34" charset="-122"/>
            </a:endParaRPr>
          </a:p>
          <a:p>
            <a:pPr marL="628650" lvl="1" indent="-171450" algn="l">
              <a:buFont typeface="Wingdings" pitchFamily="2" charset="2"/>
              <a:buChar char="Ø"/>
              <a:defRPr/>
            </a:pPr>
            <a:r>
              <a:rPr lang="en-US" altLang="zh-CN" sz="1600" b="1" dirty="0" smtClean="0">
                <a:latin typeface="微软雅黑" pitchFamily="34" charset="-122"/>
                <a:ea typeface="微软雅黑" pitchFamily="34" charset="-122"/>
              </a:rPr>
              <a:t>2016</a:t>
            </a:r>
            <a:r>
              <a:rPr lang="zh-CN" altLang="en-US" sz="1600" b="1" dirty="0" smtClean="0">
                <a:latin typeface="微软雅黑" pitchFamily="34" charset="-122"/>
                <a:ea typeface="微软雅黑" pitchFamily="34" charset="-122"/>
              </a:rPr>
              <a:t>年：</a:t>
            </a:r>
            <a:r>
              <a:rPr lang="en-US" altLang="zh-CN" sz="2000" b="1" dirty="0" smtClean="0">
                <a:solidFill>
                  <a:srgbClr val="FF0000"/>
                </a:solidFill>
                <a:latin typeface="微软雅黑" pitchFamily="34" charset="-122"/>
                <a:ea typeface="微软雅黑" pitchFamily="34" charset="-122"/>
              </a:rPr>
              <a:t>78</a:t>
            </a:r>
            <a:r>
              <a:rPr lang="zh-CN" altLang="en-US" sz="1600" b="1" dirty="0" smtClean="0">
                <a:latin typeface="微软雅黑" pitchFamily="34" charset="-122"/>
                <a:ea typeface="微软雅黑" pitchFamily="34" charset="-122"/>
              </a:rPr>
              <a:t>次（复盘拆分需求）</a:t>
            </a:r>
            <a:endParaRPr lang="en-US" sz="1600" b="1" dirty="0">
              <a:latin typeface="微软雅黑" pitchFamily="34" charset="-122"/>
              <a:ea typeface="微软雅黑"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oors dir="vert"/>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2"/>
          <p:cNvSpPr>
            <a:spLocks noGrp="1"/>
          </p:cNvSpPr>
          <p:nvPr>
            <p:ph idx="1"/>
          </p:nvPr>
        </p:nvSpPr>
        <p:spPr>
          <a:xfrm>
            <a:off x="381000" y="1196752"/>
            <a:ext cx="8534400" cy="1656184"/>
          </a:xfrm>
        </p:spPr>
        <p:txBody>
          <a:bodyPr/>
          <a:lstStyle/>
          <a:p>
            <a:pPr>
              <a:buClr>
                <a:schemeClr val="accent1"/>
              </a:buClr>
              <a:buFont typeface="Wingdings" pitchFamily="2" charset="2"/>
              <a:buChar char="Ø"/>
            </a:pPr>
            <a:r>
              <a:rPr lang="en-US" altLang="zh-CN" sz="1800" dirty="0" smtClean="0">
                <a:latin typeface="微软雅黑" pitchFamily="34" charset="-122"/>
                <a:ea typeface="微软雅黑" pitchFamily="34" charset="-122"/>
              </a:rPr>
              <a:t>Power user </a:t>
            </a:r>
            <a:r>
              <a:rPr lang="zh-CN" altLang="en-US" sz="1800" dirty="0" smtClean="0">
                <a:latin typeface="微软雅黑" pitchFamily="34" charset="-122"/>
                <a:ea typeface="微软雅黑" pitchFamily="34" charset="-122"/>
              </a:rPr>
              <a:t>开放部门 </a:t>
            </a:r>
            <a:r>
              <a:rPr lang="en-US" altLang="zh-CN" sz="2400" b="1" dirty="0" smtClean="0">
                <a:solidFill>
                  <a:srgbClr val="FF0000"/>
                </a:solidFill>
                <a:latin typeface="微软雅黑" pitchFamily="34" charset="-122"/>
                <a:ea typeface="微软雅黑" pitchFamily="34" charset="-122"/>
              </a:rPr>
              <a:t>3</a:t>
            </a:r>
            <a:r>
              <a:rPr lang="zh-CN" altLang="en-US" sz="1800" dirty="0" smtClean="0">
                <a:latin typeface="微软雅黑" pitchFamily="34" charset="-122"/>
                <a:ea typeface="微软雅黑" pitchFamily="34" charset="-122"/>
              </a:rPr>
              <a:t>个（监察部，信息中心，资本市场研究所），  </a:t>
            </a:r>
            <a:r>
              <a:rPr lang="zh-CN" altLang="en-US" sz="1800" dirty="0" smtClean="0">
                <a:latin typeface="微软雅黑" pitchFamily="34" charset="-122"/>
                <a:ea typeface="微软雅黑" pitchFamily="34" charset="-122"/>
              </a:rPr>
              <a:t>当前用户数</a:t>
            </a:r>
            <a:r>
              <a:rPr lang="en-US" altLang="zh-CN" sz="2400" b="1" dirty="0" smtClean="0">
                <a:solidFill>
                  <a:srgbClr val="FF0000"/>
                </a:solidFill>
                <a:latin typeface="微软雅黑" pitchFamily="34" charset="-122"/>
                <a:ea typeface="微软雅黑" pitchFamily="34" charset="-122"/>
              </a:rPr>
              <a:t>19</a:t>
            </a:r>
            <a:r>
              <a:rPr lang="zh-CN" altLang="en-US" sz="1800" dirty="0" smtClean="0">
                <a:latin typeface="微软雅黑" pitchFamily="34" charset="-122"/>
                <a:ea typeface="微软雅黑" pitchFamily="34" charset="-122"/>
              </a:rPr>
              <a:t>个</a:t>
            </a:r>
            <a:r>
              <a:rPr lang="en-US" altLang="zh-CN" sz="1800" dirty="0" smtClean="0">
                <a:latin typeface="微软雅黑" pitchFamily="34" charset="-122"/>
                <a:ea typeface="微软雅黑" pitchFamily="34" charset="-122"/>
              </a:rPr>
              <a:t>(</a:t>
            </a:r>
            <a:r>
              <a:rPr lang="zh-CN" altLang="en-US" sz="1800" dirty="0" smtClean="0">
                <a:latin typeface="微软雅黑" pitchFamily="34" charset="-122"/>
                <a:ea typeface="微软雅黑" pitchFamily="34" charset="-122"/>
              </a:rPr>
              <a:t>主要为监察部用户</a:t>
            </a:r>
            <a:r>
              <a:rPr lang="en-US" altLang="zh-CN" sz="1800" dirty="0" smtClean="0">
                <a:latin typeface="微软雅黑" pitchFamily="34" charset="-122"/>
                <a:ea typeface="微软雅黑" pitchFamily="34" charset="-122"/>
              </a:rPr>
              <a:t>)</a:t>
            </a:r>
          </a:p>
          <a:p>
            <a:pPr lvl="1">
              <a:buClr>
                <a:schemeClr val="accent1"/>
              </a:buClr>
              <a:buFont typeface="Wingdings" pitchFamily="2" charset="2"/>
              <a:buChar char="Ø"/>
            </a:pPr>
            <a:r>
              <a:rPr lang="zh-CN" altLang="en-US" sz="1600" dirty="0">
                <a:latin typeface="微软雅黑" pitchFamily="34" charset="-122"/>
                <a:ea typeface="微软雅黑" pitchFamily="34" charset="-122"/>
              </a:rPr>
              <a:t>用户可用客户端软件通过网关直接访问</a:t>
            </a:r>
            <a:r>
              <a:rPr lang="en-US" altLang="zh-CN" sz="1600" dirty="0">
                <a:latin typeface="微软雅黑" pitchFamily="34" charset="-122"/>
                <a:ea typeface="微软雅黑" pitchFamily="34" charset="-122"/>
              </a:rPr>
              <a:t>Teradata</a:t>
            </a:r>
            <a:r>
              <a:rPr lang="zh-CN" altLang="en-US" sz="1600" dirty="0">
                <a:latin typeface="微软雅黑" pitchFamily="34" charset="-122"/>
                <a:ea typeface="微软雅黑" pitchFamily="34" charset="-122"/>
              </a:rPr>
              <a:t>数据库为其开放的视图接口中的数据。 </a:t>
            </a:r>
            <a:endParaRPr lang="en-US" altLang="zh-CN" sz="1600" dirty="0" smtClean="0">
              <a:latin typeface="微软雅黑" pitchFamily="34" charset="-122"/>
              <a:ea typeface="微软雅黑" pitchFamily="34" charset="-122"/>
            </a:endParaRPr>
          </a:p>
          <a:p>
            <a:pPr lvl="1">
              <a:buClr>
                <a:schemeClr val="accent1"/>
              </a:buClr>
              <a:buFont typeface="Wingdings" pitchFamily="2" charset="2"/>
              <a:buChar char="Ø"/>
            </a:pPr>
            <a:r>
              <a:rPr lang="zh-CN" altLang="en-US" sz="1600" dirty="0" smtClean="0">
                <a:latin typeface="微软雅黑" pitchFamily="34" charset="-122"/>
                <a:ea typeface="微软雅黑" pitchFamily="34" charset="-122"/>
              </a:rPr>
              <a:t>可以使用第三方软件如</a:t>
            </a:r>
            <a:r>
              <a:rPr lang="en-US" altLang="zh-CN" sz="1600" dirty="0" smtClean="0">
                <a:latin typeface="微软雅黑" pitchFamily="34" charset="-122"/>
                <a:ea typeface="微软雅黑" pitchFamily="34" charset="-122"/>
              </a:rPr>
              <a:t>SAS</a:t>
            </a:r>
            <a:r>
              <a:rPr lang="zh-CN" altLang="en-US" sz="1600" dirty="0" smtClean="0">
                <a:latin typeface="微软雅黑" pitchFamily="34" charset="-122"/>
                <a:ea typeface="微软雅黑" pitchFamily="34" charset="-122"/>
              </a:rPr>
              <a:t>开发程序通过</a:t>
            </a:r>
            <a:r>
              <a:rPr lang="en-US" altLang="zh-CN" sz="1600" dirty="0" smtClean="0">
                <a:latin typeface="微软雅黑" pitchFamily="34" charset="-122"/>
                <a:ea typeface="微软雅黑" pitchFamily="34" charset="-122"/>
              </a:rPr>
              <a:t>ODBC</a:t>
            </a:r>
            <a:r>
              <a:rPr lang="zh-CN" altLang="en-US" sz="1600" dirty="0" smtClean="0">
                <a:latin typeface="微软雅黑" pitchFamily="34" charset="-122"/>
                <a:ea typeface="微软雅黑" pitchFamily="34" charset="-122"/>
              </a:rPr>
              <a:t>或者</a:t>
            </a:r>
            <a:r>
              <a:rPr lang="en-US" altLang="zh-CN" sz="1600" dirty="0" smtClean="0">
                <a:latin typeface="微软雅黑" pitchFamily="34" charset="-122"/>
                <a:ea typeface="微软雅黑" pitchFamily="34" charset="-122"/>
              </a:rPr>
              <a:t>JDBC</a:t>
            </a:r>
            <a:r>
              <a:rPr lang="zh-CN" altLang="en-US" sz="1600" dirty="0" smtClean="0">
                <a:latin typeface="微软雅黑" pitchFamily="34" charset="-122"/>
                <a:ea typeface="微软雅黑" pitchFamily="34" charset="-122"/>
              </a:rPr>
              <a:t>访问</a:t>
            </a:r>
            <a:r>
              <a:rPr lang="en-US" altLang="zh-CN" sz="1600" dirty="0" smtClean="0">
                <a:latin typeface="微软雅黑" pitchFamily="34" charset="-122"/>
                <a:ea typeface="微软雅黑" pitchFamily="34" charset="-122"/>
              </a:rPr>
              <a:t>Teradata</a:t>
            </a:r>
            <a:r>
              <a:rPr lang="zh-CN" altLang="en-US" sz="1600" dirty="0" smtClean="0">
                <a:latin typeface="微软雅黑" pitchFamily="34" charset="-122"/>
                <a:ea typeface="微软雅黑" pitchFamily="34" charset="-122"/>
              </a:rPr>
              <a:t>数据库</a:t>
            </a:r>
            <a:endParaRPr lang="en-US" sz="1600" dirty="0" smtClean="0">
              <a:latin typeface="微软雅黑" pitchFamily="34" charset="-122"/>
              <a:ea typeface="微软雅黑" pitchFamily="34" charset="-122"/>
            </a:endParaRPr>
          </a:p>
        </p:txBody>
      </p:sp>
      <p:sp>
        <p:nvSpPr>
          <p:cNvPr id="22531" name="Title 1"/>
          <p:cNvSpPr>
            <a:spLocks noGrp="1"/>
          </p:cNvSpPr>
          <p:nvPr>
            <p:ph type="title"/>
          </p:nvPr>
        </p:nvSpPr>
        <p:spPr>
          <a:xfrm>
            <a:off x="381000" y="0"/>
            <a:ext cx="6638925" cy="1143000"/>
          </a:xfrm>
        </p:spPr>
        <p:txBody>
          <a:bodyPr/>
          <a:lstStyle/>
          <a:p>
            <a:r>
              <a:rPr lang="zh-CN" altLang="en-US" dirty="0" smtClean="0">
                <a:latin typeface="微软雅黑" pitchFamily="34" charset="-122"/>
                <a:ea typeface="微软雅黑" pitchFamily="34" charset="-122"/>
              </a:rPr>
              <a:t>系统概况</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数据仓库对外服务情况</a:t>
            </a:r>
            <a:r>
              <a:rPr lang="en-US" altLang="zh-CN" dirty="0" smtClean="0">
                <a:latin typeface="微软雅黑" pitchFamily="34" charset="-122"/>
                <a:ea typeface="微软雅黑" pitchFamily="34" charset="-122"/>
              </a:rPr>
              <a:t/>
            </a:r>
            <a:br>
              <a:rPr lang="en-US" altLang="zh-CN" dirty="0" smtClean="0">
                <a:latin typeface="微软雅黑" pitchFamily="34" charset="-122"/>
                <a:ea typeface="微软雅黑" pitchFamily="34" charset="-122"/>
              </a:rPr>
            </a:br>
            <a:r>
              <a:rPr lang="en-US" altLang="zh-CN"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直连访问服务</a:t>
            </a:r>
            <a:endParaRPr lang="en-US" dirty="0" smtClean="0">
              <a:latin typeface="微软雅黑" pitchFamily="34" charset="-122"/>
              <a:ea typeface="微软雅黑" pitchFamily="34" charset="-122"/>
            </a:endParaRPr>
          </a:p>
        </p:txBody>
      </p:sp>
      <p:grpSp>
        <p:nvGrpSpPr>
          <p:cNvPr id="2" name="组合 1"/>
          <p:cNvGrpSpPr/>
          <p:nvPr/>
        </p:nvGrpSpPr>
        <p:grpSpPr>
          <a:xfrm>
            <a:off x="6718150" y="3499706"/>
            <a:ext cx="1725613" cy="2376264"/>
            <a:chOff x="6804024" y="3930241"/>
            <a:chExt cx="1725613" cy="2376264"/>
          </a:xfrm>
        </p:grpSpPr>
        <p:sp>
          <p:nvSpPr>
            <p:cNvPr id="22532" name="AutoShape 454"/>
            <p:cNvSpPr>
              <a:spLocks noChangeArrowheads="1"/>
            </p:cNvSpPr>
            <p:nvPr/>
          </p:nvSpPr>
          <p:spPr bwMode="auto">
            <a:xfrm>
              <a:off x="6910636" y="5155022"/>
              <a:ext cx="1512391" cy="1151483"/>
            </a:xfrm>
            <a:prstGeom prst="can">
              <a:avLst>
                <a:gd name="adj" fmla="val 19349"/>
              </a:avLst>
            </a:prstGeom>
            <a:gradFill rotWithShape="1">
              <a:gsLst>
                <a:gs pos="0">
                  <a:srgbClr val="765E2F"/>
                </a:gs>
                <a:gs pos="50000">
                  <a:srgbClr val="FFCC66"/>
                </a:gs>
                <a:gs pos="100000">
                  <a:srgbClr val="765E2F"/>
                </a:gs>
              </a:gsLst>
              <a:lin ang="0" scaled="1"/>
            </a:gradFill>
            <a:ln w="19050">
              <a:solidFill>
                <a:srgbClr val="000000"/>
              </a:solidFill>
              <a:round/>
              <a:headEnd/>
              <a:tailEnd/>
            </a:ln>
          </p:spPr>
          <p:txBody>
            <a:bodyPr wrap="none" anchor="ctr"/>
            <a:lstStyle/>
            <a:p>
              <a:r>
                <a:rPr lang="en-US" altLang="zh-CN" dirty="0">
                  <a:solidFill>
                    <a:srgbClr val="000000"/>
                  </a:solidFill>
                </a:rPr>
                <a:t>Teradata</a:t>
              </a:r>
            </a:p>
            <a:p>
              <a:endParaRPr lang="en-US" altLang="zh-CN" dirty="0">
                <a:solidFill>
                  <a:srgbClr val="000000"/>
                </a:solidFill>
              </a:endParaRPr>
            </a:p>
            <a:p>
              <a:r>
                <a:rPr lang="en-US" altLang="zh-CN" dirty="0">
                  <a:solidFill>
                    <a:srgbClr val="000000"/>
                  </a:solidFill>
                </a:rPr>
                <a:t>SSE-EDW</a:t>
              </a:r>
              <a:endParaRPr lang="en-US" altLang="zh-CN" sz="1400" dirty="0">
                <a:solidFill>
                  <a:srgbClr val="000000"/>
                </a:solidFill>
              </a:endParaRPr>
            </a:p>
          </p:txBody>
        </p:sp>
        <p:pic>
          <p:nvPicPr>
            <p:cNvPr id="2253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4024" y="3930241"/>
              <a:ext cx="1725613" cy="438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4" name="AutoShape 6"/>
            <p:cNvSpPr>
              <a:spLocks noChangeArrowheads="1"/>
            </p:cNvSpPr>
            <p:nvPr/>
          </p:nvSpPr>
          <p:spPr bwMode="auto">
            <a:xfrm>
              <a:off x="7450931" y="4434297"/>
              <a:ext cx="431800" cy="720725"/>
            </a:xfrm>
            <a:prstGeom prst="downArrow">
              <a:avLst>
                <a:gd name="adj1" fmla="val 50000"/>
                <a:gd name="adj2" fmla="val 4172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zh-CN"/>
            </a:p>
          </p:txBody>
        </p:sp>
      </p:grpSp>
      <p:sp>
        <p:nvSpPr>
          <p:cNvPr id="12" name="Content Placeholder 2"/>
          <p:cNvSpPr txBox="1">
            <a:spLocks/>
          </p:cNvSpPr>
          <p:nvPr/>
        </p:nvSpPr>
        <p:spPr bwMode="auto">
          <a:xfrm>
            <a:off x="381000" y="3501008"/>
            <a:ext cx="5775325" cy="2520380"/>
          </a:xfrm>
          <a:prstGeom prst="roundRect">
            <a:avLst>
              <a:gd name="adj" fmla="val 7282"/>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chemeClr val="accent1"/>
              </a:buClr>
              <a:buFont typeface="Times" pitchFamily="18"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Char char="&gt;"/>
              <a:defRPr>
                <a:solidFill>
                  <a:schemeClr val="tx1"/>
                </a:solidFill>
                <a:latin typeface="+mn-lt"/>
              </a:defRPr>
            </a:lvl2pPr>
            <a:lvl3pPr marL="1143000" indent="-228600" algn="l" rtl="0" eaLnBrk="0" fontAlgn="base" hangingPunct="0">
              <a:spcBef>
                <a:spcPct val="20000"/>
              </a:spcBef>
              <a:spcAft>
                <a:spcPct val="0"/>
              </a:spcAft>
              <a:buClr>
                <a:schemeClr val="accent1"/>
              </a:buClr>
              <a:buFont typeface="Times" pitchFamily="18" charset="0"/>
              <a:buChar char="•"/>
              <a:defRPr sz="1400">
                <a:solidFill>
                  <a:schemeClr val="tx1"/>
                </a:solidFill>
                <a:latin typeface="+mn-lt"/>
              </a:defRPr>
            </a:lvl3pPr>
            <a:lvl4pPr marL="1600200" indent="-228600" algn="l" rtl="0" eaLnBrk="0" fontAlgn="base" hangingPunct="0">
              <a:spcBef>
                <a:spcPct val="20000"/>
              </a:spcBef>
              <a:spcAft>
                <a:spcPct val="0"/>
              </a:spcAft>
              <a:buClr>
                <a:schemeClr val="accent1"/>
              </a:buClr>
              <a:buChar char="–"/>
              <a:defRPr sz="1200">
                <a:solidFill>
                  <a:schemeClr val="tx1"/>
                </a:solidFill>
                <a:latin typeface="+mn-lt"/>
              </a:defRPr>
            </a:lvl4pPr>
            <a:lvl5pPr marL="2057400" indent="-228600" algn="l" rtl="0" eaLnBrk="0" fontAlgn="base" hangingPunct="0">
              <a:spcBef>
                <a:spcPct val="20000"/>
              </a:spcBef>
              <a:spcAft>
                <a:spcPct val="0"/>
              </a:spcAft>
              <a:buClr>
                <a:schemeClr val="accent1"/>
              </a:buClr>
              <a:buChar char="»"/>
              <a:defRPr sz="1200">
                <a:solidFill>
                  <a:schemeClr val="tx1"/>
                </a:solidFill>
                <a:latin typeface="+mn-lt"/>
              </a:defRPr>
            </a:lvl5pPr>
            <a:lvl6pPr marL="2514600" indent="-228600" algn="l" rtl="0" eaLnBrk="0" fontAlgn="base" hangingPunct="0">
              <a:spcBef>
                <a:spcPct val="20000"/>
              </a:spcBef>
              <a:spcAft>
                <a:spcPct val="0"/>
              </a:spcAft>
              <a:buClr>
                <a:schemeClr val="accent1"/>
              </a:buClr>
              <a:buChar char="»"/>
              <a:defRPr sz="1200">
                <a:solidFill>
                  <a:schemeClr val="tx1"/>
                </a:solidFill>
                <a:latin typeface="+mn-lt"/>
              </a:defRPr>
            </a:lvl6pPr>
            <a:lvl7pPr marL="2971800" indent="-228600" algn="l" rtl="0" eaLnBrk="0" fontAlgn="base" hangingPunct="0">
              <a:spcBef>
                <a:spcPct val="20000"/>
              </a:spcBef>
              <a:spcAft>
                <a:spcPct val="0"/>
              </a:spcAft>
              <a:buClr>
                <a:schemeClr val="accent1"/>
              </a:buClr>
              <a:buChar char="»"/>
              <a:defRPr sz="1200">
                <a:solidFill>
                  <a:schemeClr val="tx1"/>
                </a:solidFill>
                <a:latin typeface="+mn-lt"/>
              </a:defRPr>
            </a:lvl7pPr>
            <a:lvl8pPr marL="3429000" indent="-228600" algn="l" rtl="0" eaLnBrk="0" fontAlgn="base" hangingPunct="0">
              <a:spcBef>
                <a:spcPct val="20000"/>
              </a:spcBef>
              <a:spcAft>
                <a:spcPct val="0"/>
              </a:spcAft>
              <a:buClr>
                <a:schemeClr val="accent1"/>
              </a:buClr>
              <a:buChar char="»"/>
              <a:defRPr sz="1200">
                <a:solidFill>
                  <a:schemeClr val="tx1"/>
                </a:solidFill>
                <a:latin typeface="+mn-lt"/>
              </a:defRPr>
            </a:lvl8pPr>
            <a:lvl9pPr marL="3886200" indent="-228600" algn="l" rtl="0" eaLnBrk="0" fontAlgn="base" hangingPunct="0">
              <a:spcBef>
                <a:spcPct val="20000"/>
              </a:spcBef>
              <a:spcAft>
                <a:spcPct val="0"/>
              </a:spcAft>
              <a:buClr>
                <a:schemeClr val="accent1"/>
              </a:buClr>
              <a:buChar char="»"/>
              <a:defRPr sz="1200">
                <a:solidFill>
                  <a:schemeClr val="tx1"/>
                </a:solidFill>
                <a:latin typeface="+mn-lt"/>
              </a:defRPr>
            </a:lvl9pPr>
          </a:lstStyle>
          <a:p>
            <a:pPr>
              <a:lnSpc>
                <a:spcPct val="150000"/>
              </a:lnSpc>
              <a:buFont typeface="Wingdings" pitchFamily="2" charset="2"/>
              <a:buChar char="Ø"/>
              <a:defRPr/>
            </a:pPr>
            <a:r>
              <a:rPr lang="zh-CN" altLang="en-US" sz="1800" kern="0" dirty="0" smtClean="0">
                <a:latin typeface="微软雅黑" pitchFamily="34" charset="-122"/>
                <a:ea typeface="微软雅黑" pitchFamily="34" charset="-122"/>
              </a:rPr>
              <a:t>数据库向所内相关系统开放连接用户，提供轻量级的汇总数据为这些分析系统提供数据支持</a:t>
            </a:r>
            <a:endParaRPr lang="en-US" altLang="zh-CN" sz="1800" kern="0" dirty="0" smtClean="0">
              <a:latin typeface="微软雅黑" pitchFamily="34" charset="-122"/>
              <a:ea typeface="微软雅黑" pitchFamily="34" charset="-122"/>
            </a:endParaRPr>
          </a:p>
          <a:p>
            <a:pPr>
              <a:lnSpc>
                <a:spcPct val="150000"/>
              </a:lnSpc>
              <a:buFont typeface="Wingdings" pitchFamily="2" charset="2"/>
              <a:buChar char="Ø"/>
              <a:defRPr/>
            </a:pPr>
            <a:r>
              <a:rPr lang="zh-CN" altLang="en-US" sz="1800" kern="0" dirty="0" smtClean="0">
                <a:latin typeface="微软雅黑" pitchFamily="34" charset="-122"/>
                <a:ea typeface="微软雅黑" pitchFamily="34" charset="-122"/>
              </a:rPr>
              <a:t>目前支持的分析系统包括：</a:t>
            </a:r>
            <a:endParaRPr lang="en-US" altLang="zh-CN" sz="1800" kern="0" dirty="0" smtClean="0">
              <a:latin typeface="微软雅黑" pitchFamily="34" charset="-122"/>
              <a:ea typeface="微软雅黑" pitchFamily="34" charset="-122"/>
            </a:endParaRPr>
          </a:p>
          <a:p>
            <a:pPr lvl="1">
              <a:lnSpc>
                <a:spcPct val="150000"/>
              </a:lnSpc>
              <a:buFont typeface="Wingdings" pitchFamily="2" charset="2"/>
              <a:buChar char="Ø"/>
              <a:defRPr/>
            </a:pPr>
            <a:r>
              <a:rPr lang="zh-CN" altLang="en-US" sz="1400" kern="0" dirty="0">
                <a:latin typeface="微软雅黑" pitchFamily="34" charset="-122"/>
              </a:rPr>
              <a:t>监察</a:t>
            </a:r>
            <a:r>
              <a:rPr lang="en-US" altLang="zh-CN" sz="1400" kern="0" dirty="0">
                <a:latin typeface="微软雅黑" pitchFamily="34" charset="-122"/>
              </a:rPr>
              <a:t>SAS</a:t>
            </a:r>
            <a:r>
              <a:rPr lang="zh-CN" altLang="en-US" sz="1400" kern="0" dirty="0">
                <a:latin typeface="微软雅黑" pitchFamily="34" charset="-122"/>
              </a:rPr>
              <a:t>历史数据分析</a:t>
            </a:r>
            <a:r>
              <a:rPr lang="zh-CN" altLang="en-US" sz="1400" kern="0" dirty="0" smtClean="0">
                <a:latin typeface="微软雅黑" pitchFamily="34" charset="-122"/>
              </a:rPr>
              <a:t>系统，盘前系统</a:t>
            </a:r>
            <a:endParaRPr lang="zh-CN" altLang="en-US" sz="1400" kern="0" dirty="0">
              <a:latin typeface="微软雅黑" pitchFamily="34" charset="-122"/>
            </a:endParaRPr>
          </a:p>
          <a:p>
            <a:pPr lvl="1">
              <a:lnSpc>
                <a:spcPct val="150000"/>
              </a:lnSpc>
              <a:buFont typeface="Wingdings" pitchFamily="2" charset="2"/>
              <a:buChar char="Ø"/>
              <a:defRPr/>
            </a:pPr>
            <a:r>
              <a:rPr lang="zh-CN" altLang="en-US" sz="1400" kern="0" dirty="0">
                <a:latin typeface="微软雅黑" pitchFamily="34" charset="-122"/>
              </a:rPr>
              <a:t>信息中心决策支持系统</a:t>
            </a:r>
            <a:endParaRPr lang="en-US" altLang="zh-CN" sz="1400" kern="0" dirty="0">
              <a:latin typeface="微软雅黑" pitchFamily="34" charset="-122"/>
            </a:endParaRPr>
          </a:p>
          <a:p>
            <a:pPr lvl="1">
              <a:lnSpc>
                <a:spcPct val="150000"/>
              </a:lnSpc>
              <a:buFont typeface="Wingdings" pitchFamily="2" charset="2"/>
              <a:buChar char="Ø"/>
              <a:defRPr/>
            </a:pPr>
            <a:r>
              <a:rPr lang="zh-CN" altLang="en-US" sz="1400" kern="0" dirty="0">
                <a:latin typeface="微软雅黑" pitchFamily="34" charset="-122"/>
              </a:rPr>
              <a:t>创新实验室平台</a:t>
            </a:r>
            <a:endParaRPr lang="en-US" altLang="zh-CN" sz="1400" kern="0" dirty="0">
              <a:latin typeface="微软雅黑" pitchFamily="34" charset="-122"/>
            </a:endParaRPr>
          </a:p>
          <a:p>
            <a:pPr>
              <a:lnSpc>
                <a:spcPct val="150000"/>
              </a:lnSpc>
              <a:defRPr/>
            </a:pPr>
            <a:endParaRPr lang="en-US" sz="1800" kern="0" dirty="0">
              <a:latin typeface="微软雅黑" pitchFamily="34" charset="-122"/>
              <a:ea typeface="微软雅黑"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oors dir="vert"/>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zh-CN" altLang="en-US" smtClean="0">
                <a:latin typeface="微软雅黑" pitchFamily="34" charset="-122"/>
                <a:ea typeface="微软雅黑" pitchFamily="34" charset="-122"/>
              </a:rPr>
              <a:t>项目工作内容</a:t>
            </a:r>
            <a:r>
              <a:rPr lang="en-US" altLang="zh-CN" smtClean="0">
                <a:latin typeface="微软雅黑" pitchFamily="34" charset="-122"/>
                <a:ea typeface="微软雅黑" pitchFamily="34" charset="-122"/>
              </a:rPr>
              <a:t>-</a:t>
            </a:r>
            <a:r>
              <a:rPr lang="zh-CN" altLang="en-US" smtClean="0">
                <a:latin typeface="微软雅黑" pitchFamily="34" charset="-122"/>
                <a:ea typeface="微软雅黑" pitchFamily="34" charset="-122"/>
              </a:rPr>
              <a:t>工作分类</a:t>
            </a:r>
          </a:p>
        </p:txBody>
      </p:sp>
      <p:graphicFrame>
        <p:nvGraphicFramePr>
          <p:cNvPr id="3" name="图示 2"/>
          <p:cNvGraphicFramePr/>
          <p:nvPr>
            <p:extLst>
              <p:ext uri="{D42A27DB-BD31-4B8C-83A1-F6EECF244321}">
                <p14:modId xmlns:p14="http://schemas.microsoft.com/office/powerpoint/2010/main" val="2840043282"/>
              </p:ext>
            </p:extLst>
          </p:nvPr>
        </p:nvGraphicFramePr>
        <p:xfrm>
          <a:off x="395536" y="1196752"/>
          <a:ext cx="8496944" cy="53285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xmlns:p14="http://schemas.microsoft.com/office/powerpoint/2010/main">
    <mc:Choice Requires="p14">
      <p:transition spd="med">
        <p14:doors dir="vert"/>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81000" y="115888"/>
            <a:ext cx="5486400" cy="1027112"/>
          </a:xfrm>
        </p:spPr>
        <p:txBody>
          <a:bodyPr/>
          <a:lstStyle/>
          <a:p>
            <a:r>
              <a:rPr lang="zh-CN" altLang="en-US" smtClean="0">
                <a:latin typeface="微软雅黑" pitchFamily="34" charset="-122"/>
                <a:ea typeface="微软雅黑" pitchFamily="34" charset="-122"/>
              </a:rPr>
              <a:t>项目工作内容</a:t>
            </a:r>
            <a:r>
              <a:rPr lang="en-US" altLang="zh-CN" sz="2000" smtClean="0">
                <a:latin typeface="微软雅黑" pitchFamily="34" charset="-122"/>
                <a:ea typeface="微软雅黑" pitchFamily="34" charset="-122"/>
              </a:rPr>
              <a:t>—</a:t>
            </a:r>
            <a:r>
              <a:rPr lang="zh-CN" altLang="en-US" smtClean="0">
                <a:latin typeface="微软雅黑" pitchFamily="34" charset="-122"/>
                <a:ea typeface="微软雅黑" pitchFamily="34" charset="-122"/>
              </a:rPr>
              <a:t>运维工作</a:t>
            </a:r>
            <a:r>
              <a:rPr lang="en-US" altLang="zh-CN" smtClean="0">
                <a:latin typeface="微软雅黑" pitchFamily="34" charset="-122"/>
                <a:ea typeface="微软雅黑" pitchFamily="34" charset="-122"/>
              </a:rPr>
              <a:t/>
            </a:r>
            <a:br>
              <a:rPr lang="en-US" altLang="zh-CN" smtClean="0">
                <a:latin typeface="微软雅黑" pitchFamily="34" charset="-122"/>
                <a:ea typeface="微软雅黑" pitchFamily="34" charset="-122"/>
              </a:rPr>
            </a:br>
            <a:r>
              <a:rPr lang="en-US" altLang="zh-CN" sz="1800" smtClean="0">
                <a:latin typeface="微软雅黑" pitchFamily="34" charset="-122"/>
                <a:ea typeface="微软雅黑" pitchFamily="34" charset="-122"/>
              </a:rPr>
              <a:t>—</a:t>
            </a:r>
            <a:r>
              <a:rPr lang="zh-CN" altLang="en-US" sz="1800" smtClean="0">
                <a:latin typeface="微软雅黑" pitchFamily="34" charset="-122"/>
                <a:ea typeface="微软雅黑" pitchFamily="34" charset="-122"/>
              </a:rPr>
              <a:t>系统日常运维</a:t>
            </a:r>
            <a:endParaRPr lang="zh-CN" altLang="en-US" smtClean="0">
              <a:latin typeface="微软雅黑" pitchFamily="34" charset="-122"/>
              <a:ea typeface="微软雅黑" pitchFamily="34" charset="-122"/>
            </a:endParaRPr>
          </a:p>
        </p:txBody>
      </p:sp>
      <p:sp>
        <p:nvSpPr>
          <p:cNvPr id="6" name="圆角矩形 94"/>
          <p:cNvSpPr/>
          <p:nvPr/>
        </p:nvSpPr>
        <p:spPr bwMode="auto">
          <a:xfrm>
            <a:off x="4652963" y="3911600"/>
            <a:ext cx="4267200" cy="2660650"/>
          </a:xfrm>
          <a:prstGeom prst="roundRect">
            <a:avLst>
              <a:gd name="adj" fmla="val 7414"/>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Ins="0"/>
          <a:lstStyle/>
          <a:p>
            <a:pPr marL="342900" indent="-342900" algn="l">
              <a:lnSpc>
                <a:spcPct val="125000"/>
              </a:lnSpc>
              <a:buClr>
                <a:srgbClr val="FF9900"/>
              </a:buClr>
              <a:buFont typeface="Wingdings" pitchFamily="2" charset="2"/>
              <a:buChar char="Ø"/>
              <a:defRPr/>
            </a:pPr>
            <a:r>
              <a:rPr lang="zh-CN" altLang="en-US" sz="2000" kern="0" dirty="0">
                <a:solidFill>
                  <a:srgbClr val="000000"/>
                </a:solidFill>
                <a:latin typeface="微软雅黑" pitchFamily="34" charset="-122"/>
                <a:ea typeface="微软雅黑" pitchFamily="34" charset="-122"/>
              </a:rPr>
              <a:t>数据备份恢复日常操作</a:t>
            </a:r>
            <a:endParaRPr lang="en-US" altLang="zh-CN" sz="2000" kern="0" dirty="0">
              <a:solidFill>
                <a:srgbClr val="000000"/>
              </a:solidFill>
              <a:latin typeface="微软雅黑" pitchFamily="34" charset="-122"/>
              <a:ea typeface="微软雅黑" pitchFamily="34" charset="-122"/>
            </a:endParaRPr>
          </a:p>
          <a:p>
            <a:pPr marL="565150" lvl="1" indent="-285750" algn="l">
              <a:lnSpc>
                <a:spcPct val="125000"/>
              </a:lnSpc>
              <a:buClr>
                <a:srgbClr val="FF9900"/>
              </a:buClr>
              <a:buFont typeface="Wingdings" pitchFamily="2" charset="2"/>
              <a:buChar char="Ø"/>
              <a:defRPr/>
            </a:pPr>
            <a:r>
              <a:rPr lang="zh-CN" altLang="en-US" sz="1600" kern="0" dirty="0">
                <a:solidFill>
                  <a:srgbClr val="000000"/>
                </a:solidFill>
                <a:latin typeface="微软雅黑" pitchFamily="34" charset="-122"/>
                <a:ea typeface="微软雅黑" pitchFamily="34" charset="-122"/>
              </a:rPr>
              <a:t>备份监控和检查</a:t>
            </a:r>
            <a:endParaRPr lang="en-US" altLang="zh-CN" sz="1600" kern="0" dirty="0">
              <a:solidFill>
                <a:srgbClr val="000000"/>
              </a:solidFill>
              <a:latin typeface="微软雅黑" pitchFamily="34" charset="-122"/>
              <a:ea typeface="微软雅黑" pitchFamily="34" charset="-122"/>
            </a:endParaRPr>
          </a:p>
          <a:p>
            <a:pPr marL="565150" lvl="1" indent="-285750" algn="l">
              <a:lnSpc>
                <a:spcPct val="125000"/>
              </a:lnSpc>
              <a:buClr>
                <a:srgbClr val="FF9900"/>
              </a:buClr>
              <a:buFont typeface="Wingdings" pitchFamily="2" charset="2"/>
              <a:buChar char="Ø"/>
              <a:defRPr/>
            </a:pPr>
            <a:r>
              <a:rPr lang="en-US" altLang="zh-CN" sz="1600" kern="0" dirty="0">
                <a:solidFill>
                  <a:srgbClr val="000000"/>
                </a:solidFill>
                <a:latin typeface="微软雅黑" pitchFamily="34" charset="-122"/>
                <a:ea typeface="微软雅黑" pitchFamily="34" charset="-122"/>
              </a:rPr>
              <a:t>PPI</a:t>
            </a:r>
            <a:r>
              <a:rPr lang="zh-CN" altLang="en-US" sz="1600" kern="0" dirty="0">
                <a:solidFill>
                  <a:srgbClr val="000000"/>
                </a:solidFill>
                <a:latin typeface="微软雅黑" pitchFamily="34" charset="-122"/>
                <a:ea typeface="微软雅黑" pitchFamily="34" charset="-122"/>
              </a:rPr>
              <a:t>分区调整和备份</a:t>
            </a:r>
            <a:endParaRPr lang="en-US" altLang="zh-CN" sz="1600" kern="0" dirty="0">
              <a:solidFill>
                <a:srgbClr val="000000"/>
              </a:solidFill>
              <a:latin typeface="微软雅黑" pitchFamily="34" charset="-122"/>
              <a:ea typeface="微软雅黑" pitchFamily="34" charset="-122"/>
            </a:endParaRPr>
          </a:p>
          <a:p>
            <a:pPr marL="565150" lvl="1" indent="-285750" algn="l">
              <a:lnSpc>
                <a:spcPct val="125000"/>
              </a:lnSpc>
              <a:buClr>
                <a:srgbClr val="FF9900"/>
              </a:buClr>
              <a:buFont typeface="Wingdings" pitchFamily="2" charset="2"/>
              <a:buChar char="Ø"/>
              <a:defRPr/>
            </a:pPr>
            <a:r>
              <a:rPr lang="zh-CN" altLang="en-US" sz="1600" kern="0" dirty="0">
                <a:solidFill>
                  <a:srgbClr val="000000"/>
                </a:solidFill>
                <a:latin typeface="微软雅黑" pitchFamily="34" charset="-122"/>
                <a:ea typeface="微软雅黑" pitchFamily="34" charset="-122"/>
              </a:rPr>
              <a:t>备份异常处理</a:t>
            </a:r>
            <a:endParaRPr lang="en-US" altLang="zh-CN" sz="1600" kern="0" dirty="0">
              <a:solidFill>
                <a:srgbClr val="000000"/>
              </a:solidFill>
              <a:latin typeface="微软雅黑" pitchFamily="34" charset="-122"/>
              <a:ea typeface="微软雅黑" pitchFamily="34" charset="-122"/>
            </a:endParaRPr>
          </a:p>
          <a:p>
            <a:pPr marL="565150" lvl="1" indent="-285750" algn="l">
              <a:lnSpc>
                <a:spcPct val="125000"/>
              </a:lnSpc>
              <a:buClr>
                <a:srgbClr val="FF9900"/>
              </a:buClr>
              <a:buFont typeface="Wingdings" pitchFamily="2" charset="2"/>
              <a:buChar char="Ø"/>
              <a:defRPr/>
            </a:pPr>
            <a:r>
              <a:rPr lang="zh-CN" altLang="en-US" sz="1600" kern="0" dirty="0">
                <a:solidFill>
                  <a:srgbClr val="000000"/>
                </a:solidFill>
                <a:latin typeface="微软雅黑" pitchFamily="34" charset="-122"/>
                <a:ea typeface="微软雅黑" pitchFamily="34" charset="-122"/>
              </a:rPr>
              <a:t>不定期数据备份和恢复工作，报告，介质管理</a:t>
            </a:r>
          </a:p>
        </p:txBody>
      </p:sp>
      <p:sp>
        <p:nvSpPr>
          <p:cNvPr id="7" name="圆角矩形 93"/>
          <p:cNvSpPr/>
          <p:nvPr/>
        </p:nvSpPr>
        <p:spPr bwMode="auto">
          <a:xfrm>
            <a:off x="323850" y="3916363"/>
            <a:ext cx="4267200" cy="2667000"/>
          </a:xfrm>
          <a:prstGeom prst="roundRect">
            <a:avLst>
              <a:gd name="adj" fmla="val 8755"/>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Ins="0"/>
          <a:lstStyle/>
          <a:p>
            <a:pPr marL="342900" indent="-342900" algn="l">
              <a:lnSpc>
                <a:spcPct val="125000"/>
              </a:lnSpc>
              <a:buClr>
                <a:srgbClr val="FF9900"/>
              </a:buClr>
              <a:buFont typeface="Wingdings" pitchFamily="2" charset="2"/>
              <a:buChar char="Ø"/>
              <a:defRPr/>
            </a:pPr>
            <a:r>
              <a:rPr lang="en-US" altLang="zh-CN" sz="2000" kern="0" dirty="0">
                <a:solidFill>
                  <a:srgbClr val="000000"/>
                </a:solidFill>
                <a:latin typeface="微软雅黑" pitchFamily="34" charset="-122"/>
                <a:ea typeface="微软雅黑" pitchFamily="34" charset="-122"/>
              </a:rPr>
              <a:t>Portal</a:t>
            </a:r>
            <a:r>
              <a:rPr lang="zh-CN" altLang="en-US" sz="2000" kern="0" dirty="0">
                <a:solidFill>
                  <a:srgbClr val="000000"/>
                </a:solidFill>
                <a:latin typeface="微软雅黑" pitchFamily="34" charset="-122"/>
                <a:ea typeface="微软雅黑" pitchFamily="34" charset="-122"/>
              </a:rPr>
              <a:t>、非结构化数据加载</a:t>
            </a:r>
            <a:endParaRPr lang="en-US" altLang="zh-CN" sz="2000" kern="0" dirty="0">
              <a:solidFill>
                <a:srgbClr val="000000"/>
              </a:solidFill>
              <a:latin typeface="微软雅黑" pitchFamily="34" charset="-122"/>
              <a:ea typeface="微软雅黑" pitchFamily="34" charset="-122"/>
            </a:endParaRPr>
          </a:p>
          <a:p>
            <a:pPr marL="565150" lvl="1" indent="-285750" algn="l">
              <a:lnSpc>
                <a:spcPct val="125000"/>
              </a:lnSpc>
              <a:buClr>
                <a:srgbClr val="FF9900"/>
              </a:buClr>
              <a:buFont typeface="Wingdings" pitchFamily="2" charset="2"/>
              <a:buChar char="Ø"/>
              <a:defRPr/>
            </a:pPr>
            <a:r>
              <a:rPr lang="zh-CN" altLang="en-US" sz="1600" kern="0" dirty="0">
                <a:solidFill>
                  <a:srgbClr val="000000"/>
                </a:solidFill>
                <a:latin typeface="微软雅黑" pitchFamily="34" charset="-122"/>
                <a:ea typeface="微软雅黑" pitchFamily="34" charset="-122"/>
              </a:rPr>
              <a:t>环境和配置管理</a:t>
            </a:r>
            <a:endParaRPr lang="en-US" altLang="zh-CN" sz="1600" kern="0" dirty="0">
              <a:solidFill>
                <a:srgbClr val="000000"/>
              </a:solidFill>
              <a:latin typeface="微软雅黑" pitchFamily="34" charset="-122"/>
              <a:ea typeface="微软雅黑" pitchFamily="34" charset="-122"/>
            </a:endParaRPr>
          </a:p>
          <a:p>
            <a:pPr marL="565150" lvl="1" indent="-285750" algn="l">
              <a:lnSpc>
                <a:spcPct val="125000"/>
              </a:lnSpc>
              <a:buClr>
                <a:srgbClr val="FF9900"/>
              </a:buClr>
              <a:buFont typeface="Wingdings" pitchFamily="2" charset="2"/>
              <a:buChar char="Ø"/>
              <a:defRPr/>
            </a:pPr>
            <a:r>
              <a:rPr lang="en-US" altLang="zh-CN" sz="1600" kern="0" dirty="0">
                <a:solidFill>
                  <a:srgbClr val="000000"/>
                </a:solidFill>
                <a:latin typeface="微软雅黑" pitchFamily="34" charset="-122"/>
                <a:ea typeface="微软雅黑" pitchFamily="34" charset="-122"/>
              </a:rPr>
              <a:t>Portal</a:t>
            </a:r>
            <a:r>
              <a:rPr lang="zh-CN" altLang="en-US" sz="1600" kern="0" dirty="0">
                <a:solidFill>
                  <a:srgbClr val="000000"/>
                </a:solidFill>
                <a:latin typeface="微软雅黑" pitchFamily="34" charset="-122"/>
                <a:ea typeface="微软雅黑" pitchFamily="34" charset="-122"/>
              </a:rPr>
              <a:t>页面调整</a:t>
            </a:r>
            <a:endParaRPr lang="en-US" altLang="zh-CN" sz="1600" kern="0" dirty="0">
              <a:solidFill>
                <a:srgbClr val="000000"/>
              </a:solidFill>
              <a:latin typeface="微软雅黑" pitchFamily="34" charset="-122"/>
              <a:ea typeface="微软雅黑" pitchFamily="34" charset="-122"/>
            </a:endParaRPr>
          </a:p>
          <a:p>
            <a:pPr marL="565150" lvl="1" indent="-285750" algn="l">
              <a:lnSpc>
                <a:spcPct val="125000"/>
              </a:lnSpc>
              <a:buClr>
                <a:srgbClr val="FF9900"/>
              </a:buClr>
              <a:buFont typeface="Wingdings" pitchFamily="2" charset="2"/>
              <a:buChar char="Ø"/>
              <a:defRPr/>
            </a:pPr>
            <a:r>
              <a:rPr lang="zh-CN" altLang="en-US" sz="1600" kern="0" dirty="0">
                <a:solidFill>
                  <a:srgbClr val="000000"/>
                </a:solidFill>
                <a:latin typeface="微软雅黑" pitchFamily="34" charset="-122"/>
                <a:ea typeface="微软雅黑" pitchFamily="34" charset="-122"/>
              </a:rPr>
              <a:t>非结构化数据 ，电子文档加载</a:t>
            </a:r>
            <a:endParaRPr lang="en-US" altLang="zh-CN" sz="1600" kern="0" dirty="0">
              <a:solidFill>
                <a:srgbClr val="000000"/>
              </a:solidFill>
              <a:latin typeface="微软雅黑" pitchFamily="34" charset="-122"/>
              <a:ea typeface="微软雅黑" pitchFamily="34" charset="-122"/>
            </a:endParaRPr>
          </a:p>
        </p:txBody>
      </p:sp>
      <p:sp>
        <p:nvSpPr>
          <p:cNvPr id="8" name="圆角矩形 92"/>
          <p:cNvSpPr/>
          <p:nvPr/>
        </p:nvSpPr>
        <p:spPr bwMode="auto">
          <a:xfrm>
            <a:off x="4652963" y="1185863"/>
            <a:ext cx="4267200" cy="2667000"/>
          </a:xfrm>
          <a:prstGeom prst="roundRect">
            <a:avLst>
              <a:gd name="adj" fmla="val 10513"/>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Ins="0"/>
          <a:lstStyle/>
          <a:p>
            <a:pPr marL="342900" indent="-342900" algn="l">
              <a:lnSpc>
                <a:spcPct val="125000"/>
              </a:lnSpc>
              <a:buClr>
                <a:srgbClr val="FF9900"/>
              </a:buClr>
              <a:buFont typeface="Wingdings" pitchFamily="2" charset="2"/>
              <a:buChar char="Ø"/>
              <a:defRPr/>
            </a:pPr>
            <a:r>
              <a:rPr lang="zh-CN" altLang="en-US" sz="2000" kern="0" dirty="0">
                <a:solidFill>
                  <a:srgbClr val="000000"/>
                </a:solidFill>
                <a:latin typeface="微软雅黑" pitchFamily="34" charset="-122"/>
                <a:ea typeface="微软雅黑" pitchFamily="34" charset="-122"/>
              </a:rPr>
              <a:t>数据仓库服务子系统日常运维</a:t>
            </a:r>
            <a:endParaRPr lang="en-US" altLang="zh-CN" sz="2000" kern="0" dirty="0">
              <a:solidFill>
                <a:srgbClr val="000000"/>
              </a:solidFill>
              <a:latin typeface="微软雅黑" pitchFamily="34" charset="-122"/>
              <a:ea typeface="微软雅黑" pitchFamily="34" charset="-122"/>
            </a:endParaRPr>
          </a:p>
          <a:p>
            <a:pPr marL="565150" lvl="1" indent="-285750" algn="l">
              <a:lnSpc>
                <a:spcPct val="125000"/>
              </a:lnSpc>
              <a:buClr>
                <a:srgbClr val="FF9900"/>
              </a:buClr>
              <a:buFont typeface="Wingdings" pitchFamily="2" charset="2"/>
              <a:buChar char="Ø"/>
              <a:defRPr/>
            </a:pPr>
            <a:r>
              <a:rPr lang="zh-CN" altLang="en-US" sz="1600" kern="0" dirty="0">
                <a:solidFill>
                  <a:srgbClr val="000000"/>
                </a:solidFill>
                <a:latin typeface="微软雅黑" pitchFamily="34" charset="-122"/>
                <a:ea typeface="微软雅黑" pitchFamily="34" charset="-122"/>
              </a:rPr>
              <a:t>前端应用服务管理，日常安全检查</a:t>
            </a:r>
            <a:endParaRPr lang="en-US" altLang="zh-CN" sz="1600" kern="0" dirty="0">
              <a:solidFill>
                <a:srgbClr val="000000"/>
              </a:solidFill>
              <a:latin typeface="微软雅黑" pitchFamily="34" charset="-122"/>
              <a:ea typeface="微软雅黑" pitchFamily="34" charset="-122"/>
            </a:endParaRPr>
          </a:p>
          <a:p>
            <a:pPr marL="565150" lvl="1" indent="-285750" algn="l">
              <a:lnSpc>
                <a:spcPct val="125000"/>
              </a:lnSpc>
              <a:buClr>
                <a:srgbClr val="FF9900"/>
              </a:buClr>
              <a:buFont typeface="Wingdings" pitchFamily="2" charset="2"/>
              <a:buChar char="Ø"/>
              <a:defRPr/>
            </a:pPr>
            <a:r>
              <a:rPr lang="zh-CN" altLang="en-US" sz="1600" kern="0" dirty="0">
                <a:solidFill>
                  <a:srgbClr val="000000"/>
                </a:solidFill>
                <a:latin typeface="微软雅黑" pitchFamily="34" charset="-122"/>
                <a:ea typeface="微软雅黑" pitchFamily="34" charset="-122"/>
              </a:rPr>
              <a:t>应用统计报告</a:t>
            </a:r>
            <a:endParaRPr lang="en-US" altLang="zh-CN" sz="1600" kern="0" dirty="0">
              <a:solidFill>
                <a:srgbClr val="000000"/>
              </a:solidFill>
              <a:latin typeface="微软雅黑" pitchFamily="34" charset="-122"/>
              <a:ea typeface="微软雅黑" pitchFamily="34" charset="-122"/>
            </a:endParaRPr>
          </a:p>
          <a:p>
            <a:pPr marL="565150" lvl="1" indent="-285750" algn="l">
              <a:lnSpc>
                <a:spcPct val="125000"/>
              </a:lnSpc>
              <a:buClr>
                <a:srgbClr val="FF9900"/>
              </a:buClr>
              <a:buFont typeface="Wingdings" pitchFamily="2" charset="2"/>
              <a:buChar char="Ø"/>
              <a:defRPr/>
            </a:pPr>
            <a:r>
              <a:rPr lang="zh-CN" altLang="en-US" sz="1600" kern="0" dirty="0">
                <a:solidFill>
                  <a:srgbClr val="000000"/>
                </a:solidFill>
                <a:latin typeface="微软雅黑" pitchFamily="34" charset="-122"/>
                <a:ea typeface="微软雅黑" pitchFamily="34" charset="-122"/>
              </a:rPr>
              <a:t>业务测试和通关测试工作</a:t>
            </a:r>
            <a:endParaRPr lang="en-US" altLang="zh-CN" sz="1600" kern="0" dirty="0">
              <a:solidFill>
                <a:srgbClr val="000000"/>
              </a:solidFill>
              <a:latin typeface="微软雅黑" pitchFamily="34" charset="-122"/>
              <a:ea typeface="微软雅黑" pitchFamily="34" charset="-122"/>
            </a:endParaRPr>
          </a:p>
          <a:p>
            <a:pPr marL="565150" lvl="1" indent="-285750" algn="l">
              <a:lnSpc>
                <a:spcPct val="125000"/>
              </a:lnSpc>
              <a:buClr>
                <a:srgbClr val="FF9900"/>
              </a:buClr>
              <a:buFont typeface="Wingdings" pitchFamily="2" charset="2"/>
              <a:buChar char="Ø"/>
              <a:defRPr/>
            </a:pPr>
            <a:r>
              <a:rPr lang="zh-CN" altLang="en-US" sz="1600" kern="0" dirty="0">
                <a:solidFill>
                  <a:srgbClr val="000000"/>
                </a:solidFill>
                <a:latin typeface="微软雅黑" pitchFamily="34" charset="-122"/>
                <a:ea typeface="微软雅黑" pitchFamily="34" charset="-122"/>
              </a:rPr>
              <a:t>各输出子系统调整和处理</a:t>
            </a:r>
            <a:endParaRPr lang="en-US" altLang="zh-CN" sz="1600" kern="0" dirty="0">
              <a:solidFill>
                <a:srgbClr val="000000"/>
              </a:solidFill>
              <a:latin typeface="微软雅黑" pitchFamily="34" charset="-122"/>
              <a:ea typeface="微软雅黑" pitchFamily="34" charset="-122"/>
            </a:endParaRPr>
          </a:p>
          <a:p>
            <a:pPr marL="565150" lvl="1" indent="-285750" algn="l">
              <a:lnSpc>
                <a:spcPct val="125000"/>
              </a:lnSpc>
              <a:buClr>
                <a:srgbClr val="FF9900"/>
              </a:buClr>
              <a:buFont typeface="Wingdings" pitchFamily="2" charset="2"/>
              <a:buChar char="Ø"/>
              <a:defRPr/>
            </a:pPr>
            <a:r>
              <a:rPr lang="zh-CN" altLang="en-US" sz="1600" kern="0" dirty="0">
                <a:solidFill>
                  <a:srgbClr val="000000"/>
                </a:solidFill>
                <a:latin typeface="微软雅黑" pitchFamily="34" charset="-122"/>
                <a:ea typeface="微软雅黑" pitchFamily="34" charset="-122"/>
              </a:rPr>
              <a:t>输出子系统数据提供和答疑工作</a:t>
            </a:r>
          </a:p>
        </p:txBody>
      </p:sp>
      <p:sp>
        <p:nvSpPr>
          <p:cNvPr id="9" name="圆角矩形 76"/>
          <p:cNvSpPr/>
          <p:nvPr/>
        </p:nvSpPr>
        <p:spPr bwMode="auto">
          <a:xfrm>
            <a:off x="323850" y="1185863"/>
            <a:ext cx="4267200" cy="2667000"/>
          </a:xfrm>
          <a:prstGeom prst="roundRect">
            <a:avLst>
              <a:gd name="adj" fmla="val 9634"/>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Ins="0"/>
          <a:lstStyle/>
          <a:p>
            <a:pPr marL="342900" indent="-342900" algn="l">
              <a:lnSpc>
                <a:spcPct val="125000"/>
              </a:lnSpc>
              <a:buClr>
                <a:srgbClr val="FF9900"/>
              </a:buClr>
              <a:buFont typeface="Wingdings" pitchFamily="2" charset="2"/>
              <a:buChar char="Ø"/>
              <a:defRPr/>
            </a:pPr>
            <a:r>
              <a:rPr lang="zh-CN" altLang="en-US" sz="2000" kern="0" dirty="0">
                <a:solidFill>
                  <a:srgbClr val="000000"/>
                </a:solidFill>
                <a:latin typeface="微软雅黑" pitchFamily="34" charset="-122"/>
                <a:ea typeface="微软雅黑" pitchFamily="34" charset="-122"/>
              </a:rPr>
              <a:t>系统巡检、</a:t>
            </a:r>
            <a:r>
              <a:rPr lang="en-US" altLang="zh-CN" sz="2000" kern="0" dirty="0">
                <a:solidFill>
                  <a:srgbClr val="000000"/>
                </a:solidFill>
                <a:latin typeface="微软雅黑" pitchFamily="34" charset="-122"/>
                <a:ea typeface="微软雅黑" pitchFamily="34" charset="-122"/>
              </a:rPr>
              <a:t>ETL</a:t>
            </a:r>
            <a:r>
              <a:rPr lang="zh-CN" altLang="en-US" sz="2000" kern="0" dirty="0">
                <a:solidFill>
                  <a:srgbClr val="000000"/>
                </a:solidFill>
                <a:latin typeface="微软雅黑" pitchFamily="34" charset="-122"/>
                <a:ea typeface="微软雅黑" pitchFamily="34" charset="-122"/>
              </a:rPr>
              <a:t>、数据库管理</a:t>
            </a:r>
            <a:endParaRPr lang="en-US" altLang="zh-CN" sz="2000" kern="0" dirty="0">
              <a:solidFill>
                <a:srgbClr val="000000"/>
              </a:solidFill>
              <a:latin typeface="微软雅黑" pitchFamily="34" charset="-122"/>
              <a:ea typeface="微软雅黑" pitchFamily="34" charset="-122"/>
            </a:endParaRPr>
          </a:p>
          <a:p>
            <a:pPr marL="565150" lvl="1" indent="-285750" algn="l">
              <a:lnSpc>
                <a:spcPct val="125000"/>
              </a:lnSpc>
              <a:buClr>
                <a:srgbClr val="FF9900"/>
              </a:buClr>
              <a:buFont typeface="Wingdings" pitchFamily="2" charset="2"/>
              <a:buChar char="Ø"/>
              <a:defRPr/>
            </a:pPr>
            <a:r>
              <a:rPr lang="zh-CN" altLang="en-US" sz="1600" kern="0" dirty="0">
                <a:solidFill>
                  <a:srgbClr val="000000"/>
                </a:solidFill>
                <a:latin typeface="微软雅黑" pitchFamily="34" charset="-122"/>
                <a:ea typeface="微软雅黑" pitchFamily="34" charset="-122"/>
              </a:rPr>
              <a:t>每日系统巡检工作</a:t>
            </a:r>
            <a:endParaRPr lang="en-US" altLang="zh-CN" sz="1600" kern="0" dirty="0">
              <a:solidFill>
                <a:srgbClr val="000000"/>
              </a:solidFill>
              <a:latin typeface="微软雅黑" pitchFamily="34" charset="-122"/>
              <a:ea typeface="微软雅黑" pitchFamily="34" charset="-122"/>
            </a:endParaRPr>
          </a:p>
          <a:p>
            <a:pPr marL="565150" lvl="1" indent="-285750" algn="l">
              <a:lnSpc>
                <a:spcPct val="125000"/>
              </a:lnSpc>
              <a:buClr>
                <a:srgbClr val="FF9900"/>
              </a:buClr>
              <a:buFont typeface="Wingdings" pitchFamily="2" charset="2"/>
              <a:buChar char="Ø"/>
              <a:defRPr/>
            </a:pPr>
            <a:r>
              <a:rPr lang="zh-CN" altLang="en-US" sz="1600" kern="0" dirty="0">
                <a:solidFill>
                  <a:srgbClr val="000000"/>
                </a:solidFill>
                <a:latin typeface="微软雅黑" pitchFamily="34" charset="-122"/>
                <a:ea typeface="微软雅黑" pitchFamily="34" charset="-122"/>
              </a:rPr>
              <a:t>每日故障处理工作</a:t>
            </a:r>
            <a:endParaRPr lang="en-US" altLang="zh-CN" sz="1600" kern="0" dirty="0">
              <a:solidFill>
                <a:srgbClr val="000000"/>
              </a:solidFill>
              <a:latin typeface="微软雅黑" pitchFamily="34" charset="-122"/>
              <a:ea typeface="微软雅黑" pitchFamily="34" charset="-122"/>
            </a:endParaRPr>
          </a:p>
          <a:p>
            <a:pPr marL="565150" lvl="1" indent="-285750" algn="l">
              <a:lnSpc>
                <a:spcPct val="125000"/>
              </a:lnSpc>
              <a:buClr>
                <a:srgbClr val="FF9900"/>
              </a:buClr>
              <a:buFont typeface="Wingdings" pitchFamily="2" charset="2"/>
              <a:buChar char="Ø"/>
              <a:defRPr/>
            </a:pPr>
            <a:r>
              <a:rPr lang="zh-CN" altLang="en-US" sz="1600" kern="0" dirty="0">
                <a:solidFill>
                  <a:srgbClr val="000000"/>
                </a:solidFill>
                <a:latin typeface="微软雅黑" pitchFamily="34" charset="-122"/>
                <a:ea typeface="微软雅黑" pitchFamily="34" charset="-122"/>
              </a:rPr>
              <a:t>数据库服务维护工作</a:t>
            </a:r>
            <a:endParaRPr lang="en-US" altLang="zh-CN" sz="1600" kern="0" dirty="0">
              <a:solidFill>
                <a:srgbClr val="000000"/>
              </a:solidFill>
              <a:latin typeface="微软雅黑" pitchFamily="34" charset="-122"/>
              <a:ea typeface="微软雅黑" pitchFamily="34" charset="-122"/>
            </a:endParaRPr>
          </a:p>
          <a:p>
            <a:pPr marL="565150" lvl="1" indent="-285750" algn="l">
              <a:lnSpc>
                <a:spcPct val="125000"/>
              </a:lnSpc>
              <a:buClr>
                <a:srgbClr val="FF9900"/>
              </a:buClr>
              <a:buFont typeface="Wingdings" pitchFamily="2" charset="2"/>
              <a:buChar char="Ø"/>
              <a:defRPr/>
            </a:pPr>
            <a:r>
              <a:rPr lang="en-US" altLang="zh-CN" sz="1600" kern="0" dirty="0">
                <a:solidFill>
                  <a:srgbClr val="000000"/>
                </a:solidFill>
                <a:latin typeface="微软雅黑" pitchFamily="34" charset="-122"/>
                <a:ea typeface="微软雅黑" pitchFamily="34" charset="-122"/>
              </a:rPr>
              <a:t>DBA</a:t>
            </a:r>
            <a:r>
              <a:rPr lang="zh-CN" altLang="en-US" sz="1600" kern="0" dirty="0">
                <a:solidFill>
                  <a:srgbClr val="000000"/>
                </a:solidFill>
                <a:latin typeface="微软雅黑" pitchFamily="34" charset="-122"/>
                <a:ea typeface="微软雅黑" pitchFamily="34" charset="-122"/>
              </a:rPr>
              <a:t>管理</a:t>
            </a:r>
            <a:endParaRPr lang="en-US" altLang="zh-CN" sz="1600" kern="0" dirty="0">
              <a:solidFill>
                <a:srgbClr val="000000"/>
              </a:solidFill>
              <a:latin typeface="微软雅黑" pitchFamily="34" charset="-122"/>
              <a:ea typeface="微软雅黑" pitchFamily="34" charset="-122"/>
            </a:endParaRPr>
          </a:p>
          <a:p>
            <a:pPr marL="565150" lvl="1" indent="-285750" algn="l">
              <a:lnSpc>
                <a:spcPct val="125000"/>
              </a:lnSpc>
              <a:buClr>
                <a:srgbClr val="FF9900"/>
              </a:buClr>
              <a:buFont typeface="Wingdings" pitchFamily="2" charset="2"/>
              <a:buChar char="Ø"/>
              <a:defRPr/>
            </a:pPr>
            <a:r>
              <a:rPr lang="en-US" altLang="zh-CN" sz="1600" kern="0" dirty="0">
                <a:solidFill>
                  <a:srgbClr val="000000"/>
                </a:solidFill>
                <a:latin typeface="微软雅黑" pitchFamily="34" charset="-122"/>
                <a:ea typeface="微软雅黑" pitchFamily="34" charset="-122"/>
              </a:rPr>
              <a:t>AUTOMATION</a:t>
            </a:r>
            <a:r>
              <a:rPr lang="zh-CN" altLang="en-US" sz="1600" kern="0" dirty="0">
                <a:solidFill>
                  <a:srgbClr val="000000"/>
                </a:solidFill>
                <a:latin typeface="微软雅黑" pitchFamily="34" charset="-122"/>
                <a:ea typeface="微软雅黑" pitchFamily="34" charset="-122"/>
              </a:rPr>
              <a:t>配置维护</a:t>
            </a:r>
            <a:endParaRPr lang="zh-CN" altLang="en-US" sz="1600" dirty="0">
              <a:solidFill>
                <a:srgbClr val="1B447D">
                  <a:lumMod val="75000"/>
                </a:srgbClr>
              </a:solidFill>
              <a:latin typeface="微软雅黑" pitchFamily="34" charset="-122"/>
              <a:ea typeface="微软雅黑"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oors dir="vert"/>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381000" y="0"/>
            <a:ext cx="5486400" cy="1143000"/>
          </a:xfrm>
        </p:spPr>
        <p:txBody>
          <a:bodyPr/>
          <a:lstStyle/>
          <a:p>
            <a:r>
              <a:rPr lang="zh-CN" altLang="en-US" smtClean="0">
                <a:latin typeface="微软雅黑" pitchFamily="34" charset="-122"/>
                <a:ea typeface="微软雅黑" pitchFamily="34" charset="-122"/>
              </a:rPr>
              <a:t>项目工作内容</a:t>
            </a:r>
            <a:r>
              <a:rPr lang="en-US" altLang="zh-CN" sz="2000" smtClean="0">
                <a:latin typeface="微软雅黑" pitchFamily="34" charset="-122"/>
                <a:ea typeface="微软雅黑" pitchFamily="34" charset="-122"/>
              </a:rPr>
              <a:t>—</a:t>
            </a:r>
            <a:r>
              <a:rPr lang="zh-CN" altLang="en-US" smtClean="0">
                <a:latin typeface="微软雅黑" pitchFamily="34" charset="-122"/>
                <a:ea typeface="微软雅黑" pitchFamily="34" charset="-122"/>
              </a:rPr>
              <a:t>运维工作</a:t>
            </a:r>
            <a:r>
              <a:rPr lang="en-US" altLang="zh-CN" smtClean="0">
                <a:latin typeface="微软雅黑" pitchFamily="34" charset="-122"/>
                <a:ea typeface="微软雅黑" pitchFamily="34" charset="-122"/>
              </a:rPr>
              <a:t/>
            </a:r>
            <a:br>
              <a:rPr lang="en-US" altLang="zh-CN" smtClean="0">
                <a:latin typeface="微软雅黑" pitchFamily="34" charset="-122"/>
                <a:ea typeface="微软雅黑" pitchFamily="34" charset="-122"/>
              </a:rPr>
            </a:br>
            <a:r>
              <a:rPr lang="en-US" altLang="zh-CN" sz="2000" smtClean="0">
                <a:latin typeface="微软雅黑" pitchFamily="34" charset="-122"/>
                <a:ea typeface="微软雅黑" pitchFamily="34" charset="-122"/>
              </a:rPr>
              <a:t>—</a:t>
            </a:r>
            <a:r>
              <a:rPr lang="zh-CN" altLang="en-US" sz="2000" smtClean="0">
                <a:latin typeface="微软雅黑" pitchFamily="34" charset="-122"/>
                <a:ea typeface="微软雅黑" pitchFamily="34" charset="-122"/>
              </a:rPr>
              <a:t>灾备系统维护工作</a:t>
            </a:r>
            <a:endParaRPr lang="zh-CN" altLang="en-US" smtClean="0">
              <a:latin typeface="微软雅黑" pitchFamily="34" charset="-122"/>
              <a:ea typeface="微软雅黑" pitchFamily="34" charset="-122"/>
            </a:endParaRPr>
          </a:p>
        </p:txBody>
      </p:sp>
      <p:sp>
        <p:nvSpPr>
          <p:cNvPr id="9" name="Content Placeholder 2"/>
          <p:cNvSpPr>
            <a:spLocks noGrp="1"/>
          </p:cNvSpPr>
          <p:nvPr>
            <p:ph idx="1"/>
          </p:nvPr>
        </p:nvSpPr>
        <p:spPr>
          <a:xfrm>
            <a:off x="292100" y="1303338"/>
            <a:ext cx="4191000" cy="4502150"/>
          </a:xfrm>
          <a:prstGeom prst="roundRect">
            <a:avLst>
              <a:gd name="adj" fmla="val 8975"/>
            </a:avLst>
          </a:prstGeom>
          <a:solidFill>
            <a:srgbClr val="92D050"/>
          </a:solidFill>
          <a:ln cap="flat" algn="ctr">
            <a:solidFill>
              <a:schemeClr val="tx2"/>
            </a:solidFill>
            <a:round/>
            <a:headEnd type="none" w="med" len="med"/>
            <a:tailEnd type="none" w="med" len="med"/>
          </a:ln>
          <a:effectLst>
            <a:outerShdw blurRad="50800" dist="38100" dir="2700000" algn="tl" rotWithShape="0">
              <a:prstClr val="black">
                <a:alpha val="40000"/>
              </a:prstClr>
            </a:outerShdw>
          </a:effectLst>
        </p:spPr>
        <p:txBody>
          <a:bodyPr rIns="0" rtlCol="0"/>
          <a:lstStyle/>
          <a:p>
            <a:pPr>
              <a:lnSpc>
                <a:spcPct val="150000"/>
              </a:lnSpc>
              <a:buClr>
                <a:srgbClr val="FF9900"/>
              </a:buClr>
              <a:buFont typeface="Wingdings" pitchFamily="2" charset="2"/>
              <a:buChar char="Ø"/>
              <a:defRPr/>
            </a:pPr>
            <a:r>
              <a:rPr lang="zh-CN" altLang="en-US" sz="2400" dirty="0">
                <a:solidFill>
                  <a:srgbClr val="000000"/>
                </a:solidFill>
                <a:latin typeface="微软雅黑" pitchFamily="34" charset="-122"/>
                <a:ea typeface="微软雅黑" pitchFamily="34" charset="-122"/>
              </a:rPr>
              <a:t>双系统运维</a:t>
            </a:r>
            <a:endParaRPr lang="en-US" altLang="zh-CN" sz="2400" dirty="0">
              <a:solidFill>
                <a:srgbClr val="000000"/>
              </a:solidFill>
              <a:latin typeface="微软雅黑" pitchFamily="34" charset="-122"/>
              <a:ea typeface="微软雅黑" pitchFamily="34" charset="-122"/>
            </a:endParaRPr>
          </a:p>
          <a:p>
            <a:pPr marL="666750" lvl="1" indent="-342900">
              <a:lnSpc>
                <a:spcPct val="150000"/>
              </a:lnSpc>
              <a:buClr>
                <a:srgbClr val="FF9900"/>
              </a:buClr>
              <a:buFont typeface="Wingdings" pitchFamily="2" charset="2"/>
              <a:buChar char="Ø"/>
              <a:defRPr/>
            </a:pPr>
            <a:r>
              <a:rPr lang="zh-CN" altLang="en-US" sz="2000" dirty="0">
                <a:solidFill>
                  <a:srgbClr val="000000"/>
                </a:solidFill>
                <a:latin typeface="微软雅黑" pitchFamily="34" charset="-122"/>
                <a:ea typeface="微软雅黑" pitchFamily="34" charset="-122"/>
                <a:cs typeface="+mn-cs"/>
              </a:rPr>
              <a:t>双系统上线部署额外工作</a:t>
            </a:r>
            <a:endParaRPr lang="en-US" altLang="zh-CN" sz="2000" dirty="0">
              <a:solidFill>
                <a:srgbClr val="000000"/>
              </a:solidFill>
              <a:latin typeface="微软雅黑" pitchFamily="34" charset="-122"/>
              <a:ea typeface="微软雅黑" pitchFamily="34" charset="-122"/>
              <a:cs typeface="+mn-cs"/>
            </a:endParaRPr>
          </a:p>
          <a:p>
            <a:pPr marL="666750" lvl="1" indent="-342900">
              <a:lnSpc>
                <a:spcPct val="150000"/>
              </a:lnSpc>
              <a:buClr>
                <a:srgbClr val="FF9900"/>
              </a:buClr>
              <a:buFont typeface="Wingdings" pitchFamily="2" charset="2"/>
              <a:buChar char="Ø"/>
              <a:defRPr/>
            </a:pPr>
            <a:r>
              <a:rPr lang="zh-CN" altLang="en-US" sz="2000" dirty="0">
                <a:solidFill>
                  <a:srgbClr val="000000"/>
                </a:solidFill>
                <a:latin typeface="微软雅黑" pitchFamily="34" charset="-122"/>
                <a:ea typeface="微软雅黑" pitchFamily="34" charset="-122"/>
                <a:cs typeface="+mn-cs"/>
              </a:rPr>
              <a:t>每日</a:t>
            </a:r>
            <a:r>
              <a:rPr lang="en-US" altLang="zh-CN" sz="2000" dirty="0">
                <a:solidFill>
                  <a:srgbClr val="000000"/>
                </a:solidFill>
                <a:latin typeface="微软雅黑" pitchFamily="34" charset="-122"/>
                <a:ea typeface="微软雅黑" pitchFamily="34" charset="-122"/>
                <a:cs typeface="+mn-cs"/>
              </a:rPr>
              <a:t>3</a:t>
            </a:r>
            <a:r>
              <a:rPr lang="zh-CN" altLang="en-US" sz="2000" dirty="0">
                <a:solidFill>
                  <a:srgbClr val="000000"/>
                </a:solidFill>
                <a:latin typeface="微软雅黑" pitchFamily="34" charset="-122"/>
                <a:ea typeface="微软雅黑" pitchFamily="34" charset="-122"/>
                <a:cs typeface="+mn-cs"/>
              </a:rPr>
              <a:t>次数据一致性常规检查</a:t>
            </a:r>
            <a:endParaRPr lang="en-US" altLang="zh-CN" sz="2000" dirty="0">
              <a:solidFill>
                <a:srgbClr val="000000"/>
              </a:solidFill>
              <a:latin typeface="微软雅黑" pitchFamily="34" charset="-122"/>
              <a:ea typeface="微软雅黑" pitchFamily="34" charset="-122"/>
              <a:cs typeface="+mn-cs"/>
            </a:endParaRPr>
          </a:p>
          <a:p>
            <a:pPr marL="666750" lvl="1" indent="-342900">
              <a:lnSpc>
                <a:spcPct val="150000"/>
              </a:lnSpc>
              <a:buClr>
                <a:srgbClr val="FF9900"/>
              </a:buClr>
              <a:buFont typeface="Wingdings" pitchFamily="2" charset="2"/>
              <a:buChar char="Ø"/>
              <a:defRPr/>
            </a:pPr>
            <a:r>
              <a:rPr lang="zh-CN" altLang="en-US" sz="2000" dirty="0">
                <a:solidFill>
                  <a:srgbClr val="000000"/>
                </a:solidFill>
                <a:latin typeface="微软雅黑" pitchFamily="34" charset="-122"/>
                <a:ea typeface="微软雅黑" pitchFamily="34" charset="-122"/>
                <a:cs typeface="+mn-cs"/>
              </a:rPr>
              <a:t>主从不一致故障处理，数据同步工作</a:t>
            </a:r>
            <a:endParaRPr lang="en-US" altLang="zh-CN" sz="2000" dirty="0">
              <a:solidFill>
                <a:srgbClr val="000000"/>
              </a:solidFill>
              <a:latin typeface="微软雅黑" pitchFamily="34" charset="-122"/>
              <a:ea typeface="微软雅黑" pitchFamily="34" charset="-122"/>
              <a:cs typeface="+mn-cs"/>
            </a:endParaRPr>
          </a:p>
          <a:p>
            <a:pPr marL="666750" lvl="1" indent="-342900">
              <a:lnSpc>
                <a:spcPct val="150000"/>
              </a:lnSpc>
              <a:buClr>
                <a:srgbClr val="FF9900"/>
              </a:buClr>
              <a:buFont typeface="Wingdings" pitchFamily="2" charset="2"/>
              <a:buChar char="Ø"/>
              <a:defRPr/>
            </a:pPr>
            <a:r>
              <a:rPr lang="en-US" sz="2000" dirty="0">
                <a:solidFill>
                  <a:srgbClr val="000000"/>
                </a:solidFill>
                <a:latin typeface="微软雅黑" pitchFamily="34" charset="-122"/>
                <a:ea typeface="微软雅黑" pitchFamily="34" charset="-122"/>
                <a:cs typeface="+mn-cs"/>
              </a:rPr>
              <a:t>HCK</a:t>
            </a:r>
            <a:r>
              <a:rPr lang="zh-CN" altLang="en-US" sz="2000" dirty="0">
                <a:solidFill>
                  <a:srgbClr val="000000"/>
                </a:solidFill>
                <a:latin typeface="微软雅黑" pitchFamily="34" charset="-122"/>
                <a:ea typeface="微软雅黑" pitchFamily="34" charset="-122"/>
                <a:cs typeface="+mn-cs"/>
              </a:rPr>
              <a:t>规则维护</a:t>
            </a:r>
            <a:endParaRPr lang="en-US" altLang="zh-CN" sz="2000" dirty="0">
              <a:solidFill>
                <a:srgbClr val="000000"/>
              </a:solidFill>
              <a:latin typeface="微软雅黑" pitchFamily="34" charset="-122"/>
              <a:ea typeface="微软雅黑" pitchFamily="34" charset="-122"/>
              <a:cs typeface="+mn-cs"/>
            </a:endParaRPr>
          </a:p>
          <a:p>
            <a:pPr marL="666750" lvl="1" indent="-342900">
              <a:lnSpc>
                <a:spcPct val="150000"/>
              </a:lnSpc>
              <a:buClr>
                <a:srgbClr val="FF9900"/>
              </a:buClr>
              <a:buFont typeface="Wingdings" pitchFamily="2" charset="2"/>
              <a:buChar char="Ø"/>
              <a:defRPr/>
            </a:pPr>
            <a:r>
              <a:rPr lang="zh-CN" altLang="en-US" sz="2000" dirty="0">
                <a:solidFill>
                  <a:srgbClr val="000000"/>
                </a:solidFill>
                <a:latin typeface="微软雅黑" pitchFamily="34" charset="-122"/>
                <a:ea typeface="微软雅黑" pitchFamily="34" charset="-122"/>
                <a:cs typeface="+mn-cs"/>
              </a:rPr>
              <a:t>夜间值班保障工作</a:t>
            </a:r>
            <a:endParaRPr lang="en-US" sz="2000" dirty="0">
              <a:solidFill>
                <a:srgbClr val="000000"/>
              </a:solidFill>
              <a:latin typeface="微软雅黑" pitchFamily="34" charset="-122"/>
              <a:ea typeface="微软雅黑" pitchFamily="34" charset="-122"/>
              <a:cs typeface="+mn-cs"/>
            </a:endParaRPr>
          </a:p>
        </p:txBody>
      </p:sp>
      <p:sp>
        <p:nvSpPr>
          <p:cNvPr id="10" name="Content Placeholder 2"/>
          <p:cNvSpPr txBox="1">
            <a:spLocks/>
          </p:cNvSpPr>
          <p:nvPr/>
        </p:nvSpPr>
        <p:spPr bwMode="auto">
          <a:xfrm>
            <a:off x="4627563" y="1303338"/>
            <a:ext cx="4283075" cy="4502150"/>
          </a:xfrm>
          <a:prstGeom prst="roundRect">
            <a:avLst>
              <a:gd name="adj" fmla="val 4836"/>
            </a:avLst>
          </a:prstGeom>
          <a:ln>
            <a:headEnd type="none" w="med" len="med"/>
            <a:tailEnd type="none" w="med" len="med"/>
          </a:ln>
          <a:extLst/>
        </p:spPr>
        <p:style>
          <a:lnRef idx="1">
            <a:schemeClr val="accent2"/>
          </a:lnRef>
          <a:fillRef idx="2">
            <a:schemeClr val="accent2"/>
          </a:fillRef>
          <a:effectRef idx="1">
            <a:schemeClr val="accent2"/>
          </a:effectRef>
          <a:fontRef idx="minor">
            <a:schemeClr val="dk1"/>
          </a:fontRef>
        </p:style>
        <p:txBody>
          <a:bodyPr rIns="0"/>
          <a:lstStyle>
            <a:defPPr>
              <a:defRPr lang="en-US"/>
            </a:defPPr>
            <a:lvl1pPr marL="342900" lvl="0" indent="-342900">
              <a:lnSpc>
                <a:spcPct val="125000"/>
              </a:lnSpc>
              <a:buClr>
                <a:srgbClr val="FF9900"/>
              </a:buClr>
              <a:defRPr kern="0">
                <a:solidFill>
                  <a:srgbClr val="000000"/>
                </a:solidFill>
                <a:latin typeface="微软雅黑" pitchFamily="34" charset="-122"/>
              </a:defRPr>
            </a:lvl1pPr>
            <a:lvl2pPr marL="565150" lvl="1" indent="-285750">
              <a:lnSpc>
                <a:spcPct val="125000"/>
              </a:lnSpc>
              <a:buClr>
                <a:srgbClr val="FF9900"/>
              </a:buClr>
              <a:buFontTx/>
              <a:buChar char="&gt;"/>
              <a:defRPr sz="1800" kern="0">
                <a:solidFill>
                  <a:srgbClr val="000000"/>
                </a:solidFill>
                <a:latin typeface="微软雅黑" pitchFamily="34" charset="-122"/>
              </a:defRPr>
            </a:lvl2pPr>
          </a:lstStyle>
          <a:p>
            <a:pPr algn="l">
              <a:lnSpc>
                <a:spcPct val="150000"/>
              </a:lnSpc>
              <a:buFont typeface="Wingdings" pitchFamily="2" charset="2"/>
              <a:buChar char="Ø"/>
              <a:defRPr/>
            </a:pPr>
            <a:r>
              <a:rPr lang="zh-CN" altLang="en-US" sz="2400" dirty="0"/>
              <a:t>运维项目管理</a:t>
            </a:r>
            <a:endParaRPr lang="en-US" altLang="zh-CN" sz="2400" dirty="0"/>
          </a:p>
          <a:p>
            <a:pPr lvl="1" algn="l">
              <a:lnSpc>
                <a:spcPct val="150000"/>
              </a:lnSpc>
              <a:buFont typeface="Wingdings" pitchFamily="2" charset="2"/>
              <a:buChar char="Ø"/>
              <a:defRPr/>
            </a:pPr>
            <a:r>
              <a:rPr lang="zh-CN" altLang="en-US" sz="2000" dirty="0"/>
              <a:t>项目内部知识交流</a:t>
            </a:r>
            <a:endParaRPr lang="en-US" altLang="zh-CN" sz="2000" dirty="0"/>
          </a:p>
          <a:p>
            <a:pPr lvl="1" algn="l">
              <a:lnSpc>
                <a:spcPct val="150000"/>
              </a:lnSpc>
              <a:buFont typeface="Wingdings" pitchFamily="2" charset="2"/>
              <a:buChar char="Ø"/>
              <a:defRPr/>
            </a:pPr>
            <a:r>
              <a:rPr lang="en-US" sz="2000" dirty="0"/>
              <a:t>POWERUSER</a:t>
            </a:r>
            <a:r>
              <a:rPr lang="zh-CN" altLang="en-US" sz="2000" dirty="0"/>
              <a:t>推广培训</a:t>
            </a:r>
            <a:endParaRPr lang="en-US" altLang="zh-CN" sz="2000" dirty="0"/>
          </a:p>
          <a:p>
            <a:pPr lvl="1" algn="l">
              <a:lnSpc>
                <a:spcPct val="150000"/>
              </a:lnSpc>
              <a:buFont typeface="Wingdings" pitchFamily="2" charset="2"/>
              <a:buChar char="Ø"/>
              <a:defRPr/>
            </a:pPr>
            <a:r>
              <a:rPr lang="zh-CN" altLang="en-US" sz="2000" dirty="0"/>
              <a:t>业务和数据答疑</a:t>
            </a:r>
            <a:endParaRPr lang="en-US" altLang="zh-CN" sz="2000" dirty="0"/>
          </a:p>
          <a:p>
            <a:pPr lvl="1" algn="l">
              <a:lnSpc>
                <a:spcPct val="150000"/>
              </a:lnSpc>
              <a:buFont typeface="Wingdings" pitchFamily="2" charset="2"/>
              <a:buChar char="Ø"/>
              <a:defRPr/>
            </a:pPr>
            <a:r>
              <a:rPr lang="zh-CN" altLang="en-US" sz="2000" dirty="0"/>
              <a:t>项目管理</a:t>
            </a:r>
            <a:r>
              <a:rPr lang="en-US" altLang="zh-CN" sz="2000" dirty="0"/>
              <a:t>:</a:t>
            </a:r>
            <a:r>
              <a:rPr lang="zh-CN" altLang="en-US" sz="2000" dirty="0"/>
              <a:t>周例会，周月报，数据管理月报，数据质量月报</a:t>
            </a:r>
            <a:r>
              <a:rPr lang="zh-CN" altLang="en-US" sz="2000" dirty="0" smtClean="0"/>
              <a:t>，人员变更工作</a:t>
            </a:r>
            <a:r>
              <a:rPr lang="zh-CN" altLang="en-US" sz="2000" dirty="0"/>
              <a:t>交接</a:t>
            </a:r>
            <a:endParaRPr lang="en-US" sz="2000" dirty="0"/>
          </a:p>
        </p:txBody>
      </p:sp>
    </p:spTree>
  </p:cSld>
  <p:clrMapOvr>
    <a:masterClrMapping/>
  </p:clrMapOvr>
  <mc:AlternateContent xmlns:mc="http://schemas.openxmlformats.org/markup-compatibility/2006" xmlns:p14="http://schemas.microsoft.com/office/powerpoint/2010/main">
    <mc:Choice Requires="p14">
      <p:transition spd="med">
        <p14:doors dir="vert"/>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381000" y="0"/>
            <a:ext cx="5486400" cy="1143000"/>
          </a:xfrm>
        </p:spPr>
        <p:txBody>
          <a:bodyPr/>
          <a:lstStyle/>
          <a:p>
            <a:r>
              <a:rPr lang="zh-CN" altLang="en-US" smtClean="0">
                <a:latin typeface="微软雅黑" pitchFamily="34" charset="-122"/>
                <a:ea typeface="微软雅黑" pitchFamily="34" charset="-122"/>
              </a:rPr>
              <a:t>项目工作内容</a:t>
            </a:r>
            <a:r>
              <a:rPr lang="en-US" altLang="zh-CN" smtClean="0">
                <a:latin typeface="微软雅黑" pitchFamily="34" charset="-122"/>
                <a:ea typeface="微软雅黑" pitchFamily="34" charset="-122"/>
              </a:rPr>
              <a:t>—</a:t>
            </a:r>
            <a:r>
              <a:rPr lang="zh-CN" altLang="en-US" smtClean="0">
                <a:latin typeface="微软雅黑" pitchFamily="34" charset="-122"/>
                <a:ea typeface="微软雅黑" pitchFamily="34" charset="-122"/>
              </a:rPr>
              <a:t>开发工作</a:t>
            </a:r>
            <a:r>
              <a:rPr lang="en-US" altLang="zh-CN" smtClean="0">
                <a:latin typeface="微软雅黑" pitchFamily="34" charset="-122"/>
                <a:ea typeface="微软雅黑" pitchFamily="34" charset="-122"/>
              </a:rPr>
              <a:t/>
            </a:r>
            <a:br>
              <a:rPr lang="en-US" altLang="zh-CN" smtClean="0">
                <a:latin typeface="微软雅黑" pitchFamily="34" charset="-122"/>
                <a:ea typeface="微软雅黑" pitchFamily="34" charset="-122"/>
              </a:rPr>
            </a:br>
            <a:r>
              <a:rPr lang="en-US" altLang="zh-CN" sz="2000" smtClean="0">
                <a:latin typeface="微软雅黑" pitchFamily="34" charset="-122"/>
                <a:ea typeface="微软雅黑" pitchFamily="34" charset="-122"/>
              </a:rPr>
              <a:t>—</a:t>
            </a:r>
            <a:r>
              <a:rPr lang="zh-CN" altLang="en-US" sz="2000" smtClean="0">
                <a:latin typeface="微软雅黑" pitchFamily="34" charset="-122"/>
                <a:ea typeface="微软雅黑" pitchFamily="34" charset="-122"/>
              </a:rPr>
              <a:t>更新开发调整</a:t>
            </a:r>
          </a:p>
        </p:txBody>
      </p:sp>
      <p:sp>
        <p:nvSpPr>
          <p:cNvPr id="5" name="Content Placeholder 2"/>
          <p:cNvSpPr txBox="1">
            <a:spLocks/>
          </p:cNvSpPr>
          <p:nvPr/>
        </p:nvSpPr>
        <p:spPr bwMode="auto">
          <a:xfrm>
            <a:off x="61913" y="1268413"/>
            <a:ext cx="2854325" cy="4257675"/>
          </a:xfrm>
          <a:prstGeom prst="roundRect">
            <a:avLst>
              <a:gd name="adj" fmla="val 8975"/>
            </a:avLst>
          </a:prstGeom>
          <a:ln>
            <a:headEnd type="none" w="med" len="med"/>
            <a:tailEnd type="none" w="med" len="med"/>
          </a:ln>
          <a:extLst/>
        </p:spPr>
        <p:style>
          <a:lnRef idx="1">
            <a:schemeClr val="accent2"/>
          </a:lnRef>
          <a:fillRef idx="2">
            <a:schemeClr val="accent2"/>
          </a:fillRef>
          <a:effectRef idx="1">
            <a:schemeClr val="accent2"/>
          </a:effectRef>
          <a:fontRef idx="minor">
            <a:schemeClr val="dk1"/>
          </a:fontRef>
        </p:style>
        <p:txBody>
          <a:bodyPr lIns="0" tIns="0" rIns="0" bIns="0"/>
          <a:lstStyle>
            <a:lvl1pPr marL="342900" indent="-342900" algn="l" rtl="0" eaLnBrk="0" fontAlgn="base" hangingPunct="0">
              <a:spcBef>
                <a:spcPct val="20000"/>
              </a:spcBef>
              <a:spcAft>
                <a:spcPct val="0"/>
              </a:spcAft>
              <a:buClr>
                <a:schemeClr val="accent1"/>
              </a:buClr>
              <a:buFont typeface="Times" pitchFamily="18"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Char char="&gt;"/>
              <a:defRPr>
                <a:solidFill>
                  <a:schemeClr val="tx1"/>
                </a:solidFill>
                <a:latin typeface="+mn-lt"/>
              </a:defRPr>
            </a:lvl2pPr>
            <a:lvl3pPr marL="1143000" indent="-228600" algn="l" rtl="0" eaLnBrk="0" fontAlgn="base" hangingPunct="0">
              <a:spcBef>
                <a:spcPct val="20000"/>
              </a:spcBef>
              <a:spcAft>
                <a:spcPct val="0"/>
              </a:spcAft>
              <a:buClr>
                <a:schemeClr val="accent1"/>
              </a:buClr>
              <a:buFont typeface="Times" pitchFamily="18" charset="0"/>
              <a:buChar char="•"/>
              <a:defRPr sz="1400">
                <a:solidFill>
                  <a:schemeClr val="tx1"/>
                </a:solidFill>
                <a:latin typeface="+mn-lt"/>
              </a:defRPr>
            </a:lvl3pPr>
            <a:lvl4pPr marL="1600200" indent="-228600" algn="l" rtl="0" eaLnBrk="0" fontAlgn="base" hangingPunct="0">
              <a:spcBef>
                <a:spcPct val="20000"/>
              </a:spcBef>
              <a:spcAft>
                <a:spcPct val="0"/>
              </a:spcAft>
              <a:buClr>
                <a:schemeClr val="accent1"/>
              </a:buClr>
              <a:buChar char="–"/>
              <a:defRPr sz="1200">
                <a:solidFill>
                  <a:schemeClr val="tx1"/>
                </a:solidFill>
                <a:latin typeface="+mn-lt"/>
              </a:defRPr>
            </a:lvl4pPr>
            <a:lvl5pPr marL="2057400" indent="-228600" algn="l" rtl="0" eaLnBrk="0" fontAlgn="base" hangingPunct="0">
              <a:spcBef>
                <a:spcPct val="20000"/>
              </a:spcBef>
              <a:spcAft>
                <a:spcPct val="0"/>
              </a:spcAft>
              <a:buClr>
                <a:schemeClr val="accent1"/>
              </a:buClr>
              <a:buChar char="»"/>
              <a:defRPr sz="1200">
                <a:solidFill>
                  <a:schemeClr val="tx1"/>
                </a:solidFill>
                <a:latin typeface="+mn-lt"/>
              </a:defRPr>
            </a:lvl5pPr>
            <a:lvl6pPr marL="2514600" indent="-228600" algn="l" rtl="0" eaLnBrk="0" fontAlgn="base" hangingPunct="0">
              <a:spcBef>
                <a:spcPct val="20000"/>
              </a:spcBef>
              <a:spcAft>
                <a:spcPct val="0"/>
              </a:spcAft>
              <a:buClr>
                <a:schemeClr val="accent1"/>
              </a:buClr>
              <a:buChar char="»"/>
              <a:defRPr sz="1200">
                <a:solidFill>
                  <a:schemeClr val="tx1"/>
                </a:solidFill>
                <a:latin typeface="+mn-lt"/>
              </a:defRPr>
            </a:lvl6pPr>
            <a:lvl7pPr marL="2971800" indent="-228600" algn="l" rtl="0" eaLnBrk="0" fontAlgn="base" hangingPunct="0">
              <a:spcBef>
                <a:spcPct val="20000"/>
              </a:spcBef>
              <a:spcAft>
                <a:spcPct val="0"/>
              </a:spcAft>
              <a:buClr>
                <a:schemeClr val="accent1"/>
              </a:buClr>
              <a:buChar char="»"/>
              <a:defRPr sz="1200">
                <a:solidFill>
                  <a:schemeClr val="tx1"/>
                </a:solidFill>
                <a:latin typeface="+mn-lt"/>
              </a:defRPr>
            </a:lvl7pPr>
            <a:lvl8pPr marL="3429000" indent="-228600" algn="l" rtl="0" eaLnBrk="0" fontAlgn="base" hangingPunct="0">
              <a:spcBef>
                <a:spcPct val="20000"/>
              </a:spcBef>
              <a:spcAft>
                <a:spcPct val="0"/>
              </a:spcAft>
              <a:buClr>
                <a:schemeClr val="accent1"/>
              </a:buClr>
              <a:buChar char="»"/>
              <a:defRPr sz="1200">
                <a:solidFill>
                  <a:schemeClr val="tx1"/>
                </a:solidFill>
                <a:latin typeface="+mn-lt"/>
              </a:defRPr>
            </a:lvl8pPr>
            <a:lvl9pPr marL="3886200" indent="-228600" algn="l" rtl="0" eaLnBrk="0" fontAlgn="base" hangingPunct="0">
              <a:spcBef>
                <a:spcPct val="20000"/>
              </a:spcBef>
              <a:spcAft>
                <a:spcPct val="0"/>
              </a:spcAft>
              <a:buClr>
                <a:schemeClr val="accent1"/>
              </a:buClr>
              <a:buChar char="»"/>
              <a:defRPr sz="1200">
                <a:solidFill>
                  <a:schemeClr val="tx1"/>
                </a:solidFill>
                <a:latin typeface="+mn-lt"/>
              </a:defRPr>
            </a:lvl9pPr>
          </a:lstStyle>
          <a:p>
            <a:pPr>
              <a:buFont typeface="Wingdings" pitchFamily="2" charset="2"/>
              <a:buChar char="Ø"/>
              <a:defRPr/>
            </a:pPr>
            <a:r>
              <a:rPr lang="zh-CN" altLang="en-US" sz="2400" dirty="0">
                <a:latin typeface="微软雅黑" pitchFamily="34" charset="-122"/>
                <a:ea typeface="微软雅黑" pitchFamily="34" charset="-122"/>
              </a:rPr>
              <a:t>系统后端加载的变更调整工作</a:t>
            </a:r>
            <a:endParaRPr lang="en-US" altLang="zh-CN" sz="2400" dirty="0">
              <a:latin typeface="微软雅黑" pitchFamily="34" charset="-122"/>
              <a:ea typeface="微软雅黑" pitchFamily="34" charset="-122"/>
            </a:endParaRPr>
          </a:p>
          <a:p>
            <a:pPr lvl="1">
              <a:buFont typeface="Wingdings" pitchFamily="2" charset="2"/>
              <a:buChar char="Ø"/>
              <a:defRPr/>
            </a:pPr>
            <a:r>
              <a:rPr lang="zh-CN" altLang="en-US" sz="1800" dirty="0">
                <a:latin typeface="微软雅黑" pitchFamily="34" charset="-122"/>
              </a:rPr>
              <a:t>数据源接口变更导致的分析和调整</a:t>
            </a:r>
            <a:r>
              <a:rPr lang="zh-CN" altLang="en-US" sz="1800" dirty="0" smtClean="0">
                <a:latin typeface="微软雅黑" pitchFamily="34" charset="-122"/>
              </a:rPr>
              <a:t>工作</a:t>
            </a:r>
            <a:r>
              <a:rPr lang="en-US" altLang="zh-CN" sz="1800" dirty="0" smtClean="0">
                <a:latin typeface="微软雅黑" pitchFamily="34" charset="-122"/>
              </a:rPr>
              <a:t>(</a:t>
            </a:r>
            <a:r>
              <a:rPr lang="zh-CN" altLang="en-US" sz="1800" dirty="0" smtClean="0">
                <a:latin typeface="微软雅黑" pitchFamily="34" charset="-122"/>
              </a:rPr>
              <a:t>变更分</a:t>
            </a:r>
            <a:r>
              <a:rPr lang="zh-CN" altLang="en-US" sz="1800" dirty="0">
                <a:latin typeface="微软雅黑" pitchFamily="34" charset="-122"/>
              </a:rPr>
              <a:t>析</a:t>
            </a:r>
            <a:r>
              <a:rPr lang="zh-CN" altLang="en-US" sz="1800" dirty="0" smtClean="0">
                <a:latin typeface="微软雅黑" pitchFamily="34" charset="-122"/>
              </a:rPr>
              <a:t>，影响分析、模型、</a:t>
            </a:r>
            <a:r>
              <a:rPr lang="en-US" altLang="zh-CN" sz="1800" dirty="0" smtClean="0">
                <a:latin typeface="微软雅黑" pitchFamily="34" charset="-122"/>
              </a:rPr>
              <a:t>ETL</a:t>
            </a:r>
            <a:r>
              <a:rPr lang="zh-CN" altLang="en-US" sz="1800" dirty="0" smtClean="0">
                <a:latin typeface="微软雅黑" pitchFamily="34" charset="-122"/>
              </a:rPr>
              <a:t>、前端调整</a:t>
            </a:r>
            <a:r>
              <a:rPr lang="en-US" altLang="zh-CN" sz="1800" dirty="0" smtClean="0">
                <a:latin typeface="微软雅黑" pitchFamily="34" charset="-122"/>
              </a:rPr>
              <a:t>)</a:t>
            </a:r>
            <a:r>
              <a:rPr lang="zh-CN" altLang="en-US" sz="1800" dirty="0" smtClean="0">
                <a:latin typeface="微软雅黑" pitchFamily="34" charset="-122"/>
              </a:rPr>
              <a:t> </a:t>
            </a:r>
            <a:endParaRPr lang="en-US" altLang="zh-CN" sz="1800" dirty="0">
              <a:latin typeface="微软雅黑" pitchFamily="34" charset="-122"/>
            </a:endParaRPr>
          </a:p>
          <a:p>
            <a:pPr lvl="2">
              <a:buFont typeface="Wingdings" pitchFamily="2" charset="2"/>
              <a:buChar char="Ø"/>
              <a:defRPr/>
            </a:pPr>
            <a:r>
              <a:rPr lang="en-US" altLang="zh-CN" sz="1600" dirty="0">
                <a:latin typeface="微软雅黑" pitchFamily="34" charset="-122"/>
              </a:rPr>
              <a:t>IIIS</a:t>
            </a:r>
            <a:r>
              <a:rPr lang="zh-CN" altLang="en-US" sz="1600" dirty="0">
                <a:latin typeface="微软雅黑" pitchFamily="34" charset="-122"/>
              </a:rPr>
              <a:t>模型增加，删除，修改</a:t>
            </a:r>
            <a:endParaRPr lang="en-US" altLang="zh-CN" sz="1600" dirty="0">
              <a:latin typeface="微软雅黑" pitchFamily="34" charset="-122"/>
            </a:endParaRPr>
          </a:p>
          <a:p>
            <a:pPr lvl="2">
              <a:buFont typeface="Wingdings" pitchFamily="2" charset="2"/>
              <a:buChar char="Ø"/>
              <a:defRPr/>
            </a:pPr>
            <a:r>
              <a:rPr lang="zh-CN" altLang="en-US" sz="1600" dirty="0">
                <a:latin typeface="微软雅黑" pitchFamily="34" charset="-122"/>
              </a:rPr>
              <a:t>文件接口增加，删除，修改</a:t>
            </a:r>
            <a:endParaRPr lang="en-US" altLang="zh-CN" sz="1600" dirty="0">
              <a:latin typeface="微软雅黑" pitchFamily="34" charset="-122"/>
            </a:endParaRPr>
          </a:p>
          <a:p>
            <a:pPr lvl="2">
              <a:buFont typeface="Wingdings" pitchFamily="2" charset="2"/>
              <a:buChar char="Ø"/>
              <a:defRPr/>
            </a:pPr>
            <a:r>
              <a:rPr lang="en-US" altLang="zh-CN" sz="1600" dirty="0" smtClean="0">
                <a:latin typeface="微软雅黑" pitchFamily="34" charset="-122"/>
              </a:rPr>
              <a:t>IIIS</a:t>
            </a:r>
            <a:r>
              <a:rPr lang="zh-CN" altLang="en-US" sz="1600" dirty="0" smtClean="0">
                <a:latin typeface="微软雅黑" pitchFamily="34" charset="-122"/>
              </a:rPr>
              <a:t>改</a:t>
            </a:r>
            <a:r>
              <a:rPr lang="zh-CN" altLang="en-US" sz="1600" dirty="0">
                <a:latin typeface="微软雅黑" pitchFamily="34" charset="-122"/>
              </a:rPr>
              <a:t>文件接口</a:t>
            </a:r>
            <a:endParaRPr lang="en-US" altLang="zh-CN" sz="1600" dirty="0">
              <a:latin typeface="微软雅黑" pitchFamily="34" charset="-122"/>
            </a:endParaRPr>
          </a:p>
        </p:txBody>
      </p:sp>
      <p:sp>
        <p:nvSpPr>
          <p:cNvPr id="6" name="Content Placeholder 2"/>
          <p:cNvSpPr txBox="1">
            <a:spLocks/>
          </p:cNvSpPr>
          <p:nvPr/>
        </p:nvSpPr>
        <p:spPr bwMode="auto">
          <a:xfrm>
            <a:off x="3132138" y="1268413"/>
            <a:ext cx="3049587" cy="4257675"/>
          </a:xfrm>
          <a:prstGeom prst="roundRect">
            <a:avLst>
              <a:gd name="adj" fmla="val 4836"/>
            </a:avLst>
          </a:prstGeom>
          <a:ln>
            <a:headEnd type="none" w="med" len="med"/>
            <a:tailEnd type="none" w="med" len="med"/>
          </a:ln>
          <a:extLst/>
        </p:spPr>
        <p:style>
          <a:lnRef idx="1">
            <a:schemeClr val="accent3"/>
          </a:lnRef>
          <a:fillRef idx="2">
            <a:schemeClr val="accent3"/>
          </a:fillRef>
          <a:effectRef idx="1">
            <a:schemeClr val="accent3"/>
          </a:effectRef>
          <a:fontRef idx="minor">
            <a:schemeClr val="dk1"/>
          </a:fontRef>
        </p:style>
        <p:txBody>
          <a:bodyPr lIns="0" tIns="0" rIns="0" bIns="0"/>
          <a:lstStyle>
            <a:defPPr>
              <a:defRPr lang="en-US"/>
            </a:defPPr>
            <a:lvl1pPr marL="342900" lvl="0" indent="-342900">
              <a:lnSpc>
                <a:spcPct val="125000"/>
              </a:lnSpc>
              <a:buClr>
                <a:srgbClr val="FF9900"/>
              </a:buClr>
              <a:defRPr kern="0">
                <a:solidFill>
                  <a:srgbClr val="000000"/>
                </a:solidFill>
                <a:latin typeface="微软雅黑" pitchFamily="34" charset="-122"/>
              </a:defRPr>
            </a:lvl1pPr>
            <a:lvl2pPr marL="565150" lvl="1" indent="-285750">
              <a:lnSpc>
                <a:spcPct val="125000"/>
              </a:lnSpc>
              <a:buClr>
                <a:srgbClr val="FF9900"/>
              </a:buClr>
              <a:buFontTx/>
              <a:buChar char="&gt;"/>
              <a:defRPr sz="1800" kern="0">
                <a:solidFill>
                  <a:srgbClr val="000000"/>
                </a:solidFill>
                <a:latin typeface="微软雅黑" pitchFamily="34" charset="-122"/>
              </a:defRPr>
            </a:lvl2pPr>
          </a:lstStyle>
          <a:p>
            <a:pPr algn="l">
              <a:buFont typeface="Wingdings" pitchFamily="2" charset="2"/>
              <a:buChar char="Ø"/>
              <a:defRPr/>
            </a:pPr>
            <a:r>
              <a:rPr lang="zh-CN" altLang="en-US" sz="2400" dirty="0"/>
              <a:t>数据输出系统的变更调整工作</a:t>
            </a:r>
            <a:endParaRPr lang="en-US" altLang="zh-CN" sz="2400" dirty="0"/>
          </a:p>
          <a:p>
            <a:pPr lvl="1" algn="l">
              <a:buFont typeface="Wingdings" pitchFamily="2" charset="2"/>
              <a:buChar char="Ø"/>
              <a:defRPr/>
            </a:pPr>
            <a:r>
              <a:rPr lang="zh-CN" altLang="en-US" dirty="0"/>
              <a:t>输出子系统接口变更调整</a:t>
            </a:r>
            <a:endParaRPr lang="en-US" altLang="zh-CN" dirty="0"/>
          </a:p>
          <a:p>
            <a:pPr lvl="1" algn="l">
              <a:buFont typeface="Wingdings" pitchFamily="2" charset="2"/>
              <a:buChar char="Ø"/>
              <a:defRPr/>
            </a:pPr>
            <a:r>
              <a:rPr lang="zh-CN" altLang="en-US" dirty="0"/>
              <a:t>业务规则变更分析和影响调整</a:t>
            </a:r>
            <a:endParaRPr lang="en-US" altLang="zh-CN" dirty="0"/>
          </a:p>
          <a:p>
            <a:pPr lvl="1" algn="l">
              <a:buFont typeface="Wingdings" pitchFamily="2" charset="2"/>
              <a:buChar char="Ø"/>
              <a:defRPr/>
            </a:pPr>
            <a:r>
              <a:rPr lang="zh-CN" altLang="en-US" dirty="0"/>
              <a:t>新增业务分析和影响调整</a:t>
            </a:r>
            <a:endParaRPr lang="en-US" altLang="zh-CN" dirty="0"/>
          </a:p>
        </p:txBody>
      </p:sp>
      <p:sp>
        <p:nvSpPr>
          <p:cNvPr id="7" name="Content Placeholder 2"/>
          <p:cNvSpPr txBox="1">
            <a:spLocks/>
          </p:cNvSpPr>
          <p:nvPr/>
        </p:nvSpPr>
        <p:spPr bwMode="auto">
          <a:xfrm>
            <a:off x="6372225" y="1268413"/>
            <a:ext cx="2701925" cy="4257675"/>
          </a:xfrm>
          <a:prstGeom prst="roundRect">
            <a:avLst>
              <a:gd name="adj" fmla="val 4836"/>
            </a:avLst>
          </a:prstGeom>
          <a:ln>
            <a:headEnd type="none" w="med" len="med"/>
            <a:tailEnd type="none" w="med" len="med"/>
          </a:ln>
          <a:extLst/>
        </p:spPr>
        <p:style>
          <a:lnRef idx="1">
            <a:schemeClr val="accent4"/>
          </a:lnRef>
          <a:fillRef idx="2">
            <a:schemeClr val="accent4"/>
          </a:fillRef>
          <a:effectRef idx="1">
            <a:schemeClr val="accent4"/>
          </a:effectRef>
          <a:fontRef idx="minor">
            <a:schemeClr val="dk1"/>
          </a:fontRef>
        </p:style>
        <p:txBody>
          <a:bodyPr lIns="0" tIns="0" rIns="0" bIns="0"/>
          <a:lstStyle>
            <a:defPPr>
              <a:defRPr lang="en-US"/>
            </a:defPPr>
            <a:lvl1pPr marL="342900" lvl="0" indent="-342900">
              <a:lnSpc>
                <a:spcPct val="125000"/>
              </a:lnSpc>
              <a:buClr>
                <a:srgbClr val="FF9900"/>
              </a:buClr>
              <a:defRPr kern="0">
                <a:solidFill>
                  <a:srgbClr val="000000"/>
                </a:solidFill>
                <a:latin typeface="微软雅黑" pitchFamily="34" charset="-122"/>
              </a:defRPr>
            </a:lvl1pPr>
            <a:lvl2pPr marL="565150" lvl="1" indent="-285750">
              <a:lnSpc>
                <a:spcPct val="125000"/>
              </a:lnSpc>
              <a:buClr>
                <a:srgbClr val="FF9900"/>
              </a:buClr>
              <a:buFontTx/>
              <a:buChar char="&gt;"/>
              <a:defRPr sz="1800" kern="0">
                <a:solidFill>
                  <a:srgbClr val="000000"/>
                </a:solidFill>
                <a:latin typeface="微软雅黑" pitchFamily="34" charset="-122"/>
              </a:defRPr>
            </a:lvl2pPr>
          </a:lstStyle>
          <a:p>
            <a:pPr algn="l">
              <a:buFont typeface="Wingdings" pitchFamily="2" charset="2"/>
              <a:buChar char="Ø"/>
              <a:defRPr/>
            </a:pPr>
            <a:r>
              <a:rPr lang="en-US" sz="2400" dirty="0" smtClean="0"/>
              <a:t>Ad-Hoc</a:t>
            </a:r>
            <a:r>
              <a:rPr lang="zh-CN" altLang="en-US" sz="2400" dirty="0" smtClean="0"/>
              <a:t>数</a:t>
            </a:r>
            <a:r>
              <a:rPr lang="zh-CN" altLang="en-US" sz="2400" dirty="0"/>
              <a:t>据查询服务工作</a:t>
            </a:r>
            <a:endParaRPr lang="en-US" altLang="zh-CN" sz="2400" dirty="0"/>
          </a:p>
          <a:p>
            <a:pPr lvl="1" algn="l">
              <a:buFont typeface="Wingdings" pitchFamily="2" charset="2"/>
              <a:buChar char="Ø"/>
              <a:defRPr/>
            </a:pPr>
            <a:r>
              <a:rPr lang="zh-CN" altLang="zh-CN" dirty="0"/>
              <a:t>由所内业务人员发起的由数据仓库提供临时的数据</a:t>
            </a:r>
            <a:r>
              <a:rPr lang="zh-CN" altLang="zh-CN" dirty="0" smtClean="0"/>
              <a:t>查询</a:t>
            </a:r>
            <a:r>
              <a:rPr lang="en-US" altLang="zh-CN" dirty="0" smtClean="0"/>
              <a:t>(AD-Hoc)</a:t>
            </a:r>
            <a:r>
              <a:rPr lang="zh-CN" altLang="zh-CN" dirty="0" smtClean="0"/>
              <a:t>需求</a:t>
            </a:r>
            <a:r>
              <a:rPr lang="zh-CN" altLang="zh-CN" dirty="0"/>
              <a:t>，数据仓库项目组在了解需求的基础上独立或协助完成临时的数据查询</a:t>
            </a:r>
            <a:endParaRPr lang="en-US" dirty="0"/>
          </a:p>
        </p:txBody>
      </p:sp>
      <p:sp>
        <p:nvSpPr>
          <p:cNvPr id="2" name="Round Diagonal Corner Rectangle 1"/>
          <p:cNvSpPr/>
          <p:nvPr/>
        </p:nvSpPr>
        <p:spPr bwMode="auto">
          <a:xfrm>
            <a:off x="401638" y="5699125"/>
            <a:ext cx="8607425" cy="936625"/>
          </a:xfrm>
          <a:prstGeom prst="round2Diag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lIns="0" tIns="0" rIns="0" bIns="0"/>
          <a:lstStyle/>
          <a:p>
            <a:pPr>
              <a:lnSpc>
                <a:spcPct val="125000"/>
              </a:lnSpc>
              <a:buClr>
                <a:srgbClr val="FF9900"/>
              </a:buClr>
              <a:defRPr/>
            </a:pPr>
            <a:r>
              <a:rPr lang="zh-CN" altLang="en-US" sz="2400" kern="0" dirty="0">
                <a:solidFill>
                  <a:srgbClr val="000000"/>
                </a:solidFill>
                <a:latin typeface="微软雅黑" pitchFamily="34" charset="-122"/>
              </a:rPr>
              <a:t>及时对变更的处理以确保系统数据处理、数据加工、应用服务正常运行和正确对外提供服务</a:t>
            </a:r>
            <a:endParaRPr lang="en-US" sz="2400" kern="0" dirty="0">
              <a:solidFill>
                <a:srgbClr val="000000"/>
              </a:solidFill>
              <a:latin typeface="微软雅黑"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oors dir="vert"/>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81000" y="0"/>
            <a:ext cx="5486400" cy="1143000"/>
          </a:xfrm>
        </p:spPr>
        <p:txBody>
          <a:bodyPr/>
          <a:lstStyle/>
          <a:p>
            <a:r>
              <a:rPr lang="zh-CN" altLang="en-US" smtClean="0">
                <a:latin typeface="微软雅黑" pitchFamily="34" charset="-122"/>
                <a:ea typeface="微软雅黑" pitchFamily="34" charset="-122"/>
              </a:rPr>
              <a:t>项目工作内容</a:t>
            </a:r>
            <a:r>
              <a:rPr lang="en-US" altLang="zh-CN" smtClean="0">
                <a:latin typeface="微软雅黑" pitchFamily="34" charset="-122"/>
                <a:ea typeface="微软雅黑" pitchFamily="34" charset="-122"/>
              </a:rPr>
              <a:t>—</a:t>
            </a:r>
            <a:r>
              <a:rPr lang="zh-CN" altLang="en-US" smtClean="0">
                <a:latin typeface="微软雅黑" pitchFamily="34" charset="-122"/>
                <a:ea typeface="微软雅黑" pitchFamily="34" charset="-122"/>
              </a:rPr>
              <a:t>开发工作</a:t>
            </a:r>
            <a:r>
              <a:rPr lang="en-US" altLang="zh-CN" smtClean="0">
                <a:latin typeface="微软雅黑" pitchFamily="34" charset="-122"/>
                <a:ea typeface="微软雅黑" pitchFamily="34" charset="-122"/>
              </a:rPr>
              <a:t/>
            </a:r>
            <a:br>
              <a:rPr lang="en-US" altLang="zh-CN" smtClean="0">
                <a:latin typeface="微软雅黑" pitchFamily="34" charset="-122"/>
                <a:ea typeface="微软雅黑" pitchFamily="34" charset="-122"/>
              </a:rPr>
            </a:br>
            <a:r>
              <a:rPr lang="en-US" altLang="zh-CN" sz="2000" smtClean="0">
                <a:latin typeface="微软雅黑" pitchFamily="34" charset="-122"/>
                <a:ea typeface="微软雅黑" pitchFamily="34" charset="-122"/>
              </a:rPr>
              <a:t>—</a:t>
            </a:r>
            <a:r>
              <a:rPr lang="zh-CN" altLang="en-US" sz="2000" smtClean="0">
                <a:latin typeface="微软雅黑" pitchFamily="34" charset="-122"/>
                <a:ea typeface="微软雅黑" pitchFamily="34" charset="-122"/>
              </a:rPr>
              <a:t>新增需求开发</a:t>
            </a:r>
          </a:p>
        </p:txBody>
      </p:sp>
      <p:sp>
        <p:nvSpPr>
          <p:cNvPr id="5" name="Content Placeholder 2"/>
          <p:cNvSpPr txBox="1">
            <a:spLocks/>
          </p:cNvSpPr>
          <p:nvPr/>
        </p:nvSpPr>
        <p:spPr bwMode="auto">
          <a:xfrm>
            <a:off x="61913" y="1195388"/>
            <a:ext cx="2752725" cy="4681537"/>
          </a:xfrm>
          <a:prstGeom prst="roundRect">
            <a:avLst>
              <a:gd name="adj" fmla="val 8975"/>
            </a:avLst>
          </a:prstGeom>
          <a:ln>
            <a:headEnd type="none" w="med" len="med"/>
            <a:tailEnd type="none" w="med" len="med"/>
          </a:ln>
          <a:extLst/>
        </p:spPr>
        <p:style>
          <a:lnRef idx="1">
            <a:schemeClr val="accent2"/>
          </a:lnRef>
          <a:fillRef idx="2">
            <a:schemeClr val="accent2"/>
          </a:fillRef>
          <a:effectRef idx="1">
            <a:schemeClr val="accent2"/>
          </a:effectRef>
          <a:fontRef idx="minor">
            <a:schemeClr val="dk1"/>
          </a:fontRef>
        </p:style>
        <p:txBody>
          <a:bodyPr lIns="0" tIns="0" rIns="0" bIns="0"/>
          <a:lstStyle>
            <a:lvl1pPr marL="342900" indent="-342900" algn="l" rtl="0" eaLnBrk="0" fontAlgn="base" hangingPunct="0">
              <a:spcBef>
                <a:spcPct val="20000"/>
              </a:spcBef>
              <a:spcAft>
                <a:spcPct val="0"/>
              </a:spcAft>
              <a:buClr>
                <a:schemeClr val="accent1"/>
              </a:buClr>
              <a:buFont typeface="Times" pitchFamily="18"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Char char="&gt;"/>
              <a:defRPr>
                <a:solidFill>
                  <a:schemeClr val="tx1"/>
                </a:solidFill>
                <a:latin typeface="+mn-lt"/>
              </a:defRPr>
            </a:lvl2pPr>
            <a:lvl3pPr marL="1143000" indent="-228600" algn="l" rtl="0" eaLnBrk="0" fontAlgn="base" hangingPunct="0">
              <a:spcBef>
                <a:spcPct val="20000"/>
              </a:spcBef>
              <a:spcAft>
                <a:spcPct val="0"/>
              </a:spcAft>
              <a:buClr>
                <a:schemeClr val="accent1"/>
              </a:buClr>
              <a:buFont typeface="Times" pitchFamily="18" charset="0"/>
              <a:buChar char="•"/>
              <a:defRPr sz="1400">
                <a:solidFill>
                  <a:schemeClr val="tx1"/>
                </a:solidFill>
                <a:latin typeface="+mn-lt"/>
              </a:defRPr>
            </a:lvl3pPr>
            <a:lvl4pPr marL="1600200" indent="-228600" algn="l" rtl="0" eaLnBrk="0" fontAlgn="base" hangingPunct="0">
              <a:spcBef>
                <a:spcPct val="20000"/>
              </a:spcBef>
              <a:spcAft>
                <a:spcPct val="0"/>
              </a:spcAft>
              <a:buClr>
                <a:schemeClr val="accent1"/>
              </a:buClr>
              <a:buChar char="–"/>
              <a:defRPr sz="1200">
                <a:solidFill>
                  <a:schemeClr val="tx1"/>
                </a:solidFill>
                <a:latin typeface="+mn-lt"/>
              </a:defRPr>
            </a:lvl4pPr>
            <a:lvl5pPr marL="2057400" indent="-228600" algn="l" rtl="0" eaLnBrk="0" fontAlgn="base" hangingPunct="0">
              <a:spcBef>
                <a:spcPct val="20000"/>
              </a:spcBef>
              <a:spcAft>
                <a:spcPct val="0"/>
              </a:spcAft>
              <a:buClr>
                <a:schemeClr val="accent1"/>
              </a:buClr>
              <a:buChar char="»"/>
              <a:defRPr sz="1200">
                <a:solidFill>
                  <a:schemeClr val="tx1"/>
                </a:solidFill>
                <a:latin typeface="+mn-lt"/>
              </a:defRPr>
            </a:lvl5pPr>
            <a:lvl6pPr marL="2514600" indent="-228600" algn="l" rtl="0" eaLnBrk="0" fontAlgn="base" hangingPunct="0">
              <a:spcBef>
                <a:spcPct val="20000"/>
              </a:spcBef>
              <a:spcAft>
                <a:spcPct val="0"/>
              </a:spcAft>
              <a:buClr>
                <a:schemeClr val="accent1"/>
              </a:buClr>
              <a:buChar char="»"/>
              <a:defRPr sz="1200">
                <a:solidFill>
                  <a:schemeClr val="tx1"/>
                </a:solidFill>
                <a:latin typeface="+mn-lt"/>
              </a:defRPr>
            </a:lvl6pPr>
            <a:lvl7pPr marL="2971800" indent="-228600" algn="l" rtl="0" eaLnBrk="0" fontAlgn="base" hangingPunct="0">
              <a:spcBef>
                <a:spcPct val="20000"/>
              </a:spcBef>
              <a:spcAft>
                <a:spcPct val="0"/>
              </a:spcAft>
              <a:buClr>
                <a:schemeClr val="accent1"/>
              </a:buClr>
              <a:buChar char="»"/>
              <a:defRPr sz="1200">
                <a:solidFill>
                  <a:schemeClr val="tx1"/>
                </a:solidFill>
                <a:latin typeface="+mn-lt"/>
              </a:defRPr>
            </a:lvl7pPr>
            <a:lvl8pPr marL="3429000" indent="-228600" algn="l" rtl="0" eaLnBrk="0" fontAlgn="base" hangingPunct="0">
              <a:spcBef>
                <a:spcPct val="20000"/>
              </a:spcBef>
              <a:spcAft>
                <a:spcPct val="0"/>
              </a:spcAft>
              <a:buClr>
                <a:schemeClr val="accent1"/>
              </a:buClr>
              <a:buChar char="»"/>
              <a:defRPr sz="1200">
                <a:solidFill>
                  <a:schemeClr val="tx1"/>
                </a:solidFill>
                <a:latin typeface="+mn-lt"/>
              </a:defRPr>
            </a:lvl8pPr>
            <a:lvl9pPr marL="3886200" indent="-228600" algn="l" rtl="0" eaLnBrk="0" fontAlgn="base" hangingPunct="0">
              <a:spcBef>
                <a:spcPct val="20000"/>
              </a:spcBef>
              <a:spcAft>
                <a:spcPct val="0"/>
              </a:spcAft>
              <a:buClr>
                <a:schemeClr val="accent1"/>
              </a:buClr>
              <a:buChar char="»"/>
              <a:defRPr sz="1200">
                <a:solidFill>
                  <a:schemeClr val="tx1"/>
                </a:solidFill>
                <a:latin typeface="+mn-lt"/>
              </a:defRPr>
            </a:lvl9pPr>
          </a:lstStyle>
          <a:p>
            <a:pPr>
              <a:lnSpc>
                <a:spcPct val="150000"/>
              </a:lnSpc>
              <a:buFont typeface="Wingdings" pitchFamily="2" charset="2"/>
              <a:buChar char="Ø"/>
              <a:defRPr/>
            </a:pPr>
            <a:r>
              <a:rPr lang="zh-CN" altLang="en-US" sz="2400" dirty="0">
                <a:latin typeface="微软雅黑" pitchFamily="34" charset="-122"/>
                <a:ea typeface="微软雅黑" pitchFamily="34" charset="-122"/>
              </a:rPr>
              <a:t>专项工作</a:t>
            </a:r>
            <a:endParaRPr lang="en-US" altLang="zh-CN" sz="2400" dirty="0">
              <a:latin typeface="微软雅黑" pitchFamily="34" charset="-122"/>
              <a:ea typeface="微软雅黑" pitchFamily="34" charset="-122"/>
            </a:endParaRPr>
          </a:p>
          <a:p>
            <a:pPr lvl="1">
              <a:lnSpc>
                <a:spcPct val="150000"/>
              </a:lnSpc>
              <a:buFont typeface="Wingdings" pitchFamily="2" charset="2"/>
              <a:buChar char="Ø"/>
              <a:defRPr/>
            </a:pPr>
            <a:r>
              <a:rPr lang="zh-CN" altLang="en-US" sz="1800" dirty="0">
                <a:latin typeface="微软雅黑" pitchFamily="34" charset="-122"/>
              </a:rPr>
              <a:t>前端系统优化</a:t>
            </a:r>
            <a:endParaRPr lang="en-US" altLang="zh-CN" sz="1800" dirty="0">
              <a:latin typeface="微软雅黑" pitchFamily="34" charset="-122"/>
            </a:endParaRPr>
          </a:p>
          <a:p>
            <a:pPr lvl="1">
              <a:lnSpc>
                <a:spcPct val="150000"/>
              </a:lnSpc>
              <a:buFont typeface="Wingdings" pitchFamily="2" charset="2"/>
              <a:buChar char="Ø"/>
              <a:defRPr/>
            </a:pPr>
            <a:r>
              <a:rPr lang="zh-CN" altLang="en-US" sz="1800" dirty="0">
                <a:latin typeface="微软雅黑" pitchFamily="34" charset="-122"/>
              </a:rPr>
              <a:t>后端系统优化</a:t>
            </a:r>
            <a:endParaRPr lang="en-US" altLang="zh-CN" sz="1800" dirty="0">
              <a:latin typeface="微软雅黑" pitchFamily="34" charset="-122"/>
            </a:endParaRPr>
          </a:p>
          <a:p>
            <a:pPr lvl="1">
              <a:lnSpc>
                <a:spcPct val="150000"/>
              </a:lnSpc>
              <a:buFont typeface="Wingdings" pitchFamily="2" charset="2"/>
              <a:buChar char="Ø"/>
              <a:defRPr/>
            </a:pPr>
            <a:r>
              <a:rPr lang="zh-CN" altLang="en-US" sz="1800" dirty="0" smtClean="0">
                <a:latin typeface="微软雅黑" pitchFamily="34" charset="-122"/>
              </a:rPr>
              <a:t>磁带翻新</a:t>
            </a:r>
            <a:endParaRPr lang="en-US" altLang="zh-CN" sz="1800" dirty="0" smtClean="0">
              <a:latin typeface="微软雅黑" pitchFamily="34" charset="-122"/>
            </a:endParaRPr>
          </a:p>
          <a:p>
            <a:pPr lvl="1">
              <a:lnSpc>
                <a:spcPct val="150000"/>
              </a:lnSpc>
              <a:buFont typeface="Wingdings" pitchFamily="2" charset="2"/>
              <a:buChar char="Ø"/>
              <a:defRPr/>
            </a:pPr>
            <a:r>
              <a:rPr lang="zh-CN" altLang="en-US" sz="1800" dirty="0">
                <a:latin typeface="微软雅黑" pitchFamily="34" charset="-122"/>
              </a:rPr>
              <a:t>复</a:t>
            </a:r>
            <a:r>
              <a:rPr lang="zh-CN" altLang="en-US" sz="1800" dirty="0" smtClean="0">
                <a:latin typeface="微软雅黑" pitchFamily="34" charset="-122"/>
              </a:rPr>
              <a:t>盘项目</a:t>
            </a:r>
            <a:r>
              <a:rPr lang="zh-CN" altLang="en-US" sz="1800" dirty="0" smtClean="0">
                <a:latin typeface="微软雅黑" pitchFamily="34" charset="-122"/>
              </a:rPr>
              <a:t>支持</a:t>
            </a:r>
            <a:endParaRPr lang="en-US" altLang="zh-CN" sz="1800" dirty="0" smtClean="0">
              <a:latin typeface="微软雅黑" pitchFamily="34" charset="-122"/>
            </a:endParaRPr>
          </a:p>
          <a:p>
            <a:pPr lvl="1">
              <a:lnSpc>
                <a:spcPct val="150000"/>
              </a:lnSpc>
              <a:buFont typeface="Wingdings" pitchFamily="2" charset="2"/>
              <a:buChar char="Ø"/>
              <a:defRPr/>
            </a:pPr>
            <a:r>
              <a:rPr lang="zh-CN" altLang="en-US" sz="1800" dirty="0" smtClean="0">
                <a:latin typeface="微软雅黑" pitchFamily="34" charset="-122"/>
              </a:rPr>
              <a:t>历史数据迁移</a:t>
            </a:r>
            <a:endParaRPr lang="en-US" altLang="zh-CN" sz="1800" dirty="0">
              <a:latin typeface="微软雅黑" pitchFamily="34" charset="-122"/>
            </a:endParaRPr>
          </a:p>
        </p:txBody>
      </p:sp>
      <p:sp>
        <p:nvSpPr>
          <p:cNvPr id="6" name="Content Placeholder 2"/>
          <p:cNvSpPr txBox="1">
            <a:spLocks/>
          </p:cNvSpPr>
          <p:nvPr/>
        </p:nvSpPr>
        <p:spPr bwMode="auto">
          <a:xfrm>
            <a:off x="2881313" y="1195388"/>
            <a:ext cx="3024187" cy="4681537"/>
          </a:xfrm>
          <a:prstGeom prst="roundRect">
            <a:avLst>
              <a:gd name="adj" fmla="val 4836"/>
            </a:avLst>
          </a:prstGeom>
          <a:ln>
            <a:headEnd type="none" w="med" len="med"/>
            <a:tailEnd type="none" w="med" len="med"/>
          </a:ln>
          <a:extLst/>
        </p:spPr>
        <p:style>
          <a:lnRef idx="1">
            <a:schemeClr val="accent3"/>
          </a:lnRef>
          <a:fillRef idx="2">
            <a:schemeClr val="accent3"/>
          </a:fillRef>
          <a:effectRef idx="1">
            <a:schemeClr val="accent3"/>
          </a:effectRef>
          <a:fontRef idx="minor">
            <a:schemeClr val="dk1"/>
          </a:fontRef>
        </p:style>
        <p:txBody>
          <a:bodyPr lIns="0" tIns="0" rIns="0" bIns="0"/>
          <a:lstStyle>
            <a:defPPr>
              <a:defRPr lang="en-US"/>
            </a:defPPr>
            <a:lvl1pPr marL="342900" lvl="0" indent="-342900">
              <a:lnSpc>
                <a:spcPct val="125000"/>
              </a:lnSpc>
              <a:buClr>
                <a:srgbClr val="FF9900"/>
              </a:buClr>
              <a:defRPr kern="0">
                <a:solidFill>
                  <a:srgbClr val="000000"/>
                </a:solidFill>
                <a:latin typeface="微软雅黑" pitchFamily="34" charset="-122"/>
              </a:defRPr>
            </a:lvl1pPr>
            <a:lvl2pPr marL="565150" lvl="1" indent="-285750">
              <a:lnSpc>
                <a:spcPct val="125000"/>
              </a:lnSpc>
              <a:buClr>
                <a:srgbClr val="FF9900"/>
              </a:buClr>
              <a:buFontTx/>
              <a:buChar char="&gt;"/>
              <a:defRPr sz="1800" kern="0">
                <a:solidFill>
                  <a:srgbClr val="000000"/>
                </a:solidFill>
                <a:latin typeface="微软雅黑" pitchFamily="34" charset="-122"/>
              </a:defRPr>
            </a:lvl2pPr>
          </a:lstStyle>
          <a:p>
            <a:pPr marL="457200" indent="-457200" algn="l">
              <a:lnSpc>
                <a:spcPct val="150000"/>
              </a:lnSpc>
              <a:buFont typeface="Wingdings" pitchFamily="2" charset="2"/>
              <a:buChar char="Ø"/>
              <a:defRPr/>
            </a:pPr>
            <a:r>
              <a:rPr lang="zh-CN" altLang="en-US" sz="2400" dirty="0" smtClean="0"/>
              <a:t>部门</a:t>
            </a:r>
            <a:r>
              <a:rPr lang="zh-CN" altLang="en-US" sz="2400" dirty="0"/>
              <a:t>新增业务需求</a:t>
            </a:r>
            <a:endParaRPr lang="en-US" altLang="zh-CN" sz="2400" dirty="0"/>
          </a:p>
          <a:p>
            <a:pPr lvl="1" algn="l">
              <a:lnSpc>
                <a:spcPct val="150000"/>
              </a:lnSpc>
              <a:buFont typeface="Wingdings" pitchFamily="2" charset="2"/>
              <a:buChar char="Ø"/>
              <a:defRPr/>
            </a:pPr>
            <a:r>
              <a:rPr lang="zh-CN" altLang="en-US" dirty="0"/>
              <a:t>所内各业务部门向信息中心数据仓库的提出的业务需求，数据提供或者</a:t>
            </a:r>
            <a:r>
              <a:rPr lang="en-US" altLang="zh-CN" dirty="0"/>
              <a:t>PORTAL</a:t>
            </a:r>
            <a:r>
              <a:rPr lang="zh-CN" altLang="en-US" dirty="0"/>
              <a:t>应用服务，涉及业务统计，数据分析等</a:t>
            </a:r>
            <a:endParaRPr lang="en-US" altLang="zh-CN" sz="2000" dirty="0"/>
          </a:p>
        </p:txBody>
      </p:sp>
      <p:sp>
        <p:nvSpPr>
          <p:cNvPr id="7" name="Content Placeholder 2"/>
          <p:cNvSpPr txBox="1">
            <a:spLocks/>
          </p:cNvSpPr>
          <p:nvPr/>
        </p:nvSpPr>
        <p:spPr bwMode="auto">
          <a:xfrm>
            <a:off x="5978525" y="1195388"/>
            <a:ext cx="3095625" cy="4681537"/>
          </a:xfrm>
          <a:prstGeom prst="roundRect">
            <a:avLst>
              <a:gd name="adj" fmla="val 4836"/>
            </a:avLst>
          </a:prstGeom>
          <a:ln>
            <a:headEnd type="none" w="med" len="med"/>
            <a:tailEnd type="none" w="med" len="med"/>
          </a:ln>
          <a:extLst/>
        </p:spPr>
        <p:style>
          <a:lnRef idx="1">
            <a:schemeClr val="accent4"/>
          </a:lnRef>
          <a:fillRef idx="2">
            <a:schemeClr val="accent4"/>
          </a:fillRef>
          <a:effectRef idx="1">
            <a:schemeClr val="accent4"/>
          </a:effectRef>
          <a:fontRef idx="minor">
            <a:schemeClr val="dk1"/>
          </a:fontRef>
        </p:style>
        <p:txBody>
          <a:bodyPr lIns="0" tIns="0" rIns="0" bIns="0"/>
          <a:lstStyle>
            <a:defPPr>
              <a:defRPr lang="en-US"/>
            </a:defPPr>
            <a:lvl1pPr marL="342900" lvl="0" indent="-342900">
              <a:lnSpc>
                <a:spcPct val="125000"/>
              </a:lnSpc>
              <a:buClr>
                <a:srgbClr val="FF9900"/>
              </a:buClr>
              <a:defRPr kern="0">
                <a:solidFill>
                  <a:srgbClr val="000000"/>
                </a:solidFill>
                <a:latin typeface="微软雅黑" pitchFamily="34" charset="-122"/>
              </a:defRPr>
            </a:lvl1pPr>
            <a:lvl2pPr marL="565150" lvl="1" indent="-285750">
              <a:lnSpc>
                <a:spcPct val="125000"/>
              </a:lnSpc>
              <a:buClr>
                <a:srgbClr val="FF9900"/>
              </a:buClr>
              <a:buFontTx/>
              <a:buChar char="&gt;"/>
              <a:defRPr sz="1800" kern="0">
                <a:solidFill>
                  <a:srgbClr val="000000"/>
                </a:solidFill>
                <a:latin typeface="微软雅黑" pitchFamily="34" charset="-122"/>
              </a:defRPr>
            </a:lvl2pPr>
          </a:lstStyle>
          <a:p>
            <a:pPr marL="457200" indent="-457200" algn="l">
              <a:lnSpc>
                <a:spcPct val="150000"/>
              </a:lnSpc>
              <a:buFont typeface="Wingdings" pitchFamily="2" charset="2"/>
              <a:buChar char="Ø"/>
              <a:defRPr/>
            </a:pPr>
            <a:r>
              <a:rPr lang="zh-CN" altLang="en-US" sz="2400" dirty="0" smtClean="0"/>
              <a:t>开</a:t>
            </a:r>
            <a:r>
              <a:rPr lang="zh-CN" altLang="en-US" sz="2400" dirty="0"/>
              <a:t>发项目管理</a:t>
            </a:r>
            <a:endParaRPr lang="en-US" altLang="zh-CN" sz="2400" dirty="0"/>
          </a:p>
          <a:p>
            <a:pPr lvl="1" algn="l">
              <a:lnSpc>
                <a:spcPct val="150000"/>
              </a:lnSpc>
              <a:buFont typeface="Wingdings" pitchFamily="2" charset="2"/>
              <a:buChar char="Ø"/>
              <a:defRPr/>
            </a:pPr>
            <a:r>
              <a:rPr lang="zh-CN" altLang="en-US" dirty="0"/>
              <a:t>需求管理，过程管理</a:t>
            </a:r>
            <a:endParaRPr lang="en-US" altLang="zh-CN" dirty="0"/>
          </a:p>
          <a:p>
            <a:pPr lvl="1" algn="l">
              <a:lnSpc>
                <a:spcPct val="150000"/>
              </a:lnSpc>
              <a:buFont typeface="Wingdings" pitchFamily="2" charset="2"/>
              <a:buChar char="Ø"/>
              <a:defRPr/>
            </a:pPr>
            <a:r>
              <a:rPr lang="en-US" altLang="zh-CN" dirty="0"/>
              <a:t>SOW</a:t>
            </a:r>
            <a:r>
              <a:rPr lang="zh-CN" altLang="en-US" dirty="0"/>
              <a:t>，年中，年终工作总结，节点汇报</a:t>
            </a:r>
            <a:endParaRPr lang="en-US" altLang="zh-CN" dirty="0"/>
          </a:p>
          <a:p>
            <a:pPr lvl="1" algn="l">
              <a:lnSpc>
                <a:spcPct val="150000"/>
              </a:lnSpc>
              <a:buFont typeface="Wingdings" pitchFamily="2" charset="2"/>
              <a:buChar char="Ø"/>
              <a:defRPr/>
            </a:pPr>
            <a:r>
              <a:rPr lang="zh-CN" altLang="en-US" dirty="0"/>
              <a:t>项目成员日志填写统计</a:t>
            </a:r>
            <a:endParaRPr lang="en-US" altLang="zh-CN" dirty="0"/>
          </a:p>
          <a:p>
            <a:pPr lvl="1" algn="l">
              <a:lnSpc>
                <a:spcPct val="150000"/>
              </a:lnSpc>
              <a:buFont typeface="Wingdings" pitchFamily="2" charset="2"/>
              <a:buChar char="Ø"/>
              <a:defRPr/>
            </a:pPr>
            <a:r>
              <a:rPr lang="zh-CN" altLang="en-US" dirty="0"/>
              <a:t>资源协调，人员沟通</a:t>
            </a:r>
            <a:endParaRPr lang="en-US" altLang="zh-CN" dirty="0"/>
          </a:p>
          <a:p>
            <a:pPr lvl="1" algn="l">
              <a:lnSpc>
                <a:spcPct val="150000"/>
              </a:lnSpc>
              <a:defRPr/>
            </a:pPr>
            <a:endParaRPr lang="en-US" sz="2000" dirty="0"/>
          </a:p>
        </p:txBody>
      </p:sp>
    </p:spTree>
  </p:cSld>
  <p:clrMapOvr>
    <a:masterClrMapping/>
  </p:clrMapOvr>
  <mc:AlternateContent xmlns:mc="http://schemas.openxmlformats.org/markup-compatibility/2006" xmlns:p14="http://schemas.microsoft.com/office/powerpoint/2010/main">
    <mc:Choice Requires="p14">
      <p:transition spd="med">
        <p14:doors dir="vert"/>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zh-CN" altLang="en-US" dirty="0" smtClean="0">
                <a:latin typeface="微软雅黑" pitchFamily="34" charset="-122"/>
                <a:ea typeface="微软雅黑" pitchFamily="34" charset="-122"/>
              </a:rPr>
              <a:t>汇报内容</a:t>
            </a:r>
            <a:endParaRPr lang="en-US" dirty="0">
              <a:latin typeface="微软雅黑" pitchFamily="34" charset="-122"/>
              <a:ea typeface="微软雅黑" pitchFamily="34" charset="-122"/>
            </a:endParaRPr>
          </a:p>
        </p:txBody>
      </p:sp>
      <p:sp>
        <p:nvSpPr>
          <p:cNvPr id="18" name="Footer Placeholder 24"/>
          <p:cNvSpPr txBox="1">
            <a:spLocks/>
          </p:cNvSpPr>
          <p:nvPr/>
        </p:nvSpPr>
        <p:spPr>
          <a:xfrm>
            <a:off x="457201" y="6575539"/>
            <a:ext cx="928914" cy="107722"/>
          </a:xfrm>
          <a:prstGeom prst="rect">
            <a:avLst/>
          </a:prstGeom>
        </p:spPr>
        <p:txBody>
          <a:bodyPr vert="horz" wrap="square" lIns="0" tIns="0" rIns="0" bIns="0" rtlCol="0" anchor="ctr">
            <a:spAutoFit/>
          </a:bodyPr>
          <a:lstStyle>
            <a:lvl1pPr algn="l">
              <a:defRPr sz="700">
                <a:solidFill>
                  <a:schemeClr val="bg2">
                    <a:lumMod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smtClean="0">
                <a:ln>
                  <a:noFill/>
                </a:ln>
                <a:solidFill>
                  <a:schemeClr val="bg2">
                    <a:lumMod val="75000"/>
                  </a:schemeClr>
                </a:solidFill>
                <a:effectLst/>
                <a:uLnTx/>
                <a:uFillTx/>
              </a:rPr>
              <a:t>© 2014 Teradata</a:t>
            </a:r>
            <a:endParaRPr kumimoji="0" lang="en-US" sz="700" b="0" i="0" u="none" strike="noStrike" kern="1200" cap="none" spc="0" normalizeH="0" baseline="0" noProof="0" dirty="0">
              <a:ln>
                <a:noFill/>
              </a:ln>
              <a:solidFill>
                <a:schemeClr val="bg2">
                  <a:lumMod val="75000"/>
                </a:schemeClr>
              </a:solidFill>
              <a:effectLst/>
              <a:uLnTx/>
              <a:uFillTx/>
            </a:endParaRPr>
          </a:p>
        </p:txBody>
      </p:sp>
      <p:sp>
        <p:nvSpPr>
          <p:cNvPr id="19" name="TextBox 18"/>
          <p:cNvSpPr txBox="1"/>
          <p:nvPr/>
        </p:nvSpPr>
        <p:spPr>
          <a:xfrm>
            <a:off x="222348" y="6557507"/>
            <a:ext cx="64120" cy="130805"/>
          </a:xfrm>
          <a:prstGeom prst="rect">
            <a:avLst/>
          </a:prstGeom>
          <a:noFill/>
        </p:spPr>
        <p:txBody>
          <a:bodyPr wrap="none" lIns="0" tIns="0" rIns="0" bIns="0" rtlCol="0">
            <a:spAutoFit/>
          </a:bodyPr>
          <a:lstStyle/>
          <a:p>
            <a:pPr algn="r"/>
            <a:fld id="{0C8E8817-043E-4BA1-A90E-6FB9FA409362}" type="slidenum">
              <a:rPr lang="en-US" sz="850" smtClean="0">
                <a:solidFill>
                  <a:schemeClr val="bg2">
                    <a:lumMod val="50000"/>
                  </a:schemeClr>
                </a:solidFill>
              </a:rPr>
              <a:pPr algn="r"/>
              <a:t>17</a:t>
            </a:fld>
            <a:endParaRPr lang="en-US" sz="850" dirty="0">
              <a:solidFill>
                <a:schemeClr val="bg2">
                  <a:lumMod val="50000"/>
                </a:schemeClr>
              </a:solidFill>
            </a:endParaRPr>
          </a:p>
        </p:txBody>
      </p:sp>
      <p:pic>
        <p:nvPicPr>
          <p:cNvPr id="13" name="Picture Placeholder 12" descr="FIN-1010_4-3_agenda-sm.jpg"/>
          <p:cNvPicPr>
            <a:picLocks noGrp="1" noChangeAspect="1"/>
          </p:cNvPicPr>
          <p:nvPr>
            <p:ph type="pic" sz="quarter" idx="13"/>
          </p:nvPr>
        </p:nvPicPr>
        <p:blipFill>
          <a:blip r:embed="rId2"/>
          <a:stretch>
            <a:fillRect/>
          </a:stretch>
        </p:blipFill>
        <p:spPr>
          <a:xfrm>
            <a:off x="359" y="0"/>
            <a:ext cx="4342682" cy="6858000"/>
          </a:xfrm>
        </p:spPr>
      </p:pic>
      <p:graphicFrame>
        <p:nvGraphicFramePr>
          <p:cNvPr id="11" name="图示 10"/>
          <p:cNvGraphicFramePr/>
          <p:nvPr>
            <p:extLst>
              <p:ext uri="{D42A27DB-BD31-4B8C-83A1-F6EECF244321}">
                <p14:modId xmlns:p14="http://schemas.microsoft.com/office/powerpoint/2010/main" val="1695022736"/>
              </p:ext>
            </p:extLst>
          </p:nvPr>
        </p:nvGraphicFramePr>
        <p:xfrm>
          <a:off x="4716016" y="1268760"/>
          <a:ext cx="4104456" cy="46962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05960438"/>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zh-CN" dirty="0" smtClean="0">
                <a:latin typeface="微软雅黑" pitchFamily="34" charset="-122"/>
                <a:ea typeface="微软雅黑" pitchFamily="34" charset="-122"/>
              </a:rPr>
              <a:t>2016</a:t>
            </a:r>
            <a:r>
              <a:rPr lang="zh-CN" altLang="en-US" dirty="0" smtClean="0">
                <a:latin typeface="微软雅黑" pitchFamily="34" charset="-122"/>
                <a:ea typeface="微软雅黑" pitchFamily="34" charset="-122"/>
              </a:rPr>
              <a:t>工作总结</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工作量圆满完成</a:t>
            </a:r>
            <a:endParaRPr lang="zh-CN" altLang="en-US" dirty="0" smtClean="0">
              <a:latin typeface="微软雅黑" pitchFamily="34" charset="-122"/>
              <a:ea typeface="微软雅黑" pitchFamily="34" charset="-122"/>
            </a:endParaRPr>
          </a:p>
        </p:txBody>
      </p:sp>
      <p:sp>
        <p:nvSpPr>
          <p:cNvPr id="5" name="矩形 1"/>
          <p:cNvSpPr>
            <a:spLocks noChangeArrowheads="1"/>
          </p:cNvSpPr>
          <p:nvPr/>
        </p:nvSpPr>
        <p:spPr bwMode="auto">
          <a:xfrm>
            <a:off x="755576" y="1052736"/>
            <a:ext cx="792088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fontAlgn="b">
              <a:buClrTx/>
              <a:buFont typeface="Times" pitchFamily="18" charset="0"/>
              <a:buNone/>
            </a:pPr>
            <a:r>
              <a:rPr lang="zh-CN" altLang="en-US" sz="1800" dirty="0" smtClean="0"/>
              <a:t>全年工作日</a:t>
            </a:r>
            <a:r>
              <a:rPr lang="en-US" altLang="zh-CN" sz="2400" b="1" dirty="0" smtClean="0">
                <a:solidFill>
                  <a:srgbClr val="FF0000"/>
                </a:solidFill>
              </a:rPr>
              <a:t>243</a:t>
            </a:r>
            <a:r>
              <a:rPr lang="zh-CN" altLang="en-US" sz="1800" dirty="0" smtClean="0"/>
              <a:t>天，项目人员</a:t>
            </a:r>
            <a:r>
              <a:rPr lang="en-US" altLang="zh-CN" sz="2400" b="1" dirty="0">
                <a:solidFill>
                  <a:srgbClr val="FF0000"/>
                </a:solidFill>
              </a:rPr>
              <a:t>12</a:t>
            </a:r>
            <a:r>
              <a:rPr lang="zh-CN" altLang="en-US" sz="1800" dirty="0" smtClean="0"/>
              <a:t>人，</a:t>
            </a:r>
            <a:r>
              <a:rPr lang="en-US" altLang="zh-CN" sz="1800" dirty="0" smtClean="0"/>
              <a:t>SOW</a:t>
            </a:r>
            <a:r>
              <a:rPr lang="zh-CN" altLang="en-US" sz="1800" dirty="0" smtClean="0"/>
              <a:t>人天</a:t>
            </a:r>
            <a:r>
              <a:rPr lang="en-US" altLang="zh-CN" sz="2400" b="1" dirty="0">
                <a:solidFill>
                  <a:srgbClr val="FF0000"/>
                </a:solidFill>
              </a:rPr>
              <a:t>2900</a:t>
            </a:r>
            <a:r>
              <a:rPr lang="zh-CN" altLang="en-US" sz="1800" dirty="0" smtClean="0"/>
              <a:t>，已</a:t>
            </a:r>
            <a:r>
              <a:rPr lang="zh-CN" altLang="en-US" sz="1800" dirty="0" smtClean="0"/>
              <a:t>完成</a:t>
            </a:r>
            <a:r>
              <a:rPr lang="en-US" altLang="zh-CN" sz="2400" b="1" dirty="0" smtClean="0">
                <a:solidFill>
                  <a:srgbClr val="FF0000"/>
                </a:solidFill>
              </a:rPr>
              <a:t>2984</a:t>
            </a:r>
            <a:r>
              <a:rPr lang="zh-CN" altLang="en-US" sz="1800" dirty="0" smtClean="0"/>
              <a:t>，超出</a:t>
            </a:r>
            <a:r>
              <a:rPr lang="en-US" altLang="zh-CN" sz="2400" b="1" dirty="0" smtClean="0">
                <a:solidFill>
                  <a:srgbClr val="FF0000"/>
                </a:solidFill>
              </a:rPr>
              <a:t>84</a:t>
            </a:r>
            <a:r>
              <a:rPr lang="zh-CN" altLang="en-US" sz="1800" dirty="0" smtClean="0"/>
              <a:t>人天</a:t>
            </a:r>
            <a:endParaRPr lang="en-US" altLang="zh-CN" sz="4000" b="1" dirty="0">
              <a:solidFill>
                <a:srgbClr val="C00000"/>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2140322"/>
            <a:ext cx="6262013" cy="3521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med">
        <p14:doors dir="vert"/>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27584" y="260648"/>
            <a:ext cx="3886200" cy="701731"/>
          </a:xfrm>
        </p:spPr>
        <p:txBody>
          <a:bodyPr/>
          <a:lstStyle/>
          <a:p>
            <a:r>
              <a:rPr lang="en-US" altLang="zh-CN" dirty="0" smtClean="0">
                <a:latin typeface="微软雅黑" pitchFamily="34" charset="-122"/>
                <a:ea typeface="微软雅黑" pitchFamily="34" charset="-122"/>
              </a:rPr>
              <a:t>2016</a:t>
            </a:r>
            <a:r>
              <a:rPr lang="zh-CN" altLang="en-US" dirty="0" smtClean="0">
                <a:latin typeface="微软雅黑" pitchFamily="34" charset="-122"/>
                <a:ea typeface="微软雅黑" pitchFamily="34" charset="-122"/>
              </a:rPr>
              <a:t>工作总结</a:t>
            </a:r>
            <a:endParaRPr lang="en-US" dirty="0">
              <a:latin typeface="微软雅黑" pitchFamily="34" charset="-122"/>
              <a:ea typeface="微软雅黑" pitchFamily="34" charset="-122"/>
            </a:endParaRPr>
          </a:p>
        </p:txBody>
      </p:sp>
      <p:sp>
        <p:nvSpPr>
          <p:cNvPr id="18" name="Footer Placeholder 24"/>
          <p:cNvSpPr txBox="1">
            <a:spLocks/>
          </p:cNvSpPr>
          <p:nvPr/>
        </p:nvSpPr>
        <p:spPr>
          <a:xfrm>
            <a:off x="457201" y="6575539"/>
            <a:ext cx="928914" cy="107722"/>
          </a:xfrm>
          <a:prstGeom prst="rect">
            <a:avLst/>
          </a:prstGeom>
        </p:spPr>
        <p:txBody>
          <a:bodyPr vert="horz" wrap="square" lIns="0" tIns="0" rIns="0" bIns="0" rtlCol="0" anchor="ctr">
            <a:spAutoFit/>
          </a:bodyPr>
          <a:lstStyle>
            <a:lvl1pPr algn="l">
              <a:defRPr sz="700">
                <a:solidFill>
                  <a:schemeClr val="bg2">
                    <a:lumMod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smtClean="0">
                <a:ln>
                  <a:noFill/>
                </a:ln>
                <a:solidFill>
                  <a:schemeClr val="bg2">
                    <a:lumMod val="75000"/>
                  </a:schemeClr>
                </a:solidFill>
                <a:effectLst/>
                <a:uLnTx/>
                <a:uFillTx/>
              </a:rPr>
              <a:t>© 2014 Teradata</a:t>
            </a:r>
            <a:endParaRPr kumimoji="0" lang="en-US" sz="700" b="0" i="0" u="none" strike="noStrike" kern="1200" cap="none" spc="0" normalizeH="0" baseline="0" noProof="0" dirty="0">
              <a:ln>
                <a:noFill/>
              </a:ln>
              <a:solidFill>
                <a:schemeClr val="bg2">
                  <a:lumMod val="75000"/>
                </a:schemeClr>
              </a:solidFill>
              <a:effectLst/>
              <a:uLnTx/>
              <a:uFillTx/>
            </a:endParaRPr>
          </a:p>
        </p:txBody>
      </p:sp>
      <p:sp>
        <p:nvSpPr>
          <p:cNvPr id="19" name="TextBox 18"/>
          <p:cNvSpPr txBox="1"/>
          <p:nvPr/>
        </p:nvSpPr>
        <p:spPr>
          <a:xfrm>
            <a:off x="222348" y="6557507"/>
            <a:ext cx="64120" cy="130805"/>
          </a:xfrm>
          <a:prstGeom prst="rect">
            <a:avLst/>
          </a:prstGeom>
          <a:noFill/>
        </p:spPr>
        <p:txBody>
          <a:bodyPr wrap="none" lIns="0" tIns="0" rIns="0" bIns="0" rtlCol="0">
            <a:spAutoFit/>
          </a:bodyPr>
          <a:lstStyle/>
          <a:p>
            <a:pPr algn="r"/>
            <a:fld id="{0C8E8817-043E-4BA1-A90E-6FB9FA409362}" type="slidenum">
              <a:rPr lang="en-US" sz="850" smtClean="0">
                <a:solidFill>
                  <a:schemeClr val="bg2">
                    <a:lumMod val="50000"/>
                  </a:schemeClr>
                </a:solidFill>
              </a:rPr>
              <a:pPr algn="r"/>
              <a:t>19</a:t>
            </a:fld>
            <a:endParaRPr lang="en-US" sz="850" dirty="0">
              <a:solidFill>
                <a:schemeClr val="bg2">
                  <a:lumMod val="50000"/>
                </a:schemeClr>
              </a:solidFill>
            </a:endParaRPr>
          </a:p>
        </p:txBody>
      </p:sp>
      <p:graphicFrame>
        <p:nvGraphicFramePr>
          <p:cNvPr id="11" name="图示 10"/>
          <p:cNvGraphicFramePr/>
          <p:nvPr>
            <p:extLst>
              <p:ext uri="{D42A27DB-BD31-4B8C-83A1-F6EECF244321}">
                <p14:modId xmlns:p14="http://schemas.microsoft.com/office/powerpoint/2010/main" val="4172309589"/>
              </p:ext>
            </p:extLst>
          </p:nvPr>
        </p:nvGraphicFramePr>
        <p:xfrm>
          <a:off x="755576" y="764704"/>
          <a:ext cx="8064896" cy="554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5752649"/>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zh-CN" altLang="en-US" dirty="0" smtClean="0">
                <a:latin typeface="微软雅黑" pitchFamily="34" charset="-122"/>
                <a:ea typeface="微软雅黑" pitchFamily="34" charset="-122"/>
              </a:rPr>
              <a:t>汇报内容</a:t>
            </a:r>
            <a:endParaRPr lang="en-US" dirty="0">
              <a:latin typeface="微软雅黑" pitchFamily="34" charset="-122"/>
              <a:ea typeface="微软雅黑" pitchFamily="34" charset="-122"/>
            </a:endParaRPr>
          </a:p>
        </p:txBody>
      </p:sp>
      <p:sp>
        <p:nvSpPr>
          <p:cNvPr id="18" name="Footer Placeholder 24"/>
          <p:cNvSpPr txBox="1">
            <a:spLocks/>
          </p:cNvSpPr>
          <p:nvPr/>
        </p:nvSpPr>
        <p:spPr>
          <a:xfrm>
            <a:off x="457201" y="6575539"/>
            <a:ext cx="928914" cy="107722"/>
          </a:xfrm>
          <a:prstGeom prst="rect">
            <a:avLst/>
          </a:prstGeom>
        </p:spPr>
        <p:txBody>
          <a:bodyPr vert="horz" wrap="square" lIns="0" tIns="0" rIns="0" bIns="0" rtlCol="0" anchor="ctr">
            <a:spAutoFit/>
          </a:bodyPr>
          <a:lstStyle>
            <a:lvl1pPr algn="l">
              <a:defRPr sz="700">
                <a:solidFill>
                  <a:schemeClr val="bg2">
                    <a:lumMod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smtClean="0">
                <a:ln>
                  <a:noFill/>
                </a:ln>
                <a:solidFill>
                  <a:schemeClr val="bg2">
                    <a:lumMod val="75000"/>
                  </a:schemeClr>
                </a:solidFill>
                <a:effectLst/>
                <a:uLnTx/>
                <a:uFillTx/>
              </a:rPr>
              <a:t>© 2014 Teradata</a:t>
            </a:r>
            <a:endParaRPr kumimoji="0" lang="en-US" sz="700" b="0" i="0" u="none" strike="noStrike" kern="1200" cap="none" spc="0" normalizeH="0" baseline="0" noProof="0" dirty="0">
              <a:ln>
                <a:noFill/>
              </a:ln>
              <a:solidFill>
                <a:schemeClr val="bg2">
                  <a:lumMod val="75000"/>
                </a:schemeClr>
              </a:solidFill>
              <a:effectLst/>
              <a:uLnTx/>
              <a:uFillTx/>
            </a:endParaRPr>
          </a:p>
        </p:txBody>
      </p:sp>
      <p:sp>
        <p:nvSpPr>
          <p:cNvPr id="19" name="TextBox 18"/>
          <p:cNvSpPr txBox="1"/>
          <p:nvPr/>
        </p:nvSpPr>
        <p:spPr>
          <a:xfrm>
            <a:off x="222348" y="6557507"/>
            <a:ext cx="64120" cy="130805"/>
          </a:xfrm>
          <a:prstGeom prst="rect">
            <a:avLst/>
          </a:prstGeom>
          <a:noFill/>
        </p:spPr>
        <p:txBody>
          <a:bodyPr wrap="none" lIns="0" tIns="0" rIns="0" bIns="0" rtlCol="0">
            <a:spAutoFit/>
          </a:bodyPr>
          <a:lstStyle/>
          <a:p>
            <a:pPr algn="r"/>
            <a:fld id="{0C8E8817-043E-4BA1-A90E-6FB9FA409362}" type="slidenum">
              <a:rPr lang="en-US" sz="850" smtClean="0">
                <a:solidFill>
                  <a:schemeClr val="bg2">
                    <a:lumMod val="50000"/>
                  </a:schemeClr>
                </a:solidFill>
              </a:rPr>
              <a:pPr algn="r"/>
              <a:t>2</a:t>
            </a:fld>
            <a:endParaRPr lang="en-US" sz="850" dirty="0">
              <a:solidFill>
                <a:schemeClr val="bg2">
                  <a:lumMod val="50000"/>
                </a:schemeClr>
              </a:solidFill>
            </a:endParaRPr>
          </a:p>
        </p:txBody>
      </p:sp>
      <p:pic>
        <p:nvPicPr>
          <p:cNvPr id="13" name="Picture Placeholder 12" descr="FIN-1010_4-3_agenda-sm.jpg"/>
          <p:cNvPicPr>
            <a:picLocks noGrp="1" noChangeAspect="1"/>
          </p:cNvPicPr>
          <p:nvPr>
            <p:ph type="pic" sz="quarter" idx="13"/>
          </p:nvPr>
        </p:nvPicPr>
        <p:blipFill>
          <a:blip r:embed="rId2"/>
          <a:stretch>
            <a:fillRect/>
          </a:stretch>
        </p:blipFill>
        <p:spPr>
          <a:xfrm>
            <a:off x="359" y="0"/>
            <a:ext cx="4342682" cy="6858000"/>
          </a:xfrm>
        </p:spPr>
      </p:pic>
      <p:graphicFrame>
        <p:nvGraphicFramePr>
          <p:cNvPr id="8" name="图示 7"/>
          <p:cNvGraphicFramePr/>
          <p:nvPr>
            <p:extLst>
              <p:ext uri="{D42A27DB-BD31-4B8C-83A1-F6EECF244321}">
                <p14:modId xmlns:p14="http://schemas.microsoft.com/office/powerpoint/2010/main" val="521602965"/>
              </p:ext>
            </p:extLst>
          </p:nvPr>
        </p:nvGraphicFramePr>
        <p:xfrm>
          <a:off x="4716016" y="1124744"/>
          <a:ext cx="4032448" cy="46962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04534704"/>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zh-CN" altLang="en-US" smtClean="0">
                <a:latin typeface="微软雅黑" pitchFamily="34" charset="-122"/>
                <a:ea typeface="微软雅黑" pitchFamily="34" charset="-122"/>
              </a:rPr>
              <a:t>工作总结</a:t>
            </a:r>
            <a:r>
              <a:rPr lang="en-US" altLang="zh-CN" smtClean="0">
                <a:latin typeface="微软雅黑" pitchFamily="34" charset="-122"/>
                <a:ea typeface="微软雅黑" pitchFamily="34" charset="-122"/>
              </a:rPr>
              <a:t>-</a:t>
            </a:r>
            <a:r>
              <a:rPr lang="zh-CN" altLang="en-US" smtClean="0">
                <a:latin typeface="微软雅黑" pitchFamily="34" charset="-122"/>
                <a:ea typeface="微软雅黑" pitchFamily="34" charset="-122"/>
              </a:rPr>
              <a:t>明细工作量</a:t>
            </a:r>
            <a:r>
              <a:rPr lang="en-US" altLang="zh-CN" smtClean="0">
                <a:latin typeface="微软雅黑" pitchFamily="34" charset="-122"/>
                <a:ea typeface="微软雅黑" pitchFamily="34" charset="-122"/>
              </a:rPr>
              <a:t>1</a:t>
            </a:r>
            <a:endParaRPr lang="zh-CN" altLang="en-US" smtClean="0">
              <a:latin typeface="微软雅黑" pitchFamily="34" charset="-122"/>
              <a:ea typeface="微软雅黑" pitchFamily="34" charset="-122"/>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256" y="1412776"/>
            <a:ext cx="7764746" cy="4032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med">
        <p14:doors dir="vert"/>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zh-CN" altLang="en-US" smtClean="0">
                <a:latin typeface="微软雅黑" pitchFamily="34" charset="-122"/>
                <a:ea typeface="微软雅黑" pitchFamily="34" charset="-122"/>
              </a:rPr>
              <a:t>工作总结</a:t>
            </a:r>
            <a:r>
              <a:rPr lang="en-US" altLang="zh-CN" smtClean="0">
                <a:latin typeface="微软雅黑" pitchFamily="34" charset="-122"/>
                <a:ea typeface="微软雅黑" pitchFamily="34" charset="-122"/>
              </a:rPr>
              <a:t>-</a:t>
            </a:r>
            <a:r>
              <a:rPr lang="zh-CN" altLang="en-US" smtClean="0">
                <a:latin typeface="微软雅黑" pitchFamily="34" charset="-122"/>
                <a:ea typeface="微软雅黑" pitchFamily="34" charset="-122"/>
              </a:rPr>
              <a:t>明细工作量</a:t>
            </a:r>
            <a:r>
              <a:rPr lang="en-US" altLang="zh-CN" smtClean="0">
                <a:latin typeface="微软雅黑" pitchFamily="34" charset="-122"/>
                <a:ea typeface="微软雅黑" pitchFamily="34" charset="-122"/>
              </a:rPr>
              <a:t>2</a:t>
            </a:r>
            <a:endParaRPr lang="zh-CN" altLang="en-US" smtClean="0">
              <a:latin typeface="微软雅黑" pitchFamily="34" charset="-122"/>
              <a:ea typeface="微软雅黑" pitchFamily="34" charset="-122"/>
            </a:endParaRPr>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124742"/>
            <a:ext cx="7560840" cy="5294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med">
        <p14:doors dir="vert"/>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zh-CN" dirty="0" smtClean="0">
                <a:latin typeface="微软雅黑" pitchFamily="34" charset="-122"/>
                <a:ea typeface="微软雅黑" pitchFamily="34" charset="-122"/>
              </a:rPr>
              <a:t>1.1</a:t>
            </a:r>
            <a:r>
              <a:rPr lang="zh-CN" altLang="en-US" dirty="0" smtClean="0">
                <a:latin typeface="微软雅黑" pitchFamily="34" charset="-122"/>
                <a:ea typeface="微软雅黑" pitchFamily="34" charset="-122"/>
              </a:rPr>
              <a:t>运行</a:t>
            </a:r>
            <a:r>
              <a:rPr lang="zh-CN" altLang="en-US" dirty="0" smtClean="0">
                <a:latin typeface="微软雅黑" pitchFamily="34" charset="-122"/>
                <a:ea typeface="微软雅黑" pitchFamily="34" charset="-122"/>
              </a:rPr>
              <a:t>维护</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工作量统计</a:t>
            </a:r>
          </a:p>
        </p:txBody>
      </p:sp>
      <p:sp>
        <p:nvSpPr>
          <p:cNvPr id="3" name="Rectangle 2"/>
          <p:cNvSpPr/>
          <p:nvPr/>
        </p:nvSpPr>
        <p:spPr>
          <a:xfrm>
            <a:off x="6421262" y="5658197"/>
            <a:ext cx="2137124" cy="461665"/>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a:defRPr/>
            </a:pPr>
            <a:r>
              <a:rPr lang="zh-CN" altLang="en-US" sz="1800" b="1" dirty="0" smtClean="0">
                <a:latin typeface="微软雅黑" pitchFamily="34" charset="-122"/>
              </a:rPr>
              <a:t>合计投入</a:t>
            </a:r>
            <a:r>
              <a:rPr lang="en-US" altLang="zh-CN" sz="2400" b="1" dirty="0" smtClean="0">
                <a:solidFill>
                  <a:srgbClr val="C00000"/>
                </a:solidFill>
                <a:latin typeface="微软雅黑" pitchFamily="34" charset="-122"/>
              </a:rPr>
              <a:t>645</a:t>
            </a:r>
            <a:r>
              <a:rPr lang="zh-CN" altLang="en-US" sz="1800" b="1" dirty="0" smtClean="0">
                <a:latin typeface="微软雅黑" pitchFamily="34" charset="-122"/>
              </a:rPr>
              <a:t>人天</a:t>
            </a:r>
            <a:endParaRPr lang="en-US" sz="1800" b="1"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484784"/>
            <a:ext cx="6984776" cy="36736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med">
        <p14:doors dir="vert"/>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zh-CN" dirty="0" smtClean="0">
                <a:latin typeface="微软雅黑" pitchFamily="34" charset="-122"/>
                <a:ea typeface="微软雅黑" pitchFamily="34" charset="-122"/>
              </a:rPr>
              <a:t>1.1</a:t>
            </a:r>
            <a:r>
              <a:rPr lang="zh-CN" altLang="en-US"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运行维护</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稳定</a:t>
            </a:r>
            <a:r>
              <a:rPr lang="zh-CN" altLang="en-US" dirty="0" smtClean="0">
                <a:latin typeface="微软雅黑" pitchFamily="34" charset="-122"/>
                <a:ea typeface="微软雅黑" pitchFamily="34" charset="-122"/>
              </a:rPr>
              <a:t>、可靠、专业</a:t>
            </a:r>
            <a:endParaRPr lang="zh-CN" altLang="en-US" dirty="0" smtClean="0">
              <a:latin typeface="微软雅黑" pitchFamily="34" charset="-122"/>
              <a:ea typeface="微软雅黑" pitchFamily="34" charset="-122"/>
            </a:endParaRPr>
          </a:p>
        </p:txBody>
      </p:sp>
      <p:sp>
        <p:nvSpPr>
          <p:cNvPr id="6" name="矩形 80"/>
          <p:cNvSpPr/>
          <p:nvPr/>
        </p:nvSpPr>
        <p:spPr bwMode="auto">
          <a:xfrm>
            <a:off x="374056" y="1218791"/>
            <a:ext cx="531960" cy="5170489"/>
          </a:xfrm>
          <a:prstGeom prst="rect">
            <a:avLst/>
          </a:prstGeom>
          <a:solidFill>
            <a:srgbClr val="4066B2"/>
          </a:solidFill>
          <a:ln w="6350" algn="ctr">
            <a:noFill/>
            <a:miter lim="800000"/>
            <a:headEnd/>
            <a:tailEnd/>
          </a:ln>
          <a:effectLst>
            <a:outerShdw dist="19050" dir="2700000" algn="ctr" rotWithShape="0">
              <a:srgbClr val="000000">
                <a:alpha val="43137"/>
              </a:srgbClr>
            </a:outerShdw>
          </a:effectLst>
        </p:spPr>
        <p:txBody>
          <a:bodyPr vert="wordArtVert" lIns="36000" tIns="91440" rIns="36000" bIns="91440" anchor="ctr" anchorCtr="1"/>
          <a:lstStyle>
            <a:defPPr>
              <a:defRPr lang="en-US"/>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93663" indent="-93663" algn="ctr" fontAlgn="auto">
              <a:lnSpc>
                <a:spcPct val="150000"/>
              </a:lnSpc>
              <a:spcBef>
                <a:spcPts val="0"/>
              </a:spcBef>
              <a:spcAft>
                <a:spcPts val="0"/>
              </a:spcAft>
              <a:buClr>
                <a:srgbClr val="009999"/>
              </a:buClr>
              <a:buSzPct val="70000"/>
              <a:defRPr/>
            </a:pPr>
            <a:r>
              <a:rPr lang="zh-CN" altLang="en-US" sz="2000" kern="0" dirty="0">
                <a:solidFill>
                  <a:srgbClr val="FFFFFF"/>
                </a:solidFill>
                <a:latin typeface="微软雅黑" pitchFamily="34" charset="-122"/>
                <a:ea typeface="微软雅黑" pitchFamily="34" charset="-122"/>
                <a:cs typeface="宋体"/>
              </a:rPr>
              <a:t>保</a:t>
            </a:r>
            <a:r>
              <a:rPr lang="zh-CN" altLang="en-US" sz="2000" kern="0" dirty="0" smtClean="0">
                <a:solidFill>
                  <a:srgbClr val="FFFFFF"/>
                </a:solidFill>
                <a:latin typeface="微软雅黑" pitchFamily="34" charset="-122"/>
                <a:ea typeface="微软雅黑" pitchFamily="34" charset="-122"/>
                <a:cs typeface="宋体"/>
              </a:rPr>
              <a:t>障了</a:t>
            </a:r>
            <a:r>
              <a:rPr lang="zh-CN" altLang="en-US" sz="2000" kern="0" dirty="0">
                <a:solidFill>
                  <a:srgbClr val="FFFFFF"/>
                </a:solidFill>
                <a:latin typeface="微软雅黑" pitchFamily="34" charset="-122"/>
                <a:ea typeface="微软雅黑" pitchFamily="34" charset="-122"/>
                <a:cs typeface="宋体"/>
              </a:rPr>
              <a:t>系</a:t>
            </a:r>
            <a:r>
              <a:rPr lang="zh-CN" altLang="en-US" sz="2000" kern="0" dirty="0" smtClean="0">
                <a:solidFill>
                  <a:srgbClr val="FFFFFF"/>
                </a:solidFill>
                <a:latin typeface="微软雅黑" pitchFamily="34" charset="-122"/>
                <a:ea typeface="微软雅黑" pitchFamily="34" charset="-122"/>
                <a:cs typeface="宋体"/>
              </a:rPr>
              <a:t>统平稳</a:t>
            </a:r>
            <a:r>
              <a:rPr lang="zh-CN" altLang="en-US" sz="2000" kern="0" dirty="0">
                <a:solidFill>
                  <a:srgbClr val="FFFFFF"/>
                </a:solidFill>
                <a:latin typeface="微软雅黑" pitchFamily="34" charset="-122"/>
                <a:ea typeface="微软雅黑" pitchFamily="34" charset="-122"/>
                <a:cs typeface="宋体"/>
              </a:rPr>
              <a:t>运行</a:t>
            </a:r>
            <a:endParaRPr lang="en-US" altLang="en-US" sz="2000" kern="0" dirty="0">
              <a:solidFill>
                <a:srgbClr val="FFFFFF"/>
              </a:solidFill>
              <a:latin typeface="微软雅黑" pitchFamily="34" charset="-122"/>
              <a:ea typeface="微软雅黑" pitchFamily="34" charset="-122"/>
              <a:cs typeface="宋体"/>
            </a:endParaRPr>
          </a:p>
        </p:txBody>
      </p:sp>
      <p:sp>
        <p:nvSpPr>
          <p:cNvPr id="10" name="Rectangle 7"/>
          <p:cNvSpPr>
            <a:spLocks noChangeArrowheads="1"/>
          </p:cNvSpPr>
          <p:nvPr/>
        </p:nvSpPr>
        <p:spPr bwMode="auto">
          <a:xfrm>
            <a:off x="1003300" y="1219201"/>
            <a:ext cx="7745413" cy="2713856"/>
          </a:xfrm>
          <a:prstGeom prst="rect">
            <a:avLst/>
          </a:prstGeom>
          <a:solidFill>
            <a:schemeClr val="accent4">
              <a:lumMod val="20000"/>
              <a:lumOff val="80000"/>
            </a:schemeClr>
          </a:solidFill>
          <a:ln>
            <a:noFill/>
          </a:ln>
          <a:effectLst>
            <a:outerShdw blurRad="63500" dist="19049" dir="2700000" algn="tl" rotWithShape="0">
              <a:srgbClr val="000000">
                <a:alpha val="39999"/>
              </a:srgbClr>
            </a:outerShdw>
          </a:effectLst>
          <a:extLst/>
        </p:spPr>
        <p:txBody>
          <a:bodyPr lIns="0" tIns="0" rIns="0" bIns="0" anchor="ctr"/>
          <a:lstStyle>
            <a:defPPr>
              <a:defRPr lang="en-US"/>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defRPr/>
            </a:pPr>
            <a:r>
              <a:rPr lang="zh-CN" altLang="en-US" sz="2400" dirty="0">
                <a:latin typeface="微软雅黑" pitchFamily="34" charset="-122"/>
                <a:ea typeface="微软雅黑" pitchFamily="34" charset="-122"/>
              </a:rPr>
              <a:t>双系统运行稳定，提供服务</a:t>
            </a:r>
            <a:r>
              <a:rPr lang="zh-CN" altLang="en-US" sz="2400" dirty="0" smtClean="0">
                <a:latin typeface="微软雅黑" pitchFamily="34" charset="-122"/>
                <a:ea typeface="微软雅黑" pitchFamily="34" charset="-122"/>
              </a:rPr>
              <a:t>可靠</a:t>
            </a:r>
            <a:endParaRPr lang="en-US" altLang="zh-CN" sz="2400" dirty="0" smtClean="0">
              <a:latin typeface="微软雅黑" pitchFamily="34" charset="-122"/>
              <a:ea typeface="微软雅黑" pitchFamily="34" charset="-122"/>
            </a:endParaRPr>
          </a:p>
          <a:p>
            <a:pPr>
              <a:defRPr/>
            </a:pPr>
            <a:endParaRPr lang="zh-CN" altLang="en-US" sz="2400" dirty="0">
              <a:latin typeface="微软雅黑" pitchFamily="34" charset="-122"/>
              <a:ea typeface="微软雅黑" pitchFamily="34" charset="-122"/>
            </a:endParaRPr>
          </a:p>
          <a:p>
            <a:pPr lvl="1">
              <a:buFont typeface="Wingdings" pitchFamily="2" charset="2"/>
              <a:buChar char="Ø"/>
              <a:defRPr/>
            </a:pPr>
            <a:r>
              <a:rPr lang="zh-CN" altLang="en-US" sz="1600" b="1" dirty="0" smtClean="0">
                <a:solidFill>
                  <a:srgbClr val="FF0000"/>
                </a:solidFill>
                <a:latin typeface="微软雅黑" pitchFamily="34" charset="-122"/>
                <a:ea typeface="微软雅黑" pitchFamily="34" charset="-122"/>
              </a:rPr>
              <a:t>全年</a:t>
            </a:r>
            <a:r>
              <a:rPr lang="zh-CN" altLang="en-US" sz="1600" dirty="0" smtClean="0">
                <a:latin typeface="微软雅黑" pitchFamily="34" charset="-122"/>
                <a:ea typeface="微软雅黑" pitchFamily="34" charset="-122"/>
              </a:rPr>
              <a:t>稳定运行，无系统宕机重启、系统数据流程重大故障等安全生产事故</a:t>
            </a:r>
            <a:endParaRPr lang="en-US" altLang="zh-CN" sz="1600" dirty="0" smtClean="0">
              <a:latin typeface="微软雅黑" pitchFamily="34" charset="-122"/>
              <a:ea typeface="微软雅黑" pitchFamily="34" charset="-122"/>
            </a:endParaRPr>
          </a:p>
          <a:p>
            <a:pPr lvl="1">
              <a:buFont typeface="Wingdings" pitchFamily="2" charset="2"/>
              <a:buChar char="Ø"/>
              <a:defRPr/>
            </a:pPr>
            <a:r>
              <a:rPr lang="zh-CN" altLang="en-US" sz="1600" dirty="0" smtClean="0">
                <a:latin typeface="微软雅黑" pitchFamily="34" charset="-122"/>
                <a:ea typeface="微软雅黑" pitchFamily="34" charset="-122"/>
              </a:rPr>
              <a:t>数据源</a:t>
            </a: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交易</a:t>
            </a:r>
            <a:r>
              <a:rPr lang="zh-CN" altLang="en-US" sz="1600" dirty="0">
                <a:latin typeface="微软雅黑" pitchFamily="34" charset="-122"/>
                <a:ea typeface="微软雅黑" pitchFamily="34" charset="-122"/>
              </a:rPr>
              <a:t>核心、交易</a:t>
            </a:r>
            <a:r>
              <a:rPr lang="zh-CN" altLang="en-US" sz="1600" dirty="0" smtClean="0">
                <a:latin typeface="微软雅黑" pitchFamily="34" charset="-122"/>
                <a:ea typeface="微软雅黑" pitchFamily="34" charset="-122"/>
              </a:rPr>
              <a:t>相关</a:t>
            </a: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加载</a:t>
            </a:r>
            <a:r>
              <a:rPr lang="zh-CN" altLang="en-US" sz="1600" dirty="0">
                <a:latin typeface="微软雅黑" pitchFamily="34" charset="-122"/>
                <a:ea typeface="微软雅黑" pitchFamily="34" charset="-122"/>
              </a:rPr>
              <a:t>可靠，无异常。</a:t>
            </a:r>
          </a:p>
          <a:p>
            <a:pPr lvl="1">
              <a:buFont typeface="Wingdings" pitchFamily="2" charset="2"/>
              <a:buChar char="Ø"/>
              <a:defRPr/>
            </a:pPr>
            <a:r>
              <a:rPr lang="en-US" altLang="zh-CN" sz="1600" dirty="0">
                <a:latin typeface="微软雅黑" pitchFamily="34" charset="-122"/>
                <a:ea typeface="微软雅黑" pitchFamily="34" charset="-122"/>
              </a:rPr>
              <a:t>ETL</a:t>
            </a:r>
            <a:r>
              <a:rPr lang="zh-CN" altLang="en-US" sz="1600" dirty="0">
                <a:latin typeface="微软雅黑" pitchFamily="34" charset="-122"/>
                <a:ea typeface="微软雅黑" pitchFamily="34" charset="-122"/>
              </a:rPr>
              <a:t>脚本、数据库表数据、输出文件校验运行正常有效，主从不一致均在</a:t>
            </a:r>
            <a:r>
              <a:rPr lang="en-US" altLang="zh-CN" sz="1600" dirty="0">
                <a:latin typeface="微软雅黑" pitchFamily="34" charset="-122"/>
                <a:ea typeface="微软雅黑" pitchFamily="34" charset="-122"/>
              </a:rPr>
              <a:t>3</a:t>
            </a:r>
            <a:r>
              <a:rPr lang="zh-CN" altLang="en-US" sz="1600" dirty="0">
                <a:latin typeface="微软雅黑" pitchFamily="34" charset="-122"/>
                <a:ea typeface="微软雅黑" pitchFamily="34" charset="-122"/>
              </a:rPr>
              <a:t>小时内完成处理，一致性得到保障。</a:t>
            </a:r>
          </a:p>
          <a:p>
            <a:pPr lvl="1">
              <a:buFont typeface="Wingdings" pitchFamily="2" charset="2"/>
              <a:buChar char="Ø"/>
              <a:defRPr/>
            </a:pPr>
            <a:r>
              <a:rPr lang="zh-CN" altLang="en-US" sz="1600" dirty="0">
                <a:latin typeface="微软雅黑" pitchFamily="34" charset="-122"/>
                <a:ea typeface="微软雅黑" pitchFamily="34" charset="-122"/>
              </a:rPr>
              <a:t>上游</a:t>
            </a:r>
            <a:r>
              <a:rPr lang="zh-CN" altLang="en-US" sz="1600" dirty="0" smtClean="0">
                <a:latin typeface="微软雅黑" pitchFamily="34" charset="-122"/>
                <a:ea typeface="微软雅黑" pitchFamily="34" charset="-122"/>
              </a:rPr>
              <a:t>数据问题约</a:t>
            </a:r>
            <a:r>
              <a:rPr lang="en-US" altLang="zh-CN" sz="1600" b="1" dirty="0" smtClean="0">
                <a:solidFill>
                  <a:srgbClr val="FF0000"/>
                </a:solidFill>
                <a:latin typeface="微软雅黑" pitchFamily="34" charset="-122"/>
                <a:ea typeface="微软雅黑" pitchFamily="34" charset="-122"/>
              </a:rPr>
              <a:t>90</a:t>
            </a:r>
            <a:r>
              <a:rPr lang="zh-CN" altLang="en-US" sz="1600" dirty="0" smtClean="0">
                <a:solidFill>
                  <a:schemeClr val="accent5">
                    <a:lumMod val="50000"/>
                  </a:schemeClr>
                </a:solidFill>
                <a:latin typeface="微软雅黑" pitchFamily="34" charset="-122"/>
                <a:ea typeface="微软雅黑" pitchFamily="34" charset="-122"/>
              </a:rPr>
              <a:t>次</a:t>
            </a:r>
            <a:r>
              <a:rPr lang="en-US" altLang="zh-CN" sz="1600" dirty="0" smtClean="0">
                <a:solidFill>
                  <a:schemeClr val="accent5">
                    <a:lumMod val="50000"/>
                  </a:schemeClr>
                </a:solidFill>
                <a:latin typeface="微软雅黑" pitchFamily="34" charset="-122"/>
                <a:ea typeface="微软雅黑" pitchFamily="34" charset="-122"/>
              </a:rPr>
              <a:t>(</a:t>
            </a:r>
            <a:r>
              <a:rPr lang="zh-CN" altLang="en-US" sz="1600" dirty="0" smtClean="0">
                <a:solidFill>
                  <a:schemeClr val="accent5">
                    <a:lumMod val="50000"/>
                  </a:schemeClr>
                </a:solidFill>
                <a:latin typeface="微软雅黑" pitchFamily="34" charset="-122"/>
                <a:ea typeface="微软雅黑" pitchFamily="34" charset="-122"/>
              </a:rPr>
              <a:t>重传，数据错误，标志错误等</a:t>
            </a:r>
            <a:r>
              <a:rPr lang="en-US" altLang="zh-CN" sz="1600" dirty="0" smtClean="0">
                <a:solidFill>
                  <a:schemeClr val="accent5">
                    <a:lumMod val="50000"/>
                  </a:schemeClr>
                </a:solidFill>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a:t>
            </a:r>
            <a:r>
              <a:rPr lang="zh-CN" altLang="en-US" sz="1600" dirty="0">
                <a:latin typeface="微软雅黑" pitchFamily="34" charset="-122"/>
                <a:ea typeface="微软雅黑" pitchFamily="34" charset="-122"/>
              </a:rPr>
              <a:t>及时响应和处理</a:t>
            </a:r>
            <a:endParaRPr lang="en-US" altLang="zh-CN" sz="1600" dirty="0">
              <a:latin typeface="微软雅黑" pitchFamily="34" charset="-122"/>
              <a:ea typeface="微软雅黑" pitchFamily="34" charset="-122"/>
            </a:endParaRPr>
          </a:p>
          <a:p>
            <a:pPr lvl="1">
              <a:buFont typeface="Wingdings" pitchFamily="2" charset="2"/>
              <a:buChar char="Ø"/>
              <a:defRPr/>
            </a:pPr>
            <a:r>
              <a:rPr lang="zh-CN" altLang="en-US" sz="1600" dirty="0" smtClean="0">
                <a:latin typeface="微软雅黑" pitchFamily="34" charset="-122"/>
                <a:ea typeface="微软雅黑" pitchFamily="34" charset="-122"/>
              </a:rPr>
              <a:t>特别保障</a:t>
            </a:r>
            <a:r>
              <a:rPr lang="en-US" altLang="zh-CN" sz="1600" b="1" dirty="0" smtClean="0">
                <a:solidFill>
                  <a:srgbClr val="FF0000"/>
                </a:solidFill>
                <a:latin typeface="微软雅黑" pitchFamily="34" charset="-122"/>
                <a:ea typeface="微软雅黑" pitchFamily="34" charset="-122"/>
              </a:rPr>
              <a:t>5</a:t>
            </a:r>
            <a:r>
              <a:rPr lang="zh-CN" altLang="en-US" sz="1600" dirty="0" smtClean="0">
                <a:latin typeface="微软雅黑" pitchFamily="34" charset="-122"/>
                <a:ea typeface="微软雅黑" pitchFamily="34" charset="-122"/>
              </a:rPr>
              <a:t>次（</a:t>
            </a:r>
            <a:r>
              <a:rPr lang="en-US" altLang="zh-CN" sz="1600" dirty="0" smtClean="0">
                <a:latin typeface="微软雅黑" pitchFamily="34" charset="-122"/>
                <a:ea typeface="微软雅黑" pitchFamily="34" charset="-122"/>
              </a:rPr>
              <a:t>IPO</a:t>
            </a:r>
            <a:r>
              <a:rPr lang="zh-CN" altLang="en-US" sz="1600" dirty="0" smtClean="0">
                <a:latin typeface="微软雅黑" pitchFamily="34" charset="-122"/>
                <a:ea typeface="微软雅黑" pitchFamily="34" charset="-122"/>
              </a:rPr>
              <a:t>变更发行方式首单，两会保障，配股缴款保障，东贝</a:t>
            </a:r>
            <a:r>
              <a:rPr lang="en-US" altLang="zh-CN" sz="1600" dirty="0" smtClean="0">
                <a:latin typeface="微软雅黑" pitchFamily="34" charset="-122"/>
                <a:ea typeface="微软雅黑" pitchFamily="34" charset="-122"/>
              </a:rPr>
              <a:t>B</a:t>
            </a:r>
            <a:r>
              <a:rPr lang="zh-CN" altLang="en-US" sz="1600" dirty="0" smtClean="0">
                <a:latin typeface="微软雅黑" pitchFamily="34" charset="-122"/>
                <a:ea typeface="微软雅黑" pitchFamily="34" charset="-122"/>
              </a:rPr>
              <a:t>股要约收购输出保障</a:t>
            </a:r>
            <a:r>
              <a:rPr lang="en-US" altLang="zh-CN" sz="1600" dirty="0" smtClean="0">
                <a:latin typeface="微软雅黑" pitchFamily="34" charset="-122"/>
                <a:ea typeface="微软雅黑" pitchFamily="34" charset="-122"/>
              </a:rPr>
              <a:t>,G20</a:t>
            </a:r>
            <a:r>
              <a:rPr lang="zh-CN" altLang="en-US" sz="1600" dirty="0">
                <a:latin typeface="微软雅黑" pitchFamily="34" charset="-122"/>
                <a:ea typeface="微软雅黑" pitchFamily="34" charset="-122"/>
              </a:rPr>
              <a:t>二</a:t>
            </a:r>
            <a:r>
              <a:rPr lang="zh-CN" altLang="en-US" sz="1600" dirty="0" smtClean="0">
                <a:latin typeface="微软雅黑" pitchFamily="34" charset="-122"/>
                <a:ea typeface="微软雅黑" pitchFamily="34" charset="-122"/>
              </a:rPr>
              <a:t>级保障）</a:t>
            </a:r>
            <a:endParaRPr kumimoji="0" lang="zh-CN" altLang="en-US" sz="1600" dirty="0">
              <a:solidFill>
                <a:srgbClr val="3C3C3B"/>
              </a:solidFill>
            </a:endParaRPr>
          </a:p>
        </p:txBody>
      </p:sp>
      <p:sp>
        <p:nvSpPr>
          <p:cNvPr id="11" name="Rectangle 8"/>
          <p:cNvSpPr>
            <a:spLocks noChangeArrowheads="1"/>
          </p:cNvSpPr>
          <p:nvPr/>
        </p:nvSpPr>
        <p:spPr bwMode="auto">
          <a:xfrm>
            <a:off x="1003300" y="3933057"/>
            <a:ext cx="7745413" cy="2456631"/>
          </a:xfrm>
          <a:prstGeom prst="rect">
            <a:avLst/>
          </a:prstGeom>
          <a:solidFill>
            <a:schemeClr val="accent1">
              <a:lumMod val="20000"/>
              <a:lumOff val="80000"/>
            </a:schemeClr>
          </a:solidFill>
          <a:ln>
            <a:noFill/>
          </a:ln>
          <a:effectLst>
            <a:outerShdw blurRad="63500" dist="19049" dir="2700000" algn="tl" rotWithShape="0">
              <a:srgbClr val="000000">
                <a:alpha val="39999"/>
              </a:srgbClr>
            </a:outerShdw>
          </a:effectLst>
          <a:extLst/>
        </p:spPr>
        <p:txBody>
          <a:bodyPr lIns="0" tIns="0" rIns="0" bIns="0" anchor="ctr"/>
          <a:lstStyle/>
          <a:p>
            <a:pPr algn="l">
              <a:defRPr/>
            </a:pPr>
            <a:r>
              <a:rPr lang="zh-CN" altLang="en-US" sz="2400" dirty="0"/>
              <a:t>经验分享</a:t>
            </a:r>
          </a:p>
          <a:p>
            <a:pPr lvl="1" algn="l">
              <a:buFont typeface="Wingdings" pitchFamily="2" charset="2"/>
              <a:buChar char="Ø"/>
              <a:defRPr/>
            </a:pPr>
            <a:r>
              <a:rPr lang="zh-CN" altLang="en-US" sz="1600" dirty="0" smtClean="0"/>
              <a:t>针对本年度新进项目人员，</a:t>
            </a:r>
            <a:r>
              <a:rPr lang="zh-CN" altLang="en-US" sz="1600" dirty="0"/>
              <a:t>通过内部培训</a:t>
            </a:r>
            <a:r>
              <a:rPr lang="zh-CN" altLang="en-US" sz="1600" dirty="0" smtClean="0"/>
              <a:t>，迅速掌握项目运维技巧</a:t>
            </a:r>
            <a:endParaRPr lang="en-US" altLang="zh-CN" sz="1600" dirty="0" smtClean="0"/>
          </a:p>
          <a:p>
            <a:pPr lvl="1" algn="l">
              <a:buFont typeface="Wingdings" pitchFamily="2" charset="2"/>
              <a:buChar char="Ø"/>
              <a:defRPr/>
            </a:pPr>
            <a:r>
              <a:rPr lang="zh-CN" altLang="en-US" sz="1600" dirty="0" smtClean="0"/>
              <a:t>使用</a:t>
            </a:r>
            <a:r>
              <a:rPr lang="en-US" altLang="zh-CN" sz="1600" dirty="0" smtClean="0"/>
              <a:t>PMS</a:t>
            </a:r>
            <a:r>
              <a:rPr lang="zh-CN" altLang="en-US" sz="1600" dirty="0" smtClean="0"/>
              <a:t>管理项目日常工作</a:t>
            </a:r>
            <a:endParaRPr lang="zh-CN" altLang="en-US" sz="1600" dirty="0"/>
          </a:p>
          <a:p>
            <a:pPr lvl="1" algn="l">
              <a:buFont typeface="Wingdings" pitchFamily="2" charset="2"/>
              <a:buChar char="Ø"/>
              <a:defRPr/>
            </a:pPr>
            <a:endParaRPr lang="zh-CN" altLang="en-US" sz="1800" dirty="0"/>
          </a:p>
          <a:p>
            <a:pPr algn="l">
              <a:defRPr/>
            </a:pPr>
            <a:r>
              <a:rPr lang="zh-CN" altLang="en-US" sz="2400" dirty="0"/>
              <a:t>工作改良</a:t>
            </a:r>
          </a:p>
          <a:p>
            <a:pPr lvl="1" algn="l">
              <a:buFont typeface="Wingdings" pitchFamily="2" charset="2"/>
              <a:buChar char="Ø"/>
              <a:defRPr/>
            </a:pPr>
            <a:r>
              <a:rPr lang="zh-CN" altLang="en-US" sz="1600" dirty="0" smtClean="0"/>
              <a:t>增强系统稳定性：定期</a:t>
            </a:r>
            <a:r>
              <a:rPr lang="en-US" altLang="zh-CN" sz="1600" dirty="0" smtClean="0"/>
              <a:t>REVIEW</a:t>
            </a:r>
            <a:r>
              <a:rPr lang="zh-CN" altLang="en-US" sz="1600" dirty="0" smtClean="0"/>
              <a:t>常见故障，集中力量解决</a:t>
            </a:r>
            <a:r>
              <a:rPr lang="en-US" altLang="zh-CN" sz="1600" dirty="0" smtClean="0"/>
              <a:t>EXCEL</a:t>
            </a:r>
            <a:r>
              <a:rPr lang="zh-CN" altLang="en-US" sz="1600" dirty="0" smtClean="0"/>
              <a:t>问题，</a:t>
            </a:r>
            <a:r>
              <a:rPr lang="en-US" altLang="zh-CN" sz="1600" dirty="0" smtClean="0"/>
              <a:t>FTP</a:t>
            </a:r>
            <a:r>
              <a:rPr lang="zh-CN" altLang="en-US" sz="1600" dirty="0" smtClean="0"/>
              <a:t>问题</a:t>
            </a:r>
            <a:endParaRPr lang="en-US" altLang="zh-CN" sz="1600" dirty="0" smtClean="0"/>
          </a:p>
          <a:p>
            <a:pPr lvl="1" algn="l">
              <a:buFont typeface="Wingdings" pitchFamily="2" charset="2"/>
              <a:buChar char="Ø"/>
              <a:defRPr/>
            </a:pPr>
            <a:r>
              <a:rPr lang="zh-CN" altLang="en-US" sz="1600" dirty="0" smtClean="0">
                <a:solidFill>
                  <a:srgbClr val="3C3C3B"/>
                </a:solidFill>
              </a:rPr>
              <a:t>完善系统监控：开发重点应用控制，流程监控应用，文件晚到监控等等</a:t>
            </a:r>
            <a:endParaRPr lang="en-US" altLang="zh-CN" sz="1600" dirty="0">
              <a:solidFill>
                <a:srgbClr val="3C3C3B"/>
              </a:solidFill>
            </a:endParaRPr>
          </a:p>
        </p:txBody>
      </p:sp>
    </p:spTree>
  </p:cSld>
  <p:clrMapOvr>
    <a:masterClrMapping/>
  </p:clrMapOvr>
  <mc:AlternateContent xmlns:mc="http://schemas.openxmlformats.org/markup-compatibility/2006" xmlns:p14="http://schemas.microsoft.com/office/powerpoint/2010/main">
    <mc:Choice Requires="p14">
      <p:transition spd="med">
        <p14:doors dir="vert"/>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zh-CN" dirty="0" smtClean="0">
                <a:latin typeface="微软雅黑" pitchFamily="34" charset="-122"/>
                <a:ea typeface="微软雅黑" pitchFamily="34" charset="-122"/>
              </a:rPr>
              <a:t>2.</a:t>
            </a:r>
            <a:r>
              <a:rPr lang="zh-CN" altLang="en-US" dirty="0" smtClean="0">
                <a:latin typeface="微软雅黑" pitchFamily="34" charset="-122"/>
                <a:ea typeface="微软雅黑" pitchFamily="34" charset="-122"/>
              </a:rPr>
              <a:t>新增</a:t>
            </a:r>
            <a:r>
              <a:rPr lang="zh-CN" altLang="en-US" dirty="0" smtClean="0">
                <a:latin typeface="微软雅黑" pitchFamily="34" charset="-122"/>
                <a:ea typeface="微软雅黑" pitchFamily="34" charset="-122"/>
              </a:rPr>
              <a:t>开发</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高效，增值</a:t>
            </a:r>
            <a:endParaRPr lang="en-US" altLang="zh-CN" dirty="0" smtClean="0">
              <a:latin typeface="微软雅黑" pitchFamily="34" charset="-122"/>
              <a:ea typeface="微软雅黑" pitchFamily="34" charset="-122"/>
            </a:endParaRPr>
          </a:p>
        </p:txBody>
      </p:sp>
      <p:sp>
        <p:nvSpPr>
          <p:cNvPr id="15" name="Freeform 3"/>
          <p:cNvSpPr>
            <a:spLocks/>
          </p:cNvSpPr>
          <p:nvPr/>
        </p:nvSpPr>
        <p:spPr bwMode="auto">
          <a:xfrm rot="5400000">
            <a:off x="6562129" y="2467123"/>
            <a:ext cx="1742679" cy="2773362"/>
          </a:xfrm>
          <a:custGeom>
            <a:avLst/>
            <a:gdLst>
              <a:gd name="T0" fmla="*/ 0 w 873"/>
              <a:gd name="T1" fmla="*/ 0 h 895"/>
              <a:gd name="T2" fmla="*/ 0 w 873"/>
              <a:gd name="T3" fmla="*/ 2147483647 h 895"/>
              <a:gd name="T4" fmla="*/ 2147483647 w 873"/>
              <a:gd name="T5" fmla="*/ 2147483647 h 895"/>
              <a:gd name="T6" fmla="*/ 0 60000 65536"/>
              <a:gd name="T7" fmla="*/ 0 60000 65536"/>
              <a:gd name="T8" fmla="*/ 0 60000 65536"/>
              <a:gd name="T9" fmla="*/ 0 w 873"/>
              <a:gd name="T10" fmla="*/ 0 h 895"/>
              <a:gd name="T11" fmla="*/ 873 w 873"/>
              <a:gd name="T12" fmla="*/ 895 h 895"/>
            </a:gdLst>
            <a:ahLst/>
            <a:cxnLst>
              <a:cxn ang="T6">
                <a:pos x="T0" y="T1"/>
              </a:cxn>
              <a:cxn ang="T7">
                <a:pos x="T2" y="T3"/>
              </a:cxn>
              <a:cxn ang="T8">
                <a:pos x="T4" y="T5"/>
              </a:cxn>
            </a:cxnLst>
            <a:rect l="T9" t="T10" r="T11" b="T12"/>
            <a:pathLst>
              <a:path w="873" h="895">
                <a:moveTo>
                  <a:pt x="0" y="0"/>
                </a:moveTo>
                <a:lnTo>
                  <a:pt x="0" y="895"/>
                </a:lnTo>
                <a:lnTo>
                  <a:pt x="873" y="895"/>
                </a:lnTo>
              </a:path>
            </a:pathLst>
          </a:custGeom>
          <a:noFill/>
          <a:ln w="222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zh-CN" altLang="en-US"/>
          </a:p>
        </p:txBody>
      </p:sp>
      <p:sp>
        <p:nvSpPr>
          <p:cNvPr id="16" name="Freeform 4"/>
          <p:cNvSpPr>
            <a:spLocks/>
          </p:cNvSpPr>
          <p:nvPr/>
        </p:nvSpPr>
        <p:spPr bwMode="auto">
          <a:xfrm flipH="1" flipV="1">
            <a:off x="3489325" y="4298950"/>
            <a:ext cx="2552700" cy="1420813"/>
          </a:xfrm>
          <a:custGeom>
            <a:avLst/>
            <a:gdLst>
              <a:gd name="T0" fmla="*/ 0 w 873"/>
              <a:gd name="T1" fmla="*/ 0 h 895"/>
              <a:gd name="T2" fmla="*/ 0 w 873"/>
              <a:gd name="T3" fmla="*/ 2147483647 h 895"/>
              <a:gd name="T4" fmla="*/ 2147483647 w 873"/>
              <a:gd name="T5" fmla="*/ 2147483647 h 895"/>
              <a:gd name="T6" fmla="*/ 0 60000 65536"/>
              <a:gd name="T7" fmla="*/ 0 60000 65536"/>
              <a:gd name="T8" fmla="*/ 0 60000 65536"/>
              <a:gd name="T9" fmla="*/ 0 w 873"/>
              <a:gd name="T10" fmla="*/ 0 h 895"/>
              <a:gd name="T11" fmla="*/ 873 w 873"/>
              <a:gd name="T12" fmla="*/ 895 h 895"/>
            </a:gdLst>
            <a:ahLst/>
            <a:cxnLst>
              <a:cxn ang="T6">
                <a:pos x="T0" y="T1"/>
              </a:cxn>
              <a:cxn ang="T7">
                <a:pos x="T2" y="T3"/>
              </a:cxn>
              <a:cxn ang="T8">
                <a:pos x="T4" y="T5"/>
              </a:cxn>
            </a:cxnLst>
            <a:rect l="T9" t="T10" r="T11" b="T12"/>
            <a:pathLst>
              <a:path w="873" h="895">
                <a:moveTo>
                  <a:pt x="0" y="0"/>
                </a:moveTo>
                <a:lnTo>
                  <a:pt x="0" y="895"/>
                </a:lnTo>
                <a:lnTo>
                  <a:pt x="873" y="895"/>
                </a:lnTo>
              </a:path>
            </a:pathLst>
          </a:custGeom>
          <a:noFill/>
          <a:ln w="222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zh-CN" altLang="en-US"/>
          </a:p>
        </p:txBody>
      </p:sp>
      <p:sp>
        <p:nvSpPr>
          <p:cNvPr id="17" name="Rectangle 6"/>
          <p:cNvSpPr>
            <a:spLocks noChangeArrowheads="1"/>
          </p:cNvSpPr>
          <p:nvPr/>
        </p:nvSpPr>
        <p:spPr bwMode="auto">
          <a:xfrm>
            <a:off x="3187700" y="3068638"/>
            <a:ext cx="2520950" cy="1008062"/>
          </a:xfrm>
          <a:prstGeom prst="rect">
            <a:avLst/>
          </a:prstGeom>
          <a:solidFill>
            <a:schemeClr val="accent2"/>
          </a:solidFill>
          <a:ln w="6350">
            <a:solidFill>
              <a:schemeClr val="hlink"/>
            </a:solidFill>
            <a:miter lim="800000"/>
            <a:headEnd/>
            <a:tailEnd/>
          </a:ln>
        </p:spPr>
        <p:txBody>
          <a:bodyPr lIns="0" tIns="0" rIns="0" bIns="0" anchor="ctr"/>
          <a:lstStyle/>
          <a:p>
            <a:pPr>
              <a:buClrTx/>
              <a:buFontTx/>
              <a:buNone/>
            </a:pPr>
            <a:r>
              <a:rPr lang="zh-CN" altLang="en-US" sz="2800">
                <a:solidFill>
                  <a:schemeClr val="bg1"/>
                </a:solidFill>
              </a:rPr>
              <a:t>新增开发</a:t>
            </a:r>
          </a:p>
        </p:txBody>
      </p:sp>
      <p:sp>
        <p:nvSpPr>
          <p:cNvPr id="18" name="Rectangle 8"/>
          <p:cNvSpPr>
            <a:spLocks noChangeArrowheads="1"/>
          </p:cNvSpPr>
          <p:nvPr/>
        </p:nvSpPr>
        <p:spPr bwMode="auto">
          <a:xfrm>
            <a:off x="8548688" y="2914650"/>
            <a:ext cx="271462" cy="271463"/>
          </a:xfrm>
          <a:prstGeom prst="rect">
            <a:avLst/>
          </a:prstGeom>
          <a:solidFill>
            <a:schemeClr val="hlink"/>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lIns="0" tIns="0" rIns="0" bIns="0" anchor="ctr"/>
          <a:lstStyle/>
          <a:p>
            <a:pPr>
              <a:buClrTx/>
              <a:buFontTx/>
              <a:buNone/>
            </a:pPr>
            <a:r>
              <a:rPr lang="en-US" altLang="zh-CN">
                <a:solidFill>
                  <a:schemeClr val="bg1"/>
                </a:solidFill>
              </a:rPr>
              <a:t>2</a:t>
            </a:r>
          </a:p>
        </p:txBody>
      </p:sp>
      <p:sp>
        <p:nvSpPr>
          <p:cNvPr id="19" name="Rectangle 9"/>
          <p:cNvSpPr>
            <a:spLocks noChangeArrowheads="1"/>
          </p:cNvSpPr>
          <p:nvPr/>
        </p:nvSpPr>
        <p:spPr bwMode="auto">
          <a:xfrm>
            <a:off x="5688013" y="5448300"/>
            <a:ext cx="271462" cy="271463"/>
          </a:xfrm>
          <a:prstGeom prst="rect">
            <a:avLst/>
          </a:prstGeom>
          <a:solidFill>
            <a:schemeClr val="hlink"/>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lIns="0" tIns="0" rIns="0" bIns="0" anchor="ctr"/>
          <a:lstStyle/>
          <a:p>
            <a:pPr>
              <a:buClrTx/>
              <a:buFontTx/>
              <a:buNone/>
            </a:pPr>
            <a:r>
              <a:rPr lang="en-US" altLang="zh-CN">
                <a:solidFill>
                  <a:schemeClr val="bg1"/>
                </a:solidFill>
              </a:rPr>
              <a:t>3</a:t>
            </a:r>
          </a:p>
        </p:txBody>
      </p:sp>
      <p:sp>
        <p:nvSpPr>
          <p:cNvPr id="20" name="Text Box 12"/>
          <p:cNvSpPr txBox="1">
            <a:spLocks noChangeArrowheads="1"/>
          </p:cNvSpPr>
          <p:nvPr/>
        </p:nvSpPr>
        <p:spPr bwMode="auto">
          <a:xfrm>
            <a:off x="752475" y="2863850"/>
            <a:ext cx="2090738"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nchor="ctr">
            <a:spAutoFit/>
          </a:bodyPr>
          <a:lstStyle>
            <a:lvl1pPr eaLnBrk="0" hangingPunct="0">
              <a:defRPr kumimoji="1" sz="1200">
                <a:solidFill>
                  <a:schemeClr val="tx1"/>
                </a:solidFill>
                <a:latin typeface="微软雅黑" pitchFamily="34" charset="-122"/>
                <a:ea typeface="微软雅黑" pitchFamily="34" charset="-122"/>
              </a:defRPr>
            </a:lvl1pPr>
            <a:lvl2pPr marL="742950" indent="-285750" eaLnBrk="0" hangingPunct="0">
              <a:defRPr kumimoji="1" sz="1200">
                <a:solidFill>
                  <a:schemeClr val="tx1"/>
                </a:solidFill>
                <a:latin typeface="微软雅黑" pitchFamily="34" charset="-122"/>
                <a:ea typeface="微软雅黑" pitchFamily="34" charset="-122"/>
              </a:defRPr>
            </a:lvl2pPr>
            <a:lvl3pPr marL="1143000" indent="-228600" eaLnBrk="0" hangingPunct="0">
              <a:defRPr kumimoji="1" sz="1200">
                <a:solidFill>
                  <a:schemeClr val="tx1"/>
                </a:solidFill>
                <a:latin typeface="微软雅黑" pitchFamily="34" charset="-122"/>
                <a:ea typeface="微软雅黑" pitchFamily="34" charset="-122"/>
              </a:defRPr>
            </a:lvl3pPr>
            <a:lvl4pPr marL="1600200" indent="-228600" eaLnBrk="0" hangingPunct="0">
              <a:defRPr kumimoji="1" sz="1200">
                <a:solidFill>
                  <a:schemeClr val="tx1"/>
                </a:solidFill>
                <a:latin typeface="微软雅黑" pitchFamily="34" charset="-122"/>
                <a:ea typeface="微软雅黑" pitchFamily="34" charset="-122"/>
              </a:defRPr>
            </a:lvl4pPr>
            <a:lvl5pPr marL="2057400" indent="-228600" eaLnBrk="0" hangingPunct="0">
              <a:defRPr kumimoji="1" sz="1200">
                <a:solidFill>
                  <a:schemeClr val="tx1"/>
                </a:solidFill>
                <a:latin typeface="微软雅黑" pitchFamily="34" charset="-122"/>
                <a:ea typeface="微软雅黑" pitchFamily="34" charset="-122"/>
              </a:defRPr>
            </a:lvl5pPr>
            <a:lvl6pPr marL="25146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6pPr>
            <a:lvl7pPr marL="29718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7pPr>
            <a:lvl8pPr marL="34290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8pPr>
            <a:lvl9pPr marL="38862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9pPr>
          </a:lstStyle>
          <a:p>
            <a:pPr algn="l" eaLnBrk="1" hangingPunct="1">
              <a:buClrTx/>
              <a:buFontTx/>
              <a:buNone/>
            </a:pPr>
            <a:r>
              <a:rPr lang="zh-CN" altLang="en-US" sz="2000" b="1" dirty="0"/>
              <a:t>项目管理和其他</a:t>
            </a:r>
          </a:p>
          <a:p>
            <a:pPr algn="l" eaLnBrk="1" hangingPunct="1">
              <a:buClrTx/>
              <a:buFontTx/>
              <a:buNone/>
            </a:pPr>
            <a:r>
              <a:rPr lang="zh-CN" altLang="en-US" sz="1600" dirty="0">
                <a:solidFill>
                  <a:srgbClr val="002060"/>
                </a:solidFill>
              </a:rPr>
              <a:t>项目管理</a:t>
            </a:r>
            <a:endParaRPr lang="en-US" altLang="zh-CN" sz="1600" dirty="0">
              <a:solidFill>
                <a:srgbClr val="002060"/>
              </a:solidFill>
            </a:endParaRPr>
          </a:p>
          <a:p>
            <a:pPr algn="l" eaLnBrk="1" hangingPunct="1">
              <a:buClrTx/>
              <a:buFontTx/>
              <a:buNone/>
            </a:pPr>
            <a:r>
              <a:rPr lang="zh-CN" altLang="en-US" sz="1600" dirty="0">
                <a:solidFill>
                  <a:srgbClr val="002060"/>
                </a:solidFill>
              </a:rPr>
              <a:t>项目总结</a:t>
            </a:r>
            <a:endParaRPr lang="en-US" altLang="zh-CN" sz="1600" dirty="0">
              <a:solidFill>
                <a:srgbClr val="002060"/>
              </a:solidFill>
            </a:endParaRPr>
          </a:p>
          <a:p>
            <a:pPr algn="l" eaLnBrk="1" hangingPunct="1">
              <a:buClrTx/>
              <a:buFontTx/>
              <a:buNone/>
            </a:pPr>
            <a:r>
              <a:rPr lang="zh-CN" altLang="en-US" sz="1600" dirty="0">
                <a:solidFill>
                  <a:srgbClr val="002060"/>
                </a:solidFill>
              </a:rPr>
              <a:t>资源沟通</a:t>
            </a:r>
            <a:endParaRPr lang="en-US" altLang="zh-CN" sz="1600" dirty="0">
              <a:solidFill>
                <a:srgbClr val="002060"/>
              </a:solidFill>
            </a:endParaRPr>
          </a:p>
          <a:p>
            <a:pPr algn="l" eaLnBrk="1" hangingPunct="1">
              <a:buClrTx/>
              <a:buFontTx/>
              <a:buNone/>
            </a:pPr>
            <a:r>
              <a:rPr lang="zh-CN" altLang="en-US" sz="1600" dirty="0">
                <a:solidFill>
                  <a:srgbClr val="002060"/>
                </a:solidFill>
              </a:rPr>
              <a:t>需求管理</a:t>
            </a:r>
          </a:p>
        </p:txBody>
      </p:sp>
      <p:sp>
        <p:nvSpPr>
          <p:cNvPr id="21" name="Text Box 13"/>
          <p:cNvSpPr txBox="1">
            <a:spLocks noChangeArrowheads="1"/>
          </p:cNvSpPr>
          <p:nvPr/>
        </p:nvSpPr>
        <p:spPr bwMode="auto">
          <a:xfrm>
            <a:off x="3187700" y="4555500"/>
            <a:ext cx="252095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nchor="ctr">
            <a:spAutoFit/>
          </a:bodyPr>
          <a:lstStyle>
            <a:lvl1pPr eaLnBrk="0" hangingPunct="0">
              <a:defRPr kumimoji="1" sz="1200">
                <a:solidFill>
                  <a:schemeClr val="tx1"/>
                </a:solidFill>
                <a:latin typeface="微软雅黑" pitchFamily="34" charset="-122"/>
                <a:ea typeface="微软雅黑" pitchFamily="34" charset="-122"/>
              </a:defRPr>
            </a:lvl1pPr>
            <a:lvl2pPr marL="742950" indent="-285750" eaLnBrk="0" hangingPunct="0">
              <a:defRPr kumimoji="1" sz="1200">
                <a:solidFill>
                  <a:schemeClr val="tx1"/>
                </a:solidFill>
                <a:latin typeface="微软雅黑" pitchFamily="34" charset="-122"/>
                <a:ea typeface="微软雅黑" pitchFamily="34" charset="-122"/>
              </a:defRPr>
            </a:lvl2pPr>
            <a:lvl3pPr marL="1143000" indent="-228600" eaLnBrk="0" hangingPunct="0">
              <a:defRPr kumimoji="1" sz="1200">
                <a:solidFill>
                  <a:schemeClr val="tx1"/>
                </a:solidFill>
                <a:latin typeface="微软雅黑" pitchFamily="34" charset="-122"/>
                <a:ea typeface="微软雅黑" pitchFamily="34" charset="-122"/>
              </a:defRPr>
            </a:lvl3pPr>
            <a:lvl4pPr marL="1600200" indent="-228600" eaLnBrk="0" hangingPunct="0">
              <a:defRPr kumimoji="1" sz="1200">
                <a:solidFill>
                  <a:schemeClr val="tx1"/>
                </a:solidFill>
                <a:latin typeface="微软雅黑" pitchFamily="34" charset="-122"/>
                <a:ea typeface="微软雅黑" pitchFamily="34" charset="-122"/>
              </a:defRPr>
            </a:lvl4pPr>
            <a:lvl5pPr marL="2057400" indent="-228600" eaLnBrk="0" hangingPunct="0">
              <a:defRPr kumimoji="1" sz="1200">
                <a:solidFill>
                  <a:schemeClr val="tx1"/>
                </a:solidFill>
                <a:latin typeface="微软雅黑" pitchFamily="34" charset="-122"/>
                <a:ea typeface="微软雅黑" pitchFamily="34" charset="-122"/>
              </a:defRPr>
            </a:lvl5pPr>
            <a:lvl6pPr marL="25146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6pPr>
            <a:lvl7pPr marL="29718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7pPr>
            <a:lvl8pPr marL="34290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8pPr>
            <a:lvl9pPr marL="38862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9pPr>
          </a:lstStyle>
          <a:p>
            <a:pPr algn="l" eaLnBrk="1" hangingPunct="1">
              <a:buClrTx/>
              <a:buFontTx/>
              <a:buNone/>
            </a:pPr>
            <a:r>
              <a:rPr lang="zh-CN" altLang="en-US" sz="1800" b="1" dirty="0"/>
              <a:t>部门需求</a:t>
            </a:r>
          </a:p>
          <a:p>
            <a:pPr algn="l">
              <a:buClrTx/>
              <a:buFontTx/>
              <a:buNone/>
            </a:pPr>
            <a:r>
              <a:rPr lang="zh-CN" altLang="en-US" sz="1600" dirty="0">
                <a:solidFill>
                  <a:srgbClr val="002060"/>
                </a:solidFill>
              </a:rPr>
              <a:t>已</a:t>
            </a:r>
            <a:r>
              <a:rPr lang="zh-CN" altLang="en-US" sz="1600" dirty="0" smtClean="0">
                <a:solidFill>
                  <a:srgbClr val="002060"/>
                </a:solidFill>
              </a:rPr>
              <a:t>完成</a:t>
            </a:r>
            <a:r>
              <a:rPr lang="en-US" altLang="zh-CN" sz="1600" b="1" dirty="0" smtClean="0">
                <a:solidFill>
                  <a:srgbClr val="FF0000"/>
                </a:solidFill>
              </a:rPr>
              <a:t>13</a:t>
            </a:r>
            <a:r>
              <a:rPr lang="zh-CN" altLang="en-US" sz="1600" dirty="0" smtClean="0">
                <a:solidFill>
                  <a:srgbClr val="002060"/>
                </a:solidFill>
              </a:rPr>
              <a:t>个</a:t>
            </a:r>
            <a:r>
              <a:rPr lang="zh-CN" altLang="en-US" sz="1600" dirty="0" smtClean="0">
                <a:solidFill>
                  <a:srgbClr val="002060"/>
                </a:solidFill>
              </a:rPr>
              <a:t>部门</a:t>
            </a:r>
            <a:r>
              <a:rPr lang="en-US" altLang="zh-CN" sz="1600" b="1" dirty="0" smtClean="0">
                <a:solidFill>
                  <a:srgbClr val="FF0000"/>
                </a:solidFill>
              </a:rPr>
              <a:t>66</a:t>
            </a:r>
            <a:r>
              <a:rPr lang="zh-CN" altLang="en-US" sz="1600" dirty="0">
                <a:solidFill>
                  <a:srgbClr val="002060"/>
                </a:solidFill>
              </a:rPr>
              <a:t>个</a:t>
            </a:r>
            <a:r>
              <a:rPr lang="zh-CN" altLang="en-US" sz="1600" dirty="0" smtClean="0">
                <a:solidFill>
                  <a:srgbClr val="002060"/>
                </a:solidFill>
              </a:rPr>
              <a:t>需求</a:t>
            </a:r>
            <a:endParaRPr lang="en-US" altLang="zh-CN" sz="1600" dirty="0">
              <a:solidFill>
                <a:srgbClr val="002060"/>
              </a:solidFill>
            </a:endParaRPr>
          </a:p>
          <a:p>
            <a:pPr algn="l">
              <a:buClrTx/>
              <a:buFontTx/>
              <a:buNone/>
            </a:pPr>
            <a:r>
              <a:rPr lang="zh-CN" altLang="en-US" sz="1600" dirty="0" smtClean="0"/>
              <a:t>，</a:t>
            </a:r>
            <a:r>
              <a:rPr lang="en-US" altLang="zh-CN" sz="1600" b="1" dirty="0" smtClean="0">
                <a:solidFill>
                  <a:srgbClr val="FF0000"/>
                </a:solidFill>
              </a:rPr>
              <a:t>10</a:t>
            </a:r>
            <a:r>
              <a:rPr lang="zh-CN" altLang="en-US" sz="1600" dirty="0" smtClean="0">
                <a:solidFill>
                  <a:srgbClr val="002060"/>
                </a:solidFill>
              </a:rPr>
              <a:t>个</a:t>
            </a:r>
            <a:r>
              <a:rPr lang="zh-CN" altLang="en-US" sz="1600" dirty="0">
                <a:solidFill>
                  <a:srgbClr val="002060"/>
                </a:solidFill>
              </a:rPr>
              <a:t>需求进行</a:t>
            </a:r>
            <a:r>
              <a:rPr lang="zh-CN" altLang="en-US" sz="1600" dirty="0" smtClean="0">
                <a:solidFill>
                  <a:srgbClr val="002060"/>
                </a:solidFill>
              </a:rPr>
              <a:t>中，</a:t>
            </a:r>
            <a:r>
              <a:rPr lang="en-US" altLang="zh-CN" sz="1600" b="1" dirty="0">
                <a:solidFill>
                  <a:srgbClr val="FF0000"/>
                </a:solidFill>
              </a:rPr>
              <a:t>11</a:t>
            </a:r>
            <a:r>
              <a:rPr lang="zh-CN" altLang="en-US" sz="1600" dirty="0" smtClean="0">
                <a:solidFill>
                  <a:srgbClr val="002060"/>
                </a:solidFill>
              </a:rPr>
              <a:t>个处于等待或撤销状态</a:t>
            </a:r>
            <a:endParaRPr lang="zh-CN" altLang="en-US" sz="1600" dirty="0">
              <a:solidFill>
                <a:srgbClr val="002060"/>
              </a:solidFill>
            </a:endParaRPr>
          </a:p>
        </p:txBody>
      </p:sp>
      <p:sp>
        <p:nvSpPr>
          <p:cNvPr id="22" name="Text Box 14"/>
          <p:cNvSpPr txBox="1">
            <a:spLocks noChangeArrowheads="1"/>
          </p:cNvSpPr>
          <p:nvPr/>
        </p:nvSpPr>
        <p:spPr bwMode="auto">
          <a:xfrm>
            <a:off x="6156324" y="3068638"/>
            <a:ext cx="2303463" cy="2769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nchor="ctr">
            <a:spAutoFit/>
          </a:bodyPr>
          <a:lstStyle>
            <a:lvl1pPr eaLnBrk="0" hangingPunct="0">
              <a:defRPr kumimoji="1" sz="1200">
                <a:solidFill>
                  <a:schemeClr val="tx1"/>
                </a:solidFill>
                <a:latin typeface="微软雅黑" pitchFamily="34" charset="-122"/>
                <a:ea typeface="微软雅黑" pitchFamily="34" charset="-122"/>
              </a:defRPr>
            </a:lvl1pPr>
            <a:lvl2pPr marL="742950" indent="-285750" eaLnBrk="0" hangingPunct="0">
              <a:defRPr kumimoji="1" sz="1200">
                <a:solidFill>
                  <a:schemeClr val="tx1"/>
                </a:solidFill>
                <a:latin typeface="微软雅黑" pitchFamily="34" charset="-122"/>
                <a:ea typeface="微软雅黑" pitchFamily="34" charset="-122"/>
              </a:defRPr>
            </a:lvl2pPr>
            <a:lvl3pPr marL="1143000" indent="-228600" eaLnBrk="0" hangingPunct="0">
              <a:defRPr kumimoji="1" sz="1200">
                <a:solidFill>
                  <a:schemeClr val="tx1"/>
                </a:solidFill>
                <a:latin typeface="微软雅黑" pitchFamily="34" charset="-122"/>
                <a:ea typeface="微软雅黑" pitchFamily="34" charset="-122"/>
              </a:defRPr>
            </a:lvl3pPr>
            <a:lvl4pPr marL="1600200" indent="-228600" eaLnBrk="0" hangingPunct="0">
              <a:defRPr kumimoji="1" sz="1200">
                <a:solidFill>
                  <a:schemeClr val="tx1"/>
                </a:solidFill>
                <a:latin typeface="微软雅黑" pitchFamily="34" charset="-122"/>
                <a:ea typeface="微软雅黑" pitchFamily="34" charset="-122"/>
              </a:defRPr>
            </a:lvl4pPr>
            <a:lvl5pPr marL="2057400" indent="-228600" eaLnBrk="0" hangingPunct="0">
              <a:defRPr kumimoji="1" sz="1200">
                <a:solidFill>
                  <a:schemeClr val="tx1"/>
                </a:solidFill>
                <a:latin typeface="微软雅黑" pitchFamily="34" charset="-122"/>
                <a:ea typeface="微软雅黑" pitchFamily="34" charset="-122"/>
              </a:defRPr>
            </a:lvl5pPr>
            <a:lvl6pPr marL="25146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6pPr>
            <a:lvl7pPr marL="29718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7pPr>
            <a:lvl8pPr marL="34290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8pPr>
            <a:lvl9pPr marL="38862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9pPr>
          </a:lstStyle>
          <a:p>
            <a:pPr algn="l" eaLnBrk="1" hangingPunct="1">
              <a:buClrTx/>
              <a:buFontTx/>
              <a:buNone/>
            </a:pPr>
            <a:r>
              <a:rPr lang="zh-CN" altLang="en-US" sz="2000" b="1" dirty="0" smtClean="0"/>
              <a:t>后端优化改造</a:t>
            </a:r>
            <a:endParaRPr lang="zh-CN" altLang="en-US" sz="1800" b="1" dirty="0"/>
          </a:p>
          <a:p>
            <a:pPr algn="l" eaLnBrk="1" hangingPunct="1">
              <a:buClrTx/>
              <a:buFontTx/>
              <a:buNone/>
            </a:pPr>
            <a:r>
              <a:rPr lang="zh-CN" altLang="en-US" sz="1600" dirty="0" smtClean="0">
                <a:solidFill>
                  <a:srgbClr val="002060"/>
                </a:solidFill>
              </a:rPr>
              <a:t>加载前后记录数收集</a:t>
            </a:r>
            <a:endParaRPr lang="en-US" altLang="zh-CN" sz="1600" dirty="0">
              <a:solidFill>
                <a:srgbClr val="002060"/>
              </a:solidFill>
            </a:endParaRPr>
          </a:p>
          <a:p>
            <a:pPr algn="l" eaLnBrk="1" hangingPunct="1">
              <a:buClrTx/>
              <a:buFontTx/>
              <a:buNone/>
            </a:pPr>
            <a:r>
              <a:rPr lang="zh-CN" altLang="en-US" sz="1600" dirty="0" smtClean="0">
                <a:solidFill>
                  <a:srgbClr val="002060"/>
                </a:solidFill>
              </a:rPr>
              <a:t>常见故障作业优化</a:t>
            </a:r>
            <a:endParaRPr lang="en-US" altLang="zh-CN" sz="1600" dirty="0">
              <a:solidFill>
                <a:srgbClr val="002060"/>
              </a:solidFill>
            </a:endParaRPr>
          </a:p>
          <a:p>
            <a:pPr algn="l" eaLnBrk="1" hangingPunct="1">
              <a:buClrTx/>
              <a:buFontTx/>
              <a:buNone/>
            </a:pPr>
            <a:r>
              <a:rPr lang="zh-CN" altLang="en-US" sz="1600" dirty="0" smtClean="0">
                <a:solidFill>
                  <a:srgbClr val="002060"/>
                </a:solidFill>
              </a:rPr>
              <a:t>隐式触发作业优化</a:t>
            </a:r>
            <a:endParaRPr lang="en-US" altLang="zh-CN" sz="1600" dirty="0">
              <a:solidFill>
                <a:srgbClr val="002060"/>
              </a:solidFill>
            </a:endParaRPr>
          </a:p>
          <a:p>
            <a:pPr algn="l" eaLnBrk="1" hangingPunct="1">
              <a:buClrTx/>
              <a:buFontTx/>
              <a:buNone/>
            </a:pPr>
            <a:r>
              <a:rPr lang="zh-CN" altLang="en-US" sz="1600" dirty="0" smtClean="0">
                <a:solidFill>
                  <a:srgbClr val="002060"/>
                </a:solidFill>
              </a:rPr>
              <a:t>实时行情加载改造</a:t>
            </a:r>
            <a:endParaRPr lang="en-US" altLang="zh-CN" sz="1600" dirty="0" smtClean="0">
              <a:solidFill>
                <a:srgbClr val="002060"/>
              </a:solidFill>
            </a:endParaRPr>
          </a:p>
          <a:p>
            <a:pPr algn="l" eaLnBrk="1" hangingPunct="1">
              <a:buClrTx/>
              <a:buFontTx/>
              <a:buNone/>
            </a:pPr>
            <a:r>
              <a:rPr lang="zh-CN" altLang="en-US" sz="1600" dirty="0" smtClean="0">
                <a:solidFill>
                  <a:srgbClr val="002060"/>
                </a:solidFill>
              </a:rPr>
              <a:t>历史数据迁移</a:t>
            </a:r>
            <a:r>
              <a:rPr lang="en-US" altLang="zh-CN" sz="1600" dirty="0" smtClean="0">
                <a:solidFill>
                  <a:srgbClr val="002060"/>
                </a:solidFill>
              </a:rPr>
              <a:t>-</a:t>
            </a:r>
            <a:r>
              <a:rPr lang="zh-CN" altLang="en-US" sz="1600" dirty="0" smtClean="0">
                <a:solidFill>
                  <a:srgbClr val="002060"/>
                </a:solidFill>
              </a:rPr>
              <a:t>未</a:t>
            </a:r>
            <a:r>
              <a:rPr lang="zh-CN" altLang="en-US" sz="1600" dirty="0">
                <a:solidFill>
                  <a:srgbClr val="002060"/>
                </a:solidFill>
              </a:rPr>
              <a:t>完结</a:t>
            </a:r>
            <a:endParaRPr lang="en-US" altLang="zh-CN" sz="1600" dirty="0" smtClean="0">
              <a:solidFill>
                <a:srgbClr val="002060"/>
              </a:solidFill>
            </a:endParaRPr>
          </a:p>
          <a:p>
            <a:pPr algn="l" eaLnBrk="1" hangingPunct="1">
              <a:buClrTx/>
              <a:buFontTx/>
              <a:buNone/>
            </a:pPr>
            <a:r>
              <a:rPr lang="en-US" altLang="zh-CN" sz="1600" dirty="0" smtClean="0">
                <a:solidFill>
                  <a:srgbClr val="002060"/>
                </a:solidFill>
              </a:rPr>
              <a:t>XLS,FTP</a:t>
            </a:r>
            <a:r>
              <a:rPr lang="zh-CN" altLang="en-US" sz="1600" dirty="0" smtClean="0">
                <a:solidFill>
                  <a:srgbClr val="002060"/>
                </a:solidFill>
              </a:rPr>
              <a:t>常见故障</a:t>
            </a:r>
            <a:r>
              <a:rPr lang="zh-CN" altLang="en-US" sz="1600" dirty="0" smtClean="0">
                <a:solidFill>
                  <a:srgbClr val="002060"/>
                </a:solidFill>
              </a:rPr>
              <a:t>处理</a:t>
            </a:r>
            <a:endParaRPr lang="en-US" altLang="zh-CN" sz="1600" dirty="0" smtClean="0">
              <a:solidFill>
                <a:srgbClr val="002060"/>
              </a:solidFill>
            </a:endParaRPr>
          </a:p>
          <a:p>
            <a:pPr algn="l" eaLnBrk="1" hangingPunct="1">
              <a:buClrTx/>
              <a:buFontTx/>
              <a:buNone/>
            </a:pPr>
            <a:r>
              <a:rPr lang="zh-CN" altLang="en-US" sz="1600" dirty="0" smtClean="0">
                <a:solidFill>
                  <a:srgbClr val="002060"/>
                </a:solidFill>
              </a:rPr>
              <a:t>输出配置表优化</a:t>
            </a:r>
            <a:endParaRPr lang="en-US" altLang="zh-CN" sz="1600" dirty="0" smtClean="0">
              <a:solidFill>
                <a:srgbClr val="002060"/>
              </a:solidFill>
            </a:endParaRPr>
          </a:p>
          <a:p>
            <a:pPr algn="l" eaLnBrk="1" hangingPunct="1">
              <a:buClrTx/>
              <a:buFontTx/>
              <a:buNone/>
            </a:pPr>
            <a:r>
              <a:rPr lang="zh-CN" altLang="en-US" sz="1600" dirty="0" smtClean="0">
                <a:solidFill>
                  <a:srgbClr val="002060"/>
                </a:solidFill>
              </a:rPr>
              <a:t>存储网关目录迁移</a:t>
            </a:r>
            <a:endParaRPr lang="en-US" altLang="zh-CN" sz="1600" dirty="0" smtClean="0">
              <a:solidFill>
                <a:srgbClr val="002060"/>
              </a:solidFill>
            </a:endParaRPr>
          </a:p>
          <a:p>
            <a:pPr algn="l" eaLnBrk="1" hangingPunct="1">
              <a:buClrTx/>
              <a:buFontTx/>
              <a:buNone/>
            </a:pPr>
            <a:r>
              <a:rPr lang="zh-CN" altLang="en-US" sz="1600" dirty="0">
                <a:solidFill>
                  <a:srgbClr val="002060"/>
                </a:solidFill>
              </a:rPr>
              <a:t>全</a:t>
            </a:r>
            <a:r>
              <a:rPr lang="zh-CN" altLang="en-US" sz="1600" dirty="0" smtClean="0">
                <a:solidFill>
                  <a:srgbClr val="002060"/>
                </a:solidFill>
              </a:rPr>
              <a:t>流程作业依赖关系</a:t>
            </a:r>
            <a:endParaRPr lang="en-US" altLang="zh-CN" sz="1600" dirty="0" smtClean="0">
              <a:solidFill>
                <a:srgbClr val="002060"/>
              </a:solidFill>
            </a:endParaRPr>
          </a:p>
          <a:p>
            <a:pPr algn="l" eaLnBrk="1" hangingPunct="1">
              <a:buClrTx/>
              <a:buFontTx/>
              <a:buNone/>
            </a:pPr>
            <a:r>
              <a:rPr lang="en-US" altLang="zh-CN" sz="1600" dirty="0" smtClean="0">
                <a:solidFill>
                  <a:srgbClr val="002060"/>
                </a:solidFill>
              </a:rPr>
              <a:t>IP</a:t>
            </a:r>
            <a:r>
              <a:rPr lang="zh-CN" altLang="en-US" sz="1600" dirty="0" smtClean="0">
                <a:solidFill>
                  <a:srgbClr val="002060"/>
                </a:solidFill>
              </a:rPr>
              <a:t>硬代码优化</a:t>
            </a:r>
            <a:endParaRPr lang="en-US" altLang="zh-CN" sz="1600" dirty="0">
              <a:solidFill>
                <a:srgbClr val="002060"/>
              </a:solidFill>
            </a:endParaRPr>
          </a:p>
        </p:txBody>
      </p:sp>
      <p:sp>
        <p:nvSpPr>
          <p:cNvPr id="23" name="Rectangle 10"/>
          <p:cNvSpPr>
            <a:spLocks noChangeArrowheads="1"/>
          </p:cNvSpPr>
          <p:nvPr/>
        </p:nvSpPr>
        <p:spPr bwMode="auto">
          <a:xfrm>
            <a:off x="296863" y="3956050"/>
            <a:ext cx="271462" cy="271463"/>
          </a:xfrm>
          <a:prstGeom prst="rect">
            <a:avLst/>
          </a:prstGeom>
          <a:solidFill>
            <a:schemeClr val="hlink"/>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lIns="0" tIns="0" rIns="0" bIns="0" anchor="ctr"/>
          <a:lstStyle/>
          <a:p>
            <a:pPr>
              <a:buClrTx/>
              <a:buFontTx/>
              <a:buNone/>
            </a:pPr>
            <a:r>
              <a:rPr lang="en-US" altLang="zh-CN">
                <a:solidFill>
                  <a:schemeClr val="bg1"/>
                </a:solidFill>
              </a:rPr>
              <a:t>4</a:t>
            </a:r>
          </a:p>
        </p:txBody>
      </p:sp>
      <p:sp>
        <p:nvSpPr>
          <p:cNvPr id="24" name="Freeform 5"/>
          <p:cNvSpPr>
            <a:spLocks/>
          </p:cNvSpPr>
          <p:nvPr/>
        </p:nvSpPr>
        <p:spPr bwMode="auto">
          <a:xfrm rot="5400000" flipH="1" flipV="1">
            <a:off x="891381" y="2253457"/>
            <a:ext cx="1317625" cy="2773362"/>
          </a:xfrm>
          <a:custGeom>
            <a:avLst/>
            <a:gdLst>
              <a:gd name="T0" fmla="*/ 0 w 873"/>
              <a:gd name="T1" fmla="*/ 0 h 895"/>
              <a:gd name="T2" fmla="*/ 0 w 873"/>
              <a:gd name="T3" fmla="*/ 2147483647 h 895"/>
              <a:gd name="T4" fmla="*/ 2147483647 w 873"/>
              <a:gd name="T5" fmla="*/ 2147483647 h 895"/>
              <a:gd name="T6" fmla="*/ 0 60000 65536"/>
              <a:gd name="T7" fmla="*/ 0 60000 65536"/>
              <a:gd name="T8" fmla="*/ 0 60000 65536"/>
              <a:gd name="T9" fmla="*/ 0 w 873"/>
              <a:gd name="T10" fmla="*/ 0 h 895"/>
              <a:gd name="T11" fmla="*/ 873 w 873"/>
              <a:gd name="T12" fmla="*/ 895 h 895"/>
            </a:gdLst>
            <a:ahLst/>
            <a:cxnLst>
              <a:cxn ang="T6">
                <a:pos x="T0" y="T1"/>
              </a:cxn>
              <a:cxn ang="T7">
                <a:pos x="T2" y="T3"/>
              </a:cxn>
              <a:cxn ang="T8">
                <a:pos x="T4" y="T5"/>
              </a:cxn>
            </a:cxnLst>
            <a:rect l="T9" t="T10" r="T11" b="T12"/>
            <a:pathLst>
              <a:path w="873" h="895">
                <a:moveTo>
                  <a:pt x="0" y="0"/>
                </a:moveTo>
                <a:lnTo>
                  <a:pt x="0" y="895"/>
                </a:lnTo>
                <a:lnTo>
                  <a:pt x="873" y="895"/>
                </a:lnTo>
              </a:path>
            </a:pathLst>
          </a:custGeom>
          <a:noFill/>
          <a:ln w="222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zh-CN" altLang="en-US"/>
          </a:p>
        </p:txBody>
      </p:sp>
      <p:sp>
        <p:nvSpPr>
          <p:cNvPr id="25" name="Freeform 2"/>
          <p:cNvSpPr>
            <a:spLocks/>
          </p:cNvSpPr>
          <p:nvPr/>
        </p:nvSpPr>
        <p:spPr bwMode="auto">
          <a:xfrm>
            <a:off x="2955404" y="1269182"/>
            <a:ext cx="2552700" cy="1655762"/>
          </a:xfrm>
          <a:custGeom>
            <a:avLst/>
            <a:gdLst>
              <a:gd name="T0" fmla="*/ 0 w 873"/>
              <a:gd name="T1" fmla="*/ 0 h 895"/>
              <a:gd name="T2" fmla="*/ 0 w 873"/>
              <a:gd name="T3" fmla="*/ 2147483647 h 895"/>
              <a:gd name="T4" fmla="*/ 2147483647 w 873"/>
              <a:gd name="T5" fmla="*/ 2147483647 h 895"/>
              <a:gd name="T6" fmla="*/ 0 60000 65536"/>
              <a:gd name="T7" fmla="*/ 0 60000 65536"/>
              <a:gd name="T8" fmla="*/ 0 60000 65536"/>
              <a:gd name="T9" fmla="*/ 0 w 873"/>
              <a:gd name="T10" fmla="*/ 0 h 895"/>
              <a:gd name="T11" fmla="*/ 873 w 873"/>
              <a:gd name="T12" fmla="*/ 895 h 895"/>
            </a:gdLst>
            <a:ahLst/>
            <a:cxnLst>
              <a:cxn ang="T6">
                <a:pos x="T0" y="T1"/>
              </a:cxn>
              <a:cxn ang="T7">
                <a:pos x="T2" y="T3"/>
              </a:cxn>
              <a:cxn ang="T8">
                <a:pos x="T4" y="T5"/>
              </a:cxn>
            </a:cxnLst>
            <a:rect l="T9" t="T10" r="T11" b="T12"/>
            <a:pathLst>
              <a:path w="873" h="895">
                <a:moveTo>
                  <a:pt x="0" y="0"/>
                </a:moveTo>
                <a:lnTo>
                  <a:pt x="0" y="895"/>
                </a:lnTo>
                <a:lnTo>
                  <a:pt x="873" y="895"/>
                </a:lnTo>
              </a:path>
            </a:pathLst>
          </a:custGeom>
          <a:noFill/>
          <a:ln w="222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l">
              <a:buClrTx/>
              <a:buFontTx/>
              <a:buNone/>
            </a:pPr>
            <a:r>
              <a:rPr lang="zh-CN" altLang="en-US" sz="2000" b="1" dirty="0" smtClean="0"/>
              <a:t>前端优化改造</a:t>
            </a:r>
            <a:endParaRPr lang="zh-CN" altLang="en-US" sz="2000" b="1" dirty="0"/>
          </a:p>
          <a:p>
            <a:pPr algn="l">
              <a:buClrTx/>
              <a:buFontTx/>
              <a:buNone/>
            </a:pPr>
            <a:r>
              <a:rPr lang="en-US" altLang="zh-CN" sz="1600" dirty="0" err="1">
                <a:solidFill>
                  <a:srgbClr val="002060"/>
                </a:solidFill>
              </a:rPr>
              <a:t>Cognos</a:t>
            </a:r>
            <a:r>
              <a:rPr lang="zh-CN" altLang="en-US" sz="1600" dirty="0">
                <a:solidFill>
                  <a:srgbClr val="002060"/>
                </a:solidFill>
              </a:rPr>
              <a:t>应用</a:t>
            </a:r>
            <a:r>
              <a:rPr lang="zh-CN" altLang="en-US" sz="1600" dirty="0" smtClean="0">
                <a:solidFill>
                  <a:srgbClr val="002060"/>
                </a:solidFill>
              </a:rPr>
              <a:t>改造</a:t>
            </a:r>
            <a:r>
              <a:rPr lang="en-US" altLang="zh-CN" sz="1600" dirty="0" smtClean="0">
                <a:solidFill>
                  <a:srgbClr val="002060"/>
                </a:solidFill>
              </a:rPr>
              <a:t>(</a:t>
            </a:r>
            <a:r>
              <a:rPr lang="zh-CN" altLang="en-US" sz="1600" dirty="0" smtClean="0">
                <a:solidFill>
                  <a:srgbClr val="002060"/>
                </a:solidFill>
              </a:rPr>
              <a:t>计划改造</a:t>
            </a:r>
            <a:r>
              <a:rPr lang="en-US" altLang="zh-CN" sz="1600" b="1" dirty="0" smtClean="0">
                <a:solidFill>
                  <a:srgbClr val="C00000"/>
                </a:solidFill>
              </a:rPr>
              <a:t>92</a:t>
            </a:r>
            <a:r>
              <a:rPr lang="zh-CN" altLang="en-US" sz="1600" dirty="0" smtClean="0">
                <a:solidFill>
                  <a:srgbClr val="002060"/>
                </a:solidFill>
              </a:rPr>
              <a:t>应用，实际改造</a:t>
            </a:r>
            <a:r>
              <a:rPr lang="en-US" altLang="zh-CN" sz="1600" b="1" dirty="0" smtClean="0">
                <a:solidFill>
                  <a:srgbClr val="C00000"/>
                </a:solidFill>
              </a:rPr>
              <a:t>127</a:t>
            </a:r>
            <a:r>
              <a:rPr lang="zh-CN" altLang="en-US" sz="1600" dirty="0" smtClean="0">
                <a:solidFill>
                  <a:srgbClr val="002060"/>
                </a:solidFill>
              </a:rPr>
              <a:t>个，全部完成</a:t>
            </a:r>
            <a:r>
              <a:rPr lang="en-US" altLang="zh-CN" sz="1600" dirty="0" smtClean="0">
                <a:solidFill>
                  <a:srgbClr val="002060"/>
                </a:solidFill>
              </a:rPr>
              <a:t>)</a:t>
            </a:r>
            <a:endParaRPr lang="en-US" altLang="zh-CN" sz="1600" dirty="0">
              <a:solidFill>
                <a:srgbClr val="002060"/>
              </a:solidFill>
            </a:endParaRPr>
          </a:p>
          <a:p>
            <a:pPr algn="l">
              <a:buClrTx/>
              <a:buFontTx/>
              <a:buNone/>
            </a:pPr>
            <a:r>
              <a:rPr lang="en-US" altLang="zh-CN" sz="1600" dirty="0" smtClean="0">
                <a:solidFill>
                  <a:srgbClr val="002060"/>
                </a:solidFill>
              </a:rPr>
              <a:t>Portal</a:t>
            </a:r>
            <a:r>
              <a:rPr lang="zh-CN" altLang="en-US" sz="1600" dirty="0" smtClean="0">
                <a:solidFill>
                  <a:srgbClr val="002060"/>
                </a:solidFill>
              </a:rPr>
              <a:t>系统优化</a:t>
            </a:r>
            <a:endParaRPr lang="en-US" altLang="zh-CN" sz="1600" dirty="0">
              <a:solidFill>
                <a:srgbClr val="002060"/>
              </a:solidFill>
            </a:endParaRPr>
          </a:p>
          <a:p>
            <a:pPr algn="l">
              <a:buClrTx/>
              <a:buFontTx/>
              <a:buNone/>
            </a:pPr>
            <a:r>
              <a:rPr lang="zh-CN" altLang="en-US" sz="1600" dirty="0">
                <a:solidFill>
                  <a:srgbClr val="002060"/>
                </a:solidFill>
              </a:rPr>
              <a:t>数据地图</a:t>
            </a:r>
            <a:r>
              <a:rPr lang="zh-CN" altLang="en-US" sz="1600" dirty="0" smtClean="0">
                <a:solidFill>
                  <a:srgbClr val="002060"/>
                </a:solidFill>
              </a:rPr>
              <a:t>完善</a:t>
            </a:r>
            <a:endParaRPr lang="en-US" altLang="zh-CN" sz="1600" dirty="0" smtClean="0">
              <a:solidFill>
                <a:srgbClr val="002060"/>
              </a:solidFill>
            </a:endParaRPr>
          </a:p>
          <a:p>
            <a:pPr algn="l">
              <a:buClrTx/>
              <a:buFontTx/>
              <a:buNone/>
            </a:pPr>
            <a:r>
              <a:rPr lang="zh-CN" altLang="en-US" sz="1600" dirty="0" smtClean="0">
                <a:solidFill>
                  <a:srgbClr val="002060"/>
                </a:solidFill>
              </a:rPr>
              <a:t>应用界面</a:t>
            </a:r>
            <a:r>
              <a:rPr lang="zh-CN" altLang="en-US" sz="1600" dirty="0" smtClean="0">
                <a:solidFill>
                  <a:srgbClr val="002060"/>
                </a:solidFill>
              </a:rPr>
              <a:t>整合</a:t>
            </a:r>
            <a:endParaRPr lang="en-US" altLang="zh-CN" sz="1600" dirty="0" smtClean="0">
              <a:solidFill>
                <a:srgbClr val="002060"/>
              </a:solidFill>
            </a:endParaRPr>
          </a:p>
          <a:p>
            <a:pPr algn="l">
              <a:buClrTx/>
              <a:buFontTx/>
              <a:buNone/>
            </a:pPr>
            <a:r>
              <a:rPr lang="zh-CN" altLang="en-US" sz="1600" dirty="0" smtClean="0">
                <a:solidFill>
                  <a:srgbClr val="002060"/>
                </a:solidFill>
              </a:rPr>
              <a:t>办公系统优化</a:t>
            </a:r>
            <a:endParaRPr lang="en-US" altLang="zh-CN" sz="1600" dirty="0">
              <a:solidFill>
                <a:srgbClr val="002060"/>
              </a:solidFill>
            </a:endParaRPr>
          </a:p>
        </p:txBody>
      </p:sp>
      <p:sp>
        <p:nvSpPr>
          <p:cNvPr id="26" name="Rectangle 9"/>
          <p:cNvSpPr>
            <a:spLocks noChangeArrowheads="1"/>
          </p:cNvSpPr>
          <p:nvPr/>
        </p:nvSpPr>
        <p:spPr bwMode="auto">
          <a:xfrm>
            <a:off x="2987675" y="944563"/>
            <a:ext cx="271463" cy="271462"/>
          </a:xfrm>
          <a:prstGeom prst="rect">
            <a:avLst/>
          </a:prstGeom>
          <a:solidFill>
            <a:schemeClr val="hlink"/>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lIns="0" tIns="0" rIns="0" bIns="0" anchor="ctr"/>
          <a:lstStyle/>
          <a:p>
            <a:pPr>
              <a:buClrTx/>
              <a:buFontTx/>
              <a:buNone/>
            </a:pPr>
            <a:r>
              <a:rPr lang="en-US" altLang="zh-CN">
                <a:solidFill>
                  <a:schemeClr val="bg1"/>
                </a:solidFill>
              </a:rPr>
              <a:t>1</a:t>
            </a:r>
          </a:p>
        </p:txBody>
      </p:sp>
    </p:spTree>
  </p:cSld>
  <p:clrMapOvr>
    <a:masterClrMapping/>
  </p:clrMapOvr>
  <mc:AlternateContent xmlns:mc="http://schemas.openxmlformats.org/markup-compatibility/2006" xmlns:p14="http://schemas.microsoft.com/office/powerpoint/2010/main">
    <mc:Choice Requires="p14">
      <p:transition spd="med">
        <p14:doors dir="vert"/>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zh-CN" dirty="0" smtClean="0">
                <a:latin typeface="微软雅黑" pitchFamily="34" charset="-122"/>
                <a:ea typeface="微软雅黑" pitchFamily="34" charset="-122"/>
              </a:rPr>
              <a:t>2.1 </a:t>
            </a:r>
            <a:r>
              <a:rPr lang="zh-CN" altLang="en-US" dirty="0" smtClean="0">
                <a:latin typeface="微软雅黑" pitchFamily="34" charset="-122"/>
                <a:ea typeface="微软雅黑" pitchFamily="34" charset="-122"/>
              </a:rPr>
              <a:t>专项工作</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前端优化改造</a:t>
            </a:r>
            <a:endParaRPr lang="en-US" altLang="zh-CN" dirty="0" smtClean="0">
              <a:latin typeface="微软雅黑" pitchFamily="34" charset="-122"/>
              <a:ea typeface="微软雅黑" pitchFamily="34" charset="-122"/>
            </a:endParaRPr>
          </a:p>
        </p:txBody>
      </p:sp>
      <p:graphicFrame>
        <p:nvGraphicFramePr>
          <p:cNvPr id="3" name="图示 2"/>
          <p:cNvGraphicFramePr/>
          <p:nvPr>
            <p:extLst>
              <p:ext uri="{D42A27DB-BD31-4B8C-83A1-F6EECF244321}">
                <p14:modId xmlns:p14="http://schemas.microsoft.com/office/powerpoint/2010/main" val="1563499505"/>
              </p:ext>
            </p:extLst>
          </p:nvPr>
        </p:nvGraphicFramePr>
        <p:xfrm>
          <a:off x="539552" y="692696"/>
          <a:ext cx="8208912" cy="554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20273216"/>
      </p:ext>
    </p:extLst>
  </p:cSld>
  <p:clrMapOvr>
    <a:masterClrMapping/>
  </p:clrMapOvr>
  <mc:AlternateContent xmlns:mc="http://schemas.openxmlformats.org/markup-compatibility/2006" xmlns:p14="http://schemas.microsoft.com/office/powerpoint/2010/main">
    <mc:Choice Requires="p14">
      <p:transition spd="med">
        <p14:doors dir="vert"/>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zh-CN" altLang="en-US" dirty="0" smtClean="0">
                <a:latin typeface="微软雅黑" pitchFamily="34" charset="-122"/>
                <a:ea typeface="微软雅黑" pitchFamily="34" charset="-122"/>
              </a:rPr>
              <a:t>监察部系统主界面</a:t>
            </a:r>
            <a:endParaRPr lang="en-US" altLang="zh-CN" dirty="0" smtClean="0">
              <a:latin typeface="微软雅黑" pitchFamily="34" charset="-122"/>
              <a:ea typeface="微软雅黑" pitchFamily="34" charset="-122"/>
            </a:endParaRP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908721"/>
            <a:ext cx="8964488" cy="4824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81767086"/>
      </p:ext>
    </p:extLst>
  </p:cSld>
  <p:clrMapOvr>
    <a:masterClrMapping/>
  </p:clrMapOvr>
  <mc:AlternateContent xmlns:mc="http://schemas.openxmlformats.org/markup-compatibility/2006" xmlns:p14="http://schemas.microsoft.com/office/powerpoint/2010/main">
    <mc:Choice Requires="p14">
      <p:transition spd="med">
        <p14:doors dir="vert"/>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zh-CN" altLang="en-US" dirty="0" smtClean="0">
                <a:latin typeface="微软雅黑" pitchFamily="34" charset="-122"/>
                <a:ea typeface="微软雅黑" pitchFamily="34" charset="-122"/>
              </a:rPr>
              <a:t>信息中心管理框架页面</a:t>
            </a:r>
            <a:endParaRPr lang="en-US" altLang="zh-CN" dirty="0" smtClean="0">
              <a:latin typeface="微软雅黑" pitchFamily="34" charset="-122"/>
              <a:ea typeface="微软雅黑" pitchFamily="34" charset="-122"/>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307" y="836712"/>
            <a:ext cx="8972550" cy="5682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42938794"/>
      </p:ext>
    </p:extLst>
  </p:cSld>
  <p:clrMapOvr>
    <a:masterClrMapping/>
  </p:clrMapOvr>
  <mc:AlternateContent xmlns:mc="http://schemas.openxmlformats.org/markup-compatibility/2006" xmlns:p14="http://schemas.microsoft.com/office/powerpoint/2010/main">
    <mc:Choice Requires="p14">
      <p:transition spd="med">
        <p14:doors dir="vert"/>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zh-CN" altLang="en-US" dirty="0" smtClean="0">
                <a:latin typeface="微软雅黑" pitchFamily="34" charset="-122"/>
                <a:ea typeface="微软雅黑" pitchFamily="34" charset="-122"/>
              </a:rPr>
              <a:t>前端系统当前不足和改进方向</a:t>
            </a:r>
            <a:endParaRPr lang="en-US" altLang="zh-CN" dirty="0" smtClean="0">
              <a:latin typeface="微软雅黑" pitchFamily="34" charset="-122"/>
              <a:ea typeface="微软雅黑" pitchFamily="34" charset="-122"/>
            </a:endParaRPr>
          </a:p>
        </p:txBody>
      </p:sp>
      <p:sp>
        <p:nvSpPr>
          <p:cNvPr id="57" name="直角三角形 56"/>
          <p:cNvSpPr/>
          <p:nvPr/>
        </p:nvSpPr>
        <p:spPr>
          <a:xfrm rot="16200000">
            <a:off x="1833140" y="3296444"/>
            <a:ext cx="2244725" cy="133508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solidFill>
                <a:schemeClr val="tx1"/>
              </a:solidFill>
              <a:latin typeface="微软雅黑" panose="020B0503020204020204" pitchFamily="34" charset="-122"/>
              <a:ea typeface="微软雅黑" panose="020B0503020204020204" pitchFamily="34" charset="-122"/>
              <a:cs typeface="+mn-ea"/>
              <a:sym typeface="+mn-lt"/>
            </a:endParaRPr>
          </a:p>
        </p:txBody>
      </p:sp>
      <p:sp>
        <p:nvSpPr>
          <p:cNvPr id="58" name="直角三角形 57"/>
          <p:cNvSpPr/>
          <p:nvPr/>
        </p:nvSpPr>
        <p:spPr>
          <a:xfrm rot="1800000">
            <a:off x="3807196" y="2159000"/>
            <a:ext cx="2244725" cy="1335088"/>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solidFill>
                <a:schemeClr val="tx1"/>
              </a:solidFill>
              <a:latin typeface="微软雅黑" panose="020B0503020204020204" pitchFamily="34" charset="-122"/>
              <a:ea typeface="微软雅黑" panose="020B0503020204020204" pitchFamily="34" charset="-122"/>
              <a:cs typeface="+mn-ea"/>
              <a:sym typeface="+mn-lt"/>
            </a:endParaRPr>
          </a:p>
        </p:txBody>
      </p:sp>
      <p:sp>
        <p:nvSpPr>
          <p:cNvPr id="59" name="直角三角形 58"/>
          <p:cNvSpPr/>
          <p:nvPr/>
        </p:nvSpPr>
        <p:spPr>
          <a:xfrm rot="8990440">
            <a:off x="3807196" y="4435475"/>
            <a:ext cx="2244725" cy="1335088"/>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60" name="TextBox 18"/>
          <p:cNvSpPr txBox="1">
            <a:spLocks noChangeArrowheads="1"/>
          </p:cNvSpPr>
          <p:nvPr/>
        </p:nvSpPr>
        <p:spPr bwMode="auto">
          <a:xfrm>
            <a:off x="245358" y="3287161"/>
            <a:ext cx="2710144"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l" eaLnBrk="1" hangingPunct="1">
              <a:lnSpc>
                <a:spcPct val="150000"/>
              </a:lnSpc>
            </a:pPr>
            <a:r>
              <a:rPr lang="zh-CN" altLang="en-US" sz="1600" dirty="0">
                <a:latin typeface="微软雅黑" panose="020B0503020204020204" pitchFamily="34" charset="-122"/>
                <a:ea typeface="微软雅黑" panose="020B0503020204020204" pitchFamily="34" charset="-122"/>
                <a:sym typeface="方正兰亭超细黑简体" pitchFamily="2" charset="-122"/>
              </a:rPr>
              <a:t>可以从用户操作体验度和美化界面两个</a:t>
            </a:r>
            <a:r>
              <a:rPr lang="zh-CN" altLang="en-US" sz="1600" dirty="0" smtClean="0">
                <a:latin typeface="微软雅黑" panose="020B0503020204020204" pitchFamily="34" charset="-122"/>
                <a:ea typeface="微软雅黑" panose="020B0503020204020204" pitchFamily="34" charset="-122"/>
                <a:sym typeface="方正兰亭超细黑简体" pitchFamily="2" charset="-122"/>
              </a:rPr>
              <a:t>方面</a:t>
            </a:r>
            <a:endParaRPr lang="en-US" altLang="zh-CN" sz="1600" dirty="0" smtClean="0">
              <a:latin typeface="微软雅黑" panose="020B0503020204020204" pitchFamily="34" charset="-122"/>
              <a:ea typeface="微软雅黑" panose="020B0503020204020204" pitchFamily="34" charset="-122"/>
              <a:sym typeface="方正兰亭超细黑简体" pitchFamily="2" charset="-122"/>
            </a:endParaRPr>
          </a:p>
          <a:p>
            <a:pPr algn="l" eaLnBrk="1" hangingPunct="1">
              <a:lnSpc>
                <a:spcPct val="150000"/>
              </a:lnSpc>
            </a:pPr>
            <a:r>
              <a:rPr lang="zh-CN" altLang="en-US" sz="1600" dirty="0" smtClean="0">
                <a:latin typeface="微软雅黑" panose="020B0503020204020204" pitchFamily="34" charset="-122"/>
                <a:ea typeface="微软雅黑" panose="020B0503020204020204" pitchFamily="34" charset="-122"/>
                <a:sym typeface="方正兰亭超细黑简体" pitchFamily="2" charset="-122"/>
              </a:rPr>
              <a:t>高</a:t>
            </a:r>
            <a:r>
              <a:rPr lang="zh-CN" altLang="en-US" sz="1600" dirty="0">
                <a:latin typeface="微软雅黑" panose="020B0503020204020204" pitchFamily="34" charset="-122"/>
                <a:ea typeface="微软雅黑" panose="020B0503020204020204" pitchFamily="34" charset="-122"/>
                <a:sym typeface="方正兰亭超细黑简体" pitchFamily="2" charset="-122"/>
              </a:rPr>
              <a:t>用户体验度</a:t>
            </a:r>
          </a:p>
        </p:txBody>
      </p:sp>
      <p:sp>
        <p:nvSpPr>
          <p:cNvPr id="62" name="文本框 7"/>
          <p:cNvSpPr txBox="1">
            <a:spLocks noChangeArrowheads="1"/>
          </p:cNvSpPr>
          <p:nvPr/>
        </p:nvSpPr>
        <p:spPr bwMode="auto">
          <a:xfrm rot="1848855">
            <a:off x="3821519" y="2461682"/>
            <a:ext cx="947737" cy="707886"/>
          </a:xfrm>
          <a:prstGeom prst="rect">
            <a:avLst/>
          </a:prstGeom>
          <a:noFill/>
          <a:ln>
            <a:noFill/>
          </a:ln>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eaLnBrk="1" hangingPunct="1"/>
            <a:r>
              <a:rPr lang="zh-CN" altLang="en-US" sz="2000" dirty="0" smtClean="0">
                <a:solidFill>
                  <a:schemeClr val="bg1"/>
                </a:solidFill>
                <a:latin typeface="微软雅黑" panose="020B0503020204020204" pitchFamily="34" charset="-122"/>
                <a:ea typeface="微软雅黑" panose="020B0503020204020204" pitchFamily="34" charset="-122"/>
                <a:sym typeface="方正兰亭超细黑简体" pitchFamily="2" charset="-122"/>
              </a:rPr>
              <a:t>软件</a:t>
            </a:r>
            <a:endParaRPr lang="en-US" altLang="zh-CN" sz="2000" dirty="0" smtClean="0">
              <a:solidFill>
                <a:schemeClr val="bg1"/>
              </a:solidFill>
              <a:latin typeface="微软雅黑" panose="020B0503020204020204" pitchFamily="34" charset="-122"/>
              <a:ea typeface="微软雅黑" panose="020B0503020204020204" pitchFamily="34" charset="-122"/>
              <a:sym typeface="方正兰亭超细黑简体" pitchFamily="2" charset="-122"/>
            </a:endParaRPr>
          </a:p>
          <a:p>
            <a:pPr algn="ctr" eaLnBrk="1" hangingPunct="1"/>
            <a:r>
              <a:rPr lang="zh-CN" altLang="en-US" sz="2000" dirty="0" smtClean="0">
                <a:solidFill>
                  <a:schemeClr val="bg1"/>
                </a:solidFill>
                <a:latin typeface="微软雅黑" panose="020B0503020204020204" pitchFamily="34" charset="-122"/>
                <a:ea typeface="微软雅黑" panose="020B0503020204020204" pitchFamily="34" charset="-122"/>
                <a:sym typeface="方正兰亭超细黑简体" pitchFamily="2" charset="-122"/>
              </a:rPr>
              <a:t>兼容</a:t>
            </a:r>
            <a:endParaRPr lang="zh-CN" altLang="en-US" sz="2000" dirty="0">
              <a:solidFill>
                <a:schemeClr val="bg1"/>
              </a:solidFill>
              <a:latin typeface="微软雅黑" panose="020B0503020204020204" pitchFamily="34" charset="-122"/>
              <a:ea typeface="微软雅黑" panose="020B0503020204020204" pitchFamily="34" charset="-122"/>
              <a:sym typeface="方正兰亭超细黑简体" pitchFamily="2" charset="-122"/>
            </a:endParaRPr>
          </a:p>
        </p:txBody>
      </p:sp>
      <p:sp>
        <p:nvSpPr>
          <p:cNvPr id="63" name="文本框 23"/>
          <p:cNvSpPr txBox="1">
            <a:spLocks noChangeArrowheads="1"/>
          </p:cNvSpPr>
          <p:nvPr/>
        </p:nvSpPr>
        <p:spPr bwMode="auto">
          <a:xfrm>
            <a:off x="2565771" y="4267200"/>
            <a:ext cx="11969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eaLnBrk="1" hangingPunct="1"/>
            <a:r>
              <a:rPr lang="zh-CN" altLang="en-US" sz="2000" dirty="0" smtClean="0">
                <a:solidFill>
                  <a:schemeClr val="bg1"/>
                </a:solidFill>
                <a:latin typeface="微软雅黑" panose="020B0503020204020204" pitchFamily="34" charset="-122"/>
                <a:ea typeface="微软雅黑" panose="020B0503020204020204" pitchFamily="34" charset="-122"/>
                <a:sym typeface="方正兰亭超细黑简体" pitchFamily="2" charset="-122"/>
              </a:rPr>
              <a:t>用户</a:t>
            </a:r>
            <a:endParaRPr lang="en-US" altLang="zh-CN" sz="2000" dirty="0" smtClean="0">
              <a:solidFill>
                <a:schemeClr val="bg1"/>
              </a:solidFill>
              <a:latin typeface="微软雅黑" panose="020B0503020204020204" pitchFamily="34" charset="-122"/>
              <a:ea typeface="微软雅黑" panose="020B0503020204020204" pitchFamily="34" charset="-122"/>
              <a:sym typeface="方正兰亭超细黑简体" pitchFamily="2" charset="-122"/>
            </a:endParaRPr>
          </a:p>
          <a:p>
            <a:pPr algn="ctr" eaLnBrk="1" hangingPunct="1"/>
            <a:r>
              <a:rPr lang="zh-CN" altLang="en-US" sz="2000" dirty="0" smtClean="0">
                <a:solidFill>
                  <a:schemeClr val="bg1"/>
                </a:solidFill>
                <a:latin typeface="微软雅黑" panose="020B0503020204020204" pitchFamily="34" charset="-122"/>
                <a:ea typeface="微软雅黑" panose="020B0503020204020204" pitchFamily="34" charset="-122"/>
                <a:sym typeface="方正兰亭超细黑简体" pitchFamily="2" charset="-122"/>
              </a:rPr>
              <a:t>体验</a:t>
            </a:r>
            <a:endParaRPr lang="zh-CN" altLang="en-US" sz="2000" dirty="0">
              <a:solidFill>
                <a:schemeClr val="bg1"/>
              </a:solidFill>
              <a:latin typeface="微软雅黑" panose="020B0503020204020204" pitchFamily="34" charset="-122"/>
              <a:ea typeface="微软雅黑" panose="020B0503020204020204" pitchFamily="34" charset="-122"/>
              <a:sym typeface="方正兰亭超细黑简体" pitchFamily="2" charset="-122"/>
            </a:endParaRPr>
          </a:p>
        </p:txBody>
      </p:sp>
      <p:sp>
        <p:nvSpPr>
          <p:cNvPr id="64" name="文本框 24"/>
          <p:cNvSpPr txBox="1">
            <a:spLocks noChangeArrowheads="1"/>
          </p:cNvSpPr>
          <p:nvPr/>
        </p:nvSpPr>
        <p:spPr bwMode="auto">
          <a:xfrm rot="19904440">
            <a:off x="4642221" y="4319657"/>
            <a:ext cx="10953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eaLnBrk="1" hangingPunct="1"/>
            <a:r>
              <a:rPr lang="zh-CN" altLang="en-US" sz="2000" dirty="0" smtClean="0">
                <a:solidFill>
                  <a:schemeClr val="bg1"/>
                </a:solidFill>
                <a:latin typeface="微软雅黑" panose="020B0503020204020204" pitchFamily="34" charset="-122"/>
                <a:ea typeface="微软雅黑" panose="020B0503020204020204" pitchFamily="34" charset="-122"/>
                <a:sym typeface="方正兰亭超细黑简体" pitchFamily="2" charset="-122"/>
              </a:rPr>
              <a:t>前端</a:t>
            </a:r>
            <a:endParaRPr lang="en-US" altLang="zh-CN" sz="2000" dirty="0" smtClean="0">
              <a:solidFill>
                <a:schemeClr val="bg1"/>
              </a:solidFill>
              <a:latin typeface="微软雅黑" panose="020B0503020204020204" pitchFamily="34" charset="-122"/>
              <a:ea typeface="微软雅黑" panose="020B0503020204020204" pitchFamily="34" charset="-122"/>
              <a:sym typeface="方正兰亭超细黑简体" pitchFamily="2" charset="-122"/>
            </a:endParaRPr>
          </a:p>
          <a:p>
            <a:pPr algn="ctr" eaLnBrk="1" hangingPunct="1"/>
            <a:r>
              <a:rPr lang="zh-CN" altLang="en-US" sz="2000" dirty="0" smtClean="0">
                <a:solidFill>
                  <a:schemeClr val="bg1"/>
                </a:solidFill>
                <a:latin typeface="微软雅黑" panose="020B0503020204020204" pitchFamily="34" charset="-122"/>
                <a:ea typeface="微软雅黑" panose="020B0503020204020204" pitchFamily="34" charset="-122"/>
                <a:sym typeface="方正兰亭超细黑简体" pitchFamily="2" charset="-122"/>
              </a:rPr>
              <a:t>架构</a:t>
            </a:r>
            <a:endParaRPr lang="zh-CN" altLang="en-US" sz="2000" dirty="0">
              <a:solidFill>
                <a:schemeClr val="bg1"/>
              </a:solidFill>
              <a:latin typeface="微软雅黑" panose="020B0503020204020204" pitchFamily="34" charset="-122"/>
              <a:ea typeface="微软雅黑" panose="020B0503020204020204" pitchFamily="34" charset="-122"/>
              <a:sym typeface="方正兰亭超细黑简体" pitchFamily="2" charset="-122"/>
            </a:endParaRPr>
          </a:p>
        </p:txBody>
      </p:sp>
      <p:sp>
        <p:nvSpPr>
          <p:cNvPr id="67" name="TextBox 18"/>
          <p:cNvSpPr txBox="1">
            <a:spLocks noChangeArrowheads="1"/>
          </p:cNvSpPr>
          <p:nvPr/>
        </p:nvSpPr>
        <p:spPr bwMode="auto">
          <a:xfrm>
            <a:off x="5121646" y="2035175"/>
            <a:ext cx="3516313" cy="701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l" eaLnBrk="1" hangingPunct="1">
              <a:lnSpc>
                <a:spcPct val="130000"/>
              </a:lnSpc>
            </a:pPr>
            <a:r>
              <a:rPr lang="zh-CN" altLang="en-US" sz="1600" dirty="0">
                <a:latin typeface="微软雅黑" panose="020B0503020204020204" pitchFamily="34" charset="-122"/>
                <a:ea typeface="微软雅黑" panose="020B0503020204020204" pitchFamily="34" charset="-122"/>
                <a:sym typeface="方正兰亭超细黑简体" pitchFamily="2" charset="-122"/>
              </a:rPr>
              <a:t>由于门户系统起步较早，当时开发时并没有很好的考虑到浏览器兼容问题</a:t>
            </a:r>
          </a:p>
        </p:txBody>
      </p:sp>
      <p:sp>
        <p:nvSpPr>
          <p:cNvPr id="68" name="TextBox 18"/>
          <p:cNvSpPr txBox="1">
            <a:spLocks noChangeArrowheads="1"/>
          </p:cNvSpPr>
          <p:nvPr/>
        </p:nvSpPr>
        <p:spPr bwMode="auto">
          <a:xfrm>
            <a:off x="6228184" y="4286718"/>
            <a:ext cx="2448272" cy="701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l" eaLnBrk="1" hangingPunct="1">
              <a:lnSpc>
                <a:spcPct val="130000"/>
              </a:lnSpc>
            </a:pPr>
            <a:r>
              <a:rPr lang="zh-CN" altLang="en-US" sz="1600" dirty="0">
                <a:latin typeface="微软雅黑" panose="020B0503020204020204" pitchFamily="34" charset="-122"/>
                <a:ea typeface="微软雅黑" panose="020B0503020204020204" pitchFamily="34" charset="-122"/>
                <a:sym typeface="方正兰亭超细黑简体" pitchFamily="2" charset="-122"/>
              </a:rPr>
              <a:t>需要在以后的开发中注入新的血液</a:t>
            </a:r>
          </a:p>
        </p:txBody>
      </p:sp>
      <p:grpSp>
        <p:nvGrpSpPr>
          <p:cNvPr id="69" name="组合 15"/>
          <p:cNvGrpSpPr>
            <a:grpSpLocks noChangeAspect="1"/>
          </p:cNvGrpSpPr>
          <p:nvPr/>
        </p:nvGrpSpPr>
        <p:grpSpPr>
          <a:xfrm>
            <a:off x="5214314" y="1592312"/>
            <a:ext cx="291849" cy="293117"/>
            <a:chOff x="6278515" y="2139875"/>
            <a:chExt cx="365125" cy="366713"/>
          </a:xfrm>
          <a:solidFill>
            <a:schemeClr val="bg1">
              <a:alpha val="90000"/>
            </a:schemeClr>
          </a:solidFill>
        </p:grpSpPr>
        <p:sp>
          <p:nvSpPr>
            <p:cNvPr id="70" name="Freeform 686"/>
            <p:cNvSpPr>
              <a:spLocks noEditPoints="1"/>
            </p:cNvSpPr>
            <p:nvPr/>
          </p:nvSpPr>
          <p:spPr bwMode="auto">
            <a:xfrm>
              <a:off x="6278515" y="2139875"/>
              <a:ext cx="365125" cy="366713"/>
            </a:xfrm>
            <a:custGeom>
              <a:avLst/>
              <a:gdLst>
                <a:gd name="T0" fmla="*/ 64 w 128"/>
                <a:gd name="T1" fmla="*/ 0 h 128"/>
                <a:gd name="T2" fmla="*/ 0 w 128"/>
                <a:gd name="T3" fmla="*/ 64 h 128"/>
                <a:gd name="T4" fmla="*/ 64 w 128"/>
                <a:gd name="T5" fmla="*/ 128 h 128"/>
                <a:gd name="T6" fmla="*/ 128 w 128"/>
                <a:gd name="T7" fmla="*/ 64 h 128"/>
                <a:gd name="T8" fmla="*/ 64 w 128"/>
                <a:gd name="T9" fmla="*/ 0 h 128"/>
                <a:gd name="T10" fmla="*/ 64 w 128"/>
                <a:gd name="T11" fmla="*/ 112 h 128"/>
                <a:gd name="T12" fmla="*/ 16 w 128"/>
                <a:gd name="T13" fmla="*/ 64 h 128"/>
                <a:gd name="T14" fmla="*/ 64 w 128"/>
                <a:gd name="T15" fmla="*/ 16 h 128"/>
                <a:gd name="T16" fmla="*/ 112 w 128"/>
                <a:gd name="T17" fmla="*/ 64 h 128"/>
                <a:gd name="T18" fmla="*/ 64 w 128"/>
                <a:gd name="T19" fmla="*/ 11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128">
                  <a:moveTo>
                    <a:pt x="64" y="0"/>
                  </a:moveTo>
                  <a:cubicBezTo>
                    <a:pt x="29" y="0"/>
                    <a:pt x="0" y="29"/>
                    <a:pt x="0" y="64"/>
                  </a:cubicBezTo>
                  <a:cubicBezTo>
                    <a:pt x="0" y="100"/>
                    <a:pt x="29" y="128"/>
                    <a:pt x="64" y="128"/>
                  </a:cubicBezTo>
                  <a:cubicBezTo>
                    <a:pt x="99" y="128"/>
                    <a:pt x="128" y="100"/>
                    <a:pt x="128" y="64"/>
                  </a:cubicBezTo>
                  <a:cubicBezTo>
                    <a:pt x="128" y="29"/>
                    <a:pt x="99" y="0"/>
                    <a:pt x="64" y="0"/>
                  </a:cubicBezTo>
                  <a:moveTo>
                    <a:pt x="64" y="112"/>
                  </a:moveTo>
                  <a:cubicBezTo>
                    <a:pt x="37" y="112"/>
                    <a:pt x="16" y="91"/>
                    <a:pt x="16" y="64"/>
                  </a:cubicBezTo>
                  <a:cubicBezTo>
                    <a:pt x="16" y="38"/>
                    <a:pt x="37" y="16"/>
                    <a:pt x="64" y="16"/>
                  </a:cubicBezTo>
                  <a:cubicBezTo>
                    <a:pt x="91" y="16"/>
                    <a:pt x="112" y="38"/>
                    <a:pt x="112" y="64"/>
                  </a:cubicBezTo>
                  <a:cubicBezTo>
                    <a:pt x="112" y="91"/>
                    <a:pt x="91" y="112"/>
                    <a:pt x="64" y="112"/>
                  </a:cubicBezTo>
                </a:path>
              </a:pathLst>
            </a:custGeom>
            <a:grpFill/>
            <a:ln>
              <a:noFill/>
            </a:ln>
          </p:spPr>
          <p:txBody>
            <a:bodyPr/>
            <a:lstStyle/>
            <a:p>
              <a:pPr fontAlgn="auto">
                <a:buFontTx/>
                <a:buNone/>
                <a:defRPr/>
              </a:pPr>
              <a:endParaRPr lang="zh-CN" altLang="en-US" noProof="1">
                <a:cs typeface="+mn-ea"/>
                <a:sym typeface="+mn-lt"/>
              </a:endParaRPr>
            </a:p>
          </p:txBody>
        </p:sp>
        <p:sp>
          <p:nvSpPr>
            <p:cNvPr id="71" name="Freeform 688"/>
            <p:cNvSpPr/>
            <p:nvPr/>
          </p:nvSpPr>
          <p:spPr bwMode="auto">
            <a:xfrm>
              <a:off x="6438853" y="2324025"/>
              <a:ext cx="79375" cy="68263"/>
            </a:xfrm>
            <a:custGeom>
              <a:avLst/>
              <a:gdLst>
                <a:gd name="T0" fmla="*/ 0 w 50"/>
                <a:gd name="T1" fmla="*/ 43 h 43"/>
                <a:gd name="T2" fmla="*/ 0 w 50"/>
                <a:gd name="T3" fmla="*/ 0 h 43"/>
                <a:gd name="T4" fmla="*/ 50 w 50"/>
                <a:gd name="T5" fmla="*/ 0 h 43"/>
                <a:gd name="T6" fmla="*/ 0 w 50"/>
                <a:gd name="T7" fmla="*/ 43 h 43"/>
              </a:gdLst>
              <a:ahLst/>
              <a:cxnLst>
                <a:cxn ang="0">
                  <a:pos x="T0" y="T1"/>
                </a:cxn>
                <a:cxn ang="0">
                  <a:pos x="T2" y="T3"/>
                </a:cxn>
                <a:cxn ang="0">
                  <a:pos x="T4" y="T5"/>
                </a:cxn>
                <a:cxn ang="0">
                  <a:pos x="T6" y="T7"/>
                </a:cxn>
              </a:cxnLst>
              <a:rect l="0" t="0" r="r" b="b"/>
              <a:pathLst>
                <a:path w="50" h="43">
                  <a:moveTo>
                    <a:pt x="0" y="43"/>
                  </a:moveTo>
                  <a:lnTo>
                    <a:pt x="0" y="0"/>
                  </a:lnTo>
                  <a:lnTo>
                    <a:pt x="50" y="0"/>
                  </a:lnTo>
                  <a:lnTo>
                    <a:pt x="0" y="43"/>
                  </a:lnTo>
                  <a:close/>
                </a:path>
              </a:pathLst>
            </a:custGeom>
            <a:grpFill/>
            <a:ln>
              <a:noFill/>
            </a:ln>
          </p:spPr>
          <p:txBody>
            <a:bodyPr/>
            <a:lstStyle/>
            <a:p>
              <a:pPr fontAlgn="auto">
                <a:buFontTx/>
                <a:buNone/>
                <a:defRPr/>
              </a:pPr>
              <a:endParaRPr lang="zh-CN" altLang="en-US" noProof="1">
                <a:cs typeface="+mn-ea"/>
                <a:sym typeface="+mn-lt"/>
              </a:endParaRPr>
            </a:p>
          </p:txBody>
        </p:sp>
        <p:sp>
          <p:nvSpPr>
            <p:cNvPr id="72" name="Freeform 689"/>
            <p:cNvSpPr/>
            <p:nvPr/>
          </p:nvSpPr>
          <p:spPr bwMode="auto">
            <a:xfrm>
              <a:off x="6438853" y="2254175"/>
              <a:ext cx="79375" cy="69850"/>
            </a:xfrm>
            <a:custGeom>
              <a:avLst/>
              <a:gdLst>
                <a:gd name="T0" fmla="*/ 0 w 50"/>
                <a:gd name="T1" fmla="*/ 0 h 44"/>
                <a:gd name="T2" fmla="*/ 0 w 50"/>
                <a:gd name="T3" fmla="*/ 44 h 44"/>
                <a:gd name="T4" fmla="*/ 50 w 50"/>
                <a:gd name="T5" fmla="*/ 44 h 44"/>
                <a:gd name="T6" fmla="*/ 0 w 50"/>
                <a:gd name="T7" fmla="*/ 0 h 44"/>
              </a:gdLst>
              <a:ahLst/>
              <a:cxnLst>
                <a:cxn ang="0">
                  <a:pos x="T0" y="T1"/>
                </a:cxn>
                <a:cxn ang="0">
                  <a:pos x="T2" y="T3"/>
                </a:cxn>
                <a:cxn ang="0">
                  <a:pos x="T4" y="T5"/>
                </a:cxn>
                <a:cxn ang="0">
                  <a:pos x="T6" y="T7"/>
                </a:cxn>
              </a:cxnLst>
              <a:rect l="0" t="0" r="r" b="b"/>
              <a:pathLst>
                <a:path w="50" h="44">
                  <a:moveTo>
                    <a:pt x="0" y="0"/>
                  </a:moveTo>
                  <a:lnTo>
                    <a:pt x="0" y="44"/>
                  </a:lnTo>
                  <a:lnTo>
                    <a:pt x="50" y="44"/>
                  </a:lnTo>
                  <a:lnTo>
                    <a:pt x="0" y="0"/>
                  </a:lnTo>
                  <a:close/>
                </a:path>
              </a:pathLst>
            </a:custGeom>
            <a:grpFill/>
            <a:ln>
              <a:noFill/>
            </a:ln>
          </p:spPr>
          <p:txBody>
            <a:bodyPr/>
            <a:lstStyle/>
            <a:p>
              <a:pPr fontAlgn="auto">
                <a:buFontTx/>
                <a:buNone/>
                <a:defRPr/>
              </a:pPr>
              <a:endParaRPr lang="zh-CN" altLang="en-US" noProof="1">
                <a:cs typeface="+mn-ea"/>
                <a:sym typeface="+mn-lt"/>
              </a:endParaRPr>
            </a:p>
          </p:txBody>
        </p:sp>
      </p:grpSp>
      <p:grpSp>
        <p:nvGrpSpPr>
          <p:cNvPr id="73" name="组合 40"/>
          <p:cNvGrpSpPr/>
          <p:nvPr/>
        </p:nvGrpSpPr>
        <p:grpSpPr>
          <a:xfrm>
            <a:off x="2435048" y="2521169"/>
            <a:ext cx="336754" cy="273795"/>
            <a:chOff x="5889625" y="2886075"/>
            <a:chExt cx="365125" cy="296863"/>
          </a:xfrm>
          <a:solidFill>
            <a:schemeClr val="bg1">
              <a:alpha val="90000"/>
            </a:schemeClr>
          </a:solidFill>
        </p:grpSpPr>
        <p:sp>
          <p:nvSpPr>
            <p:cNvPr id="74" name="Freeform 648"/>
            <p:cNvSpPr>
              <a:spLocks noEditPoints="1"/>
            </p:cNvSpPr>
            <p:nvPr/>
          </p:nvSpPr>
          <p:spPr bwMode="auto">
            <a:xfrm>
              <a:off x="5889625" y="2886075"/>
              <a:ext cx="365125" cy="296863"/>
            </a:xfrm>
            <a:custGeom>
              <a:avLst/>
              <a:gdLst>
                <a:gd name="T0" fmla="*/ 112 w 128"/>
                <a:gd name="T1" fmla="*/ 0 h 104"/>
                <a:gd name="T2" fmla="*/ 16 w 128"/>
                <a:gd name="T3" fmla="*/ 0 h 104"/>
                <a:gd name="T4" fmla="*/ 0 w 128"/>
                <a:gd name="T5" fmla="*/ 16 h 104"/>
                <a:gd name="T6" fmla="*/ 0 w 128"/>
                <a:gd name="T7" fmla="*/ 88 h 104"/>
                <a:gd name="T8" fmla="*/ 16 w 128"/>
                <a:gd name="T9" fmla="*/ 104 h 104"/>
                <a:gd name="T10" fmla="*/ 112 w 128"/>
                <a:gd name="T11" fmla="*/ 104 h 104"/>
                <a:gd name="T12" fmla="*/ 128 w 128"/>
                <a:gd name="T13" fmla="*/ 88 h 104"/>
                <a:gd name="T14" fmla="*/ 128 w 128"/>
                <a:gd name="T15" fmla="*/ 16 h 104"/>
                <a:gd name="T16" fmla="*/ 112 w 128"/>
                <a:gd name="T17" fmla="*/ 0 h 104"/>
                <a:gd name="T18" fmla="*/ 112 w 128"/>
                <a:gd name="T19" fmla="*/ 88 h 104"/>
                <a:gd name="T20" fmla="*/ 16 w 128"/>
                <a:gd name="T21" fmla="*/ 88 h 104"/>
                <a:gd name="T22" fmla="*/ 16 w 128"/>
                <a:gd name="T23" fmla="*/ 16 h 104"/>
                <a:gd name="T24" fmla="*/ 112 w 128"/>
                <a:gd name="T25" fmla="*/ 16 h 104"/>
                <a:gd name="T26" fmla="*/ 112 w 128"/>
                <a:gd name="T27" fmla="*/ 8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8" h="104">
                  <a:moveTo>
                    <a:pt x="112" y="0"/>
                  </a:moveTo>
                  <a:cubicBezTo>
                    <a:pt x="16" y="0"/>
                    <a:pt x="16" y="0"/>
                    <a:pt x="16" y="0"/>
                  </a:cubicBezTo>
                  <a:cubicBezTo>
                    <a:pt x="7" y="0"/>
                    <a:pt x="0" y="7"/>
                    <a:pt x="0" y="16"/>
                  </a:cubicBezTo>
                  <a:cubicBezTo>
                    <a:pt x="0" y="88"/>
                    <a:pt x="0" y="88"/>
                    <a:pt x="0" y="88"/>
                  </a:cubicBezTo>
                  <a:cubicBezTo>
                    <a:pt x="0" y="97"/>
                    <a:pt x="7" y="104"/>
                    <a:pt x="16" y="104"/>
                  </a:cubicBezTo>
                  <a:cubicBezTo>
                    <a:pt x="112" y="104"/>
                    <a:pt x="112" y="104"/>
                    <a:pt x="112" y="104"/>
                  </a:cubicBezTo>
                  <a:cubicBezTo>
                    <a:pt x="121" y="104"/>
                    <a:pt x="128" y="97"/>
                    <a:pt x="128" y="88"/>
                  </a:cubicBezTo>
                  <a:cubicBezTo>
                    <a:pt x="128" y="16"/>
                    <a:pt x="128" y="16"/>
                    <a:pt x="128" y="16"/>
                  </a:cubicBezTo>
                  <a:cubicBezTo>
                    <a:pt x="128" y="7"/>
                    <a:pt x="121" y="0"/>
                    <a:pt x="112" y="0"/>
                  </a:cubicBezTo>
                  <a:moveTo>
                    <a:pt x="112" y="88"/>
                  </a:moveTo>
                  <a:cubicBezTo>
                    <a:pt x="16" y="88"/>
                    <a:pt x="16" y="88"/>
                    <a:pt x="16" y="88"/>
                  </a:cubicBezTo>
                  <a:cubicBezTo>
                    <a:pt x="16" y="16"/>
                    <a:pt x="16" y="16"/>
                    <a:pt x="16" y="16"/>
                  </a:cubicBezTo>
                  <a:cubicBezTo>
                    <a:pt x="112" y="16"/>
                    <a:pt x="112" y="16"/>
                    <a:pt x="112" y="16"/>
                  </a:cubicBezTo>
                  <a:lnTo>
                    <a:pt x="112" y="88"/>
                  </a:lnTo>
                  <a:close/>
                </a:path>
              </a:pathLst>
            </a:custGeom>
            <a:grpFill/>
            <a:ln>
              <a:noFill/>
            </a:ln>
          </p:spPr>
          <p:txBody>
            <a:bodyPr/>
            <a:lstStyle/>
            <a:p>
              <a:pPr fontAlgn="auto">
                <a:buFontTx/>
                <a:buNone/>
                <a:defRPr/>
              </a:pPr>
              <a:endParaRPr lang="zh-CN" altLang="en-US" noProof="1">
                <a:cs typeface="+mn-ea"/>
                <a:sym typeface="+mn-lt"/>
              </a:endParaRPr>
            </a:p>
          </p:txBody>
        </p:sp>
        <p:sp>
          <p:nvSpPr>
            <p:cNvPr id="75" name="Freeform 679"/>
            <p:cNvSpPr/>
            <p:nvPr/>
          </p:nvSpPr>
          <p:spPr bwMode="auto">
            <a:xfrm>
              <a:off x="5900738" y="2897188"/>
              <a:ext cx="171450" cy="180975"/>
            </a:xfrm>
            <a:custGeom>
              <a:avLst/>
              <a:gdLst>
                <a:gd name="T0" fmla="*/ 108 w 108"/>
                <a:gd name="T1" fmla="*/ 72 h 114"/>
                <a:gd name="T2" fmla="*/ 108 w 108"/>
                <a:gd name="T3" fmla="*/ 114 h 114"/>
                <a:gd name="T4" fmla="*/ 0 w 108"/>
                <a:gd name="T5" fmla="*/ 22 h 114"/>
                <a:gd name="T6" fmla="*/ 21 w 108"/>
                <a:gd name="T7" fmla="*/ 0 h 114"/>
                <a:gd name="T8" fmla="*/ 108 w 108"/>
                <a:gd name="T9" fmla="*/ 72 h 114"/>
              </a:gdLst>
              <a:ahLst/>
              <a:cxnLst>
                <a:cxn ang="0">
                  <a:pos x="T0" y="T1"/>
                </a:cxn>
                <a:cxn ang="0">
                  <a:pos x="T2" y="T3"/>
                </a:cxn>
                <a:cxn ang="0">
                  <a:pos x="T4" y="T5"/>
                </a:cxn>
                <a:cxn ang="0">
                  <a:pos x="T6" y="T7"/>
                </a:cxn>
                <a:cxn ang="0">
                  <a:pos x="T8" y="T9"/>
                </a:cxn>
              </a:cxnLst>
              <a:rect l="0" t="0" r="r" b="b"/>
              <a:pathLst>
                <a:path w="108" h="114">
                  <a:moveTo>
                    <a:pt x="108" y="72"/>
                  </a:moveTo>
                  <a:lnTo>
                    <a:pt x="108" y="114"/>
                  </a:lnTo>
                  <a:lnTo>
                    <a:pt x="0" y="22"/>
                  </a:lnTo>
                  <a:lnTo>
                    <a:pt x="21" y="0"/>
                  </a:lnTo>
                  <a:lnTo>
                    <a:pt x="108" y="72"/>
                  </a:lnTo>
                  <a:close/>
                </a:path>
              </a:pathLst>
            </a:custGeom>
            <a:grpFill/>
            <a:ln>
              <a:noFill/>
            </a:ln>
          </p:spPr>
          <p:txBody>
            <a:bodyPr/>
            <a:lstStyle/>
            <a:p>
              <a:pPr fontAlgn="auto">
                <a:buFontTx/>
                <a:buNone/>
                <a:defRPr/>
              </a:pPr>
              <a:endParaRPr lang="zh-CN" altLang="en-US" noProof="1">
                <a:cs typeface="+mn-ea"/>
                <a:sym typeface="+mn-lt"/>
              </a:endParaRPr>
            </a:p>
          </p:txBody>
        </p:sp>
        <p:sp>
          <p:nvSpPr>
            <p:cNvPr id="76" name="Freeform 680"/>
            <p:cNvSpPr/>
            <p:nvPr/>
          </p:nvSpPr>
          <p:spPr bwMode="auto">
            <a:xfrm>
              <a:off x="6072188" y="2900363"/>
              <a:ext cx="168275" cy="177800"/>
            </a:xfrm>
            <a:custGeom>
              <a:avLst/>
              <a:gdLst>
                <a:gd name="T0" fmla="*/ 0 w 106"/>
                <a:gd name="T1" fmla="*/ 112 h 112"/>
                <a:gd name="T2" fmla="*/ 0 w 106"/>
                <a:gd name="T3" fmla="*/ 70 h 112"/>
                <a:gd name="T4" fmla="*/ 86 w 106"/>
                <a:gd name="T5" fmla="*/ 0 h 112"/>
                <a:gd name="T6" fmla="*/ 106 w 106"/>
                <a:gd name="T7" fmla="*/ 22 h 112"/>
                <a:gd name="T8" fmla="*/ 0 w 106"/>
                <a:gd name="T9" fmla="*/ 112 h 112"/>
              </a:gdLst>
              <a:ahLst/>
              <a:cxnLst>
                <a:cxn ang="0">
                  <a:pos x="T0" y="T1"/>
                </a:cxn>
                <a:cxn ang="0">
                  <a:pos x="T2" y="T3"/>
                </a:cxn>
                <a:cxn ang="0">
                  <a:pos x="T4" y="T5"/>
                </a:cxn>
                <a:cxn ang="0">
                  <a:pos x="T6" y="T7"/>
                </a:cxn>
                <a:cxn ang="0">
                  <a:pos x="T8" y="T9"/>
                </a:cxn>
              </a:cxnLst>
              <a:rect l="0" t="0" r="r" b="b"/>
              <a:pathLst>
                <a:path w="106" h="112">
                  <a:moveTo>
                    <a:pt x="0" y="112"/>
                  </a:moveTo>
                  <a:lnTo>
                    <a:pt x="0" y="70"/>
                  </a:lnTo>
                  <a:lnTo>
                    <a:pt x="86" y="0"/>
                  </a:lnTo>
                  <a:lnTo>
                    <a:pt x="106" y="22"/>
                  </a:lnTo>
                  <a:lnTo>
                    <a:pt x="0" y="112"/>
                  </a:lnTo>
                  <a:close/>
                </a:path>
              </a:pathLst>
            </a:custGeom>
            <a:grpFill/>
            <a:ln>
              <a:noFill/>
            </a:ln>
          </p:spPr>
          <p:txBody>
            <a:bodyPr/>
            <a:lstStyle/>
            <a:p>
              <a:pPr fontAlgn="auto">
                <a:buFontTx/>
                <a:buNone/>
                <a:defRPr/>
              </a:pPr>
              <a:endParaRPr lang="zh-CN" altLang="en-US" noProof="1">
                <a:cs typeface="+mn-ea"/>
                <a:sym typeface="+mn-lt"/>
              </a:endParaRPr>
            </a:p>
          </p:txBody>
        </p:sp>
      </p:grpSp>
      <p:sp>
        <p:nvSpPr>
          <p:cNvPr id="83" name="TextBox 27"/>
          <p:cNvSpPr txBox="1">
            <a:spLocks noChangeArrowheads="1"/>
          </p:cNvSpPr>
          <p:nvPr/>
        </p:nvSpPr>
        <p:spPr bwMode="auto">
          <a:xfrm>
            <a:off x="3543127" y="3730625"/>
            <a:ext cx="16049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zh-CN" altLang="en-US" sz="2400" b="1" dirty="0">
                <a:solidFill>
                  <a:srgbClr val="FF0000"/>
                </a:solidFill>
                <a:latin typeface="微软雅黑" panose="020B0503020204020204" pitchFamily="34" charset="-122"/>
                <a:ea typeface="微软雅黑" panose="020B0503020204020204" pitchFamily="34" charset="-122"/>
              </a:rPr>
              <a:t>系统不足</a:t>
            </a:r>
          </a:p>
        </p:txBody>
      </p:sp>
    </p:spTree>
    <p:extLst>
      <p:ext uri="{BB962C8B-B14F-4D97-AF65-F5344CB8AC3E}">
        <p14:creationId xmlns:p14="http://schemas.microsoft.com/office/powerpoint/2010/main" val="2897641898"/>
      </p:ext>
    </p:extLst>
  </p:cSld>
  <p:clrMapOvr>
    <a:masterClrMapping/>
  </p:clrMapOvr>
  <mc:AlternateContent xmlns:mc="http://schemas.openxmlformats.org/markup-compatibility/2006" xmlns:p14="http://schemas.microsoft.com/office/powerpoint/2010/main">
    <mc:Choice Requires="p14">
      <p:transition spd="med">
        <p14:doors dir="vert"/>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zh-CN" dirty="0" smtClean="0">
                <a:latin typeface="微软雅黑" pitchFamily="34" charset="-122"/>
                <a:ea typeface="微软雅黑" pitchFamily="34" charset="-122"/>
              </a:rPr>
              <a:t>2.2</a:t>
            </a:r>
            <a:r>
              <a:rPr lang="zh-CN" altLang="en-US" dirty="0" smtClean="0">
                <a:latin typeface="微软雅黑" pitchFamily="34" charset="-122"/>
                <a:ea typeface="微软雅黑" pitchFamily="34" charset="-122"/>
              </a:rPr>
              <a:t>，专项工作</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后端系统优化</a:t>
            </a:r>
            <a:endParaRPr lang="en-US" altLang="zh-CN" dirty="0" smtClean="0">
              <a:latin typeface="微软雅黑" pitchFamily="34" charset="-122"/>
              <a:ea typeface="微软雅黑" pitchFamily="34" charset="-122"/>
            </a:endParaRPr>
          </a:p>
        </p:txBody>
      </p:sp>
      <p:graphicFrame>
        <p:nvGraphicFramePr>
          <p:cNvPr id="3" name="图示 2"/>
          <p:cNvGraphicFramePr/>
          <p:nvPr>
            <p:extLst>
              <p:ext uri="{D42A27DB-BD31-4B8C-83A1-F6EECF244321}">
                <p14:modId xmlns:p14="http://schemas.microsoft.com/office/powerpoint/2010/main" val="1080817821"/>
              </p:ext>
            </p:extLst>
          </p:nvPr>
        </p:nvGraphicFramePr>
        <p:xfrm>
          <a:off x="467544" y="476672"/>
          <a:ext cx="8424936" cy="59046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7581849"/>
      </p:ext>
    </p:extLst>
  </p:cSld>
  <p:clrMapOvr>
    <a:masterClrMapping/>
  </p:clrMapOvr>
  <mc:AlternateContent xmlns:mc="http://schemas.openxmlformats.org/markup-compatibility/2006" xmlns:p14="http://schemas.microsoft.com/office/powerpoint/2010/main">
    <mc:Choice Requires="p14">
      <p:transition spd="med">
        <p14:doors dir="vert"/>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标题 4"/>
          <p:cNvSpPr>
            <a:spLocks noGrp="1"/>
          </p:cNvSpPr>
          <p:nvPr>
            <p:ph type="title"/>
          </p:nvPr>
        </p:nvSpPr>
        <p:spPr>
          <a:xfrm>
            <a:off x="455613" y="404813"/>
            <a:ext cx="8229600" cy="515937"/>
          </a:xfrm>
        </p:spPr>
        <p:txBody>
          <a:bodyPr/>
          <a:lstStyle/>
          <a:p>
            <a:pPr eaLnBrk="1" hangingPunct="1"/>
            <a:r>
              <a:rPr lang="zh-CN" altLang="en-US" smtClean="0">
                <a:latin typeface="微软雅黑" pitchFamily="34" charset="-122"/>
                <a:ea typeface="微软雅黑" pitchFamily="34" charset="-122"/>
              </a:rPr>
              <a:t>系统概况</a:t>
            </a:r>
            <a:r>
              <a:rPr lang="en-US" altLang="zh-CN" smtClean="0">
                <a:latin typeface="微软雅黑" pitchFamily="34" charset="-122"/>
                <a:ea typeface="微软雅黑" pitchFamily="34" charset="-122"/>
              </a:rPr>
              <a:t>-</a:t>
            </a:r>
            <a:r>
              <a:rPr lang="zh-CN" altLang="en-US" smtClean="0">
                <a:latin typeface="微软雅黑" pitchFamily="34" charset="-122"/>
                <a:ea typeface="微软雅黑" pitchFamily="34" charset="-122"/>
              </a:rPr>
              <a:t>双系统架构</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138" y="884238"/>
            <a:ext cx="8975725" cy="508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med">
        <p14:doors dir="vert"/>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a:xfrm>
            <a:off x="381000" y="0"/>
            <a:ext cx="8534400" cy="908720"/>
          </a:xfrm>
        </p:spPr>
        <p:txBody>
          <a:bodyPr/>
          <a:lstStyle/>
          <a:p>
            <a:r>
              <a:rPr lang="en-US" altLang="zh-CN" dirty="0" smtClean="0">
                <a:latin typeface="微软雅黑" pitchFamily="34" charset="-122"/>
                <a:ea typeface="微软雅黑" pitchFamily="34" charset="-122"/>
              </a:rPr>
              <a:t>PCA</a:t>
            </a:r>
            <a:r>
              <a:rPr lang="zh-CN" altLang="en-US" dirty="0" smtClean="0">
                <a:latin typeface="微软雅黑" pitchFamily="34" charset="-122"/>
                <a:ea typeface="微软雅黑" pitchFamily="34" charset="-122"/>
              </a:rPr>
              <a:t>下完善异常作业处理流程登记</a:t>
            </a:r>
            <a:endParaRPr lang="en-US" altLang="zh-CN" dirty="0" smtClean="0">
              <a:latin typeface="微软雅黑" pitchFamily="34" charset="-122"/>
              <a:ea typeface="微软雅黑" pitchFamily="34" charset="-122"/>
            </a:endParaRPr>
          </a:p>
        </p:txBody>
      </p:sp>
      <p:sp>
        <p:nvSpPr>
          <p:cNvPr id="22" name="Freeform 5">
            <a:hlinkClick r:id="rId2"/>
          </p:cNvPr>
          <p:cNvSpPr>
            <a:spLocks/>
          </p:cNvSpPr>
          <p:nvPr/>
        </p:nvSpPr>
        <p:spPr bwMode="auto">
          <a:xfrm>
            <a:off x="4638675" y="2060600"/>
            <a:ext cx="1157288" cy="938213"/>
          </a:xfrm>
          <a:custGeom>
            <a:avLst/>
            <a:gdLst>
              <a:gd name="T0" fmla="*/ 1797753 w 468"/>
              <a:gd name="T1" fmla="*/ 1241022 h 378"/>
              <a:gd name="T2" fmla="*/ 1775497 w 468"/>
              <a:gd name="T3" fmla="*/ 1141741 h 378"/>
              <a:gd name="T4" fmla="*/ 1753242 w 468"/>
              <a:gd name="T5" fmla="*/ 1039977 h 378"/>
              <a:gd name="T6" fmla="*/ 1713676 w 468"/>
              <a:gd name="T7" fmla="*/ 943177 h 378"/>
              <a:gd name="T8" fmla="*/ 1666693 w 468"/>
              <a:gd name="T9" fmla="*/ 846377 h 378"/>
              <a:gd name="T10" fmla="*/ 1609817 w 468"/>
              <a:gd name="T11" fmla="*/ 757024 h 378"/>
              <a:gd name="T12" fmla="*/ 1545524 w 468"/>
              <a:gd name="T13" fmla="*/ 667670 h 378"/>
              <a:gd name="T14" fmla="*/ 1466393 w 468"/>
              <a:gd name="T15" fmla="*/ 585763 h 378"/>
              <a:gd name="T16" fmla="*/ 1387262 w 468"/>
              <a:gd name="T17" fmla="*/ 503855 h 378"/>
              <a:gd name="T18" fmla="*/ 1298240 w 468"/>
              <a:gd name="T19" fmla="*/ 426912 h 378"/>
              <a:gd name="T20" fmla="*/ 1196853 w 468"/>
              <a:gd name="T21" fmla="*/ 357414 h 378"/>
              <a:gd name="T22" fmla="*/ 1092994 w 468"/>
              <a:gd name="T23" fmla="*/ 295363 h 378"/>
              <a:gd name="T24" fmla="*/ 986662 w 468"/>
              <a:gd name="T25" fmla="*/ 233312 h 378"/>
              <a:gd name="T26" fmla="*/ 865493 w 468"/>
              <a:gd name="T27" fmla="*/ 186153 h 378"/>
              <a:gd name="T28" fmla="*/ 744324 w 468"/>
              <a:gd name="T29" fmla="*/ 136512 h 378"/>
              <a:gd name="T30" fmla="*/ 615737 w 468"/>
              <a:gd name="T31" fmla="*/ 94318 h 378"/>
              <a:gd name="T32" fmla="*/ 484676 w 468"/>
              <a:gd name="T33" fmla="*/ 62051 h 378"/>
              <a:gd name="T34" fmla="*/ 346197 w 468"/>
              <a:gd name="T35" fmla="*/ 34749 h 378"/>
              <a:gd name="T36" fmla="*/ 207718 w 468"/>
              <a:gd name="T37" fmla="*/ 14892 h 378"/>
              <a:gd name="T38" fmla="*/ 61821 w 468"/>
              <a:gd name="T39" fmla="*/ 4964 h 378"/>
              <a:gd name="T40" fmla="*/ 0 w 468"/>
              <a:gd name="T41" fmla="*/ 0 h 378"/>
              <a:gd name="T42" fmla="*/ 0 w 468"/>
              <a:gd name="T43" fmla="*/ 111692 h 378"/>
              <a:gd name="T44" fmla="*/ 61821 w 468"/>
              <a:gd name="T45" fmla="*/ 119138 h 378"/>
              <a:gd name="T46" fmla="*/ 207718 w 468"/>
              <a:gd name="T47" fmla="*/ 131548 h 378"/>
              <a:gd name="T48" fmla="*/ 346197 w 468"/>
              <a:gd name="T49" fmla="*/ 151405 h 378"/>
              <a:gd name="T50" fmla="*/ 484676 w 468"/>
              <a:gd name="T51" fmla="*/ 173743 h 378"/>
              <a:gd name="T52" fmla="*/ 615737 w 468"/>
              <a:gd name="T53" fmla="*/ 208492 h 378"/>
              <a:gd name="T54" fmla="*/ 744324 w 468"/>
              <a:gd name="T55" fmla="*/ 253169 h 378"/>
              <a:gd name="T56" fmla="*/ 865493 w 468"/>
              <a:gd name="T57" fmla="*/ 297845 h 378"/>
              <a:gd name="T58" fmla="*/ 986662 w 468"/>
              <a:gd name="T59" fmla="*/ 352450 h 378"/>
              <a:gd name="T60" fmla="*/ 1092994 w 468"/>
              <a:gd name="T61" fmla="*/ 412019 h 378"/>
              <a:gd name="T62" fmla="*/ 1196853 w 468"/>
              <a:gd name="T63" fmla="*/ 474071 h 378"/>
              <a:gd name="T64" fmla="*/ 1298240 w 468"/>
              <a:gd name="T65" fmla="*/ 543568 h 378"/>
              <a:gd name="T66" fmla="*/ 1387262 w 468"/>
              <a:gd name="T67" fmla="*/ 625475 h 378"/>
              <a:gd name="T68" fmla="*/ 1466393 w 468"/>
              <a:gd name="T69" fmla="*/ 702419 h 378"/>
              <a:gd name="T70" fmla="*/ 1545524 w 468"/>
              <a:gd name="T71" fmla="*/ 784326 h 378"/>
              <a:gd name="T72" fmla="*/ 1609817 w 468"/>
              <a:gd name="T73" fmla="*/ 868716 h 378"/>
              <a:gd name="T74" fmla="*/ 1666693 w 468"/>
              <a:gd name="T75" fmla="*/ 963033 h 378"/>
              <a:gd name="T76" fmla="*/ 1713676 w 468"/>
              <a:gd name="T77" fmla="*/ 1054869 h 378"/>
              <a:gd name="T78" fmla="*/ 1753242 w 468"/>
              <a:gd name="T79" fmla="*/ 1156633 h 378"/>
              <a:gd name="T80" fmla="*/ 1775497 w 468"/>
              <a:gd name="T81" fmla="*/ 1258397 h 378"/>
              <a:gd name="T82" fmla="*/ 1797753 w 468"/>
              <a:gd name="T83" fmla="*/ 1357679 h 378"/>
              <a:gd name="T84" fmla="*/ 1802699 w 468"/>
              <a:gd name="T85" fmla="*/ 1466889 h 378"/>
              <a:gd name="T86" fmla="*/ 1802699 w 468"/>
              <a:gd name="T87" fmla="*/ 1350232 h 378"/>
              <a:gd name="T88" fmla="*/ 1797753 w 468"/>
              <a:gd name="T89" fmla="*/ 1241022 h 37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68"/>
              <a:gd name="T136" fmla="*/ 0 h 378"/>
              <a:gd name="T137" fmla="*/ 468 w 468"/>
              <a:gd name="T138" fmla="*/ 378 h 37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68" h="378">
                <a:moveTo>
                  <a:pt x="467" y="320"/>
                </a:moveTo>
                <a:lnTo>
                  <a:pt x="461" y="294"/>
                </a:lnTo>
                <a:lnTo>
                  <a:pt x="455" y="268"/>
                </a:lnTo>
                <a:lnTo>
                  <a:pt x="445" y="243"/>
                </a:lnTo>
                <a:lnTo>
                  <a:pt x="433" y="218"/>
                </a:lnTo>
                <a:lnTo>
                  <a:pt x="418" y="195"/>
                </a:lnTo>
                <a:lnTo>
                  <a:pt x="401" y="172"/>
                </a:lnTo>
                <a:lnTo>
                  <a:pt x="381" y="151"/>
                </a:lnTo>
                <a:lnTo>
                  <a:pt x="360" y="130"/>
                </a:lnTo>
                <a:lnTo>
                  <a:pt x="337" y="110"/>
                </a:lnTo>
                <a:lnTo>
                  <a:pt x="311" y="92"/>
                </a:lnTo>
                <a:lnTo>
                  <a:pt x="284" y="76"/>
                </a:lnTo>
                <a:lnTo>
                  <a:pt x="256" y="60"/>
                </a:lnTo>
                <a:lnTo>
                  <a:pt x="225" y="48"/>
                </a:lnTo>
                <a:lnTo>
                  <a:pt x="193" y="35"/>
                </a:lnTo>
                <a:lnTo>
                  <a:pt x="160" y="24"/>
                </a:lnTo>
                <a:lnTo>
                  <a:pt x="126" y="16"/>
                </a:lnTo>
                <a:lnTo>
                  <a:pt x="90" y="9"/>
                </a:lnTo>
                <a:lnTo>
                  <a:pt x="54" y="4"/>
                </a:lnTo>
                <a:lnTo>
                  <a:pt x="16" y="1"/>
                </a:lnTo>
                <a:lnTo>
                  <a:pt x="0" y="0"/>
                </a:lnTo>
                <a:lnTo>
                  <a:pt x="0" y="29"/>
                </a:lnTo>
                <a:lnTo>
                  <a:pt x="16" y="31"/>
                </a:lnTo>
                <a:lnTo>
                  <a:pt x="54" y="34"/>
                </a:lnTo>
                <a:lnTo>
                  <a:pt x="90" y="39"/>
                </a:lnTo>
                <a:lnTo>
                  <a:pt x="126" y="45"/>
                </a:lnTo>
                <a:lnTo>
                  <a:pt x="160" y="54"/>
                </a:lnTo>
                <a:lnTo>
                  <a:pt x="193" y="65"/>
                </a:lnTo>
                <a:lnTo>
                  <a:pt x="225" y="77"/>
                </a:lnTo>
                <a:lnTo>
                  <a:pt x="256" y="91"/>
                </a:lnTo>
                <a:lnTo>
                  <a:pt x="284" y="106"/>
                </a:lnTo>
                <a:lnTo>
                  <a:pt x="311" y="122"/>
                </a:lnTo>
                <a:lnTo>
                  <a:pt x="337" y="140"/>
                </a:lnTo>
                <a:lnTo>
                  <a:pt x="360" y="161"/>
                </a:lnTo>
                <a:lnTo>
                  <a:pt x="381" y="181"/>
                </a:lnTo>
                <a:lnTo>
                  <a:pt x="401" y="202"/>
                </a:lnTo>
                <a:lnTo>
                  <a:pt x="418" y="224"/>
                </a:lnTo>
                <a:lnTo>
                  <a:pt x="433" y="248"/>
                </a:lnTo>
                <a:lnTo>
                  <a:pt x="445" y="272"/>
                </a:lnTo>
                <a:lnTo>
                  <a:pt x="455" y="298"/>
                </a:lnTo>
                <a:lnTo>
                  <a:pt x="461" y="324"/>
                </a:lnTo>
                <a:lnTo>
                  <a:pt x="467" y="350"/>
                </a:lnTo>
                <a:lnTo>
                  <a:pt x="468" y="378"/>
                </a:lnTo>
                <a:lnTo>
                  <a:pt x="468" y="348"/>
                </a:lnTo>
                <a:lnTo>
                  <a:pt x="467" y="320"/>
                </a:lnTo>
                <a:close/>
              </a:path>
            </a:pathLst>
          </a:custGeom>
          <a:gradFill rotWithShape="1">
            <a:gsLst>
              <a:gs pos="0">
                <a:srgbClr val="478EDB"/>
              </a:gs>
              <a:gs pos="100000">
                <a:srgbClr val="478EDB"/>
              </a:gs>
            </a:gsLst>
            <a:lin ang="0" scaled="1"/>
          </a:gradFill>
          <a:ln>
            <a:noFill/>
          </a:ln>
          <a:effectLst/>
          <a:extLst>
            <a:ext uri="{91240B29-F687-4F45-9708-019B960494DF}">
              <a14:hiddenLine xmlns:a14="http://schemas.microsoft.com/office/drawing/2010/main" w="0" algn="ctr">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3" name="Freeform 6">
            <a:hlinkClick r:id="rId2"/>
          </p:cNvPr>
          <p:cNvSpPr>
            <a:spLocks/>
          </p:cNvSpPr>
          <p:nvPr/>
        </p:nvSpPr>
        <p:spPr bwMode="auto">
          <a:xfrm>
            <a:off x="4638675" y="1628800"/>
            <a:ext cx="1762125" cy="1909763"/>
          </a:xfrm>
          <a:custGeom>
            <a:avLst/>
            <a:gdLst>
              <a:gd name="T0" fmla="*/ 2703737 w 713"/>
              <a:gd name="T1" fmla="*/ 1708866 h 770"/>
              <a:gd name="T2" fmla="*/ 2666666 w 713"/>
              <a:gd name="T3" fmla="*/ 1562533 h 770"/>
              <a:gd name="T4" fmla="*/ 2612295 w 713"/>
              <a:gd name="T5" fmla="*/ 1411240 h 770"/>
              <a:gd name="T6" fmla="*/ 2538152 w 713"/>
              <a:gd name="T7" fmla="*/ 1267388 h 770"/>
              <a:gd name="T8" fmla="*/ 2454124 w 713"/>
              <a:gd name="T9" fmla="*/ 1130977 h 770"/>
              <a:gd name="T10" fmla="*/ 2357738 w 713"/>
              <a:gd name="T11" fmla="*/ 999525 h 770"/>
              <a:gd name="T12" fmla="*/ 2244053 w 713"/>
              <a:gd name="T13" fmla="*/ 875515 h 770"/>
              <a:gd name="T14" fmla="*/ 2120481 w 713"/>
              <a:gd name="T15" fmla="*/ 756465 h 770"/>
              <a:gd name="T16" fmla="*/ 1984553 w 713"/>
              <a:gd name="T17" fmla="*/ 642375 h 770"/>
              <a:gd name="T18" fmla="*/ 1838739 w 713"/>
              <a:gd name="T19" fmla="*/ 543166 h 770"/>
              <a:gd name="T20" fmla="*/ 1680568 w 713"/>
              <a:gd name="T21" fmla="*/ 441478 h 770"/>
              <a:gd name="T22" fmla="*/ 1514983 w 713"/>
              <a:gd name="T23" fmla="*/ 357150 h 770"/>
              <a:gd name="T24" fmla="*/ 1339512 w 713"/>
              <a:gd name="T25" fmla="*/ 270343 h 770"/>
              <a:gd name="T26" fmla="*/ 1154155 w 713"/>
              <a:gd name="T27" fmla="*/ 200897 h 770"/>
              <a:gd name="T28" fmla="*/ 966327 w 713"/>
              <a:gd name="T29" fmla="*/ 138892 h 770"/>
              <a:gd name="T30" fmla="*/ 766141 w 713"/>
              <a:gd name="T31" fmla="*/ 89288 h 770"/>
              <a:gd name="T32" fmla="*/ 561013 w 713"/>
              <a:gd name="T33" fmla="*/ 49604 h 770"/>
              <a:gd name="T34" fmla="*/ 353414 w 713"/>
              <a:gd name="T35" fmla="*/ 19842 h 770"/>
              <a:gd name="T36" fmla="*/ 133457 w 713"/>
              <a:gd name="T37" fmla="*/ 4960 h 770"/>
              <a:gd name="T38" fmla="*/ 0 w 713"/>
              <a:gd name="T39" fmla="*/ 0 h 770"/>
              <a:gd name="T40" fmla="*/ 0 w 713"/>
              <a:gd name="T41" fmla="*/ 674618 h 770"/>
              <a:gd name="T42" fmla="*/ 61786 w 713"/>
              <a:gd name="T43" fmla="*/ 677098 h 770"/>
              <a:gd name="T44" fmla="*/ 207600 w 713"/>
              <a:gd name="T45" fmla="*/ 689499 h 770"/>
              <a:gd name="T46" fmla="*/ 345999 w 713"/>
              <a:gd name="T47" fmla="*/ 709341 h 770"/>
              <a:gd name="T48" fmla="*/ 484399 w 713"/>
              <a:gd name="T49" fmla="*/ 736623 h 770"/>
              <a:gd name="T50" fmla="*/ 615384 w 713"/>
              <a:gd name="T51" fmla="*/ 766385 h 770"/>
              <a:gd name="T52" fmla="*/ 741427 w 713"/>
              <a:gd name="T53" fmla="*/ 811029 h 770"/>
              <a:gd name="T54" fmla="*/ 864998 w 713"/>
              <a:gd name="T55" fmla="*/ 860633 h 770"/>
              <a:gd name="T56" fmla="*/ 986098 w 713"/>
              <a:gd name="T57" fmla="*/ 907757 h 770"/>
              <a:gd name="T58" fmla="*/ 1092369 w 713"/>
              <a:gd name="T59" fmla="*/ 969763 h 770"/>
              <a:gd name="T60" fmla="*/ 1196169 w 713"/>
              <a:gd name="T61" fmla="*/ 1031768 h 770"/>
              <a:gd name="T62" fmla="*/ 1297497 w 713"/>
              <a:gd name="T63" fmla="*/ 1101214 h 770"/>
              <a:gd name="T64" fmla="*/ 1383997 w 713"/>
              <a:gd name="T65" fmla="*/ 1178101 h 770"/>
              <a:gd name="T66" fmla="*/ 1465554 w 713"/>
              <a:gd name="T67" fmla="*/ 1259948 h 770"/>
              <a:gd name="T68" fmla="*/ 1542168 w 713"/>
              <a:gd name="T69" fmla="*/ 1341795 h 770"/>
              <a:gd name="T70" fmla="*/ 1608897 w 713"/>
              <a:gd name="T71" fmla="*/ 1431082 h 770"/>
              <a:gd name="T72" fmla="*/ 1665739 w 713"/>
              <a:gd name="T73" fmla="*/ 1517890 h 770"/>
              <a:gd name="T74" fmla="*/ 1712697 w 713"/>
              <a:gd name="T75" fmla="*/ 1614618 h 770"/>
              <a:gd name="T76" fmla="*/ 1749768 w 713"/>
              <a:gd name="T77" fmla="*/ 1713826 h 770"/>
              <a:gd name="T78" fmla="*/ 1774482 w 713"/>
              <a:gd name="T79" fmla="*/ 1813035 h 770"/>
              <a:gd name="T80" fmla="*/ 1796725 w 713"/>
              <a:gd name="T81" fmla="*/ 1914723 h 770"/>
              <a:gd name="T82" fmla="*/ 1801668 w 713"/>
              <a:gd name="T83" fmla="*/ 2023853 h 770"/>
              <a:gd name="T84" fmla="*/ 1796725 w 713"/>
              <a:gd name="T85" fmla="*/ 2128022 h 770"/>
              <a:gd name="T86" fmla="*/ 1774482 w 713"/>
              <a:gd name="T87" fmla="*/ 2227230 h 770"/>
              <a:gd name="T88" fmla="*/ 1749768 w 713"/>
              <a:gd name="T89" fmla="*/ 2333879 h 770"/>
              <a:gd name="T90" fmla="*/ 1712697 w 713"/>
              <a:gd name="T91" fmla="*/ 2433088 h 770"/>
              <a:gd name="T92" fmla="*/ 1665739 w 713"/>
              <a:gd name="T93" fmla="*/ 2527336 h 770"/>
              <a:gd name="T94" fmla="*/ 1608897 w 713"/>
              <a:gd name="T95" fmla="*/ 2616623 h 770"/>
              <a:gd name="T96" fmla="*/ 1584183 w 713"/>
              <a:gd name="T97" fmla="*/ 2646386 h 770"/>
              <a:gd name="T98" fmla="*/ 2399752 w 713"/>
              <a:gd name="T99" fmla="*/ 2983695 h 770"/>
              <a:gd name="T100" fmla="*/ 2454124 w 713"/>
              <a:gd name="T101" fmla="*/ 2914249 h 770"/>
              <a:gd name="T102" fmla="*/ 2538152 w 713"/>
              <a:gd name="T103" fmla="*/ 2775357 h 770"/>
              <a:gd name="T104" fmla="*/ 2612295 w 713"/>
              <a:gd name="T105" fmla="*/ 2633985 h 770"/>
              <a:gd name="T106" fmla="*/ 2666666 w 713"/>
              <a:gd name="T107" fmla="*/ 2482692 h 770"/>
              <a:gd name="T108" fmla="*/ 2703737 w 713"/>
              <a:gd name="T109" fmla="*/ 2336359 h 770"/>
              <a:gd name="T110" fmla="*/ 2735866 w 713"/>
              <a:gd name="T111" fmla="*/ 2182586 h 770"/>
              <a:gd name="T112" fmla="*/ 2743280 w 713"/>
              <a:gd name="T113" fmla="*/ 2023853 h 770"/>
              <a:gd name="T114" fmla="*/ 2735866 w 713"/>
              <a:gd name="T115" fmla="*/ 1867599 h 770"/>
              <a:gd name="T116" fmla="*/ 2703737 w 713"/>
              <a:gd name="T117" fmla="*/ 1708866 h 77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713"/>
              <a:gd name="T178" fmla="*/ 0 h 770"/>
              <a:gd name="T179" fmla="*/ 713 w 713"/>
              <a:gd name="T180" fmla="*/ 770 h 77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713" h="770">
                <a:moveTo>
                  <a:pt x="703" y="441"/>
                </a:moveTo>
                <a:lnTo>
                  <a:pt x="693" y="403"/>
                </a:lnTo>
                <a:lnTo>
                  <a:pt x="679" y="364"/>
                </a:lnTo>
                <a:lnTo>
                  <a:pt x="660" y="327"/>
                </a:lnTo>
                <a:lnTo>
                  <a:pt x="638" y="292"/>
                </a:lnTo>
                <a:lnTo>
                  <a:pt x="613" y="258"/>
                </a:lnTo>
                <a:lnTo>
                  <a:pt x="583" y="226"/>
                </a:lnTo>
                <a:lnTo>
                  <a:pt x="551" y="195"/>
                </a:lnTo>
                <a:lnTo>
                  <a:pt x="516" y="166"/>
                </a:lnTo>
                <a:lnTo>
                  <a:pt x="478" y="140"/>
                </a:lnTo>
                <a:lnTo>
                  <a:pt x="437" y="114"/>
                </a:lnTo>
                <a:lnTo>
                  <a:pt x="394" y="92"/>
                </a:lnTo>
                <a:lnTo>
                  <a:pt x="348" y="70"/>
                </a:lnTo>
                <a:lnTo>
                  <a:pt x="300" y="52"/>
                </a:lnTo>
                <a:lnTo>
                  <a:pt x="251" y="36"/>
                </a:lnTo>
                <a:lnTo>
                  <a:pt x="199" y="23"/>
                </a:lnTo>
                <a:lnTo>
                  <a:pt x="146" y="13"/>
                </a:lnTo>
                <a:lnTo>
                  <a:pt x="92" y="5"/>
                </a:lnTo>
                <a:lnTo>
                  <a:pt x="35" y="1"/>
                </a:lnTo>
                <a:lnTo>
                  <a:pt x="0" y="0"/>
                </a:lnTo>
                <a:lnTo>
                  <a:pt x="0" y="174"/>
                </a:lnTo>
                <a:lnTo>
                  <a:pt x="16" y="175"/>
                </a:lnTo>
                <a:lnTo>
                  <a:pt x="54" y="178"/>
                </a:lnTo>
                <a:lnTo>
                  <a:pt x="90" y="183"/>
                </a:lnTo>
                <a:lnTo>
                  <a:pt x="126" y="190"/>
                </a:lnTo>
                <a:lnTo>
                  <a:pt x="160" y="198"/>
                </a:lnTo>
                <a:lnTo>
                  <a:pt x="193" y="209"/>
                </a:lnTo>
                <a:lnTo>
                  <a:pt x="225" y="222"/>
                </a:lnTo>
                <a:lnTo>
                  <a:pt x="256" y="234"/>
                </a:lnTo>
                <a:lnTo>
                  <a:pt x="284" y="250"/>
                </a:lnTo>
                <a:lnTo>
                  <a:pt x="311" y="266"/>
                </a:lnTo>
                <a:lnTo>
                  <a:pt x="337" y="284"/>
                </a:lnTo>
                <a:lnTo>
                  <a:pt x="360" y="304"/>
                </a:lnTo>
                <a:lnTo>
                  <a:pt x="381" y="325"/>
                </a:lnTo>
                <a:lnTo>
                  <a:pt x="401" y="346"/>
                </a:lnTo>
                <a:lnTo>
                  <a:pt x="418" y="369"/>
                </a:lnTo>
                <a:lnTo>
                  <a:pt x="433" y="392"/>
                </a:lnTo>
                <a:lnTo>
                  <a:pt x="445" y="417"/>
                </a:lnTo>
                <a:lnTo>
                  <a:pt x="455" y="442"/>
                </a:lnTo>
                <a:lnTo>
                  <a:pt x="461" y="468"/>
                </a:lnTo>
                <a:lnTo>
                  <a:pt x="467" y="494"/>
                </a:lnTo>
                <a:lnTo>
                  <a:pt x="468" y="522"/>
                </a:lnTo>
                <a:lnTo>
                  <a:pt x="467" y="549"/>
                </a:lnTo>
                <a:lnTo>
                  <a:pt x="461" y="575"/>
                </a:lnTo>
                <a:lnTo>
                  <a:pt x="455" y="602"/>
                </a:lnTo>
                <a:lnTo>
                  <a:pt x="445" y="628"/>
                </a:lnTo>
                <a:lnTo>
                  <a:pt x="433" y="652"/>
                </a:lnTo>
                <a:lnTo>
                  <a:pt x="418" y="675"/>
                </a:lnTo>
                <a:lnTo>
                  <a:pt x="412" y="683"/>
                </a:lnTo>
                <a:lnTo>
                  <a:pt x="624" y="770"/>
                </a:lnTo>
                <a:lnTo>
                  <a:pt x="638" y="752"/>
                </a:lnTo>
                <a:lnTo>
                  <a:pt x="660" y="716"/>
                </a:lnTo>
                <a:lnTo>
                  <a:pt x="679" y="680"/>
                </a:lnTo>
                <a:lnTo>
                  <a:pt x="693" y="641"/>
                </a:lnTo>
                <a:lnTo>
                  <a:pt x="703" y="603"/>
                </a:lnTo>
                <a:lnTo>
                  <a:pt x="711" y="563"/>
                </a:lnTo>
                <a:lnTo>
                  <a:pt x="713" y="522"/>
                </a:lnTo>
                <a:lnTo>
                  <a:pt x="711" y="482"/>
                </a:lnTo>
                <a:lnTo>
                  <a:pt x="703" y="441"/>
                </a:lnTo>
                <a:close/>
              </a:path>
            </a:pathLst>
          </a:custGeom>
          <a:gradFill rotWithShape="0">
            <a:gsLst>
              <a:gs pos="0">
                <a:srgbClr val="69A2E1"/>
              </a:gs>
              <a:gs pos="100000">
                <a:srgbClr val="69A2E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4" name="Freeform 7">
            <a:hlinkClick r:id="rId2"/>
          </p:cNvPr>
          <p:cNvSpPr>
            <a:spLocks/>
          </p:cNvSpPr>
          <p:nvPr/>
        </p:nvSpPr>
        <p:spPr bwMode="auto">
          <a:xfrm>
            <a:off x="6180138" y="2924200"/>
            <a:ext cx="220662" cy="688975"/>
          </a:xfrm>
          <a:custGeom>
            <a:avLst/>
            <a:gdLst>
              <a:gd name="T0" fmla="*/ 337191 w 89"/>
              <a:gd name="T1" fmla="*/ 158613 h 278"/>
              <a:gd name="T2" fmla="*/ 304960 w 89"/>
              <a:gd name="T3" fmla="*/ 312269 h 278"/>
              <a:gd name="T4" fmla="*/ 267770 w 89"/>
              <a:gd name="T5" fmla="*/ 460969 h 278"/>
              <a:gd name="T6" fmla="*/ 213224 w 89"/>
              <a:gd name="T7" fmla="*/ 612147 h 278"/>
              <a:gd name="T8" fmla="*/ 138844 w 89"/>
              <a:gd name="T9" fmla="*/ 750933 h 278"/>
              <a:gd name="T10" fmla="*/ 54546 w 89"/>
              <a:gd name="T11" fmla="*/ 889720 h 278"/>
              <a:gd name="T12" fmla="*/ 0 w 89"/>
              <a:gd name="T13" fmla="*/ 959113 h 278"/>
              <a:gd name="T14" fmla="*/ 0 w 89"/>
              <a:gd name="T15" fmla="*/ 1075594 h 278"/>
              <a:gd name="T16" fmla="*/ 54546 w 89"/>
              <a:gd name="T17" fmla="*/ 1006201 h 278"/>
              <a:gd name="T18" fmla="*/ 138844 w 89"/>
              <a:gd name="T19" fmla="*/ 867415 h 278"/>
              <a:gd name="T20" fmla="*/ 213224 w 89"/>
              <a:gd name="T21" fmla="*/ 726150 h 278"/>
              <a:gd name="T22" fmla="*/ 267770 w 89"/>
              <a:gd name="T23" fmla="*/ 577450 h 278"/>
              <a:gd name="T24" fmla="*/ 304960 w 89"/>
              <a:gd name="T25" fmla="*/ 428751 h 278"/>
              <a:gd name="T26" fmla="*/ 337191 w 89"/>
              <a:gd name="T27" fmla="*/ 270138 h 278"/>
              <a:gd name="T28" fmla="*/ 344629 w 89"/>
              <a:gd name="T29" fmla="*/ 116481 h 278"/>
              <a:gd name="T30" fmla="*/ 344629 w 89"/>
              <a:gd name="T31" fmla="*/ 0 h 278"/>
              <a:gd name="T32" fmla="*/ 337191 w 89"/>
              <a:gd name="T33" fmla="*/ 158613 h 27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9"/>
              <a:gd name="T52" fmla="*/ 0 h 278"/>
              <a:gd name="T53" fmla="*/ 89 w 89"/>
              <a:gd name="T54" fmla="*/ 278 h 27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9" h="278">
                <a:moveTo>
                  <a:pt x="87" y="41"/>
                </a:moveTo>
                <a:lnTo>
                  <a:pt x="79" y="81"/>
                </a:lnTo>
                <a:lnTo>
                  <a:pt x="69" y="119"/>
                </a:lnTo>
                <a:lnTo>
                  <a:pt x="55" y="158"/>
                </a:lnTo>
                <a:lnTo>
                  <a:pt x="36" y="194"/>
                </a:lnTo>
                <a:lnTo>
                  <a:pt x="14" y="230"/>
                </a:lnTo>
                <a:lnTo>
                  <a:pt x="0" y="248"/>
                </a:lnTo>
                <a:lnTo>
                  <a:pt x="0" y="278"/>
                </a:lnTo>
                <a:lnTo>
                  <a:pt x="14" y="260"/>
                </a:lnTo>
                <a:lnTo>
                  <a:pt x="36" y="224"/>
                </a:lnTo>
                <a:lnTo>
                  <a:pt x="55" y="188"/>
                </a:lnTo>
                <a:lnTo>
                  <a:pt x="69" y="149"/>
                </a:lnTo>
                <a:lnTo>
                  <a:pt x="79" y="111"/>
                </a:lnTo>
                <a:lnTo>
                  <a:pt x="87" y="70"/>
                </a:lnTo>
                <a:lnTo>
                  <a:pt x="89" y="30"/>
                </a:lnTo>
                <a:lnTo>
                  <a:pt x="89" y="0"/>
                </a:lnTo>
                <a:lnTo>
                  <a:pt x="87" y="41"/>
                </a:lnTo>
                <a:close/>
              </a:path>
            </a:pathLst>
          </a:custGeom>
          <a:gradFill rotWithShape="1">
            <a:gsLst>
              <a:gs pos="0">
                <a:srgbClr val="478EDB"/>
              </a:gs>
              <a:gs pos="100000">
                <a:srgbClr val="478EDB"/>
              </a:gs>
            </a:gsLst>
            <a:lin ang="0" scaled="1"/>
          </a:gradFill>
          <a:ln>
            <a:noFill/>
          </a:ln>
          <a:effectLst/>
          <a:extLst>
            <a:ext uri="{91240B29-F687-4F45-9708-019B960494DF}">
              <a14:hiddenLine xmlns:a14="http://schemas.microsoft.com/office/drawing/2010/main" w="0" algn="ctr">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5" name="Freeform 8">
            <a:hlinkClick r:id="rId2"/>
          </p:cNvPr>
          <p:cNvSpPr>
            <a:spLocks/>
          </p:cNvSpPr>
          <p:nvPr/>
        </p:nvSpPr>
        <p:spPr bwMode="auto">
          <a:xfrm>
            <a:off x="5656263" y="3322663"/>
            <a:ext cx="523875" cy="290512"/>
          </a:xfrm>
          <a:custGeom>
            <a:avLst/>
            <a:gdLst>
              <a:gd name="T0" fmla="*/ 0 w 212"/>
              <a:gd name="T1" fmla="*/ 0 h 117"/>
              <a:gd name="T2" fmla="*/ 0 w 212"/>
              <a:gd name="T3" fmla="*/ 116701 h 117"/>
              <a:gd name="T4" fmla="*/ 815466 w 212"/>
              <a:gd name="T5" fmla="*/ 454391 h 117"/>
              <a:gd name="T6" fmla="*/ 815466 w 212"/>
              <a:gd name="T7" fmla="*/ 337689 h 117"/>
              <a:gd name="T8" fmla="*/ 0 w 212"/>
              <a:gd name="T9" fmla="*/ 0 h 117"/>
              <a:gd name="T10" fmla="*/ 0 60000 65536"/>
              <a:gd name="T11" fmla="*/ 0 60000 65536"/>
              <a:gd name="T12" fmla="*/ 0 60000 65536"/>
              <a:gd name="T13" fmla="*/ 0 60000 65536"/>
              <a:gd name="T14" fmla="*/ 0 60000 65536"/>
              <a:gd name="T15" fmla="*/ 0 w 212"/>
              <a:gd name="T16" fmla="*/ 0 h 117"/>
              <a:gd name="T17" fmla="*/ 212 w 212"/>
              <a:gd name="T18" fmla="*/ 117 h 117"/>
            </a:gdLst>
            <a:ahLst/>
            <a:cxnLst>
              <a:cxn ang="T10">
                <a:pos x="T0" y="T1"/>
              </a:cxn>
              <a:cxn ang="T11">
                <a:pos x="T2" y="T3"/>
              </a:cxn>
              <a:cxn ang="T12">
                <a:pos x="T4" y="T5"/>
              </a:cxn>
              <a:cxn ang="T13">
                <a:pos x="T6" y="T7"/>
              </a:cxn>
              <a:cxn ang="T14">
                <a:pos x="T8" y="T9"/>
              </a:cxn>
            </a:cxnLst>
            <a:rect l="T15" t="T16" r="T17" b="T18"/>
            <a:pathLst>
              <a:path w="212" h="117">
                <a:moveTo>
                  <a:pt x="0" y="0"/>
                </a:moveTo>
                <a:lnTo>
                  <a:pt x="0" y="30"/>
                </a:lnTo>
                <a:lnTo>
                  <a:pt x="212" y="117"/>
                </a:lnTo>
                <a:lnTo>
                  <a:pt x="212" y="87"/>
                </a:lnTo>
                <a:lnTo>
                  <a:pt x="0" y="0"/>
                </a:lnTo>
                <a:close/>
              </a:path>
            </a:pathLst>
          </a:custGeom>
          <a:gradFill rotWithShape="0">
            <a:gsLst>
              <a:gs pos="0">
                <a:srgbClr val="90BAE9"/>
              </a:gs>
              <a:gs pos="100000">
                <a:srgbClr val="90BAE9"/>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6" name="Freeform 10">
            <a:hlinkClick r:id="rId2"/>
          </p:cNvPr>
          <p:cNvSpPr>
            <a:spLocks/>
          </p:cNvSpPr>
          <p:nvPr/>
        </p:nvSpPr>
        <p:spPr bwMode="auto">
          <a:xfrm>
            <a:off x="3373438" y="2060600"/>
            <a:ext cx="1157287" cy="938213"/>
          </a:xfrm>
          <a:custGeom>
            <a:avLst/>
            <a:gdLst>
              <a:gd name="T0" fmla="*/ 1597452 w 468"/>
              <a:gd name="T1" fmla="*/ 14892 h 378"/>
              <a:gd name="T2" fmla="*/ 1456500 w 468"/>
              <a:gd name="T3" fmla="*/ 34749 h 378"/>
              <a:gd name="T4" fmla="*/ 1318021 w 468"/>
              <a:gd name="T5" fmla="*/ 62051 h 378"/>
              <a:gd name="T6" fmla="*/ 1186961 w 468"/>
              <a:gd name="T7" fmla="*/ 94318 h 378"/>
              <a:gd name="T8" fmla="*/ 1058374 w 468"/>
              <a:gd name="T9" fmla="*/ 136512 h 378"/>
              <a:gd name="T10" fmla="*/ 937205 w 468"/>
              <a:gd name="T11" fmla="*/ 186153 h 378"/>
              <a:gd name="T12" fmla="*/ 816036 w 468"/>
              <a:gd name="T13" fmla="*/ 233312 h 378"/>
              <a:gd name="T14" fmla="*/ 709704 w 468"/>
              <a:gd name="T15" fmla="*/ 295363 h 378"/>
              <a:gd name="T16" fmla="*/ 605845 w 468"/>
              <a:gd name="T17" fmla="*/ 357414 h 378"/>
              <a:gd name="T18" fmla="*/ 504458 w 468"/>
              <a:gd name="T19" fmla="*/ 426912 h 378"/>
              <a:gd name="T20" fmla="*/ 415436 w 468"/>
              <a:gd name="T21" fmla="*/ 503855 h 378"/>
              <a:gd name="T22" fmla="*/ 336306 w 468"/>
              <a:gd name="T23" fmla="*/ 585763 h 378"/>
              <a:gd name="T24" fmla="*/ 257175 w 468"/>
              <a:gd name="T25" fmla="*/ 667670 h 378"/>
              <a:gd name="T26" fmla="*/ 192881 w 468"/>
              <a:gd name="T27" fmla="*/ 757024 h 378"/>
              <a:gd name="T28" fmla="*/ 136006 w 468"/>
              <a:gd name="T29" fmla="*/ 846377 h 378"/>
              <a:gd name="T30" fmla="*/ 89022 w 468"/>
              <a:gd name="T31" fmla="*/ 943177 h 378"/>
              <a:gd name="T32" fmla="*/ 49457 w 468"/>
              <a:gd name="T33" fmla="*/ 1039977 h 378"/>
              <a:gd name="T34" fmla="*/ 27201 w 468"/>
              <a:gd name="T35" fmla="*/ 1141741 h 378"/>
              <a:gd name="T36" fmla="*/ 7419 w 468"/>
              <a:gd name="T37" fmla="*/ 1241022 h 378"/>
              <a:gd name="T38" fmla="*/ 0 w 468"/>
              <a:gd name="T39" fmla="*/ 1350232 h 378"/>
              <a:gd name="T40" fmla="*/ 0 w 468"/>
              <a:gd name="T41" fmla="*/ 1466889 h 378"/>
              <a:gd name="T42" fmla="*/ 7419 w 468"/>
              <a:gd name="T43" fmla="*/ 1357679 h 378"/>
              <a:gd name="T44" fmla="*/ 27201 w 468"/>
              <a:gd name="T45" fmla="*/ 1258397 h 378"/>
              <a:gd name="T46" fmla="*/ 49457 w 468"/>
              <a:gd name="T47" fmla="*/ 1156633 h 378"/>
              <a:gd name="T48" fmla="*/ 89022 w 468"/>
              <a:gd name="T49" fmla="*/ 1054869 h 378"/>
              <a:gd name="T50" fmla="*/ 136006 w 468"/>
              <a:gd name="T51" fmla="*/ 963033 h 378"/>
              <a:gd name="T52" fmla="*/ 192881 w 468"/>
              <a:gd name="T53" fmla="*/ 868716 h 378"/>
              <a:gd name="T54" fmla="*/ 257175 w 468"/>
              <a:gd name="T55" fmla="*/ 784326 h 378"/>
              <a:gd name="T56" fmla="*/ 336306 w 468"/>
              <a:gd name="T57" fmla="*/ 702419 h 378"/>
              <a:gd name="T58" fmla="*/ 415436 w 468"/>
              <a:gd name="T59" fmla="*/ 625475 h 378"/>
              <a:gd name="T60" fmla="*/ 504458 w 468"/>
              <a:gd name="T61" fmla="*/ 543568 h 378"/>
              <a:gd name="T62" fmla="*/ 605845 w 468"/>
              <a:gd name="T63" fmla="*/ 474071 h 378"/>
              <a:gd name="T64" fmla="*/ 709704 w 468"/>
              <a:gd name="T65" fmla="*/ 412019 h 378"/>
              <a:gd name="T66" fmla="*/ 816036 w 468"/>
              <a:gd name="T67" fmla="*/ 352450 h 378"/>
              <a:gd name="T68" fmla="*/ 937205 w 468"/>
              <a:gd name="T69" fmla="*/ 297845 h 378"/>
              <a:gd name="T70" fmla="*/ 1058374 w 468"/>
              <a:gd name="T71" fmla="*/ 253169 h 378"/>
              <a:gd name="T72" fmla="*/ 1186961 w 468"/>
              <a:gd name="T73" fmla="*/ 208492 h 378"/>
              <a:gd name="T74" fmla="*/ 1318021 w 468"/>
              <a:gd name="T75" fmla="*/ 173743 h 378"/>
              <a:gd name="T76" fmla="*/ 1456500 w 468"/>
              <a:gd name="T77" fmla="*/ 151405 h 378"/>
              <a:gd name="T78" fmla="*/ 1597452 w 468"/>
              <a:gd name="T79" fmla="*/ 131548 h 378"/>
              <a:gd name="T80" fmla="*/ 1740876 w 468"/>
              <a:gd name="T81" fmla="*/ 119138 h 378"/>
              <a:gd name="T82" fmla="*/ 1802697 w 468"/>
              <a:gd name="T83" fmla="*/ 111692 h 378"/>
              <a:gd name="T84" fmla="*/ 1802697 w 468"/>
              <a:gd name="T85" fmla="*/ 0 h 378"/>
              <a:gd name="T86" fmla="*/ 1740876 w 468"/>
              <a:gd name="T87" fmla="*/ 4964 h 378"/>
              <a:gd name="T88" fmla="*/ 1597452 w 468"/>
              <a:gd name="T89" fmla="*/ 14892 h 37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68"/>
              <a:gd name="T136" fmla="*/ 0 h 378"/>
              <a:gd name="T137" fmla="*/ 468 w 468"/>
              <a:gd name="T138" fmla="*/ 378 h 37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68" h="378">
                <a:moveTo>
                  <a:pt x="415" y="4"/>
                </a:moveTo>
                <a:lnTo>
                  <a:pt x="378" y="9"/>
                </a:lnTo>
                <a:lnTo>
                  <a:pt x="342" y="16"/>
                </a:lnTo>
                <a:lnTo>
                  <a:pt x="308" y="24"/>
                </a:lnTo>
                <a:lnTo>
                  <a:pt x="275" y="35"/>
                </a:lnTo>
                <a:lnTo>
                  <a:pt x="243" y="48"/>
                </a:lnTo>
                <a:lnTo>
                  <a:pt x="212" y="60"/>
                </a:lnTo>
                <a:lnTo>
                  <a:pt x="184" y="76"/>
                </a:lnTo>
                <a:lnTo>
                  <a:pt x="157" y="92"/>
                </a:lnTo>
                <a:lnTo>
                  <a:pt x="131" y="110"/>
                </a:lnTo>
                <a:lnTo>
                  <a:pt x="108" y="130"/>
                </a:lnTo>
                <a:lnTo>
                  <a:pt x="87" y="151"/>
                </a:lnTo>
                <a:lnTo>
                  <a:pt x="67" y="172"/>
                </a:lnTo>
                <a:lnTo>
                  <a:pt x="50" y="195"/>
                </a:lnTo>
                <a:lnTo>
                  <a:pt x="35" y="218"/>
                </a:lnTo>
                <a:lnTo>
                  <a:pt x="23" y="243"/>
                </a:lnTo>
                <a:lnTo>
                  <a:pt x="13" y="268"/>
                </a:lnTo>
                <a:lnTo>
                  <a:pt x="7" y="294"/>
                </a:lnTo>
                <a:lnTo>
                  <a:pt x="2" y="320"/>
                </a:lnTo>
                <a:lnTo>
                  <a:pt x="0" y="348"/>
                </a:lnTo>
                <a:lnTo>
                  <a:pt x="0" y="378"/>
                </a:lnTo>
                <a:lnTo>
                  <a:pt x="2" y="350"/>
                </a:lnTo>
                <a:lnTo>
                  <a:pt x="7" y="324"/>
                </a:lnTo>
                <a:lnTo>
                  <a:pt x="13" y="298"/>
                </a:lnTo>
                <a:lnTo>
                  <a:pt x="23" y="272"/>
                </a:lnTo>
                <a:lnTo>
                  <a:pt x="35" y="248"/>
                </a:lnTo>
                <a:lnTo>
                  <a:pt x="50" y="224"/>
                </a:lnTo>
                <a:lnTo>
                  <a:pt x="67" y="202"/>
                </a:lnTo>
                <a:lnTo>
                  <a:pt x="87" y="181"/>
                </a:lnTo>
                <a:lnTo>
                  <a:pt x="108" y="161"/>
                </a:lnTo>
                <a:lnTo>
                  <a:pt x="131" y="140"/>
                </a:lnTo>
                <a:lnTo>
                  <a:pt x="157" y="122"/>
                </a:lnTo>
                <a:lnTo>
                  <a:pt x="184" y="106"/>
                </a:lnTo>
                <a:lnTo>
                  <a:pt x="212" y="91"/>
                </a:lnTo>
                <a:lnTo>
                  <a:pt x="243" y="77"/>
                </a:lnTo>
                <a:lnTo>
                  <a:pt x="275" y="65"/>
                </a:lnTo>
                <a:lnTo>
                  <a:pt x="308" y="54"/>
                </a:lnTo>
                <a:lnTo>
                  <a:pt x="342" y="45"/>
                </a:lnTo>
                <a:lnTo>
                  <a:pt x="378" y="39"/>
                </a:lnTo>
                <a:lnTo>
                  <a:pt x="415" y="34"/>
                </a:lnTo>
                <a:lnTo>
                  <a:pt x="452" y="31"/>
                </a:lnTo>
                <a:lnTo>
                  <a:pt x="468" y="29"/>
                </a:lnTo>
                <a:lnTo>
                  <a:pt x="468" y="0"/>
                </a:lnTo>
                <a:lnTo>
                  <a:pt x="452" y="1"/>
                </a:lnTo>
                <a:lnTo>
                  <a:pt x="415" y="4"/>
                </a:lnTo>
                <a:close/>
              </a:path>
            </a:pathLst>
          </a:custGeom>
          <a:gradFill rotWithShape="0">
            <a:gsLst>
              <a:gs pos="0">
                <a:srgbClr val="7AACE4"/>
              </a:gs>
              <a:gs pos="100000">
                <a:srgbClr val="A1C3EC"/>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sysClr val="windowText" lastClr="000000"/>
              </a:solidFill>
              <a:effectLst/>
              <a:uLnTx/>
              <a:uFillTx/>
            </a:endParaRPr>
          </a:p>
        </p:txBody>
      </p:sp>
      <p:sp>
        <p:nvSpPr>
          <p:cNvPr id="27" name="Freeform 11">
            <a:hlinkClick r:id="rId2"/>
          </p:cNvPr>
          <p:cNvSpPr>
            <a:spLocks/>
          </p:cNvSpPr>
          <p:nvPr/>
        </p:nvSpPr>
        <p:spPr bwMode="auto">
          <a:xfrm>
            <a:off x="2768600" y="1628800"/>
            <a:ext cx="1762125" cy="1909763"/>
          </a:xfrm>
          <a:custGeom>
            <a:avLst/>
            <a:gdLst>
              <a:gd name="T0" fmla="*/ 1134383 w 713"/>
              <a:gd name="T1" fmla="*/ 2616623 h 770"/>
              <a:gd name="T2" fmla="*/ 1077541 w 713"/>
              <a:gd name="T3" fmla="*/ 2527336 h 770"/>
              <a:gd name="T4" fmla="*/ 1030584 w 713"/>
              <a:gd name="T5" fmla="*/ 2433088 h 770"/>
              <a:gd name="T6" fmla="*/ 993512 w 713"/>
              <a:gd name="T7" fmla="*/ 2333879 h 770"/>
              <a:gd name="T8" fmla="*/ 968798 w 713"/>
              <a:gd name="T9" fmla="*/ 2227230 h 770"/>
              <a:gd name="T10" fmla="*/ 951498 w 713"/>
              <a:gd name="T11" fmla="*/ 2128022 h 770"/>
              <a:gd name="T12" fmla="*/ 941612 w 713"/>
              <a:gd name="T13" fmla="*/ 2023853 h 770"/>
              <a:gd name="T14" fmla="*/ 951498 w 713"/>
              <a:gd name="T15" fmla="*/ 1914723 h 770"/>
              <a:gd name="T16" fmla="*/ 968798 w 713"/>
              <a:gd name="T17" fmla="*/ 1813035 h 770"/>
              <a:gd name="T18" fmla="*/ 993512 w 713"/>
              <a:gd name="T19" fmla="*/ 1713826 h 770"/>
              <a:gd name="T20" fmla="*/ 1030584 w 713"/>
              <a:gd name="T21" fmla="*/ 1614618 h 770"/>
              <a:gd name="T22" fmla="*/ 1077541 w 713"/>
              <a:gd name="T23" fmla="*/ 1517890 h 770"/>
              <a:gd name="T24" fmla="*/ 1134383 w 713"/>
              <a:gd name="T25" fmla="*/ 1431082 h 770"/>
              <a:gd name="T26" fmla="*/ 1201112 w 713"/>
              <a:gd name="T27" fmla="*/ 1341795 h 770"/>
              <a:gd name="T28" fmla="*/ 1277726 w 713"/>
              <a:gd name="T29" fmla="*/ 1259948 h 770"/>
              <a:gd name="T30" fmla="*/ 1359283 w 713"/>
              <a:gd name="T31" fmla="*/ 1178101 h 770"/>
              <a:gd name="T32" fmla="*/ 1445783 w 713"/>
              <a:gd name="T33" fmla="*/ 1101214 h 770"/>
              <a:gd name="T34" fmla="*/ 1547111 w 713"/>
              <a:gd name="T35" fmla="*/ 1031768 h 770"/>
              <a:gd name="T36" fmla="*/ 1650911 w 713"/>
              <a:gd name="T37" fmla="*/ 969763 h 770"/>
              <a:gd name="T38" fmla="*/ 1757182 w 713"/>
              <a:gd name="T39" fmla="*/ 907757 h 770"/>
              <a:gd name="T40" fmla="*/ 1878282 w 713"/>
              <a:gd name="T41" fmla="*/ 860633 h 770"/>
              <a:gd name="T42" fmla="*/ 2001853 w 713"/>
              <a:gd name="T43" fmla="*/ 811029 h 770"/>
              <a:gd name="T44" fmla="*/ 2127896 w 713"/>
              <a:gd name="T45" fmla="*/ 766385 h 770"/>
              <a:gd name="T46" fmla="*/ 2258881 w 713"/>
              <a:gd name="T47" fmla="*/ 736623 h 770"/>
              <a:gd name="T48" fmla="*/ 2397281 w 713"/>
              <a:gd name="T49" fmla="*/ 709341 h 770"/>
              <a:gd name="T50" fmla="*/ 2538152 w 713"/>
              <a:gd name="T51" fmla="*/ 689499 h 770"/>
              <a:gd name="T52" fmla="*/ 2681495 w 713"/>
              <a:gd name="T53" fmla="*/ 677098 h 770"/>
              <a:gd name="T54" fmla="*/ 2743280 w 713"/>
              <a:gd name="T55" fmla="*/ 674618 h 770"/>
              <a:gd name="T56" fmla="*/ 2743280 w 713"/>
              <a:gd name="T57" fmla="*/ 0 h 770"/>
              <a:gd name="T58" fmla="*/ 2609823 w 713"/>
              <a:gd name="T59" fmla="*/ 4960 h 770"/>
              <a:gd name="T60" fmla="*/ 2389867 w 713"/>
              <a:gd name="T61" fmla="*/ 19842 h 770"/>
              <a:gd name="T62" fmla="*/ 2182267 w 713"/>
              <a:gd name="T63" fmla="*/ 49604 h 770"/>
              <a:gd name="T64" fmla="*/ 1977139 w 713"/>
              <a:gd name="T65" fmla="*/ 89288 h 770"/>
              <a:gd name="T66" fmla="*/ 1776954 w 713"/>
              <a:gd name="T67" fmla="*/ 138892 h 770"/>
              <a:gd name="T68" fmla="*/ 1589125 w 713"/>
              <a:gd name="T69" fmla="*/ 200897 h 770"/>
              <a:gd name="T70" fmla="*/ 1403769 w 713"/>
              <a:gd name="T71" fmla="*/ 270343 h 770"/>
              <a:gd name="T72" fmla="*/ 1228298 w 713"/>
              <a:gd name="T73" fmla="*/ 357150 h 770"/>
              <a:gd name="T74" fmla="*/ 1062712 w 713"/>
              <a:gd name="T75" fmla="*/ 441478 h 770"/>
              <a:gd name="T76" fmla="*/ 907012 w 713"/>
              <a:gd name="T77" fmla="*/ 543166 h 770"/>
              <a:gd name="T78" fmla="*/ 758727 w 713"/>
              <a:gd name="T79" fmla="*/ 642375 h 770"/>
              <a:gd name="T80" fmla="*/ 622799 w 713"/>
              <a:gd name="T81" fmla="*/ 756465 h 770"/>
              <a:gd name="T82" fmla="*/ 499228 w 713"/>
              <a:gd name="T83" fmla="*/ 875515 h 770"/>
              <a:gd name="T84" fmla="*/ 388013 w 713"/>
              <a:gd name="T85" fmla="*/ 999525 h 770"/>
              <a:gd name="T86" fmla="*/ 291628 w 713"/>
              <a:gd name="T87" fmla="*/ 1130977 h 770"/>
              <a:gd name="T88" fmla="*/ 205128 w 713"/>
              <a:gd name="T89" fmla="*/ 1267388 h 770"/>
              <a:gd name="T90" fmla="*/ 130985 w 713"/>
              <a:gd name="T91" fmla="*/ 1411240 h 770"/>
              <a:gd name="T92" fmla="*/ 76614 w 713"/>
              <a:gd name="T93" fmla="*/ 1562533 h 770"/>
              <a:gd name="T94" fmla="*/ 39543 w 713"/>
              <a:gd name="T95" fmla="*/ 1708866 h 770"/>
              <a:gd name="T96" fmla="*/ 7414 w 713"/>
              <a:gd name="T97" fmla="*/ 1867599 h 770"/>
              <a:gd name="T98" fmla="*/ 0 w 713"/>
              <a:gd name="T99" fmla="*/ 2023853 h 770"/>
              <a:gd name="T100" fmla="*/ 7414 w 713"/>
              <a:gd name="T101" fmla="*/ 2182586 h 770"/>
              <a:gd name="T102" fmla="*/ 39543 w 713"/>
              <a:gd name="T103" fmla="*/ 2336359 h 770"/>
              <a:gd name="T104" fmla="*/ 76614 w 713"/>
              <a:gd name="T105" fmla="*/ 2482692 h 770"/>
              <a:gd name="T106" fmla="*/ 130985 w 713"/>
              <a:gd name="T107" fmla="*/ 2633985 h 770"/>
              <a:gd name="T108" fmla="*/ 205128 w 713"/>
              <a:gd name="T109" fmla="*/ 2775357 h 770"/>
              <a:gd name="T110" fmla="*/ 291628 w 713"/>
              <a:gd name="T111" fmla="*/ 2914249 h 770"/>
              <a:gd name="T112" fmla="*/ 343528 w 713"/>
              <a:gd name="T113" fmla="*/ 2983695 h 770"/>
              <a:gd name="T114" fmla="*/ 1159098 w 713"/>
              <a:gd name="T115" fmla="*/ 2646386 h 770"/>
              <a:gd name="T116" fmla="*/ 1134383 w 713"/>
              <a:gd name="T117" fmla="*/ 2616623 h 77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713"/>
              <a:gd name="T178" fmla="*/ 0 h 770"/>
              <a:gd name="T179" fmla="*/ 713 w 713"/>
              <a:gd name="T180" fmla="*/ 770 h 77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713" h="770">
                <a:moveTo>
                  <a:pt x="295" y="675"/>
                </a:moveTo>
                <a:lnTo>
                  <a:pt x="280" y="652"/>
                </a:lnTo>
                <a:lnTo>
                  <a:pt x="268" y="628"/>
                </a:lnTo>
                <a:lnTo>
                  <a:pt x="258" y="602"/>
                </a:lnTo>
                <a:lnTo>
                  <a:pt x="252" y="575"/>
                </a:lnTo>
                <a:lnTo>
                  <a:pt x="247" y="549"/>
                </a:lnTo>
                <a:lnTo>
                  <a:pt x="245" y="522"/>
                </a:lnTo>
                <a:lnTo>
                  <a:pt x="247" y="494"/>
                </a:lnTo>
                <a:lnTo>
                  <a:pt x="252" y="468"/>
                </a:lnTo>
                <a:lnTo>
                  <a:pt x="258" y="442"/>
                </a:lnTo>
                <a:lnTo>
                  <a:pt x="268" y="417"/>
                </a:lnTo>
                <a:lnTo>
                  <a:pt x="280" y="392"/>
                </a:lnTo>
                <a:lnTo>
                  <a:pt x="295" y="369"/>
                </a:lnTo>
                <a:lnTo>
                  <a:pt x="312" y="346"/>
                </a:lnTo>
                <a:lnTo>
                  <a:pt x="332" y="325"/>
                </a:lnTo>
                <a:lnTo>
                  <a:pt x="353" y="304"/>
                </a:lnTo>
                <a:lnTo>
                  <a:pt x="376" y="284"/>
                </a:lnTo>
                <a:lnTo>
                  <a:pt x="402" y="266"/>
                </a:lnTo>
                <a:lnTo>
                  <a:pt x="429" y="250"/>
                </a:lnTo>
                <a:lnTo>
                  <a:pt x="457" y="234"/>
                </a:lnTo>
                <a:lnTo>
                  <a:pt x="488" y="222"/>
                </a:lnTo>
                <a:lnTo>
                  <a:pt x="520" y="209"/>
                </a:lnTo>
                <a:lnTo>
                  <a:pt x="553" y="198"/>
                </a:lnTo>
                <a:lnTo>
                  <a:pt x="587" y="190"/>
                </a:lnTo>
                <a:lnTo>
                  <a:pt x="623" y="183"/>
                </a:lnTo>
                <a:lnTo>
                  <a:pt x="660" y="178"/>
                </a:lnTo>
                <a:lnTo>
                  <a:pt x="697" y="175"/>
                </a:lnTo>
                <a:lnTo>
                  <a:pt x="713" y="174"/>
                </a:lnTo>
                <a:lnTo>
                  <a:pt x="713" y="0"/>
                </a:lnTo>
                <a:lnTo>
                  <a:pt x="678" y="1"/>
                </a:lnTo>
                <a:lnTo>
                  <a:pt x="621" y="5"/>
                </a:lnTo>
                <a:lnTo>
                  <a:pt x="567" y="13"/>
                </a:lnTo>
                <a:lnTo>
                  <a:pt x="514" y="23"/>
                </a:lnTo>
                <a:lnTo>
                  <a:pt x="462" y="36"/>
                </a:lnTo>
                <a:lnTo>
                  <a:pt x="413" y="52"/>
                </a:lnTo>
                <a:lnTo>
                  <a:pt x="365" y="70"/>
                </a:lnTo>
                <a:lnTo>
                  <a:pt x="319" y="92"/>
                </a:lnTo>
                <a:lnTo>
                  <a:pt x="276" y="114"/>
                </a:lnTo>
                <a:lnTo>
                  <a:pt x="236" y="140"/>
                </a:lnTo>
                <a:lnTo>
                  <a:pt x="197" y="166"/>
                </a:lnTo>
                <a:lnTo>
                  <a:pt x="162" y="195"/>
                </a:lnTo>
                <a:lnTo>
                  <a:pt x="130" y="226"/>
                </a:lnTo>
                <a:lnTo>
                  <a:pt x="101" y="258"/>
                </a:lnTo>
                <a:lnTo>
                  <a:pt x="76" y="292"/>
                </a:lnTo>
                <a:lnTo>
                  <a:pt x="53" y="327"/>
                </a:lnTo>
                <a:lnTo>
                  <a:pt x="34" y="364"/>
                </a:lnTo>
                <a:lnTo>
                  <a:pt x="20" y="403"/>
                </a:lnTo>
                <a:lnTo>
                  <a:pt x="10" y="441"/>
                </a:lnTo>
                <a:lnTo>
                  <a:pt x="2" y="482"/>
                </a:lnTo>
                <a:lnTo>
                  <a:pt x="0" y="522"/>
                </a:lnTo>
                <a:lnTo>
                  <a:pt x="2" y="563"/>
                </a:lnTo>
                <a:lnTo>
                  <a:pt x="10" y="603"/>
                </a:lnTo>
                <a:lnTo>
                  <a:pt x="20" y="641"/>
                </a:lnTo>
                <a:lnTo>
                  <a:pt x="34" y="680"/>
                </a:lnTo>
                <a:lnTo>
                  <a:pt x="53" y="716"/>
                </a:lnTo>
                <a:lnTo>
                  <a:pt x="76" y="752"/>
                </a:lnTo>
                <a:lnTo>
                  <a:pt x="89" y="770"/>
                </a:lnTo>
                <a:lnTo>
                  <a:pt x="301" y="683"/>
                </a:lnTo>
                <a:lnTo>
                  <a:pt x="295" y="675"/>
                </a:lnTo>
                <a:close/>
              </a:path>
            </a:pathLst>
          </a:custGeom>
          <a:gradFill rotWithShape="0">
            <a:gsLst>
              <a:gs pos="0">
                <a:srgbClr val="8BB6E7"/>
              </a:gs>
              <a:gs pos="100000">
                <a:srgbClr val="8BB6E7"/>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8" name="Freeform 12">
            <a:hlinkClick r:id="rId2"/>
          </p:cNvPr>
          <p:cNvSpPr>
            <a:spLocks/>
          </p:cNvSpPr>
          <p:nvPr/>
        </p:nvSpPr>
        <p:spPr bwMode="auto">
          <a:xfrm>
            <a:off x="2768600" y="2924200"/>
            <a:ext cx="220663" cy="688975"/>
          </a:xfrm>
          <a:custGeom>
            <a:avLst/>
            <a:gdLst>
              <a:gd name="T0" fmla="*/ 205787 w 89"/>
              <a:gd name="T1" fmla="*/ 750933 h 278"/>
              <a:gd name="T2" fmla="*/ 131406 w 89"/>
              <a:gd name="T3" fmla="*/ 612147 h 278"/>
              <a:gd name="T4" fmla="*/ 76860 w 89"/>
              <a:gd name="T5" fmla="*/ 460969 h 278"/>
              <a:gd name="T6" fmla="*/ 39670 w 89"/>
              <a:gd name="T7" fmla="*/ 312269 h 278"/>
              <a:gd name="T8" fmla="*/ 7438 w 89"/>
              <a:gd name="T9" fmla="*/ 158613 h 278"/>
              <a:gd name="T10" fmla="*/ 0 w 89"/>
              <a:gd name="T11" fmla="*/ 0 h 278"/>
              <a:gd name="T12" fmla="*/ 0 w 89"/>
              <a:gd name="T13" fmla="*/ 116481 h 278"/>
              <a:gd name="T14" fmla="*/ 7438 w 89"/>
              <a:gd name="T15" fmla="*/ 270138 h 278"/>
              <a:gd name="T16" fmla="*/ 39670 w 89"/>
              <a:gd name="T17" fmla="*/ 428751 h 278"/>
              <a:gd name="T18" fmla="*/ 76860 w 89"/>
              <a:gd name="T19" fmla="*/ 577450 h 278"/>
              <a:gd name="T20" fmla="*/ 131406 w 89"/>
              <a:gd name="T21" fmla="*/ 726150 h 278"/>
              <a:gd name="T22" fmla="*/ 205787 w 89"/>
              <a:gd name="T23" fmla="*/ 867415 h 278"/>
              <a:gd name="T24" fmla="*/ 295044 w 89"/>
              <a:gd name="T25" fmla="*/ 1006201 h 278"/>
              <a:gd name="T26" fmla="*/ 344631 w 89"/>
              <a:gd name="T27" fmla="*/ 1075594 h 278"/>
              <a:gd name="T28" fmla="*/ 344631 w 89"/>
              <a:gd name="T29" fmla="*/ 959113 h 278"/>
              <a:gd name="T30" fmla="*/ 295044 w 89"/>
              <a:gd name="T31" fmla="*/ 889720 h 278"/>
              <a:gd name="T32" fmla="*/ 205787 w 89"/>
              <a:gd name="T33" fmla="*/ 750933 h 27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9"/>
              <a:gd name="T52" fmla="*/ 0 h 278"/>
              <a:gd name="T53" fmla="*/ 89 w 89"/>
              <a:gd name="T54" fmla="*/ 278 h 27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9" h="278">
                <a:moveTo>
                  <a:pt x="53" y="194"/>
                </a:moveTo>
                <a:lnTo>
                  <a:pt x="34" y="158"/>
                </a:lnTo>
                <a:lnTo>
                  <a:pt x="20" y="119"/>
                </a:lnTo>
                <a:lnTo>
                  <a:pt x="10" y="81"/>
                </a:lnTo>
                <a:lnTo>
                  <a:pt x="2" y="41"/>
                </a:lnTo>
                <a:lnTo>
                  <a:pt x="0" y="0"/>
                </a:lnTo>
                <a:lnTo>
                  <a:pt x="0" y="30"/>
                </a:lnTo>
                <a:lnTo>
                  <a:pt x="2" y="70"/>
                </a:lnTo>
                <a:lnTo>
                  <a:pt x="10" y="111"/>
                </a:lnTo>
                <a:lnTo>
                  <a:pt x="20" y="149"/>
                </a:lnTo>
                <a:lnTo>
                  <a:pt x="34" y="188"/>
                </a:lnTo>
                <a:lnTo>
                  <a:pt x="53" y="224"/>
                </a:lnTo>
                <a:lnTo>
                  <a:pt x="76" y="260"/>
                </a:lnTo>
                <a:lnTo>
                  <a:pt x="89" y="278"/>
                </a:lnTo>
                <a:lnTo>
                  <a:pt x="89" y="248"/>
                </a:lnTo>
                <a:lnTo>
                  <a:pt x="76" y="230"/>
                </a:lnTo>
                <a:lnTo>
                  <a:pt x="53" y="194"/>
                </a:lnTo>
                <a:close/>
              </a:path>
            </a:pathLst>
          </a:custGeom>
          <a:gradFill rotWithShape="1">
            <a:gsLst>
              <a:gs pos="0">
                <a:srgbClr val="ACCAED"/>
              </a:gs>
              <a:gs pos="100000">
                <a:srgbClr val="ACCAED"/>
              </a:gs>
            </a:gsLst>
            <a:lin ang="0" scaled="1"/>
          </a:gradFill>
          <a:ln>
            <a:noFill/>
          </a:ln>
          <a:effectLst/>
          <a:extLst>
            <a:ext uri="{91240B29-F687-4F45-9708-019B960494DF}">
              <a14:hiddenLine xmlns:a14="http://schemas.microsoft.com/office/drawing/2010/main" w="0" algn="ctr">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9" name="Freeform 13">
            <a:hlinkClick r:id="rId2"/>
          </p:cNvPr>
          <p:cNvSpPr>
            <a:spLocks/>
          </p:cNvSpPr>
          <p:nvPr/>
        </p:nvSpPr>
        <p:spPr bwMode="auto">
          <a:xfrm>
            <a:off x="2989263" y="3322663"/>
            <a:ext cx="523875" cy="290512"/>
          </a:xfrm>
          <a:custGeom>
            <a:avLst/>
            <a:gdLst>
              <a:gd name="T0" fmla="*/ 0 w 212"/>
              <a:gd name="T1" fmla="*/ 454391 h 117"/>
              <a:gd name="T2" fmla="*/ 815466 w 212"/>
              <a:gd name="T3" fmla="*/ 116701 h 117"/>
              <a:gd name="T4" fmla="*/ 815466 w 212"/>
              <a:gd name="T5" fmla="*/ 0 h 117"/>
              <a:gd name="T6" fmla="*/ 0 w 212"/>
              <a:gd name="T7" fmla="*/ 337689 h 117"/>
              <a:gd name="T8" fmla="*/ 0 w 212"/>
              <a:gd name="T9" fmla="*/ 454391 h 117"/>
              <a:gd name="T10" fmla="*/ 0 60000 65536"/>
              <a:gd name="T11" fmla="*/ 0 60000 65536"/>
              <a:gd name="T12" fmla="*/ 0 60000 65536"/>
              <a:gd name="T13" fmla="*/ 0 60000 65536"/>
              <a:gd name="T14" fmla="*/ 0 60000 65536"/>
              <a:gd name="T15" fmla="*/ 0 w 212"/>
              <a:gd name="T16" fmla="*/ 0 h 117"/>
              <a:gd name="T17" fmla="*/ 212 w 212"/>
              <a:gd name="T18" fmla="*/ 117 h 117"/>
            </a:gdLst>
            <a:ahLst/>
            <a:cxnLst>
              <a:cxn ang="T10">
                <a:pos x="T0" y="T1"/>
              </a:cxn>
              <a:cxn ang="T11">
                <a:pos x="T2" y="T3"/>
              </a:cxn>
              <a:cxn ang="T12">
                <a:pos x="T4" y="T5"/>
              </a:cxn>
              <a:cxn ang="T13">
                <a:pos x="T6" y="T7"/>
              </a:cxn>
              <a:cxn ang="T14">
                <a:pos x="T8" y="T9"/>
              </a:cxn>
            </a:cxnLst>
            <a:rect l="T15" t="T16" r="T17" b="T18"/>
            <a:pathLst>
              <a:path w="212" h="117">
                <a:moveTo>
                  <a:pt x="0" y="117"/>
                </a:moveTo>
                <a:lnTo>
                  <a:pt x="212" y="30"/>
                </a:lnTo>
                <a:lnTo>
                  <a:pt x="212" y="0"/>
                </a:lnTo>
                <a:lnTo>
                  <a:pt x="0" y="87"/>
                </a:lnTo>
                <a:lnTo>
                  <a:pt x="0" y="117"/>
                </a:lnTo>
                <a:close/>
              </a:path>
            </a:pathLst>
          </a:custGeom>
          <a:gradFill rotWithShape="0">
            <a:gsLst>
              <a:gs pos="0">
                <a:srgbClr val="90BAE9"/>
              </a:gs>
              <a:gs pos="100000">
                <a:srgbClr val="90BAE9"/>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0" name="Freeform 21">
            <a:hlinkClick r:id="rId2"/>
          </p:cNvPr>
          <p:cNvSpPr>
            <a:spLocks/>
          </p:cNvSpPr>
          <p:nvPr/>
        </p:nvSpPr>
        <p:spPr bwMode="auto">
          <a:xfrm>
            <a:off x="3040063" y="3390925"/>
            <a:ext cx="3089275" cy="828675"/>
          </a:xfrm>
          <a:custGeom>
            <a:avLst/>
            <a:gdLst>
              <a:gd name="T0" fmla="*/ 3993815 w 1250"/>
              <a:gd name="T1" fmla="*/ 0 h 334"/>
              <a:gd name="T2" fmla="*/ 3954272 w 1250"/>
              <a:gd name="T3" fmla="*/ 34735 h 334"/>
              <a:gd name="T4" fmla="*/ 3875187 w 1250"/>
              <a:gd name="T5" fmla="*/ 111648 h 334"/>
              <a:gd name="T6" fmla="*/ 3786215 w 1250"/>
              <a:gd name="T7" fmla="*/ 191042 h 334"/>
              <a:gd name="T8" fmla="*/ 3684887 w 1250"/>
              <a:gd name="T9" fmla="*/ 260512 h 334"/>
              <a:gd name="T10" fmla="*/ 3581088 w 1250"/>
              <a:gd name="T11" fmla="*/ 325019 h 334"/>
              <a:gd name="T12" fmla="*/ 3474817 w 1250"/>
              <a:gd name="T13" fmla="*/ 384565 h 334"/>
              <a:gd name="T14" fmla="*/ 3356188 w 1250"/>
              <a:gd name="T15" fmla="*/ 439148 h 334"/>
              <a:gd name="T16" fmla="*/ 3232617 w 1250"/>
              <a:gd name="T17" fmla="*/ 483807 h 334"/>
              <a:gd name="T18" fmla="*/ 3104104 w 1250"/>
              <a:gd name="T19" fmla="*/ 528466 h 334"/>
              <a:gd name="T20" fmla="*/ 2973118 w 1250"/>
              <a:gd name="T21" fmla="*/ 558239 h 334"/>
              <a:gd name="T22" fmla="*/ 2834719 w 1250"/>
              <a:gd name="T23" fmla="*/ 585531 h 334"/>
              <a:gd name="T24" fmla="*/ 2696319 w 1250"/>
              <a:gd name="T25" fmla="*/ 605379 h 334"/>
              <a:gd name="T26" fmla="*/ 2550505 w 1250"/>
              <a:gd name="T27" fmla="*/ 615304 h 334"/>
              <a:gd name="T28" fmla="*/ 2409635 w 1250"/>
              <a:gd name="T29" fmla="*/ 620266 h 334"/>
              <a:gd name="T30" fmla="*/ 2258878 w 1250"/>
              <a:gd name="T31" fmla="*/ 615304 h 334"/>
              <a:gd name="T32" fmla="*/ 2115536 w 1250"/>
              <a:gd name="T33" fmla="*/ 605379 h 334"/>
              <a:gd name="T34" fmla="*/ 1974665 w 1250"/>
              <a:gd name="T35" fmla="*/ 585531 h 334"/>
              <a:gd name="T36" fmla="*/ 1836265 w 1250"/>
              <a:gd name="T37" fmla="*/ 558239 h 334"/>
              <a:gd name="T38" fmla="*/ 1705280 w 1250"/>
              <a:gd name="T39" fmla="*/ 528466 h 334"/>
              <a:gd name="T40" fmla="*/ 1576766 w 1250"/>
              <a:gd name="T41" fmla="*/ 483807 h 334"/>
              <a:gd name="T42" fmla="*/ 1453195 w 1250"/>
              <a:gd name="T43" fmla="*/ 439148 h 334"/>
              <a:gd name="T44" fmla="*/ 1334567 w 1250"/>
              <a:gd name="T45" fmla="*/ 384565 h 334"/>
              <a:gd name="T46" fmla="*/ 1228296 w 1250"/>
              <a:gd name="T47" fmla="*/ 325019 h 334"/>
              <a:gd name="T48" fmla="*/ 1124496 w 1250"/>
              <a:gd name="T49" fmla="*/ 260512 h 334"/>
              <a:gd name="T50" fmla="*/ 1023168 w 1250"/>
              <a:gd name="T51" fmla="*/ 191042 h 334"/>
              <a:gd name="T52" fmla="*/ 934197 w 1250"/>
              <a:gd name="T53" fmla="*/ 111648 h 334"/>
              <a:gd name="T54" fmla="*/ 855111 w 1250"/>
              <a:gd name="T55" fmla="*/ 34735 h 334"/>
              <a:gd name="T56" fmla="*/ 815569 w 1250"/>
              <a:gd name="T57" fmla="*/ 0 h 334"/>
              <a:gd name="T58" fmla="*/ 0 w 1250"/>
              <a:gd name="T59" fmla="*/ 332462 h 334"/>
              <a:gd name="T60" fmla="*/ 76614 w 1250"/>
              <a:gd name="T61" fmla="*/ 419300 h 334"/>
              <a:gd name="T62" fmla="*/ 200185 w 1250"/>
              <a:gd name="T63" fmla="*/ 538391 h 334"/>
              <a:gd name="T64" fmla="*/ 333642 w 1250"/>
              <a:gd name="T65" fmla="*/ 652520 h 334"/>
              <a:gd name="T66" fmla="*/ 484398 w 1250"/>
              <a:gd name="T67" fmla="*/ 756724 h 334"/>
              <a:gd name="T68" fmla="*/ 637626 w 1250"/>
              <a:gd name="T69" fmla="*/ 853486 h 334"/>
              <a:gd name="T70" fmla="*/ 803212 w 1250"/>
              <a:gd name="T71" fmla="*/ 937842 h 334"/>
              <a:gd name="T72" fmla="*/ 981154 w 1250"/>
              <a:gd name="T73" fmla="*/ 1019717 h 334"/>
              <a:gd name="T74" fmla="*/ 1166510 w 1250"/>
              <a:gd name="T75" fmla="*/ 1094149 h 334"/>
              <a:gd name="T76" fmla="*/ 1354338 w 1250"/>
              <a:gd name="T77" fmla="*/ 1151213 h 334"/>
              <a:gd name="T78" fmla="*/ 1554523 w 1250"/>
              <a:gd name="T79" fmla="*/ 1205797 h 334"/>
              <a:gd name="T80" fmla="*/ 1757180 w 1250"/>
              <a:gd name="T81" fmla="*/ 1240531 h 334"/>
              <a:gd name="T82" fmla="*/ 1967250 w 1250"/>
              <a:gd name="T83" fmla="*/ 1275266 h 334"/>
              <a:gd name="T84" fmla="*/ 2184735 w 1250"/>
              <a:gd name="T85" fmla="*/ 1290153 h 334"/>
              <a:gd name="T86" fmla="*/ 2409635 w 1250"/>
              <a:gd name="T87" fmla="*/ 1295115 h 334"/>
              <a:gd name="T88" fmla="*/ 2624648 w 1250"/>
              <a:gd name="T89" fmla="*/ 1290153 h 334"/>
              <a:gd name="T90" fmla="*/ 2842133 w 1250"/>
              <a:gd name="T91" fmla="*/ 1275266 h 334"/>
              <a:gd name="T92" fmla="*/ 3052204 w 1250"/>
              <a:gd name="T93" fmla="*/ 1240531 h 334"/>
              <a:gd name="T94" fmla="*/ 3254860 w 1250"/>
              <a:gd name="T95" fmla="*/ 1205797 h 334"/>
              <a:gd name="T96" fmla="*/ 3455045 w 1250"/>
              <a:gd name="T97" fmla="*/ 1151213 h 334"/>
              <a:gd name="T98" fmla="*/ 3642873 w 1250"/>
              <a:gd name="T99" fmla="*/ 1094149 h 334"/>
              <a:gd name="T100" fmla="*/ 3828230 w 1250"/>
              <a:gd name="T101" fmla="*/ 1019717 h 334"/>
              <a:gd name="T102" fmla="*/ 4006172 w 1250"/>
              <a:gd name="T103" fmla="*/ 937842 h 334"/>
              <a:gd name="T104" fmla="*/ 4171757 w 1250"/>
              <a:gd name="T105" fmla="*/ 853486 h 334"/>
              <a:gd name="T106" fmla="*/ 4327456 w 1250"/>
              <a:gd name="T107" fmla="*/ 756724 h 334"/>
              <a:gd name="T108" fmla="*/ 4475742 w 1250"/>
              <a:gd name="T109" fmla="*/ 652520 h 334"/>
              <a:gd name="T110" fmla="*/ 4609198 w 1250"/>
              <a:gd name="T111" fmla="*/ 538391 h 334"/>
              <a:gd name="T112" fmla="*/ 4732769 w 1250"/>
              <a:gd name="T113" fmla="*/ 419300 h 334"/>
              <a:gd name="T114" fmla="*/ 4809383 w 1250"/>
              <a:gd name="T115" fmla="*/ 332462 h 334"/>
              <a:gd name="T116" fmla="*/ 3993815 w 1250"/>
              <a:gd name="T117" fmla="*/ 0 h 33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250"/>
              <a:gd name="T178" fmla="*/ 0 h 334"/>
              <a:gd name="T179" fmla="*/ 1250 w 1250"/>
              <a:gd name="T180" fmla="*/ 334 h 334"/>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250" h="334">
                <a:moveTo>
                  <a:pt x="1038" y="0"/>
                </a:moveTo>
                <a:lnTo>
                  <a:pt x="1028" y="9"/>
                </a:lnTo>
                <a:lnTo>
                  <a:pt x="1007" y="29"/>
                </a:lnTo>
                <a:lnTo>
                  <a:pt x="984" y="49"/>
                </a:lnTo>
                <a:lnTo>
                  <a:pt x="958" y="67"/>
                </a:lnTo>
                <a:lnTo>
                  <a:pt x="931" y="84"/>
                </a:lnTo>
                <a:lnTo>
                  <a:pt x="903" y="99"/>
                </a:lnTo>
                <a:lnTo>
                  <a:pt x="872" y="113"/>
                </a:lnTo>
                <a:lnTo>
                  <a:pt x="840" y="125"/>
                </a:lnTo>
                <a:lnTo>
                  <a:pt x="807" y="136"/>
                </a:lnTo>
                <a:lnTo>
                  <a:pt x="773" y="144"/>
                </a:lnTo>
                <a:lnTo>
                  <a:pt x="737" y="151"/>
                </a:lnTo>
                <a:lnTo>
                  <a:pt x="701" y="156"/>
                </a:lnTo>
                <a:lnTo>
                  <a:pt x="663" y="159"/>
                </a:lnTo>
                <a:lnTo>
                  <a:pt x="626" y="160"/>
                </a:lnTo>
                <a:lnTo>
                  <a:pt x="587" y="159"/>
                </a:lnTo>
                <a:lnTo>
                  <a:pt x="550" y="156"/>
                </a:lnTo>
                <a:lnTo>
                  <a:pt x="513" y="151"/>
                </a:lnTo>
                <a:lnTo>
                  <a:pt x="477" y="144"/>
                </a:lnTo>
                <a:lnTo>
                  <a:pt x="443" y="136"/>
                </a:lnTo>
                <a:lnTo>
                  <a:pt x="410" y="125"/>
                </a:lnTo>
                <a:lnTo>
                  <a:pt x="378" y="113"/>
                </a:lnTo>
                <a:lnTo>
                  <a:pt x="347" y="99"/>
                </a:lnTo>
                <a:lnTo>
                  <a:pt x="319" y="84"/>
                </a:lnTo>
                <a:lnTo>
                  <a:pt x="292" y="67"/>
                </a:lnTo>
                <a:lnTo>
                  <a:pt x="266" y="49"/>
                </a:lnTo>
                <a:lnTo>
                  <a:pt x="243" y="29"/>
                </a:lnTo>
                <a:lnTo>
                  <a:pt x="222" y="9"/>
                </a:lnTo>
                <a:lnTo>
                  <a:pt x="212" y="0"/>
                </a:lnTo>
                <a:lnTo>
                  <a:pt x="0" y="86"/>
                </a:lnTo>
                <a:lnTo>
                  <a:pt x="20" y="108"/>
                </a:lnTo>
                <a:lnTo>
                  <a:pt x="52" y="139"/>
                </a:lnTo>
                <a:lnTo>
                  <a:pt x="87" y="168"/>
                </a:lnTo>
                <a:lnTo>
                  <a:pt x="126" y="195"/>
                </a:lnTo>
                <a:lnTo>
                  <a:pt x="166" y="220"/>
                </a:lnTo>
                <a:lnTo>
                  <a:pt x="209" y="242"/>
                </a:lnTo>
                <a:lnTo>
                  <a:pt x="255" y="263"/>
                </a:lnTo>
                <a:lnTo>
                  <a:pt x="303" y="282"/>
                </a:lnTo>
                <a:lnTo>
                  <a:pt x="352" y="297"/>
                </a:lnTo>
                <a:lnTo>
                  <a:pt x="404" y="311"/>
                </a:lnTo>
                <a:lnTo>
                  <a:pt x="457" y="320"/>
                </a:lnTo>
                <a:lnTo>
                  <a:pt x="511" y="329"/>
                </a:lnTo>
                <a:lnTo>
                  <a:pt x="568" y="333"/>
                </a:lnTo>
                <a:lnTo>
                  <a:pt x="626" y="334"/>
                </a:lnTo>
                <a:lnTo>
                  <a:pt x="682" y="333"/>
                </a:lnTo>
                <a:lnTo>
                  <a:pt x="739" y="329"/>
                </a:lnTo>
                <a:lnTo>
                  <a:pt x="793" y="320"/>
                </a:lnTo>
                <a:lnTo>
                  <a:pt x="846" y="311"/>
                </a:lnTo>
                <a:lnTo>
                  <a:pt x="898" y="297"/>
                </a:lnTo>
                <a:lnTo>
                  <a:pt x="947" y="282"/>
                </a:lnTo>
                <a:lnTo>
                  <a:pt x="995" y="263"/>
                </a:lnTo>
                <a:lnTo>
                  <a:pt x="1041" y="242"/>
                </a:lnTo>
                <a:lnTo>
                  <a:pt x="1084" y="220"/>
                </a:lnTo>
                <a:lnTo>
                  <a:pt x="1125" y="195"/>
                </a:lnTo>
                <a:lnTo>
                  <a:pt x="1163" y="168"/>
                </a:lnTo>
                <a:lnTo>
                  <a:pt x="1198" y="139"/>
                </a:lnTo>
                <a:lnTo>
                  <a:pt x="1230" y="108"/>
                </a:lnTo>
                <a:lnTo>
                  <a:pt x="1250" y="86"/>
                </a:lnTo>
                <a:lnTo>
                  <a:pt x="1038" y="0"/>
                </a:lnTo>
                <a:close/>
              </a:path>
            </a:pathLst>
          </a:custGeom>
          <a:gradFill rotWithShape="0">
            <a:gsLst>
              <a:gs pos="0">
                <a:srgbClr val="EBEBEB"/>
              </a:gs>
              <a:gs pos="100000">
                <a:srgbClr val="EBEBEB"/>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1" name="Freeform 22">
            <a:hlinkClick r:id="rId2"/>
          </p:cNvPr>
          <p:cNvSpPr>
            <a:spLocks/>
          </p:cNvSpPr>
          <p:nvPr/>
        </p:nvSpPr>
        <p:spPr bwMode="auto">
          <a:xfrm>
            <a:off x="3040063" y="3603650"/>
            <a:ext cx="3089275" cy="692150"/>
          </a:xfrm>
          <a:custGeom>
            <a:avLst/>
            <a:gdLst>
              <a:gd name="T0" fmla="*/ 4609198 w 1250"/>
              <a:gd name="T1" fmla="*/ 205908 h 279"/>
              <a:gd name="T2" fmla="*/ 4475742 w 1250"/>
              <a:gd name="T3" fmla="*/ 317546 h 279"/>
              <a:gd name="T4" fmla="*/ 4327456 w 1250"/>
              <a:gd name="T5" fmla="*/ 421740 h 279"/>
              <a:gd name="T6" fmla="*/ 4171757 w 1250"/>
              <a:gd name="T7" fmla="*/ 518492 h 279"/>
              <a:gd name="T8" fmla="*/ 4006172 w 1250"/>
              <a:gd name="T9" fmla="*/ 605321 h 279"/>
              <a:gd name="T10" fmla="*/ 3828230 w 1250"/>
              <a:gd name="T11" fmla="*/ 687188 h 279"/>
              <a:gd name="T12" fmla="*/ 3642873 w 1250"/>
              <a:gd name="T13" fmla="*/ 759132 h 279"/>
              <a:gd name="T14" fmla="*/ 3455045 w 1250"/>
              <a:gd name="T15" fmla="*/ 818672 h 279"/>
              <a:gd name="T16" fmla="*/ 3254860 w 1250"/>
              <a:gd name="T17" fmla="*/ 873250 h 279"/>
              <a:gd name="T18" fmla="*/ 3052204 w 1250"/>
              <a:gd name="T19" fmla="*/ 907982 h 279"/>
              <a:gd name="T20" fmla="*/ 2842133 w 1250"/>
              <a:gd name="T21" fmla="*/ 942713 h 279"/>
              <a:gd name="T22" fmla="*/ 2624648 w 1250"/>
              <a:gd name="T23" fmla="*/ 957598 h 279"/>
              <a:gd name="T24" fmla="*/ 2409635 w 1250"/>
              <a:gd name="T25" fmla="*/ 962560 h 279"/>
              <a:gd name="T26" fmla="*/ 2184735 w 1250"/>
              <a:gd name="T27" fmla="*/ 957598 h 279"/>
              <a:gd name="T28" fmla="*/ 1967250 w 1250"/>
              <a:gd name="T29" fmla="*/ 942713 h 279"/>
              <a:gd name="T30" fmla="*/ 1757180 w 1250"/>
              <a:gd name="T31" fmla="*/ 907982 h 279"/>
              <a:gd name="T32" fmla="*/ 1554523 w 1250"/>
              <a:gd name="T33" fmla="*/ 873250 h 279"/>
              <a:gd name="T34" fmla="*/ 1354338 w 1250"/>
              <a:gd name="T35" fmla="*/ 818672 h 279"/>
              <a:gd name="T36" fmla="*/ 1166510 w 1250"/>
              <a:gd name="T37" fmla="*/ 759132 h 279"/>
              <a:gd name="T38" fmla="*/ 981154 w 1250"/>
              <a:gd name="T39" fmla="*/ 687188 h 279"/>
              <a:gd name="T40" fmla="*/ 803212 w 1250"/>
              <a:gd name="T41" fmla="*/ 605321 h 279"/>
              <a:gd name="T42" fmla="*/ 637626 w 1250"/>
              <a:gd name="T43" fmla="*/ 518492 h 279"/>
              <a:gd name="T44" fmla="*/ 484398 w 1250"/>
              <a:gd name="T45" fmla="*/ 421740 h 279"/>
              <a:gd name="T46" fmla="*/ 333642 w 1250"/>
              <a:gd name="T47" fmla="*/ 317546 h 279"/>
              <a:gd name="T48" fmla="*/ 200185 w 1250"/>
              <a:gd name="T49" fmla="*/ 205908 h 279"/>
              <a:gd name="T50" fmla="*/ 76614 w 1250"/>
              <a:gd name="T51" fmla="*/ 84348 h 279"/>
              <a:gd name="T52" fmla="*/ 0 w 1250"/>
              <a:gd name="T53" fmla="*/ 0 h 279"/>
              <a:gd name="T54" fmla="*/ 0 w 1250"/>
              <a:gd name="T55" fmla="*/ 116599 h 279"/>
              <a:gd name="T56" fmla="*/ 76614 w 1250"/>
              <a:gd name="T57" fmla="*/ 200947 h 279"/>
              <a:gd name="T58" fmla="*/ 200185 w 1250"/>
              <a:gd name="T59" fmla="*/ 322507 h 279"/>
              <a:gd name="T60" fmla="*/ 333642 w 1250"/>
              <a:gd name="T61" fmla="*/ 434144 h 279"/>
              <a:gd name="T62" fmla="*/ 484398 w 1250"/>
              <a:gd name="T63" fmla="*/ 535858 h 279"/>
              <a:gd name="T64" fmla="*/ 637626 w 1250"/>
              <a:gd name="T65" fmla="*/ 635091 h 279"/>
              <a:gd name="T66" fmla="*/ 803212 w 1250"/>
              <a:gd name="T67" fmla="*/ 721920 h 279"/>
              <a:gd name="T68" fmla="*/ 981154 w 1250"/>
              <a:gd name="T69" fmla="*/ 801306 h 279"/>
              <a:gd name="T70" fmla="*/ 1166510 w 1250"/>
              <a:gd name="T71" fmla="*/ 875731 h 279"/>
              <a:gd name="T72" fmla="*/ 1354338 w 1250"/>
              <a:gd name="T73" fmla="*/ 935271 h 279"/>
              <a:gd name="T74" fmla="*/ 1554523 w 1250"/>
              <a:gd name="T75" fmla="*/ 987368 h 279"/>
              <a:gd name="T76" fmla="*/ 1757180 w 1250"/>
              <a:gd name="T77" fmla="*/ 1027061 h 279"/>
              <a:gd name="T78" fmla="*/ 1967250 w 1250"/>
              <a:gd name="T79" fmla="*/ 1059312 h 279"/>
              <a:gd name="T80" fmla="*/ 2184735 w 1250"/>
              <a:gd name="T81" fmla="*/ 1074197 h 279"/>
              <a:gd name="T82" fmla="*/ 2409635 w 1250"/>
              <a:gd name="T83" fmla="*/ 1081639 h 279"/>
              <a:gd name="T84" fmla="*/ 2624648 w 1250"/>
              <a:gd name="T85" fmla="*/ 1074197 h 279"/>
              <a:gd name="T86" fmla="*/ 2842133 w 1250"/>
              <a:gd name="T87" fmla="*/ 1059312 h 279"/>
              <a:gd name="T88" fmla="*/ 3052204 w 1250"/>
              <a:gd name="T89" fmla="*/ 1027061 h 279"/>
              <a:gd name="T90" fmla="*/ 3254860 w 1250"/>
              <a:gd name="T91" fmla="*/ 987368 h 279"/>
              <a:gd name="T92" fmla="*/ 3455045 w 1250"/>
              <a:gd name="T93" fmla="*/ 935271 h 279"/>
              <a:gd name="T94" fmla="*/ 3642873 w 1250"/>
              <a:gd name="T95" fmla="*/ 875731 h 279"/>
              <a:gd name="T96" fmla="*/ 3828230 w 1250"/>
              <a:gd name="T97" fmla="*/ 801306 h 279"/>
              <a:gd name="T98" fmla="*/ 4006172 w 1250"/>
              <a:gd name="T99" fmla="*/ 721920 h 279"/>
              <a:gd name="T100" fmla="*/ 4171757 w 1250"/>
              <a:gd name="T101" fmla="*/ 635091 h 279"/>
              <a:gd name="T102" fmla="*/ 4327456 w 1250"/>
              <a:gd name="T103" fmla="*/ 535858 h 279"/>
              <a:gd name="T104" fmla="*/ 4475742 w 1250"/>
              <a:gd name="T105" fmla="*/ 434144 h 279"/>
              <a:gd name="T106" fmla="*/ 4609198 w 1250"/>
              <a:gd name="T107" fmla="*/ 322507 h 279"/>
              <a:gd name="T108" fmla="*/ 4732769 w 1250"/>
              <a:gd name="T109" fmla="*/ 200947 h 279"/>
              <a:gd name="T110" fmla="*/ 4809383 w 1250"/>
              <a:gd name="T111" fmla="*/ 116599 h 279"/>
              <a:gd name="T112" fmla="*/ 4809383 w 1250"/>
              <a:gd name="T113" fmla="*/ 0 h 279"/>
              <a:gd name="T114" fmla="*/ 4732769 w 1250"/>
              <a:gd name="T115" fmla="*/ 84348 h 279"/>
              <a:gd name="T116" fmla="*/ 4609198 w 1250"/>
              <a:gd name="T117" fmla="*/ 205908 h 27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250"/>
              <a:gd name="T178" fmla="*/ 0 h 279"/>
              <a:gd name="T179" fmla="*/ 1250 w 1250"/>
              <a:gd name="T180" fmla="*/ 279 h 27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250" h="279">
                <a:moveTo>
                  <a:pt x="1198" y="53"/>
                </a:moveTo>
                <a:lnTo>
                  <a:pt x="1163" y="82"/>
                </a:lnTo>
                <a:lnTo>
                  <a:pt x="1125" y="109"/>
                </a:lnTo>
                <a:lnTo>
                  <a:pt x="1084" y="134"/>
                </a:lnTo>
                <a:lnTo>
                  <a:pt x="1041" y="156"/>
                </a:lnTo>
                <a:lnTo>
                  <a:pt x="995" y="177"/>
                </a:lnTo>
                <a:lnTo>
                  <a:pt x="947" y="196"/>
                </a:lnTo>
                <a:lnTo>
                  <a:pt x="898" y="211"/>
                </a:lnTo>
                <a:lnTo>
                  <a:pt x="846" y="225"/>
                </a:lnTo>
                <a:lnTo>
                  <a:pt x="793" y="234"/>
                </a:lnTo>
                <a:lnTo>
                  <a:pt x="739" y="243"/>
                </a:lnTo>
                <a:lnTo>
                  <a:pt x="682" y="247"/>
                </a:lnTo>
                <a:lnTo>
                  <a:pt x="626" y="248"/>
                </a:lnTo>
                <a:lnTo>
                  <a:pt x="568" y="247"/>
                </a:lnTo>
                <a:lnTo>
                  <a:pt x="511" y="243"/>
                </a:lnTo>
                <a:lnTo>
                  <a:pt x="457" y="234"/>
                </a:lnTo>
                <a:lnTo>
                  <a:pt x="404" y="225"/>
                </a:lnTo>
                <a:lnTo>
                  <a:pt x="352" y="211"/>
                </a:lnTo>
                <a:lnTo>
                  <a:pt x="303" y="196"/>
                </a:lnTo>
                <a:lnTo>
                  <a:pt x="255" y="177"/>
                </a:lnTo>
                <a:lnTo>
                  <a:pt x="209" y="156"/>
                </a:lnTo>
                <a:lnTo>
                  <a:pt x="166" y="134"/>
                </a:lnTo>
                <a:lnTo>
                  <a:pt x="126" y="109"/>
                </a:lnTo>
                <a:lnTo>
                  <a:pt x="87" y="82"/>
                </a:lnTo>
                <a:lnTo>
                  <a:pt x="52" y="53"/>
                </a:lnTo>
                <a:lnTo>
                  <a:pt x="20" y="22"/>
                </a:lnTo>
                <a:lnTo>
                  <a:pt x="0" y="0"/>
                </a:lnTo>
                <a:lnTo>
                  <a:pt x="0" y="30"/>
                </a:lnTo>
                <a:lnTo>
                  <a:pt x="20" y="52"/>
                </a:lnTo>
                <a:lnTo>
                  <a:pt x="52" y="83"/>
                </a:lnTo>
                <a:lnTo>
                  <a:pt x="87" y="112"/>
                </a:lnTo>
                <a:lnTo>
                  <a:pt x="126" y="138"/>
                </a:lnTo>
                <a:lnTo>
                  <a:pt x="166" y="164"/>
                </a:lnTo>
                <a:lnTo>
                  <a:pt x="209" y="186"/>
                </a:lnTo>
                <a:lnTo>
                  <a:pt x="255" y="207"/>
                </a:lnTo>
                <a:lnTo>
                  <a:pt x="303" y="226"/>
                </a:lnTo>
                <a:lnTo>
                  <a:pt x="352" y="241"/>
                </a:lnTo>
                <a:lnTo>
                  <a:pt x="404" y="255"/>
                </a:lnTo>
                <a:lnTo>
                  <a:pt x="457" y="265"/>
                </a:lnTo>
                <a:lnTo>
                  <a:pt x="511" y="273"/>
                </a:lnTo>
                <a:lnTo>
                  <a:pt x="568" y="277"/>
                </a:lnTo>
                <a:lnTo>
                  <a:pt x="626" y="279"/>
                </a:lnTo>
                <a:lnTo>
                  <a:pt x="682" y="277"/>
                </a:lnTo>
                <a:lnTo>
                  <a:pt x="739" y="273"/>
                </a:lnTo>
                <a:lnTo>
                  <a:pt x="793" y="265"/>
                </a:lnTo>
                <a:lnTo>
                  <a:pt x="846" y="255"/>
                </a:lnTo>
                <a:lnTo>
                  <a:pt x="898" y="241"/>
                </a:lnTo>
                <a:lnTo>
                  <a:pt x="947" y="226"/>
                </a:lnTo>
                <a:lnTo>
                  <a:pt x="995" y="207"/>
                </a:lnTo>
                <a:lnTo>
                  <a:pt x="1041" y="186"/>
                </a:lnTo>
                <a:lnTo>
                  <a:pt x="1084" y="164"/>
                </a:lnTo>
                <a:lnTo>
                  <a:pt x="1125" y="138"/>
                </a:lnTo>
                <a:lnTo>
                  <a:pt x="1163" y="112"/>
                </a:lnTo>
                <a:lnTo>
                  <a:pt x="1198" y="83"/>
                </a:lnTo>
                <a:lnTo>
                  <a:pt x="1230" y="52"/>
                </a:lnTo>
                <a:lnTo>
                  <a:pt x="1250" y="30"/>
                </a:lnTo>
                <a:lnTo>
                  <a:pt x="1250" y="0"/>
                </a:lnTo>
                <a:lnTo>
                  <a:pt x="1230" y="22"/>
                </a:lnTo>
                <a:lnTo>
                  <a:pt x="1198" y="53"/>
                </a:lnTo>
                <a:close/>
              </a:path>
            </a:pathLst>
          </a:custGeom>
          <a:gradFill rotWithShape="0">
            <a:gsLst>
              <a:gs pos="0">
                <a:srgbClr val="CDCDCD"/>
              </a:gs>
              <a:gs pos="50000">
                <a:srgbClr val="D7D7D7"/>
              </a:gs>
              <a:gs pos="100000">
                <a:srgbClr val="CDCDCD"/>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2" name="Oval 21">
            <a:hlinkClick r:id="rId2"/>
          </p:cNvPr>
          <p:cNvSpPr>
            <a:spLocks noChangeArrowheads="1"/>
          </p:cNvSpPr>
          <p:nvPr/>
        </p:nvSpPr>
        <p:spPr bwMode="auto">
          <a:xfrm>
            <a:off x="2833688" y="4584725"/>
            <a:ext cx="3427412" cy="722313"/>
          </a:xfrm>
          <a:prstGeom prst="ellipse">
            <a:avLst/>
          </a:prstGeom>
          <a:gradFill rotWithShape="1">
            <a:gsLst>
              <a:gs pos="0">
                <a:srgbClr val="000000">
                  <a:alpha val="10999"/>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0" algn="ctr">
                <a:solidFill>
                  <a:srgbClr val="000000"/>
                </a:solidFill>
                <a:round/>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3600" b="0" i="0" u="none" strike="noStrike" kern="0" cap="none" spc="0" normalizeH="0" baseline="0" noProof="0" smtClean="0">
              <a:ln>
                <a:noFill/>
              </a:ln>
              <a:solidFill>
                <a:sysClr val="windowText" lastClr="000000"/>
              </a:solidFill>
              <a:effectLst/>
              <a:uLnTx/>
              <a:uFillTx/>
            </a:endParaRPr>
          </a:p>
        </p:txBody>
      </p:sp>
      <p:sp>
        <p:nvSpPr>
          <p:cNvPr id="33" name="Freeform 23">
            <a:hlinkClick r:id="rId2"/>
          </p:cNvPr>
          <p:cNvSpPr>
            <a:spLocks/>
          </p:cNvSpPr>
          <p:nvPr/>
        </p:nvSpPr>
        <p:spPr bwMode="auto">
          <a:xfrm>
            <a:off x="5795963" y="1631975"/>
            <a:ext cx="3024187" cy="647700"/>
          </a:xfrm>
          <a:custGeom>
            <a:avLst/>
            <a:gdLst>
              <a:gd name="T0" fmla="*/ 0 w 2222"/>
              <a:gd name="T1" fmla="*/ 647700 h 817"/>
              <a:gd name="T2" fmla="*/ 679149 w 2222"/>
              <a:gd name="T3" fmla="*/ 0 h 817"/>
              <a:gd name="T4" fmla="*/ 3024187 w 2222"/>
              <a:gd name="T5" fmla="*/ 0 h 817"/>
              <a:gd name="T6" fmla="*/ 0 60000 65536"/>
              <a:gd name="T7" fmla="*/ 0 60000 65536"/>
              <a:gd name="T8" fmla="*/ 0 60000 65536"/>
              <a:gd name="T9" fmla="*/ 0 w 2222"/>
              <a:gd name="T10" fmla="*/ 0 h 817"/>
              <a:gd name="T11" fmla="*/ 2222 w 2222"/>
              <a:gd name="T12" fmla="*/ 817 h 817"/>
            </a:gdLst>
            <a:ahLst/>
            <a:cxnLst>
              <a:cxn ang="T6">
                <a:pos x="T0" y="T1"/>
              </a:cxn>
              <a:cxn ang="T7">
                <a:pos x="T2" y="T3"/>
              </a:cxn>
              <a:cxn ang="T8">
                <a:pos x="T4" y="T5"/>
              </a:cxn>
            </a:cxnLst>
            <a:rect l="T9" t="T10" r="T11" b="T12"/>
            <a:pathLst>
              <a:path w="2222" h="817">
                <a:moveTo>
                  <a:pt x="0" y="817"/>
                </a:moveTo>
                <a:lnTo>
                  <a:pt x="499" y="0"/>
                </a:lnTo>
                <a:lnTo>
                  <a:pt x="2222" y="0"/>
                </a:lnTo>
              </a:path>
            </a:pathLst>
          </a:custGeom>
          <a:noFill/>
          <a:ln w="0">
            <a:solidFill>
              <a:srgbClr val="808080"/>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4" name="Freeform 24">
            <a:hlinkClick r:id="rId2"/>
          </p:cNvPr>
          <p:cNvSpPr>
            <a:spLocks/>
          </p:cNvSpPr>
          <p:nvPr/>
        </p:nvSpPr>
        <p:spPr bwMode="auto">
          <a:xfrm flipH="1">
            <a:off x="395288" y="1631975"/>
            <a:ext cx="2952750" cy="647700"/>
          </a:xfrm>
          <a:custGeom>
            <a:avLst/>
            <a:gdLst>
              <a:gd name="T0" fmla="*/ 0 w 2222"/>
              <a:gd name="T1" fmla="*/ 647700 h 817"/>
              <a:gd name="T2" fmla="*/ 663106 w 2222"/>
              <a:gd name="T3" fmla="*/ 0 h 817"/>
              <a:gd name="T4" fmla="*/ 2952750 w 2222"/>
              <a:gd name="T5" fmla="*/ 0 h 817"/>
              <a:gd name="T6" fmla="*/ 0 60000 65536"/>
              <a:gd name="T7" fmla="*/ 0 60000 65536"/>
              <a:gd name="T8" fmla="*/ 0 60000 65536"/>
              <a:gd name="T9" fmla="*/ 0 w 2222"/>
              <a:gd name="T10" fmla="*/ 0 h 817"/>
              <a:gd name="T11" fmla="*/ 2222 w 2222"/>
              <a:gd name="T12" fmla="*/ 817 h 817"/>
            </a:gdLst>
            <a:ahLst/>
            <a:cxnLst>
              <a:cxn ang="T6">
                <a:pos x="T0" y="T1"/>
              </a:cxn>
              <a:cxn ang="T7">
                <a:pos x="T2" y="T3"/>
              </a:cxn>
              <a:cxn ang="T8">
                <a:pos x="T4" y="T5"/>
              </a:cxn>
            </a:cxnLst>
            <a:rect l="T9" t="T10" r="T11" b="T12"/>
            <a:pathLst>
              <a:path w="2222" h="817">
                <a:moveTo>
                  <a:pt x="0" y="817"/>
                </a:moveTo>
                <a:lnTo>
                  <a:pt x="499" y="0"/>
                </a:lnTo>
                <a:lnTo>
                  <a:pt x="2222" y="0"/>
                </a:lnTo>
              </a:path>
            </a:pathLst>
          </a:custGeom>
          <a:noFill/>
          <a:ln w="0">
            <a:solidFill>
              <a:srgbClr val="808080"/>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5" name="Freeform 25">
            <a:hlinkClick r:id="rId2"/>
          </p:cNvPr>
          <p:cNvSpPr>
            <a:spLocks/>
          </p:cNvSpPr>
          <p:nvPr/>
        </p:nvSpPr>
        <p:spPr bwMode="auto">
          <a:xfrm>
            <a:off x="4572000" y="4079900"/>
            <a:ext cx="4176713" cy="2157412"/>
          </a:xfrm>
          <a:custGeom>
            <a:avLst/>
            <a:gdLst>
              <a:gd name="T0" fmla="*/ 0 w 2631"/>
              <a:gd name="T1" fmla="*/ 0 h 976"/>
              <a:gd name="T2" fmla="*/ 0 w 2631"/>
              <a:gd name="T3" fmla="*/ 1549400 h 976"/>
              <a:gd name="T4" fmla="*/ 4176713 w 2631"/>
              <a:gd name="T5" fmla="*/ 1549400 h 976"/>
              <a:gd name="T6" fmla="*/ 0 60000 65536"/>
              <a:gd name="T7" fmla="*/ 0 60000 65536"/>
              <a:gd name="T8" fmla="*/ 0 60000 65536"/>
              <a:gd name="T9" fmla="*/ 0 w 2631"/>
              <a:gd name="T10" fmla="*/ 0 h 976"/>
              <a:gd name="T11" fmla="*/ 2631 w 2631"/>
              <a:gd name="T12" fmla="*/ 976 h 976"/>
            </a:gdLst>
            <a:ahLst/>
            <a:cxnLst>
              <a:cxn ang="T6">
                <a:pos x="T0" y="T1"/>
              </a:cxn>
              <a:cxn ang="T7">
                <a:pos x="T2" y="T3"/>
              </a:cxn>
              <a:cxn ang="T8">
                <a:pos x="T4" y="T5"/>
              </a:cxn>
            </a:cxnLst>
            <a:rect l="T9" t="T10" r="T11" b="T12"/>
            <a:pathLst>
              <a:path w="2631" h="976">
                <a:moveTo>
                  <a:pt x="0" y="0"/>
                </a:moveTo>
                <a:lnTo>
                  <a:pt x="0" y="976"/>
                </a:lnTo>
                <a:lnTo>
                  <a:pt x="2631" y="976"/>
                </a:lnTo>
              </a:path>
            </a:pathLst>
          </a:custGeom>
          <a:noFill/>
          <a:ln w="0">
            <a:solidFill>
              <a:srgbClr val="808080"/>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6" name="Text Box 26"/>
          <p:cNvSpPr txBox="1">
            <a:spLocks noChangeArrowheads="1"/>
          </p:cNvSpPr>
          <p:nvPr/>
        </p:nvSpPr>
        <p:spPr bwMode="auto">
          <a:xfrm>
            <a:off x="323850" y="1705000"/>
            <a:ext cx="2376488"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0" algn="l" eaLnBrk="1" hangingPunct="1">
              <a:defRPr/>
            </a:pPr>
            <a:r>
              <a:rPr lang="zh-CN" altLang="en-US" sz="1600" b="1" kern="0" dirty="0">
                <a:solidFill>
                  <a:srgbClr val="333333"/>
                </a:solidFill>
                <a:latin typeface="微软雅黑" panose="020B0503020204020204" pitchFamily="34" charset="-122"/>
                <a:ea typeface="微软雅黑" panose="020B0503020204020204" pitchFamily="34" charset="-122"/>
              </a:rPr>
              <a:t>以前</a:t>
            </a:r>
            <a:endParaRPr lang="de-DE" altLang="zh-CN" sz="1600" b="1" kern="0" dirty="0" smtClean="0">
              <a:solidFill>
                <a:srgbClr val="333333"/>
              </a:solidFill>
              <a:latin typeface="微软雅黑" panose="020B0503020204020204" pitchFamily="34" charset="-122"/>
              <a:ea typeface="微软雅黑" panose="020B0503020204020204" pitchFamily="34" charset="-122"/>
            </a:endParaRPr>
          </a:p>
          <a:p>
            <a:pPr marL="342900" lvl="0" indent="-342900" algn="l" eaLnBrk="1" hangingPunct="1">
              <a:buFont typeface="+mj-lt"/>
              <a:buAutoNum type="arabicPeriod"/>
              <a:defRPr/>
            </a:pPr>
            <a:r>
              <a:rPr lang="zh-CN" altLang="en-US" sz="1600" kern="0" noProof="1" smtClean="0">
                <a:solidFill>
                  <a:srgbClr val="333333"/>
                </a:solidFill>
                <a:latin typeface="微软雅黑" panose="020B0503020204020204" pitchFamily="34" charset="-122"/>
                <a:ea typeface="微软雅黑" panose="020B0503020204020204" pitchFamily="34" charset="-122"/>
              </a:rPr>
              <a:t>应用框架已有</a:t>
            </a:r>
            <a:endParaRPr lang="en-US" altLang="zh-CN" sz="1600" kern="0" noProof="1" smtClean="0">
              <a:solidFill>
                <a:srgbClr val="333333"/>
              </a:solidFill>
              <a:latin typeface="微软雅黑" panose="020B0503020204020204" pitchFamily="34" charset="-122"/>
              <a:ea typeface="微软雅黑" panose="020B0503020204020204" pitchFamily="34" charset="-122"/>
            </a:endParaRPr>
          </a:p>
          <a:p>
            <a:pPr marL="342900" lvl="0" indent="-342900" algn="l" eaLnBrk="1" hangingPunct="1">
              <a:buFont typeface="+mj-lt"/>
              <a:buAutoNum type="arabicPeriod"/>
              <a:defRPr/>
            </a:pPr>
            <a:r>
              <a:rPr lang="zh-CN" altLang="en-US" sz="1600" kern="0" noProof="1" smtClean="0">
                <a:solidFill>
                  <a:srgbClr val="333333"/>
                </a:solidFill>
                <a:latin typeface="微软雅黑" panose="020B0503020204020204" pitchFamily="34" charset="-122"/>
                <a:ea typeface="微软雅黑" panose="020B0503020204020204" pitchFamily="34" charset="-122"/>
              </a:rPr>
              <a:t>信息</a:t>
            </a:r>
            <a:r>
              <a:rPr lang="zh-CN" altLang="en-US" sz="1600" kern="0" noProof="1">
                <a:solidFill>
                  <a:srgbClr val="333333"/>
                </a:solidFill>
                <a:latin typeface="微软雅黑" panose="020B0503020204020204" pitchFamily="34" charset="-122"/>
                <a:ea typeface="微软雅黑" panose="020B0503020204020204" pitchFamily="34" charset="-122"/>
              </a:rPr>
              <a:t>不</a:t>
            </a:r>
            <a:r>
              <a:rPr lang="zh-CN" altLang="en-US" sz="1600" kern="0" noProof="1" smtClean="0">
                <a:solidFill>
                  <a:srgbClr val="333333"/>
                </a:solidFill>
                <a:latin typeface="微软雅黑" panose="020B0503020204020204" pitchFamily="34" charset="-122"/>
                <a:ea typeface="微软雅黑" panose="020B0503020204020204" pitchFamily="34" charset="-122"/>
              </a:rPr>
              <a:t>全</a:t>
            </a:r>
            <a:endParaRPr lang="en-US" altLang="zh-CN" sz="1600" kern="0" noProof="1" smtClean="0">
              <a:solidFill>
                <a:srgbClr val="333333"/>
              </a:solidFill>
              <a:latin typeface="微软雅黑" panose="020B0503020204020204" pitchFamily="34" charset="-122"/>
              <a:ea typeface="微软雅黑" panose="020B0503020204020204" pitchFamily="34" charset="-122"/>
            </a:endParaRPr>
          </a:p>
          <a:p>
            <a:pPr marL="342900" lvl="0" indent="-342900" algn="l" eaLnBrk="1" hangingPunct="1">
              <a:buFont typeface="+mj-lt"/>
              <a:buAutoNum type="arabicPeriod"/>
              <a:defRPr/>
            </a:pPr>
            <a:r>
              <a:rPr lang="zh-CN" altLang="en-US" sz="1600" kern="0" noProof="1" smtClean="0">
                <a:solidFill>
                  <a:srgbClr val="333333"/>
                </a:solidFill>
                <a:latin typeface="微软雅黑" panose="020B0503020204020204" pitchFamily="34" charset="-122"/>
                <a:ea typeface="微软雅黑" panose="020B0503020204020204" pitchFamily="34" charset="-122"/>
              </a:rPr>
              <a:t>填写无规范</a:t>
            </a:r>
            <a:endParaRPr lang="en-US" altLang="zh-CN" sz="1600" kern="0" noProof="1" smtClean="0">
              <a:solidFill>
                <a:srgbClr val="333333"/>
              </a:solidFill>
              <a:latin typeface="微软雅黑" panose="020B0503020204020204" pitchFamily="34" charset="-122"/>
              <a:ea typeface="微软雅黑" panose="020B0503020204020204" pitchFamily="34" charset="-122"/>
            </a:endParaRPr>
          </a:p>
          <a:p>
            <a:pPr marL="342900" lvl="0" indent="-342900" algn="l" eaLnBrk="1" hangingPunct="1">
              <a:buFont typeface="+mj-lt"/>
              <a:buAutoNum type="arabicPeriod"/>
              <a:defRPr/>
            </a:pPr>
            <a:r>
              <a:rPr lang="zh-CN" altLang="en-US" sz="1600" kern="0" noProof="1">
                <a:solidFill>
                  <a:srgbClr val="333333"/>
                </a:solidFill>
                <a:latin typeface="微软雅黑" panose="020B0503020204020204" pitchFamily="34" charset="-122"/>
                <a:ea typeface="微软雅黑" panose="020B0503020204020204" pitchFamily="34" charset="-122"/>
              </a:rPr>
              <a:t>填写</a:t>
            </a:r>
            <a:r>
              <a:rPr lang="zh-CN" altLang="en-US" sz="1600" kern="0" noProof="1" smtClean="0">
                <a:solidFill>
                  <a:srgbClr val="333333"/>
                </a:solidFill>
                <a:latin typeface="微软雅黑" panose="020B0503020204020204" pitchFamily="34" charset="-122"/>
                <a:ea typeface="微软雅黑" panose="020B0503020204020204" pitchFamily="34" charset="-122"/>
              </a:rPr>
              <a:t>繁琐，体验差</a:t>
            </a:r>
            <a:endParaRPr lang="en-US" altLang="zh-CN" sz="1600" kern="0" noProof="1" smtClean="0">
              <a:solidFill>
                <a:srgbClr val="333333"/>
              </a:solidFill>
              <a:latin typeface="微软雅黑" panose="020B0503020204020204" pitchFamily="34" charset="-122"/>
              <a:ea typeface="微软雅黑" panose="020B0503020204020204" pitchFamily="34" charset="-122"/>
            </a:endParaRPr>
          </a:p>
          <a:p>
            <a:pPr marL="342900" lvl="0" indent="-342900" algn="l" eaLnBrk="1" hangingPunct="1">
              <a:buFont typeface="+mj-lt"/>
              <a:buAutoNum type="arabicPeriod"/>
              <a:defRPr/>
            </a:pPr>
            <a:endParaRPr kumimoji="0" lang="en-US" altLang="zh-CN" sz="1600" b="0" i="0" u="none" strike="noStrike" kern="0" cap="none" spc="0" normalizeH="0" baseline="0" noProof="1" smtClean="0">
              <a:ln>
                <a:noFill/>
              </a:ln>
              <a:solidFill>
                <a:srgbClr val="333333"/>
              </a:solidFill>
              <a:effectLst/>
              <a:uLnTx/>
              <a:uFillTx/>
              <a:latin typeface="微软雅黑" panose="020B0503020204020204" pitchFamily="34" charset="-122"/>
              <a:ea typeface="微软雅黑" panose="020B0503020204020204" pitchFamily="34" charset="-122"/>
            </a:endParaRPr>
          </a:p>
          <a:p>
            <a:pPr marL="342900" lvl="0" indent="-342900" algn="l" eaLnBrk="1" hangingPunct="1">
              <a:buFont typeface="+mj-lt"/>
              <a:buAutoNum type="arabicPeriod"/>
              <a:defRPr/>
            </a:pPr>
            <a:endParaRPr kumimoji="0" lang="en-US" altLang="zh-CN" sz="1600" b="0" i="0" u="none" strike="noStrike" kern="0" cap="none" spc="0" normalizeH="0" baseline="0" noProof="0" dirty="0" smtClean="0">
              <a:ln>
                <a:noFill/>
              </a:ln>
              <a:solidFill>
                <a:srgbClr val="333333"/>
              </a:solidFill>
              <a:effectLst/>
              <a:uLnTx/>
              <a:uFillTx/>
              <a:latin typeface="微软雅黑" panose="020B0503020204020204" pitchFamily="34" charset="-122"/>
              <a:ea typeface="微软雅黑" panose="020B0503020204020204" pitchFamily="34" charset="-122"/>
            </a:endParaRPr>
          </a:p>
        </p:txBody>
      </p:sp>
      <p:sp>
        <p:nvSpPr>
          <p:cNvPr id="37" name="Text Box 27"/>
          <p:cNvSpPr txBox="1">
            <a:spLocks noChangeArrowheads="1"/>
          </p:cNvSpPr>
          <p:nvPr/>
        </p:nvSpPr>
        <p:spPr bwMode="auto">
          <a:xfrm>
            <a:off x="6443663" y="1705000"/>
            <a:ext cx="2592833"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0" algn="l" eaLnBrk="1" hangingPunct="1">
              <a:defRPr/>
            </a:pPr>
            <a:r>
              <a:rPr lang="zh-CN" altLang="en-US" sz="1600" b="1" kern="0" dirty="0" smtClean="0">
                <a:solidFill>
                  <a:srgbClr val="333333"/>
                </a:solidFill>
                <a:latin typeface="微软雅黑" panose="020B0503020204020204" pitchFamily="34" charset="-122"/>
                <a:ea typeface="微软雅黑" panose="020B0503020204020204" pitchFamily="34" charset="-122"/>
              </a:rPr>
              <a:t>现在</a:t>
            </a:r>
            <a:endParaRPr lang="de-DE" altLang="zh-CN" sz="1600" b="1" kern="0" dirty="0" smtClean="0">
              <a:solidFill>
                <a:srgbClr val="333333"/>
              </a:solidFill>
              <a:latin typeface="微软雅黑" panose="020B0503020204020204" pitchFamily="34" charset="-122"/>
              <a:ea typeface="微软雅黑" panose="020B0503020204020204" pitchFamily="34" charset="-122"/>
            </a:endParaRPr>
          </a:p>
          <a:p>
            <a:pPr marL="342900" indent="-342900" algn="l" eaLnBrk="1" hangingPunct="1">
              <a:buFont typeface="+mj-lt"/>
              <a:buAutoNum type="arabicPeriod"/>
              <a:defRPr/>
            </a:pPr>
            <a:r>
              <a:rPr lang="zh-CN" altLang="en-US" sz="1600" kern="0" dirty="0">
                <a:solidFill>
                  <a:srgbClr val="333333"/>
                </a:solidFill>
                <a:latin typeface="微软雅黑" panose="020B0503020204020204" pitchFamily="34" charset="-122"/>
                <a:ea typeface="微软雅黑" panose="020B0503020204020204" pitchFamily="34" charset="-122"/>
              </a:rPr>
              <a:t>重新</a:t>
            </a:r>
            <a:r>
              <a:rPr lang="zh-CN" altLang="en-US" sz="1600" kern="0" dirty="0" smtClean="0">
                <a:solidFill>
                  <a:srgbClr val="333333"/>
                </a:solidFill>
                <a:latin typeface="微软雅黑" panose="020B0503020204020204" pitchFamily="34" charset="-122"/>
                <a:ea typeface="微软雅黑" panose="020B0503020204020204" pitchFamily="34" charset="-122"/>
              </a:rPr>
              <a:t>设计该页面功能</a:t>
            </a:r>
            <a:endParaRPr lang="en-US" altLang="zh-CN" sz="1600" kern="0" dirty="0" smtClean="0">
              <a:solidFill>
                <a:srgbClr val="333333"/>
              </a:solidFill>
              <a:latin typeface="微软雅黑" panose="020B0503020204020204" pitchFamily="34" charset="-122"/>
              <a:ea typeface="微软雅黑" panose="020B0503020204020204" pitchFamily="34" charset="-122"/>
            </a:endParaRPr>
          </a:p>
          <a:p>
            <a:pPr marL="342900" indent="-342900" algn="l" eaLnBrk="1" hangingPunct="1">
              <a:buFont typeface="+mj-lt"/>
              <a:buAutoNum type="arabicPeriod"/>
              <a:defRPr/>
            </a:pPr>
            <a:r>
              <a:rPr lang="zh-CN" altLang="en-US" sz="1600" kern="0" dirty="0" smtClean="0">
                <a:solidFill>
                  <a:srgbClr val="333333"/>
                </a:solidFill>
                <a:latin typeface="微软雅黑" panose="020B0503020204020204" pitchFamily="34" charset="-122"/>
                <a:ea typeface="微软雅黑" panose="020B0503020204020204" pitchFamily="34" charset="-122"/>
              </a:rPr>
              <a:t>抓取每日流程报错信息</a:t>
            </a:r>
            <a:endParaRPr lang="en-US" altLang="zh-CN" sz="1600" kern="0" dirty="0" smtClean="0">
              <a:solidFill>
                <a:srgbClr val="333333"/>
              </a:solidFill>
              <a:latin typeface="微软雅黑" panose="020B0503020204020204" pitchFamily="34" charset="-122"/>
              <a:ea typeface="微软雅黑" panose="020B0503020204020204" pitchFamily="34" charset="-122"/>
            </a:endParaRPr>
          </a:p>
          <a:p>
            <a:pPr marL="342900" indent="-342900" algn="l" eaLnBrk="1" hangingPunct="1">
              <a:buFont typeface="+mj-lt"/>
              <a:buAutoNum type="arabicPeriod"/>
              <a:defRPr/>
            </a:pPr>
            <a:r>
              <a:rPr lang="zh-CN" altLang="en-US" sz="1600" kern="0" dirty="0" smtClean="0">
                <a:solidFill>
                  <a:srgbClr val="333333"/>
                </a:solidFill>
                <a:latin typeface="微软雅黑" panose="020B0503020204020204" pitchFamily="34" charset="-122"/>
                <a:ea typeface="微软雅黑" panose="020B0503020204020204" pitchFamily="34" charset="-122"/>
              </a:rPr>
              <a:t>完善填写规范</a:t>
            </a:r>
            <a:endParaRPr lang="en-US" altLang="zh-CN" sz="1600" kern="0" dirty="0" smtClean="0">
              <a:solidFill>
                <a:srgbClr val="333333"/>
              </a:solidFill>
              <a:latin typeface="微软雅黑" panose="020B0503020204020204" pitchFamily="34" charset="-122"/>
              <a:ea typeface="微软雅黑" panose="020B0503020204020204" pitchFamily="34" charset="-122"/>
            </a:endParaRPr>
          </a:p>
          <a:p>
            <a:pPr marL="342900" indent="-342900" algn="l" eaLnBrk="1" hangingPunct="1">
              <a:buFont typeface="+mj-lt"/>
              <a:buAutoNum type="arabicPeriod"/>
              <a:defRPr/>
            </a:pPr>
            <a:r>
              <a:rPr lang="zh-CN" altLang="en-US" sz="1600" kern="0" dirty="0">
                <a:solidFill>
                  <a:srgbClr val="333333"/>
                </a:solidFill>
                <a:latin typeface="微软雅黑" panose="020B0503020204020204" pitchFamily="34" charset="-122"/>
                <a:ea typeface="微软雅黑" panose="020B0503020204020204" pitchFamily="34" charset="-122"/>
              </a:rPr>
              <a:t>保留</a:t>
            </a:r>
            <a:r>
              <a:rPr lang="zh-CN" altLang="en-US" sz="1600" kern="0" dirty="0" smtClean="0">
                <a:solidFill>
                  <a:srgbClr val="333333"/>
                </a:solidFill>
                <a:latin typeface="微软雅黑" panose="020B0503020204020204" pitchFamily="34" charset="-122"/>
                <a:ea typeface="微软雅黑" panose="020B0503020204020204" pitchFamily="34" charset="-122"/>
              </a:rPr>
              <a:t>历史信息</a:t>
            </a:r>
            <a:endParaRPr lang="en-US" altLang="zh-CN" sz="1600" kern="0" dirty="0">
              <a:solidFill>
                <a:srgbClr val="333333"/>
              </a:solidFill>
              <a:latin typeface="微软雅黑" panose="020B0503020204020204" pitchFamily="34" charset="-122"/>
              <a:ea typeface="微软雅黑" panose="020B0503020204020204" pitchFamily="34" charset="-122"/>
            </a:endParaRPr>
          </a:p>
          <a:p>
            <a:pPr marL="342900" indent="-342900" algn="l" eaLnBrk="1" hangingPunct="1">
              <a:buFont typeface="+mj-lt"/>
              <a:buAutoNum type="arabicPeriod"/>
              <a:defRPr/>
            </a:pPr>
            <a:r>
              <a:rPr lang="zh-CN" altLang="en-US" sz="1600" kern="0" dirty="0" smtClean="0">
                <a:solidFill>
                  <a:srgbClr val="333333"/>
                </a:solidFill>
                <a:latin typeface="微软雅黑" panose="020B0503020204020204" pitchFamily="34" charset="-122"/>
                <a:ea typeface="微软雅黑" panose="020B0503020204020204" pitchFamily="34" charset="-122"/>
              </a:rPr>
              <a:t>用于每月问题整理及改善分析</a:t>
            </a:r>
            <a:endParaRPr lang="en-US" altLang="zh-CN" sz="1600" kern="0" dirty="0" smtClean="0">
              <a:solidFill>
                <a:srgbClr val="333333"/>
              </a:solidFill>
              <a:latin typeface="微软雅黑" panose="020B0503020204020204" pitchFamily="34" charset="-122"/>
              <a:ea typeface="微软雅黑" panose="020B0503020204020204" pitchFamily="34" charset="-122"/>
            </a:endParaRPr>
          </a:p>
        </p:txBody>
      </p:sp>
      <p:sp>
        <p:nvSpPr>
          <p:cNvPr id="38" name="Rectangle 28">
            <a:hlinkClick r:id="rId2"/>
          </p:cNvPr>
          <p:cNvSpPr>
            <a:spLocks noChangeArrowheads="1"/>
          </p:cNvSpPr>
          <p:nvPr/>
        </p:nvSpPr>
        <p:spPr bwMode="auto">
          <a:xfrm>
            <a:off x="4823966" y="4127554"/>
            <a:ext cx="4320034"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wrap="square">
            <a:spAutoFit/>
          </a:bodyPr>
          <a:lstStyle/>
          <a:p>
            <a:pPr lvl="0" algn="l">
              <a:defRPr/>
            </a:pPr>
            <a:r>
              <a:rPr lang="zh-CN" altLang="en-US" sz="1600" b="1" kern="0" noProof="1" smtClean="0">
                <a:solidFill>
                  <a:srgbClr val="333333"/>
                </a:solidFill>
              </a:rPr>
              <a:t>未来</a:t>
            </a:r>
            <a:endParaRPr kumimoji="0" lang="de-DE" altLang="zh-CN" sz="1600" b="1" i="0" u="none" strike="noStrike" kern="0" cap="none" spc="0" normalizeH="0" baseline="0" noProof="1" smtClean="0">
              <a:ln>
                <a:noFill/>
              </a:ln>
              <a:solidFill>
                <a:srgbClr val="333333"/>
              </a:solidFill>
              <a:effectLst/>
              <a:uLnTx/>
              <a:uFillTx/>
            </a:endParaRPr>
          </a:p>
          <a:p>
            <a:pPr marL="342900" marR="0" indent="-342900" algn="l" fontAlgn="auto">
              <a:lnSpc>
                <a:spcPct val="100000"/>
              </a:lnSpc>
              <a:spcBef>
                <a:spcPts val="0"/>
              </a:spcBef>
              <a:spcAft>
                <a:spcPts val="0"/>
              </a:spcAft>
              <a:buClrTx/>
              <a:buSzTx/>
              <a:buFont typeface="+mj-lt"/>
              <a:buAutoNum type="arabicPeriod"/>
              <a:tabLst/>
              <a:defRPr/>
            </a:pPr>
            <a:r>
              <a:rPr lang="zh-CN" altLang="en-US" sz="1600" kern="0" dirty="0">
                <a:solidFill>
                  <a:srgbClr val="333333"/>
                </a:solidFill>
              </a:rPr>
              <a:t>近</a:t>
            </a:r>
            <a:r>
              <a:rPr lang="zh-CN" altLang="en-US" sz="1600" kern="0" dirty="0" smtClean="0">
                <a:solidFill>
                  <a:srgbClr val="333333"/>
                </a:solidFill>
              </a:rPr>
              <a:t>一步简化操作</a:t>
            </a:r>
            <a:endParaRPr lang="en-US" altLang="zh-CN" sz="1600" kern="0" dirty="0" smtClean="0">
              <a:solidFill>
                <a:srgbClr val="333333"/>
              </a:solidFill>
            </a:endParaRPr>
          </a:p>
          <a:p>
            <a:pPr marL="342900" marR="0" indent="-342900" algn="l" fontAlgn="auto">
              <a:lnSpc>
                <a:spcPct val="100000"/>
              </a:lnSpc>
              <a:spcBef>
                <a:spcPts val="0"/>
              </a:spcBef>
              <a:spcAft>
                <a:spcPts val="0"/>
              </a:spcAft>
              <a:buClrTx/>
              <a:buSzTx/>
              <a:buFont typeface="+mj-lt"/>
              <a:buAutoNum type="arabicPeriod"/>
              <a:tabLst/>
              <a:defRPr/>
            </a:pPr>
            <a:r>
              <a:rPr lang="zh-CN" altLang="en-US" sz="1600" kern="0" dirty="0" smtClean="0">
                <a:solidFill>
                  <a:srgbClr val="333333"/>
                </a:solidFill>
              </a:rPr>
              <a:t>近一步完善功能（做到从不同切入点分析流程健全及流程优化）</a:t>
            </a:r>
            <a:endParaRPr lang="en-US" altLang="zh-CN" sz="1600" kern="0" dirty="0" smtClean="0">
              <a:solidFill>
                <a:srgbClr val="333333"/>
              </a:solidFill>
            </a:endParaRPr>
          </a:p>
          <a:p>
            <a:pPr marL="342900" marR="0" indent="-342900" algn="l" fontAlgn="auto">
              <a:lnSpc>
                <a:spcPct val="100000"/>
              </a:lnSpc>
              <a:spcBef>
                <a:spcPts val="0"/>
              </a:spcBef>
              <a:spcAft>
                <a:spcPts val="0"/>
              </a:spcAft>
              <a:buClrTx/>
              <a:buSzTx/>
              <a:buFont typeface="+mj-lt"/>
              <a:buAutoNum type="arabicPeriod"/>
              <a:tabLst/>
              <a:defRPr/>
            </a:pPr>
            <a:r>
              <a:rPr lang="zh-CN" altLang="en-US" sz="1600" kern="0" dirty="0" smtClean="0">
                <a:solidFill>
                  <a:srgbClr val="333333"/>
                </a:solidFill>
              </a:rPr>
              <a:t>历史处理问题报表展示分析并生成</a:t>
            </a:r>
            <a:r>
              <a:rPr lang="zh-CN" altLang="en-US" sz="1600" kern="0" dirty="0" smtClean="0">
                <a:solidFill>
                  <a:srgbClr val="FF0000"/>
                </a:solidFill>
              </a:rPr>
              <a:t>处理问题操作手册</a:t>
            </a:r>
            <a:r>
              <a:rPr lang="zh-CN" altLang="en-US" sz="1600" kern="0" dirty="0" smtClean="0">
                <a:solidFill>
                  <a:srgbClr val="333333"/>
                </a:solidFill>
              </a:rPr>
              <a:t>，供对流程生疏的人一样可以处理流程问题（可以培养新人也可以作为交付系统手册一部分）</a:t>
            </a:r>
            <a:endParaRPr lang="de-DE" altLang="zh-CN" sz="1600" kern="0" dirty="0">
              <a:solidFill>
                <a:srgbClr val="333333"/>
              </a:solidFill>
            </a:endParaRPr>
          </a:p>
        </p:txBody>
      </p:sp>
    </p:spTree>
    <p:extLst>
      <p:ext uri="{BB962C8B-B14F-4D97-AF65-F5344CB8AC3E}">
        <p14:creationId xmlns:p14="http://schemas.microsoft.com/office/powerpoint/2010/main" val="1358530311"/>
      </p:ext>
    </p:extLst>
  </p:cSld>
  <p:clrMapOvr>
    <a:masterClrMapping/>
  </p:clrMapOvr>
  <mc:AlternateContent xmlns:mc="http://schemas.openxmlformats.org/markup-compatibility/2006" xmlns:p14="http://schemas.microsoft.com/office/powerpoint/2010/main">
    <mc:Choice Requires="p14">
      <p:transition spd="med">
        <p14:doors dir="vert"/>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zh-CN" dirty="0" smtClean="0">
                <a:latin typeface="微软雅黑" pitchFamily="34" charset="-122"/>
                <a:ea typeface="微软雅黑" pitchFamily="34" charset="-122"/>
              </a:rPr>
              <a:t>2.3</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LJZ</a:t>
            </a:r>
            <a:r>
              <a:rPr lang="zh-CN" altLang="en-US" dirty="0" smtClean="0">
                <a:latin typeface="微软雅黑" pitchFamily="34" charset="-122"/>
                <a:ea typeface="微软雅黑" pitchFamily="34" charset="-122"/>
              </a:rPr>
              <a:t>系统</a:t>
            </a:r>
            <a:r>
              <a:rPr lang="en-US" altLang="zh-CN" dirty="0" smtClean="0">
                <a:latin typeface="微软雅黑" pitchFamily="34" charset="-122"/>
                <a:ea typeface="微软雅黑" pitchFamily="34" charset="-122"/>
              </a:rPr>
              <a:t>PC</a:t>
            </a:r>
            <a:r>
              <a:rPr lang="zh-CN" altLang="en-US" dirty="0" smtClean="0">
                <a:latin typeface="微软雅黑" pitchFamily="34" charset="-122"/>
                <a:ea typeface="微软雅黑" pitchFamily="34" charset="-122"/>
              </a:rPr>
              <a:t>服务器设备更新</a:t>
            </a:r>
            <a:endParaRPr lang="en-US" altLang="zh-CN" dirty="0" smtClean="0">
              <a:latin typeface="微软雅黑" pitchFamily="34" charset="-122"/>
              <a:ea typeface="微软雅黑" pitchFamily="34" charset="-122"/>
            </a:endParaRPr>
          </a:p>
        </p:txBody>
      </p:sp>
      <p:sp>
        <p:nvSpPr>
          <p:cNvPr id="4" name="AutoShape 3"/>
          <p:cNvSpPr>
            <a:spLocks noChangeArrowheads="1"/>
          </p:cNvSpPr>
          <p:nvPr/>
        </p:nvSpPr>
        <p:spPr bwMode="gray">
          <a:xfrm>
            <a:off x="142875" y="1052736"/>
            <a:ext cx="2743200" cy="4967064"/>
          </a:xfrm>
          <a:prstGeom prst="rightArrow">
            <a:avLst>
              <a:gd name="adj1" fmla="val 62787"/>
              <a:gd name="adj2" fmla="val 41259"/>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path path="circle">
              <a:fillToRect l="100000" b="100000"/>
            </a:path>
            <a:tileRect t="-100000" r="-100000"/>
          </a:gradFill>
          <a:ln w="19050" cap="rnd" algn="ctr">
            <a:solidFill>
              <a:schemeClr val="bg2"/>
            </a:solidFill>
            <a:prstDash val="sysDot"/>
            <a:miter lim="800000"/>
            <a:headEnd/>
            <a:tailEnd/>
          </a:ln>
          <a:effectLst/>
        </p:spPr>
        <p:txBody>
          <a:bodyPr wrap="none" anchor="ctr"/>
          <a:lstStyle/>
          <a:p>
            <a:pPr algn="ctr" eaLnBrk="1" hangingPunct="1">
              <a:defRPr/>
            </a:pPr>
            <a:endParaRPr lang="zh-CN" altLang="en-US" sz="1600"/>
          </a:p>
        </p:txBody>
      </p:sp>
      <p:sp>
        <p:nvSpPr>
          <p:cNvPr id="5" name="Text Box 4"/>
          <p:cNvSpPr txBox="1">
            <a:spLocks noChangeArrowheads="1"/>
          </p:cNvSpPr>
          <p:nvPr/>
        </p:nvSpPr>
        <p:spPr bwMode="black">
          <a:xfrm>
            <a:off x="355600" y="3190875"/>
            <a:ext cx="1981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20650" indent="-120650">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hangingPunct="0">
              <a:defRPr sz="2000">
                <a:solidFill>
                  <a:schemeClr val="tx1"/>
                </a:solidFill>
                <a:latin typeface="Arial" pitchFamily="34" charset="0"/>
              </a:defRPr>
            </a:lvl6pPr>
            <a:lvl7pPr eaLnBrk="0" hangingPunct="0">
              <a:defRPr sz="2000">
                <a:solidFill>
                  <a:schemeClr val="tx1"/>
                </a:solidFill>
                <a:latin typeface="Arial" pitchFamily="34" charset="0"/>
              </a:defRPr>
            </a:lvl7pPr>
            <a:lvl8pPr eaLnBrk="0" hangingPunct="0">
              <a:defRPr sz="2000">
                <a:solidFill>
                  <a:schemeClr val="tx1"/>
                </a:solidFill>
                <a:latin typeface="Arial" pitchFamily="34" charset="0"/>
              </a:defRPr>
            </a:lvl8pPr>
            <a:lvl9pPr eaLnBrk="0" hangingPunct="0">
              <a:defRPr sz="2000">
                <a:solidFill>
                  <a:schemeClr val="tx1"/>
                </a:solidFill>
                <a:latin typeface="Arial" pitchFamily="34" charset="0"/>
              </a:defRPr>
            </a:lvl9pPr>
          </a:lstStyle>
          <a:p>
            <a:pPr>
              <a:buFont typeface="Wingdings" pitchFamily="2" charset="2"/>
              <a:buNone/>
            </a:pPr>
            <a:r>
              <a:rPr lang="zh-CN" altLang="en-US" sz="2000" b="1" dirty="0" smtClean="0">
                <a:solidFill>
                  <a:srgbClr val="1C1C1C"/>
                </a:solidFill>
                <a:latin typeface="微软雅黑" panose="020B0503020204020204" pitchFamily="34" charset="-122"/>
              </a:rPr>
              <a:t>更新服务器</a:t>
            </a:r>
            <a:endParaRPr lang="en-US" altLang="zh-CN" sz="2000" b="1" dirty="0">
              <a:solidFill>
                <a:srgbClr val="1C1C1C"/>
              </a:solidFill>
              <a:latin typeface="微软雅黑" panose="020B0503020204020204" pitchFamily="34" charset="-122"/>
            </a:endParaRPr>
          </a:p>
        </p:txBody>
      </p:sp>
      <p:sp>
        <p:nvSpPr>
          <p:cNvPr id="6" name="AutoShape 5"/>
          <p:cNvSpPr>
            <a:spLocks noChangeArrowheads="1"/>
          </p:cNvSpPr>
          <p:nvPr/>
        </p:nvSpPr>
        <p:spPr bwMode="auto">
          <a:xfrm>
            <a:off x="3038475" y="1676400"/>
            <a:ext cx="5105400" cy="4191000"/>
          </a:xfrm>
          <a:prstGeom prst="roundRect">
            <a:avLst>
              <a:gd name="adj" fmla="val 3481"/>
            </a:avLst>
          </a:prstGeom>
          <a:noFill/>
          <a:ln w="19050" cap="rnd">
            <a:solidFill>
              <a:schemeClr val="bg2"/>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zh-CN" altLang="en-US" sz="1600"/>
          </a:p>
        </p:txBody>
      </p:sp>
      <p:grpSp>
        <p:nvGrpSpPr>
          <p:cNvPr id="7" name="Group 6"/>
          <p:cNvGrpSpPr>
            <a:grpSpLocks/>
          </p:cNvGrpSpPr>
          <p:nvPr/>
        </p:nvGrpSpPr>
        <p:grpSpPr bwMode="auto">
          <a:xfrm>
            <a:off x="3114675" y="908720"/>
            <a:ext cx="5561781" cy="1922115"/>
            <a:chOff x="2304" y="1200"/>
            <a:chExt cx="3102" cy="774"/>
          </a:xfrm>
        </p:grpSpPr>
        <p:sp>
          <p:nvSpPr>
            <p:cNvPr id="8" name="AutoShape 7"/>
            <p:cNvSpPr>
              <a:spLocks noChangeArrowheads="1"/>
            </p:cNvSpPr>
            <p:nvPr/>
          </p:nvSpPr>
          <p:spPr bwMode="gray">
            <a:xfrm>
              <a:off x="2334" y="1200"/>
              <a:ext cx="3072" cy="774"/>
            </a:xfrm>
            <a:prstGeom prst="roundRect">
              <a:avLst>
                <a:gd name="adj" fmla="val 10889"/>
              </a:avLst>
            </a:prstGeom>
            <a:gradFill rotWithShape="1">
              <a:gsLst>
                <a:gs pos="0">
                  <a:schemeClr val="accent1"/>
                </a:gs>
                <a:gs pos="100000">
                  <a:schemeClr val="accent1">
                    <a:gamma/>
                    <a:tint val="21176"/>
                    <a:invGamma/>
                  </a:schemeClr>
                </a:gs>
              </a:gsLst>
              <a:lin ang="0" scaled="1"/>
            </a:gradFill>
            <a:ln w="38100">
              <a:noFill/>
              <a:round/>
              <a:headEnd/>
              <a:tailEnd/>
            </a:ln>
            <a:effectLst/>
          </p:spPr>
          <p:txBody>
            <a:bodyPr wrap="none" anchor="ctr"/>
            <a:lstStyle/>
            <a:p>
              <a:pPr eaLnBrk="1" hangingPunct="1">
                <a:defRPr/>
              </a:pPr>
              <a:endParaRPr lang="zh-CN" altLang="en-US" sz="1600"/>
            </a:p>
          </p:txBody>
        </p:sp>
        <p:sp>
          <p:nvSpPr>
            <p:cNvPr id="9" name="AutoShape 8"/>
            <p:cNvSpPr>
              <a:spLocks noChangeArrowheads="1"/>
            </p:cNvSpPr>
            <p:nvPr/>
          </p:nvSpPr>
          <p:spPr bwMode="gray">
            <a:xfrm>
              <a:off x="2304" y="1488"/>
              <a:ext cx="336" cy="240"/>
            </a:xfrm>
            <a:prstGeom prst="rightArrow">
              <a:avLst>
                <a:gd name="adj1" fmla="val 50000"/>
                <a:gd name="adj2" fmla="val 58333"/>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lang="zh-CN" altLang="en-US" sz="1600"/>
            </a:p>
          </p:txBody>
        </p:sp>
      </p:grpSp>
      <p:grpSp>
        <p:nvGrpSpPr>
          <p:cNvPr id="10" name="Group 9"/>
          <p:cNvGrpSpPr>
            <a:grpSpLocks/>
          </p:cNvGrpSpPr>
          <p:nvPr/>
        </p:nvGrpSpPr>
        <p:grpSpPr bwMode="auto">
          <a:xfrm>
            <a:off x="3114675" y="2830835"/>
            <a:ext cx="5561781" cy="1534269"/>
            <a:chOff x="2304" y="2058"/>
            <a:chExt cx="3102" cy="774"/>
          </a:xfrm>
        </p:grpSpPr>
        <p:sp>
          <p:nvSpPr>
            <p:cNvPr id="11" name="AutoShape 10"/>
            <p:cNvSpPr>
              <a:spLocks noChangeArrowheads="1"/>
            </p:cNvSpPr>
            <p:nvPr/>
          </p:nvSpPr>
          <p:spPr bwMode="gray">
            <a:xfrm>
              <a:off x="2334" y="2058"/>
              <a:ext cx="3072" cy="774"/>
            </a:xfrm>
            <a:prstGeom prst="roundRect">
              <a:avLst>
                <a:gd name="adj" fmla="val 10889"/>
              </a:avLst>
            </a:prstGeom>
            <a:gradFill rotWithShape="1">
              <a:gsLst>
                <a:gs pos="0">
                  <a:schemeClr val="hlink"/>
                </a:gs>
                <a:gs pos="100000">
                  <a:schemeClr val="hlink">
                    <a:gamma/>
                    <a:tint val="21176"/>
                    <a:invGamma/>
                  </a:schemeClr>
                </a:gs>
              </a:gsLst>
              <a:lin ang="0" scaled="1"/>
            </a:gradFill>
            <a:ln w="38100">
              <a:noFill/>
              <a:round/>
              <a:headEnd/>
              <a:tailEnd/>
            </a:ln>
            <a:effectLst/>
          </p:spPr>
          <p:txBody>
            <a:bodyPr wrap="none" anchor="ctr"/>
            <a:lstStyle/>
            <a:p>
              <a:pPr algn="l" eaLnBrk="1" hangingPunct="1">
                <a:defRPr/>
              </a:pPr>
              <a:endParaRPr lang="zh-CN" altLang="en-US" sz="1600"/>
            </a:p>
          </p:txBody>
        </p:sp>
        <p:sp>
          <p:nvSpPr>
            <p:cNvPr id="12" name="AutoShape 11"/>
            <p:cNvSpPr>
              <a:spLocks noChangeArrowheads="1"/>
            </p:cNvSpPr>
            <p:nvPr/>
          </p:nvSpPr>
          <p:spPr bwMode="gray">
            <a:xfrm>
              <a:off x="2304" y="2352"/>
              <a:ext cx="336" cy="240"/>
            </a:xfrm>
            <a:prstGeom prst="rightArrow">
              <a:avLst>
                <a:gd name="adj1" fmla="val 50000"/>
                <a:gd name="adj2" fmla="val 58333"/>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l" eaLnBrk="1" hangingPunct="1"/>
              <a:endParaRPr lang="zh-CN" altLang="en-US" sz="1600"/>
            </a:p>
          </p:txBody>
        </p:sp>
      </p:grpSp>
      <p:grpSp>
        <p:nvGrpSpPr>
          <p:cNvPr id="13" name="Group 12"/>
          <p:cNvGrpSpPr>
            <a:grpSpLocks/>
          </p:cNvGrpSpPr>
          <p:nvPr/>
        </p:nvGrpSpPr>
        <p:grpSpPr bwMode="auto">
          <a:xfrm>
            <a:off x="3114675" y="4365104"/>
            <a:ext cx="5561781" cy="2065437"/>
            <a:chOff x="2304" y="2880"/>
            <a:chExt cx="3102" cy="774"/>
          </a:xfrm>
        </p:grpSpPr>
        <p:sp>
          <p:nvSpPr>
            <p:cNvPr id="14" name="AutoShape 13"/>
            <p:cNvSpPr>
              <a:spLocks noChangeArrowheads="1"/>
            </p:cNvSpPr>
            <p:nvPr/>
          </p:nvSpPr>
          <p:spPr bwMode="gray">
            <a:xfrm>
              <a:off x="2334" y="2880"/>
              <a:ext cx="3072" cy="774"/>
            </a:xfrm>
            <a:prstGeom prst="roundRect">
              <a:avLst>
                <a:gd name="adj" fmla="val 10889"/>
              </a:avLst>
            </a:prstGeom>
            <a:gradFill rotWithShape="1">
              <a:gsLst>
                <a:gs pos="0">
                  <a:schemeClr val="accent2"/>
                </a:gs>
                <a:gs pos="100000">
                  <a:schemeClr val="accent2">
                    <a:gamma/>
                    <a:tint val="21176"/>
                    <a:invGamma/>
                  </a:schemeClr>
                </a:gs>
              </a:gsLst>
              <a:lin ang="0" scaled="1"/>
            </a:gradFill>
            <a:ln w="38100">
              <a:noFill/>
              <a:round/>
              <a:headEnd/>
              <a:tailEnd/>
            </a:ln>
            <a:effectLst/>
          </p:spPr>
          <p:txBody>
            <a:bodyPr wrap="none" anchor="ctr"/>
            <a:lstStyle/>
            <a:p>
              <a:pPr eaLnBrk="1" hangingPunct="1">
                <a:defRPr/>
              </a:pPr>
              <a:endParaRPr lang="zh-CN" altLang="en-US" sz="1600"/>
            </a:p>
          </p:txBody>
        </p:sp>
        <p:sp>
          <p:nvSpPr>
            <p:cNvPr id="15" name="AutoShape 14"/>
            <p:cNvSpPr>
              <a:spLocks noChangeArrowheads="1"/>
            </p:cNvSpPr>
            <p:nvPr/>
          </p:nvSpPr>
          <p:spPr bwMode="gray">
            <a:xfrm>
              <a:off x="2304" y="3168"/>
              <a:ext cx="336" cy="240"/>
            </a:xfrm>
            <a:prstGeom prst="rightArrow">
              <a:avLst>
                <a:gd name="adj1" fmla="val 50000"/>
                <a:gd name="adj2" fmla="val 58333"/>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lang="zh-CN" altLang="en-US" sz="1600"/>
            </a:p>
          </p:txBody>
        </p:sp>
      </p:grpSp>
      <p:sp>
        <p:nvSpPr>
          <p:cNvPr id="16" name="Text Box 15"/>
          <p:cNvSpPr txBox="1">
            <a:spLocks noChangeArrowheads="1"/>
          </p:cNvSpPr>
          <p:nvPr/>
        </p:nvSpPr>
        <p:spPr bwMode="gray">
          <a:xfrm>
            <a:off x="3800474" y="4421430"/>
            <a:ext cx="4515941"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hangingPunct="0">
              <a:defRPr sz="2000">
                <a:solidFill>
                  <a:schemeClr val="tx1"/>
                </a:solidFill>
                <a:latin typeface="Arial" pitchFamily="34" charset="0"/>
              </a:defRPr>
            </a:lvl6pPr>
            <a:lvl7pPr eaLnBrk="0" hangingPunct="0">
              <a:defRPr sz="2000">
                <a:solidFill>
                  <a:schemeClr val="tx1"/>
                </a:solidFill>
                <a:latin typeface="Arial" pitchFamily="34" charset="0"/>
              </a:defRPr>
            </a:lvl7pPr>
            <a:lvl8pPr eaLnBrk="0" hangingPunct="0">
              <a:defRPr sz="2000">
                <a:solidFill>
                  <a:schemeClr val="tx1"/>
                </a:solidFill>
                <a:latin typeface="Arial" pitchFamily="34" charset="0"/>
              </a:defRPr>
            </a:lvl8pPr>
            <a:lvl9pPr eaLnBrk="0" hangingPunct="0">
              <a:defRPr sz="2000">
                <a:solidFill>
                  <a:schemeClr val="tx1"/>
                </a:solidFill>
                <a:latin typeface="Arial" pitchFamily="34" charset="0"/>
              </a:defRPr>
            </a:lvl9pPr>
          </a:lstStyle>
          <a:p>
            <a:pPr lvl="0" algn="l">
              <a:defRPr/>
            </a:pPr>
            <a:r>
              <a:rPr lang="zh-CN" altLang="en-US" sz="1600" b="1" kern="0" noProof="1" smtClean="0">
                <a:solidFill>
                  <a:srgbClr val="333333"/>
                </a:solidFill>
                <a:latin typeface="微软雅黑" panose="020B0503020204020204" pitchFamily="34" charset="-122"/>
              </a:rPr>
              <a:t>总结处理问题</a:t>
            </a:r>
            <a:endParaRPr lang="de-DE" altLang="zh-CN" sz="1600" b="1" kern="0" noProof="1">
              <a:solidFill>
                <a:srgbClr val="333333"/>
              </a:solidFill>
              <a:latin typeface="微软雅黑" panose="020B0503020204020204" pitchFamily="34" charset="-122"/>
            </a:endParaRPr>
          </a:p>
          <a:p>
            <a:pPr marL="342900" marR="0" indent="-342900" algn="l" fontAlgn="auto">
              <a:lnSpc>
                <a:spcPct val="100000"/>
              </a:lnSpc>
              <a:spcBef>
                <a:spcPts val="0"/>
              </a:spcBef>
              <a:spcAft>
                <a:spcPts val="0"/>
              </a:spcAft>
              <a:buClrTx/>
              <a:buSzTx/>
              <a:buFont typeface="+mj-lt"/>
              <a:buAutoNum type="arabicPeriod"/>
              <a:tabLst/>
              <a:defRPr/>
            </a:pPr>
            <a:r>
              <a:rPr lang="zh-CN" altLang="en-US" sz="1600" kern="0" dirty="0">
                <a:solidFill>
                  <a:srgbClr val="333333"/>
                </a:solidFill>
                <a:latin typeface="微软雅黑" panose="020B0503020204020204" pitchFamily="34" charset="-122"/>
              </a:rPr>
              <a:t>网络不通</a:t>
            </a:r>
            <a:endParaRPr lang="en-US" altLang="zh-CN" sz="1600" kern="0" dirty="0">
              <a:solidFill>
                <a:srgbClr val="333333"/>
              </a:solidFill>
              <a:latin typeface="微软雅黑" panose="020B0503020204020204" pitchFamily="34" charset="-122"/>
            </a:endParaRPr>
          </a:p>
          <a:p>
            <a:pPr marL="342900" marR="0" indent="-342900" algn="l" fontAlgn="auto">
              <a:lnSpc>
                <a:spcPct val="100000"/>
              </a:lnSpc>
              <a:spcBef>
                <a:spcPts val="0"/>
              </a:spcBef>
              <a:spcAft>
                <a:spcPts val="0"/>
              </a:spcAft>
              <a:buClrTx/>
              <a:buSzTx/>
              <a:buFont typeface="+mj-lt"/>
              <a:buAutoNum type="arabicPeriod"/>
              <a:tabLst/>
              <a:defRPr/>
            </a:pPr>
            <a:r>
              <a:rPr lang="zh-CN" altLang="en-US" sz="1600" kern="0" dirty="0">
                <a:solidFill>
                  <a:srgbClr val="333333"/>
                </a:solidFill>
                <a:latin typeface="微软雅黑" panose="020B0503020204020204" pitchFamily="34" charset="-122"/>
              </a:rPr>
              <a:t>机器用户名配置不对</a:t>
            </a:r>
            <a:endParaRPr lang="en-US" altLang="zh-CN" sz="1600" kern="0" dirty="0">
              <a:solidFill>
                <a:srgbClr val="333333"/>
              </a:solidFill>
              <a:latin typeface="微软雅黑" panose="020B0503020204020204" pitchFamily="34" charset="-122"/>
            </a:endParaRPr>
          </a:p>
          <a:p>
            <a:pPr marL="342900" marR="0" indent="-342900" algn="l" fontAlgn="auto">
              <a:lnSpc>
                <a:spcPct val="100000"/>
              </a:lnSpc>
              <a:spcBef>
                <a:spcPts val="0"/>
              </a:spcBef>
              <a:spcAft>
                <a:spcPts val="0"/>
              </a:spcAft>
              <a:buClrTx/>
              <a:buSzTx/>
              <a:buFont typeface="+mj-lt"/>
              <a:buAutoNum type="arabicPeriod"/>
              <a:tabLst/>
              <a:defRPr/>
            </a:pPr>
            <a:r>
              <a:rPr lang="zh-CN" altLang="en-US" sz="1600" kern="0" dirty="0">
                <a:solidFill>
                  <a:srgbClr val="333333"/>
                </a:solidFill>
                <a:latin typeface="微软雅黑" panose="020B0503020204020204" pitchFamily="34" charset="-122"/>
              </a:rPr>
              <a:t>备份恢复后文件变成只读</a:t>
            </a:r>
            <a:endParaRPr lang="en-US" altLang="zh-CN" sz="1600" kern="0" dirty="0">
              <a:solidFill>
                <a:srgbClr val="333333"/>
              </a:solidFill>
              <a:latin typeface="微软雅黑" panose="020B0503020204020204" pitchFamily="34" charset="-122"/>
            </a:endParaRPr>
          </a:p>
          <a:p>
            <a:pPr marL="342900" marR="0" indent="-342900" algn="l" fontAlgn="auto">
              <a:lnSpc>
                <a:spcPct val="100000"/>
              </a:lnSpc>
              <a:spcBef>
                <a:spcPts val="0"/>
              </a:spcBef>
              <a:spcAft>
                <a:spcPts val="0"/>
              </a:spcAft>
              <a:buClrTx/>
              <a:buSzTx/>
              <a:buFont typeface="+mj-lt"/>
              <a:buAutoNum type="arabicPeriod"/>
              <a:tabLst/>
              <a:defRPr/>
            </a:pPr>
            <a:r>
              <a:rPr lang="zh-CN" altLang="en-US" sz="1600" kern="0" dirty="0">
                <a:solidFill>
                  <a:srgbClr val="333333"/>
                </a:solidFill>
                <a:latin typeface="微软雅黑" panose="020B0503020204020204" pitchFamily="34" charset="-122"/>
              </a:rPr>
              <a:t>获取文件加载问题</a:t>
            </a:r>
            <a:endParaRPr lang="en-US" altLang="zh-CN" sz="1600" kern="0" dirty="0">
              <a:solidFill>
                <a:srgbClr val="333333"/>
              </a:solidFill>
              <a:latin typeface="微软雅黑" panose="020B0503020204020204" pitchFamily="34" charset="-122"/>
            </a:endParaRPr>
          </a:p>
          <a:p>
            <a:pPr marL="342900" marR="0" indent="-342900" algn="l" fontAlgn="auto">
              <a:lnSpc>
                <a:spcPct val="100000"/>
              </a:lnSpc>
              <a:spcBef>
                <a:spcPts val="0"/>
              </a:spcBef>
              <a:spcAft>
                <a:spcPts val="0"/>
              </a:spcAft>
              <a:buClrTx/>
              <a:buSzTx/>
              <a:buFont typeface="+mj-lt"/>
              <a:buAutoNum type="arabicPeriod"/>
              <a:tabLst/>
              <a:defRPr/>
            </a:pPr>
            <a:r>
              <a:rPr lang="zh-CN" altLang="en-US" sz="1600" kern="0" dirty="0">
                <a:solidFill>
                  <a:srgbClr val="333333"/>
                </a:solidFill>
                <a:latin typeface="微软雅黑" panose="020B0503020204020204" pitchFamily="34" charset="-122"/>
              </a:rPr>
              <a:t>数据库连接超时</a:t>
            </a:r>
            <a:endParaRPr lang="en-US" altLang="zh-CN" sz="1600" kern="0" dirty="0">
              <a:solidFill>
                <a:srgbClr val="333333"/>
              </a:solidFill>
              <a:latin typeface="微软雅黑" panose="020B0503020204020204" pitchFamily="34" charset="-122"/>
            </a:endParaRPr>
          </a:p>
          <a:p>
            <a:pPr marL="342900" marR="0" indent="-342900" algn="l" fontAlgn="auto">
              <a:lnSpc>
                <a:spcPct val="100000"/>
              </a:lnSpc>
              <a:spcBef>
                <a:spcPts val="0"/>
              </a:spcBef>
              <a:spcAft>
                <a:spcPts val="0"/>
              </a:spcAft>
              <a:buClrTx/>
              <a:buSzTx/>
              <a:buFont typeface="+mj-lt"/>
              <a:buAutoNum type="arabicPeriod"/>
              <a:tabLst/>
              <a:defRPr/>
            </a:pPr>
            <a:r>
              <a:rPr lang="en-US" altLang="zh-CN" sz="1600" kern="0" dirty="0">
                <a:solidFill>
                  <a:srgbClr val="333333"/>
                </a:solidFill>
                <a:latin typeface="微软雅黑" panose="020B0503020204020204" pitchFamily="34" charset="-122"/>
              </a:rPr>
              <a:t>Excel</a:t>
            </a:r>
            <a:r>
              <a:rPr lang="zh-CN" altLang="en-US" sz="1600" kern="0" dirty="0">
                <a:solidFill>
                  <a:srgbClr val="333333"/>
                </a:solidFill>
                <a:latin typeface="微软雅黑" panose="020B0503020204020204" pitchFamily="34" charset="-122"/>
              </a:rPr>
              <a:t>作业执行不退出</a:t>
            </a:r>
            <a:endParaRPr lang="en-US" altLang="zh-CN" sz="1600" kern="0" dirty="0">
              <a:solidFill>
                <a:srgbClr val="333333"/>
              </a:solidFill>
              <a:latin typeface="微软雅黑" panose="020B0503020204020204" pitchFamily="34" charset="-122"/>
            </a:endParaRPr>
          </a:p>
        </p:txBody>
      </p:sp>
      <p:sp>
        <p:nvSpPr>
          <p:cNvPr id="17" name="Text Box 16"/>
          <p:cNvSpPr txBox="1">
            <a:spLocks noChangeArrowheads="1"/>
          </p:cNvSpPr>
          <p:nvPr/>
        </p:nvSpPr>
        <p:spPr bwMode="gray">
          <a:xfrm>
            <a:off x="3717112" y="2894971"/>
            <a:ext cx="4032250" cy="1649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hangingPunct="0">
              <a:defRPr sz="2000">
                <a:solidFill>
                  <a:schemeClr val="tx1"/>
                </a:solidFill>
                <a:latin typeface="Arial" pitchFamily="34" charset="0"/>
              </a:defRPr>
            </a:lvl6pPr>
            <a:lvl7pPr eaLnBrk="0" hangingPunct="0">
              <a:defRPr sz="2000">
                <a:solidFill>
                  <a:schemeClr val="tx1"/>
                </a:solidFill>
                <a:latin typeface="Arial" pitchFamily="34" charset="0"/>
              </a:defRPr>
            </a:lvl7pPr>
            <a:lvl8pPr eaLnBrk="0" hangingPunct="0">
              <a:defRPr sz="2000">
                <a:solidFill>
                  <a:schemeClr val="tx1"/>
                </a:solidFill>
                <a:latin typeface="Arial" pitchFamily="34" charset="0"/>
              </a:defRPr>
            </a:lvl8pPr>
            <a:lvl9pPr eaLnBrk="0" hangingPunct="0">
              <a:defRPr sz="2000">
                <a:solidFill>
                  <a:schemeClr val="tx1"/>
                </a:solidFill>
                <a:latin typeface="Arial" pitchFamily="34" charset="0"/>
              </a:defRPr>
            </a:lvl9pPr>
          </a:lstStyle>
          <a:p>
            <a:pPr algn="l">
              <a:defRPr/>
            </a:pPr>
            <a:r>
              <a:rPr lang="zh-CN" altLang="en-US" sz="1600" b="1" kern="0" dirty="0">
                <a:solidFill>
                  <a:srgbClr val="333333"/>
                </a:solidFill>
                <a:latin typeface="微软雅黑" panose="020B0503020204020204" pitchFamily="34" charset="-122"/>
              </a:rPr>
              <a:t>难点</a:t>
            </a:r>
            <a:endParaRPr lang="de-DE" altLang="zh-CN" sz="1600" b="1" kern="0" dirty="0">
              <a:solidFill>
                <a:srgbClr val="333333"/>
              </a:solidFill>
              <a:latin typeface="微软雅黑" panose="020B0503020204020204" pitchFamily="34" charset="-122"/>
            </a:endParaRPr>
          </a:p>
          <a:p>
            <a:pPr marL="342900" indent="-342900" algn="l">
              <a:buFont typeface="+mj-lt"/>
              <a:buAutoNum type="arabicPeriod"/>
              <a:defRPr/>
            </a:pPr>
            <a:r>
              <a:rPr lang="zh-CN" altLang="en-US" sz="1600" kern="0" dirty="0">
                <a:solidFill>
                  <a:srgbClr val="333333"/>
                </a:solidFill>
                <a:latin typeface="微软雅黑" panose="020B0503020204020204" pitchFamily="34" charset="-122"/>
              </a:rPr>
              <a:t>不重新布置机柜，下线一台，安装一台。</a:t>
            </a:r>
            <a:endParaRPr lang="en-US" altLang="zh-CN" sz="1600" kern="0" dirty="0">
              <a:solidFill>
                <a:srgbClr val="333333"/>
              </a:solidFill>
              <a:latin typeface="微软雅黑" panose="020B0503020204020204" pitchFamily="34" charset="-122"/>
            </a:endParaRPr>
          </a:p>
          <a:p>
            <a:pPr marL="342900" indent="-342900" algn="l">
              <a:buFont typeface="+mj-lt"/>
              <a:buAutoNum type="arabicPeriod"/>
              <a:defRPr/>
            </a:pPr>
            <a:r>
              <a:rPr lang="zh-CN" altLang="en-US" sz="1600" kern="0" dirty="0">
                <a:solidFill>
                  <a:srgbClr val="333333"/>
                </a:solidFill>
                <a:latin typeface="微软雅黑" panose="020B0503020204020204" pitchFamily="34" charset="-122"/>
              </a:rPr>
              <a:t>时间紧、任务多</a:t>
            </a:r>
            <a:endParaRPr lang="en-US" altLang="zh-CN" sz="1600" kern="0" dirty="0">
              <a:solidFill>
                <a:srgbClr val="333333"/>
              </a:solidFill>
              <a:latin typeface="微软雅黑" panose="020B0503020204020204" pitchFamily="34" charset="-122"/>
            </a:endParaRPr>
          </a:p>
          <a:p>
            <a:pPr marL="342900" indent="-342900" algn="l">
              <a:buFont typeface="+mj-lt"/>
              <a:buAutoNum type="arabicPeriod"/>
              <a:defRPr/>
            </a:pPr>
            <a:r>
              <a:rPr lang="zh-CN" altLang="en-US" sz="1600" kern="0" dirty="0">
                <a:solidFill>
                  <a:srgbClr val="FF0000"/>
                </a:solidFill>
                <a:latin typeface="微软雅黑" panose="020B0503020204020204" pitchFamily="34" charset="-122"/>
              </a:rPr>
              <a:t>一些未知问题</a:t>
            </a:r>
            <a:r>
              <a:rPr lang="en-US" altLang="zh-CN" sz="1600" kern="0" dirty="0">
                <a:solidFill>
                  <a:srgbClr val="FF0000"/>
                </a:solidFill>
                <a:latin typeface="微软雅黑" panose="020B0503020204020204" pitchFamily="34" charset="-122"/>
              </a:rPr>
              <a:t>(</a:t>
            </a:r>
            <a:r>
              <a:rPr lang="zh-CN" altLang="en-US" sz="1600" kern="0" dirty="0">
                <a:solidFill>
                  <a:srgbClr val="FF0000"/>
                </a:solidFill>
                <a:latin typeface="微软雅黑" panose="020B0503020204020204" pitchFamily="34" charset="-122"/>
              </a:rPr>
              <a:t>系统兼容、网络、操作系统配置等</a:t>
            </a:r>
            <a:r>
              <a:rPr lang="en-US" altLang="zh-CN" sz="1600" kern="0" dirty="0">
                <a:solidFill>
                  <a:srgbClr val="FF0000"/>
                </a:solidFill>
                <a:latin typeface="微软雅黑" panose="020B0503020204020204" pitchFamily="34" charset="-122"/>
              </a:rPr>
              <a:t>)</a:t>
            </a:r>
          </a:p>
          <a:p>
            <a:pPr lvl="0" algn="l">
              <a:lnSpc>
                <a:spcPct val="150000"/>
              </a:lnSpc>
            </a:pPr>
            <a:endParaRPr lang="en-US" altLang="zh-CN" sz="1600" kern="0" dirty="0">
              <a:solidFill>
                <a:srgbClr val="333333"/>
              </a:solidFill>
              <a:latin typeface="微软雅黑" panose="020B0503020204020204" pitchFamily="34" charset="-122"/>
            </a:endParaRPr>
          </a:p>
        </p:txBody>
      </p:sp>
      <p:sp>
        <p:nvSpPr>
          <p:cNvPr id="18" name="Text Box 17"/>
          <p:cNvSpPr txBox="1">
            <a:spLocks noChangeArrowheads="1"/>
          </p:cNvSpPr>
          <p:nvPr/>
        </p:nvSpPr>
        <p:spPr bwMode="gray">
          <a:xfrm>
            <a:off x="3717112" y="961836"/>
            <a:ext cx="4959344"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hangingPunct="0">
              <a:defRPr sz="2000">
                <a:solidFill>
                  <a:schemeClr val="tx1"/>
                </a:solidFill>
                <a:latin typeface="Arial" pitchFamily="34" charset="0"/>
              </a:defRPr>
            </a:lvl6pPr>
            <a:lvl7pPr eaLnBrk="0" hangingPunct="0">
              <a:defRPr sz="2000">
                <a:solidFill>
                  <a:schemeClr val="tx1"/>
                </a:solidFill>
                <a:latin typeface="Arial" pitchFamily="34" charset="0"/>
              </a:defRPr>
            </a:lvl7pPr>
            <a:lvl8pPr eaLnBrk="0" hangingPunct="0">
              <a:defRPr sz="2000">
                <a:solidFill>
                  <a:schemeClr val="tx1"/>
                </a:solidFill>
                <a:latin typeface="Arial" pitchFamily="34" charset="0"/>
              </a:defRPr>
            </a:lvl8pPr>
            <a:lvl9pPr eaLnBrk="0" hangingPunct="0">
              <a:defRPr sz="2000">
                <a:solidFill>
                  <a:schemeClr val="tx1"/>
                </a:solidFill>
                <a:latin typeface="Arial" pitchFamily="34" charset="0"/>
              </a:defRPr>
            </a:lvl9pPr>
          </a:lstStyle>
          <a:p>
            <a:pPr lvl="0" algn="l">
              <a:defRPr/>
            </a:pPr>
            <a:r>
              <a:rPr lang="zh-CN" altLang="en-US" sz="1600" b="1" kern="0" dirty="0">
                <a:solidFill>
                  <a:srgbClr val="333333"/>
                </a:solidFill>
                <a:latin typeface="微软雅黑" panose="020B0503020204020204" pitchFamily="34" charset="-122"/>
              </a:rPr>
              <a:t>内容</a:t>
            </a:r>
            <a:endParaRPr lang="de-DE" altLang="zh-CN" sz="1600" b="1" kern="0" dirty="0">
              <a:solidFill>
                <a:srgbClr val="333333"/>
              </a:solidFill>
              <a:latin typeface="微软雅黑" panose="020B0503020204020204" pitchFamily="34" charset="-122"/>
            </a:endParaRPr>
          </a:p>
          <a:p>
            <a:pPr marL="342900" lvl="0" indent="-342900" algn="l">
              <a:buFont typeface="+mj-lt"/>
              <a:buAutoNum type="arabicPeriod"/>
              <a:defRPr/>
            </a:pPr>
            <a:r>
              <a:rPr lang="zh-CN" altLang="en-US" sz="1600" kern="0" noProof="1">
                <a:solidFill>
                  <a:srgbClr val="333333"/>
                </a:solidFill>
                <a:latin typeface="微软雅黑" panose="020B0503020204020204" pitchFamily="34" charset="-122"/>
              </a:rPr>
              <a:t>更换陆家嘴</a:t>
            </a:r>
            <a:r>
              <a:rPr lang="en-US" altLang="zh-CN" sz="1600" kern="0" noProof="1">
                <a:solidFill>
                  <a:srgbClr val="333333"/>
                </a:solidFill>
                <a:latin typeface="微软雅黑" panose="020B0503020204020204" pitchFamily="34" charset="-122"/>
              </a:rPr>
              <a:t>ETL</a:t>
            </a:r>
            <a:r>
              <a:rPr lang="zh-CN" altLang="en-US" sz="1600" kern="0" noProof="1">
                <a:solidFill>
                  <a:srgbClr val="333333"/>
                </a:solidFill>
                <a:latin typeface="微软雅黑" panose="020B0503020204020204" pitchFamily="34" charset="-122"/>
              </a:rPr>
              <a:t>、</a:t>
            </a:r>
            <a:r>
              <a:rPr lang="en-US" altLang="zh-CN" sz="1600" kern="0" noProof="1">
                <a:solidFill>
                  <a:srgbClr val="333333"/>
                </a:solidFill>
                <a:latin typeface="微软雅黑" panose="020B0503020204020204" pitchFamily="34" charset="-122"/>
              </a:rPr>
              <a:t>PORTAL</a:t>
            </a:r>
            <a:r>
              <a:rPr lang="zh-CN" altLang="en-US" sz="1600" kern="0" noProof="1">
                <a:solidFill>
                  <a:srgbClr val="333333"/>
                </a:solidFill>
                <a:latin typeface="微软雅黑" panose="020B0503020204020204" pitchFamily="34" charset="-122"/>
              </a:rPr>
              <a:t>及备份服务器</a:t>
            </a:r>
            <a:r>
              <a:rPr lang="en-US" altLang="zh-CN" sz="1600" kern="0" noProof="1">
                <a:solidFill>
                  <a:srgbClr val="333333"/>
                </a:solidFill>
                <a:latin typeface="微软雅黑" panose="020B0503020204020204" pitchFamily="34" charset="-122"/>
              </a:rPr>
              <a:t>(</a:t>
            </a:r>
            <a:r>
              <a:rPr lang="zh-CN" altLang="en-US" sz="1600" kern="0" noProof="1">
                <a:solidFill>
                  <a:srgbClr val="333333"/>
                </a:solidFill>
                <a:latin typeface="微软雅黑" panose="020B0503020204020204" pitchFamily="34" charset="-122"/>
              </a:rPr>
              <a:t>共下线两台、新增</a:t>
            </a:r>
            <a:r>
              <a:rPr lang="en-US" altLang="zh-CN" sz="1600" kern="0" noProof="1">
                <a:solidFill>
                  <a:srgbClr val="333333"/>
                </a:solidFill>
                <a:latin typeface="微软雅黑" panose="020B0503020204020204" pitchFamily="34" charset="-122"/>
              </a:rPr>
              <a:t>8</a:t>
            </a:r>
            <a:r>
              <a:rPr lang="zh-CN" altLang="en-US" sz="1600" kern="0" noProof="1">
                <a:solidFill>
                  <a:srgbClr val="333333"/>
                </a:solidFill>
                <a:latin typeface="微软雅黑" panose="020B0503020204020204" pitchFamily="34" charset="-122"/>
              </a:rPr>
              <a:t>台</a:t>
            </a:r>
            <a:r>
              <a:rPr lang="en-US" altLang="zh-CN" sz="1600" kern="0" noProof="1">
                <a:solidFill>
                  <a:srgbClr val="333333"/>
                </a:solidFill>
                <a:latin typeface="微软雅黑" panose="020B0503020204020204" pitchFamily="34" charset="-122"/>
              </a:rPr>
              <a:t>)</a:t>
            </a:r>
          </a:p>
          <a:p>
            <a:pPr marL="342900" lvl="0" indent="-342900" algn="l">
              <a:buFont typeface="+mj-lt"/>
              <a:buAutoNum type="arabicPeriod"/>
              <a:defRPr/>
            </a:pPr>
            <a:r>
              <a:rPr lang="zh-CN" altLang="en-US" sz="1600" kern="0" noProof="1">
                <a:solidFill>
                  <a:srgbClr val="333333"/>
                </a:solidFill>
                <a:latin typeface="微软雅黑" panose="020B0503020204020204" pitchFamily="34" charset="-122"/>
              </a:rPr>
              <a:t>项目</a:t>
            </a:r>
            <a:r>
              <a:rPr lang="zh-CN" altLang="en-US" sz="1600" kern="0" noProof="1" smtClean="0">
                <a:solidFill>
                  <a:srgbClr val="333333"/>
                </a:solidFill>
                <a:latin typeface="微软雅黑" panose="020B0503020204020204" pitchFamily="34" charset="-122"/>
              </a:rPr>
              <a:t>组主要负责检查</a:t>
            </a:r>
            <a:r>
              <a:rPr lang="zh-CN" altLang="en-US" sz="1600" kern="0" noProof="1">
                <a:solidFill>
                  <a:srgbClr val="333333"/>
                </a:solidFill>
                <a:latin typeface="微软雅黑" panose="020B0503020204020204" pitchFamily="34" charset="-122"/>
              </a:rPr>
              <a:t>安装服务器配置等并安装所需软件</a:t>
            </a:r>
            <a:r>
              <a:rPr lang="en-US" altLang="zh-CN" sz="1600" kern="0" noProof="1">
                <a:solidFill>
                  <a:srgbClr val="333333"/>
                </a:solidFill>
                <a:latin typeface="微软雅黑" panose="020B0503020204020204" pitchFamily="34" charset="-122"/>
              </a:rPr>
              <a:t>(</a:t>
            </a:r>
            <a:r>
              <a:rPr lang="zh-CN" altLang="en-US" sz="1600" kern="0" noProof="1">
                <a:solidFill>
                  <a:srgbClr val="333333"/>
                </a:solidFill>
                <a:latin typeface="微软雅黑" panose="020B0503020204020204" pitchFamily="34" charset="-122"/>
              </a:rPr>
              <a:t>恢复服务器数据、流程等</a:t>
            </a:r>
            <a:r>
              <a:rPr lang="en-US" altLang="zh-CN" sz="1600" kern="0" noProof="1">
                <a:solidFill>
                  <a:srgbClr val="333333"/>
                </a:solidFill>
                <a:latin typeface="微软雅黑" panose="020B0503020204020204" pitchFamily="34" charset="-122"/>
              </a:rPr>
              <a:t>)</a:t>
            </a:r>
          </a:p>
          <a:p>
            <a:pPr marL="342900" lvl="0" indent="-342900" algn="l">
              <a:buFont typeface="+mj-lt"/>
              <a:buAutoNum type="arabicPeriod"/>
              <a:defRPr/>
            </a:pPr>
            <a:r>
              <a:rPr lang="zh-CN" altLang="en-US" sz="1600" dirty="0" smtClean="0">
                <a:latin typeface="微软雅黑" panose="020B0503020204020204" pitchFamily="34" charset="-122"/>
              </a:rPr>
              <a:t>更新中</a:t>
            </a:r>
            <a:r>
              <a:rPr lang="zh-CN" altLang="zh-CN" sz="1600" dirty="0" smtClean="0">
                <a:latin typeface="微软雅黑" panose="020B0503020204020204" pitchFamily="34" charset="-122"/>
              </a:rPr>
              <a:t>不</a:t>
            </a:r>
            <a:r>
              <a:rPr lang="zh-CN" altLang="zh-CN" sz="1600" dirty="0">
                <a:latin typeface="微软雅黑" panose="020B0503020204020204" pitchFamily="34" charset="-122"/>
              </a:rPr>
              <a:t>重新安排机柜，不重新布网线、光纤</a:t>
            </a:r>
            <a:r>
              <a:rPr lang="zh-CN" altLang="zh-CN" sz="1600" dirty="0" smtClean="0">
                <a:latin typeface="微软雅黑" panose="020B0503020204020204" pitchFamily="34" charset="-122"/>
              </a:rPr>
              <a:t>线</a:t>
            </a:r>
            <a:endParaRPr lang="en-US" altLang="zh-CN" sz="2000" dirty="0">
              <a:solidFill>
                <a:srgbClr val="000000"/>
              </a:solidFill>
              <a:latin typeface="微软雅黑" panose="020B0503020204020204" pitchFamily="34" charset="-122"/>
            </a:endParaRPr>
          </a:p>
        </p:txBody>
      </p:sp>
    </p:spTree>
    <p:extLst>
      <p:ext uri="{BB962C8B-B14F-4D97-AF65-F5344CB8AC3E}">
        <p14:creationId xmlns:p14="http://schemas.microsoft.com/office/powerpoint/2010/main" val="3767842728"/>
      </p:ext>
    </p:extLst>
  </p:cSld>
  <p:clrMapOvr>
    <a:masterClrMapping/>
  </p:clrMapOvr>
  <mc:AlternateContent xmlns:mc="http://schemas.openxmlformats.org/markup-compatibility/2006" xmlns:p14="http://schemas.microsoft.com/office/powerpoint/2010/main">
    <mc:Choice Requires="p14">
      <p:transition spd="med">
        <p14:doors dir="vert"/>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tLang="zh-CN" dirty="0" smtClean="0">
                <a:latin typeface="微软雅黑" pitchFamily="34" charset="-122"/>
                <a:ea typeface="微软雅黑" pitchFamily="34" charset="-122"/>
              </a:rPr>
              <a:t>2.4 </a:t>
            </a:r>
            <a:r>
              <a:rPr lang="zh-CN" altLang="en-US" dirty="0" smtClean="0">
                <a:latin typeface="微软雅黑" pitchFamily="34" charset="-122"/>
                <a:ea typeface="微软雅黑" pitchFamily="34" charset="-122"/>
              </a:rPr>
              <a:t>磁带翻新</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做好常规备份数据管理工作</a:t>
            </a:r>
          </a:p>
        </p:txBody>
      </p:sp>
      <p:sp>
        <p:nvSpPr>
          <p:cNvPr id="43011" name="Rectangle 3"/>
          <p:cNvSpPr>
            <a:spLocks noGrp="1" noChangeArrowheads="1"/>
          </p:cNvSpPr>
          <p:nvPr>
            <p:ph type="body" idx="1"/>
          </p:nvPr>
        </p:nvSpPr>
        <p:spPr>
          <a:xfrm>
            <a:off x="381000" y="1196975"/>
            <a:ext cx="8534400" cy="4975225"/>
          </a:xfrm>
        </p:spPr>
        <p:txBody>
          <a:bodyPr/>
          <a:lstStyle/>
          <a:p>
            <a:pPr>
              <a:lnSpc>
                <a:spcPct val="150000"/>
              </a:lnSpc>
              <a:buClr>
                <a:schemeClr val="accent1"/>
              </a:buClr>
              <a:buFont typeface="Wingdings" pitchFamily="2" charset="2"/>
              <a:buChar char="Ø"/>
            </a:pPr>
            <a:r>
              <a:rPr lang="zh-CN" altLang="en-US" dirty="0">
                <a:latin typeface="微软雅黑" pitchFamily="34" charset="-122"/>
                <a:ea typeface="微软雅黑" pitchFamily="34" charset="-122"/>
              </a:rPr>
              <a:t>翻新目标：将存储介质从</a:t>
            </a:r>
            <a:r>
              <a:rPr lang="en-US" altLang="zh-CN" dirty="0">
                <a:latin typeface="微软雅黑" pitchFamily="34" charset="-122"/>
                <a:ea typeface="微软雅黑" pitchFamily="34" charset="-122"/>
              </a:rPr>
              <a:t>LTO3</a:t>
            </a:r>
            <a:r>
              <a:rPr lang="zh-CN" altLang="en-US" dirty="0">
                <a:latin typeface="微软雅黑" pitchFamily="34" charset="-122"/>
                <a:ea typeface="微软雅黑" pitchFamily="34" charset="-122"/>
              </a:rPr>
              <a:t>调整为</a:t>
            </a:r>
            <a:r>
              <a:rPr lang="en-US" altLang="zh-CN" dirty="0" smtClean="0">
                <a:latin typeface="微软雅黑" pitchFamily="34" charset="-122"/>
                <a:ea typeface="微软雅黑" pitchFamily="34" charset="-122"/>
              </a:rPr>
              <a:t>LTO5</a:t>
            </a:r>
          </a:p>
          <a:p>
            <a:pPr>
              <a:lnSpc>
                <a:spcPct val="150000"/>
              </a:lnSpc>
              <a:buClr>
                <a:schemeClr val="accent1"/>
              </a:buClr>
              <a:buFont typeface="Wingdings" pitchFamily="2" charset="2"/>
              <a:buChar char="Ø"/>
            </a:pPr>
            <a:r>
              <a:rPr lang="zh-CN" altLang="en-US" dirty="0" smtClean="0">
                <a:latin typeface="微软雅黑" pitchFamily="34" charset="-122"/>
                <a:ea typeface="微软雅黑" pitchFamily="34" charset="-122"/>
              </a:rPr>
              <a:t>翻新范围</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历史交易环境数据磁带，数据日期</a:t>
            </a:r>
            <a:r>
              <a:rPr lang="en-US" altLang="zh-CN" b="1" dirty="0" smtClean="0">
                <a:solidFill>
                  <a:srgbClr val="FF0000"/>
                </a:solidFill>
                <a:latin typeface="微软雅黑" pitchFamily="34" charset="-122"/>
                <a:ea typeface="微软雅黑" pitchFamily="34" charset="-122"/>
              </a:rPr>
              <a:t>2008</a:t>
            </a:r>
            <a:r>
              <a:rPr lang="zh-CN" altLang="en-US" b="1" dirty="0" smtClean="0">
                <a:solidFill>
                  <a:srgbClr val="FF0000"/>
                </a:solidFill>
                <a:latin typeface="微软雅黑" pitchFamily="34" charset="-122"/>
                <a:ea typeface="微软雅黑" pitchFamily="34" charset="-122"/>
              </a:rPr>
              <a:t>年</a:t>
            </a:r>
            <a:r>
              <a:rPr lang="en-US" altLang="zh-CN" b="1" dirty="0" smtClean="0">
                <a:solidFill>
                  <a:srgbClr val="FF0000"/>
                </a:solidFill>
                <a:latin typeface="微软雅黑" pitchFamily="34" charset="-122"/>
                <a:ea typeface="微软雅黑" pitchFamily="34" charset="-122"/>
              </a:rPr>
              <a:t>3</a:t>
            </a:r>
            <a:r>
              <a:rPr lang="zh-CN" altLang="en-US" b="1" dirty="0" smtClean="0">
                <a:solidFill>
                  <a:srgbClr val="FF0000"/>
                </a:solidFill>
                <a:latin typeface="微软雅黑" pitchFamily="34" charset="-122"/>
                <a:ea typeface="微软雅黑" pitchFamily="34" charset="-122"/>
              </a:rPr>
              <a:t>月到</a:t>
            </a:r>
            <a:r>
              <a:rPr lang="en-US" altLang="zh-CN" b="1" dirty="0" smtClean="0">
                <a:solidFill>
                  <a:srgbClr val="FF0000"/>
                </a:solidFill>
                <a:latin typeface="微软雅黑" pitchFamily="34" charset="-122"/>
                <a:ea typeface="微软雅黑" pitchFamily="34" charset="-122"/>
              </a:rPr>
              <a:t>2013</a:t>
            </a:r>
            <a:r>
              <a:rPr lang="zh-CN" altLang="en-US" b="1" dirty="0" smtClean="0">
                <a:solidFill>
                  <a:srgbClr val="FF0000"/>
                </a:solidFill>
                <a:latin typeface="微软雅黑" pitchFamily="34" charset="-122"/>
                <a:ea typeface="微软雅黑" pitchFamily="34" charset="-122"/>
              </a:rPr>
              <a:t>年</a:t>
            </a:r>
            <a:r>
              <a:rPr lang="en-US" altLang="zh-CN" b="1" dirty="0" smtClean="0">
                <a:solidFill>
                  <a:srgbClr val="FF0000"/>
                </a:solidFill>
                <a:latin typeface="微软雅黑" pitchFamily="34" charset="-122"/>
                <a:ea typeface="微软雅黑" pitchFamily="34" charset="-122"/>
              </a:rPr>
              <a:t>12</a:t>
            </a:r>
            <a:r>
              <a:rPr lang="zh-CN" altLang="en-US" b="1" dirty="0" smtClean="0">
                <a:solidFill>
                  <a:srgbClr val="FF0000"/>
                </a:solidFill>
                <a:latin typeface="微软雅黑" pitchFamily="34" charset="-122"/>
                <a:ea typeface="微软雅黑" pitchFamily="34" charset="-122"/>
              </a:rPr>
              <a:t>月</a:t>
            </a:r>
            <a:endParaRPr lang="en-US" altLang="zh-CN" b="1" dirty="0" smtClean="0">
              <a:solidFill>
                <a:srgbClr val="FF0000"/>
              </a:solidFill>
              <a:latin typeface="微软雅黑" pitchFamily="34" charset="-122"/>
              <a:ea typeface="微软雅黑" pitchFamily="34" charset="-122"/>
            </a:endParaRPr>
          </a:p>
          <a:p>
            <a:pPr>
              <a:lnSpc>
                <a:spcPct val="150000"/>
              </a:lnSpc>
              <a:buClr>
                <a:schemeClr val="accent1"/>
              </a:buClr>
              <a:buFont typeface="Wingdings" pitchFamily="2" charset="2"/>
              <a:buChar char="Ø"/>
            </a:pPr>
            <a:r>
              <a:rPr lang="zh-CN" altLang="en-US" dirty="0" smtClean="0">
                <a:latin typeface="微软雅黑" pitchFamily="34" charset="-122"/>
                <a:ea typeface="微软雅黑" pitchFamily="34" charset="-122"/>
              </a:rPr>
              <a:t>一共</a:t>
            </a:r>
            <a:r>
              <a:rPr lang="en-US" altLang="zh-CN" b="1" dirty="0" smtClean="0">
                <a:solidFill>
                  <a:srgbClr val="FF0000"/>
                </a:solidFill>
                <a:latin typeface="微软雅黑" pitchFamily="34" charset="-122"/>
                <a:ea typeface="微软雅黑" pitchFamily="34" charset="-122"/>
              </a:rPr>
              <a:t>32</a:t>
            </a:r>
            <a:r>
              <a:rPr lang="zh-CN" altLang="en-US" dirty="0" smtClean="0">
                <a:latin typeface="微软雅黑" pitchFamily="34" charset="-122"/>
                <a:ea typeface="微软雅黑" pitchFamily="34" charset="-122"/>
              </a:rPr>
              <a:t>盘，数据量</a:t>
            </a:r>
            <a:r>
              <a:rPr lang="en-US" altLang="zh-CN" b="1" dirty="0" smtClean="0">
                <a:solidFill>
                  <a:srgbClr val="FF0000"/>
                </a:solidFill>
                <a:latin typeface="微软雅黑" pitchFamily="34" charset="-122"/>
                <a:ea typeface="微软雅黑" pitchFamily="34" charset="-122"/>
              </a:rPr>
              <a:t>18</a:t>
            </a:r>
            <a:r>
              <a:rPr lang="en-US" altLang="zh-CN" dirty="0" smtClean="0">
                <a:latin typeface="微软雅黑" pitchFamily="34" charset="-122"/>
                <a:ea typeface="微软雅黑" pitchFamily="34" charset="-122"/>
              </a:rPr>
              <a:t>TB</a:t>
            </a:r>
          </a:p>
          <a:p>
            <a:pPr>
              <a:lnSpc>
                <a:spcPct val="150000"/>
              </a:lnSpc>
              <a:buClr>
                <a:schemeClr val="accent1"/>
              </a:buClr>
              <a:buFont typeface="Wingdings" pitchFamily="2" charset="2"/>
              <a:buChar char="Ø"/>
            </a:pPr>
            <a:r>
              <a:rPr lang="zh-CN" altLang="en-US" dirty="0" smtClean="0">
                <a:latin typeface="微软雅黑" pitchFamily="34" charset="-122"/>
                <a:ea typeface="微软雅黑" pitchFamily="34" charset="-122"/>
              </a:rPr>
              <a:t>工作量 </a:t>
            </a:r>
            <a:r>
              <a:rPr lang="en-US" altLang="zh-CN" b="1" dirty="0" smtClean="0">
                <a:solidFill>
                  <a:srgbClr val="FF0000"/>
                </a:solidFill>
                <a:latin typeface="微软雅黑" pitchFamily="34" charset="-122"/>
                <a:ea typeface="微软雅黑" pitchFamily="34" charset="-122"/>
              </a:rPr>
              <a:t>44</a:t>
            </a:r>
            <a:r>
              <a:rPr lang="zh-CN" altLang="en-US" dirty="0" smtClean="0">
                <a:latin typeface="微软雅黑" pitchFamily="34" charset="-122"/>
                <a:ea typeface="微软雅黑" pitchFamily="34" charset="-122"/>
              </a:rPr>
              <a:t>人天</a:t>
            </a:r>
            <a:endParaRPr lang="en-US" altLang="zh-CN" dirty="0" smtClean="0">
              <a:latin typeface="微软雅黑" pitchFamily="34" charset="-122"/>
              <a:ea typeface="微软雅黑" pitchFamily="34" charset="-122"/>
            </a:endParaRPr>
          </a:p>
          <a:p>
            <a:pPr lvl="1">
              <a:lnSpc>
                <a:spcPct val="150000"/>
              </a:lnSpc>
              <a:buClr>
                <a:schemeClr val="accent1"/>
              </a:buClr>
              <a:buFont typeface="Wingdings" pitchFamily="2" charset="2"/>
              <a:buChar char="Ø"/>
            </a:pPr>
            <a:endParaRPr lang="en-US" altLang="zh-CN" dirty="0" smtClean="0">
              <a:latin typeface="微软雅黑" pitchFamily="34" charset="-122"/>
              <a:ea typeface="微软雅黑" pitchFamily="34" charset="-122"/>
            </a:endParaRPr>
          </a:p>
        </p:txBody>
      </p:sp>
    </p:spTree>
    <p:extLst>
      <p:ext uri="{BB962C8B-B14F-4D97-AF65-F5344CB8AC3E}">
        <p14:creationId xmlns:p14="http://schemas.microsoft.com/office/powerpoint/2010/main" val="1934756115"/>
      </p:ext>
    </p:extLst>
  </p:cSld>
  <p:clrMapOvr>
    <a:masterClrMapping/>
  </p:clrMapOvr>
  <mc:AlternateContent xmlns:mc="http://schemas.openxmlformats.org/markup-compatibility/2006" xmlns:p14="http://schemas.microsoft.com/office/powerpoint/2010/main">
    <mc:Choice Requires="p14">
      <p:transition spd="med">
        <p14:doors dir="vert"/>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r>
              <a:rPr lang="en-US" altLang="zh-CN" dirty="0" smtClean="0">
                <a:latin typeface="微软雅黑" pitchFamily="34" charset="-122"/>
                <a:ea typeface="微软雅黑" pitchFamily="34" charset="-122"/>
              </a:rPr>
              <a:t>2.5</a:t>
            </a:r>
            <a:r>
              <a:rPr lang="zh-CN" altLang="en-US" dirty="0" smtClean="0">
                <a:latin typeface="微软雅黑" pitchFamily="34" charset="-122"/>
                <a:ea typeface="微软雅黑" pitchFamily="34" charset="-122"/>
              </a:rPr>
              <a:t>：新增需求</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按部门统计</a:t>
            </a:r>
            <a:endParaRPr lang="en-US" altLang="zh-CN" dirty="0" smtClean="0">
              <a:latin typeface="微软雅黑" pitchFamily="34" charset="-122"/>
              <a:ea typeface="微软雅黑" pitchFamily="34" charset="-122"/>
            </a:endParaRPr>
          </a:p>
        </p:txBody>
      </p:sp>
      <p:sp>
        <p:nvSpPr>
          <p:cNvPr id="7" name="Rectangle 3"/>
          <p:cNvSpPr/>
          <p:nvPr/>
        </p:nvSpPr>
        <p:spPr>
          <a:xfrm>
            <a:off x="1826568" y="5670996"/>
            <a:ext cx="5976664" cy="40011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marL="342900" indent="-342900" algn="l">
              <a:buFont typeface="Wingdings" pitchFamily="2" charset="2"/>
              <a:buChar char="Ø"/>
              <a:defRPr/>
            </a:pPr>
            <a:r>
              <a:rPr lang="zh-CN" altLang="en-US" sz="2000" dirty="0">
                <a:latin typeface="微软雅黑" pitchFamily="34" charset="-122"/>
                <a:ea typeface="微软雅黑" pitchFamily="34" charset="-122"/>
              </a:rPr>
              <a:t>合计已</a:t>
            </a:r>
            <a:r>
              <a:rPr lang="zh-CN" altLang="en-US" sz="2000" dirty="0" smtClean="0">
                <a:latin typeface="微软雅黑" pitchFamily="34" charset="-122"/>
                <a:ea typeface="微软雅黑" pitchFamily="34" charset="-122"/>
              </a:rPr>
              <a:t>投入</a:t>
            </a:r>
            <a:r>
              <a:rPr lang="en-US" altLang="zh-CN" sz="2000" b="1" dirty="0" smtClean="0">
                <a:solidFill>
                  <a:srgbClr val="FF0000"/>
                </a:solidFill>
                <a:latin typeface="微软雅黑" pitchFamily="34" charset="-122"/>
                <a:ea typeface="微软雅黑" pitchFamily="34" charset="-122"/>
              </a:rPr>
              <a:t>765.5</a:t>
            </a:r>
            <a:r>
              <a:rPr lang="zh-CN" altLang="en-US" sz="2000" dirty="0" smtClean="0">
                <a:latin typeface="微软雅黑" pitchFamily="34" charset="-122"/>
                <a:ea typeface="微软雅黑" pitchFamily="34" charset="-122"/>
              </a:rPr>
              <a:t>人天，</a:t>
            </a:r>
            <a:r>
              <a:rPr lang="en-US" altLang="zh-CN" sz="2000" b="1" dirty="0" smtClean="0">
                <a:solidFill>
                  <a:srgbClr val="FF0000"/>
                </a:solidFill>
                <a:latin typeface="微软雅黑" pitchFamily="34" charset="-122"/>
                <a:ea typeface="微软雅黑" pitchFamily="34" charset="-122"/>
              </a:rPr>
              <a:t>87</a:t>
            </a:r>
            <a:r>
              <a:rPr lang="zh-CN" altLang="en-US" sz="2000" dirty="0" smtClean="0">
                <a:latin typeface="微软雅黑" pitchFamily="34" charset="-122"/>
                <a:ea typeface="微软雅黑" pitchFamily="34" charset="-122"/>
              </a:rPr>
              <a:t>个</a:t>
            </a:r>
            <a:r>
              <a:rPr lang="zh-CN" altLang="en-US" sz="2000" dirty="0" smtClean="0">
                <a:latin typeface="微软雅黑" pitchFamily="34" charset="-122"/>
                <a:ea typeface="微软雅黑" pitchFamily="34" charset="-122"/>
              </a:rPr>
              <a:t>需求，</a:t>
            </a:r>
            <a:r>
              <a:rPr lang="zh-CN" altLang="en-US" sz="2000" dirty="0" smtClean="0">
                <a:latin typeface="微软雅黑" pitchFamily="34" charset="-122"/>
                <a:ea typeface="微软雅黑" pitchFamily="34" charset="-122"/>
              </a:rPr>
              <a:t>完成</a:t>
            </a:r>
            <a:r>
              <a:rPr lang="en-US" altLang="zh-CN" sz="2000" b="1" dirty="0" smtClean="0">
                <a:solidFill>
                  <a:srgbClr val="FF0000"/>
                </a:solidFill>
                <a:latin typeface="微软雅黑" pitchFamily="34" charset="-122"/>
                <a:ea typeface="微软雅黑" pitchFamily="34" charset="-122"/>
              </a:rPr>
              <a:t>66</a:t>
            </a:r>
            <a:r>
              <a:rPr lang="zh-CN" altLang="en-US" sz="2000" dirty="0" smtClean="0">
                <a:latin typeface="微软雅黑" pitchFamily="34" charset="-122"/>
                <a:ea typeface="微软雅黑" pitchFamily="34" charset="-122"/>
              </a:rPr>
              <a:t>个</a:t>
            </a:r>
            <a:endParaRPr lang="en-US" altLang="zh-CN" sz="2000" dirty="0" smtClean="0">
              <a:latin typeface="微软雅黑" pitchFamily="34" charset="-122"/>
              <a:ea typeface="微软雅黑" pitchFamily="34" charset="-122"/>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980728"/>
            <a:ext cx="8004217" cy="4320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3362869"/>
      </p:ext>
    </p:extLst>
  </p:cSld>
  <p:clrMapOvr>
    <a:masterClrMapping/>
  </p:clrMapOvr>
  <mc:AlternateContent xmlns:mc="http://schemas.openxmlformats.org/markup-compatibility/2006" xmlns:p14="http://schemas.microsoft.com/office/powerpoint/2010/main">
    <mc:Choice Requires="p14">
      <p:transition spd="med">
        <p14:doors dir="vert"/>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zh-CN" dirty="0" smtClean="0">
                <a:latin typeface="微软雅黑" pitchFamily="34" charset="-122"/>
                <a:ea typeface="微软雅黑" pitchFamily="34" charset="-122"/>
              </a:rPr>
              <a:t>2.5 </a:t>
            </a:r>
            <a:r>
              <a:rPr lang="zh-CN" altLang="en-US" dirty="0" smtClean="0">
                <a:latin typeface="微软雅黑" pitchFamily="34" charset="-122"/>
                <a:ea typeface="微软雅黑" pitchFamily="34" charset="-122"/>
              </a:rPr>
              <a:t>新增</a:t>
            </a:r>
            <a:r>
              <a:rPr lang="zh-CN" altLang="en-US" dirty="0" smtClean="0">
                <a:latin typeface="微软雅黑" pitchFamily="34" charset="-122"/>
                <a:ea typeface="微软雅黑" pitchFamily="34" charset="-122"/>
              </a:rPr>
              <a:t>需求</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明细</a:t>
            </a:r>
            <a:endParaRPr lang="en-US" altLang="zh-CN" dirty="0" smtClean="0">
              <a:latin typeface="微软雅黑" pitchFamily="34" charset="-122"/>
              <a:ea typeface="微软雅黑" pitchFamily="34" charset="-122"/>
            </a:endParaRPr>
          </a:p>
        </p:txBody>
      </p:sp>
      <p:pic>
        <p:nvPicPr>
          <p:cNvPr id="102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404665"/>
            <a:ext cx="9001000" cy="6453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med">
        <p14:doors dir="vert"/>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ltLang="zh-CN" dirty="0" smtClean="0">
                <a:latin typeface="微软雅黑" pitchFamily="34" charset="-122"/>
                <a:ea typeface="微软雅黑" pitchFamily="34" charset="-122"/>
              </a:rPr>
              <a:t>3</a:t>
            </a:r>
            <a:r>
              <a:rPr lang="zh-CN" altLang="en-US" dirty="0">
                <a:latin typeface="微软雅黑" pitchFamily="34" charset="-122"/>
                <a:ea typeface="微软雅黑" pitchFamily="34" charset="-122"/>
              </a:rPr>
              <a:t>：</a:t>
            </a:r>
            <a:r>
              <a:rPr lang="zh-CN" altLang="en-US" dirty="0" smtClean="0">
                <a:latin typeface="微软雅黑" pitchFamily="34" charset="-122"/>
                <a:ea typeface="微软雅黑" pitchFamily="34" charset="-122"/>
              </a:rPr>
              <a:t>变更开发</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快速响应，全面分析</a:t>
            </a:r>
          </a:p>
        </p:txBody>
      </p:sp>
      <p:sp>
        <p:nvSpPr>
          <p:cNvPr id="39939" name="Freeform 2"/>
          <p:cNvSpPr>
            <a:spLocks/>
          </p:cNvSpPr>
          <p:nvPr/>
        </p:nvSpPr>
        <p:spPr bwMode="auto">
          <a:xfrm>
            <a:off x="2971800" y="1652105"/>
            <a:ext cx="2552700" cy="1420813"/>
          </a:xfrm>
          <a:custGeom>
            <a:avLst/>
            <a:gdLst>
              <a:gd name="T0" fmla="*/ 0 w 873"/>
              <a:gd name="T1" fmla="*/ 0 h 895"/>
              <a:gd name="T2" fmla="*/ 0 w 873"/>
              <a:gd name="T3" fmla="*/ 2147483647 h 895"/>
              <a:gd name="T4" fmla="*/ 2147483647 w 873"/>
              <a:gd name="T5" fmla="*/ 2147483647 h 895"/>
              <a:gd name="T6" fmla="*/ 0 60000 65536"/>
              <a:gd name="T7" fmla="*/ 0 60000 65536"/>
              <a:gd name="T8" fmla="*/ 0 60000 65536"/>
              <a:gd name="T9" fmla="*/ 0 w 873"/>
              <a:gd name="T10" fmla="*/ 0 h 895"/>
              <a:gd name="T11" fmla="*/ 873 w 873"/>
              <a:gd name="T12" fmla="*/ 895 h 895"/>
            </a:gdLst>
            <a:ahLst/>
            <a:cxnLst>
              <a:cxn ang="T6">
                <a:pos x="T0" y="T1"/>
              </a:cxn>
              <a:cxn ang="T7">
                <a:pos x="T2" y="T3"/>
              </a:cxn>
              <a:cxn ang="T8">
                <a:pos x="T4" y="T5"/>
              </a:cxn>
            </a:cxnLst>
            <a:rect l="T9" t="T10" r="T11" b="T12"/>
            <a:pathLst>
              <a:path w="873" h="895">
                <a:moveTo>
                  <a:pt x="0" y="0"/>
                </a:moveTo>
                <a:lnTo>
                  <a:pt x="0" y="895"/>
                </a:lnTo>
                <a:lnTo>
                  <a:pt x="873" y="895"/>
                </a:lnTo>
              </a:path>
            </a:pathLst>
          </a:custGeom>
          <a:noFill/>
          <a:ln w="222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zh-CN" altLang="en-US"/>
          </a:p>
        </p:txBody>
      </p:sp>
      <p:sp>
        <p:nvSpPr>
          <p:cNvPr id="39940" name="Freeform 3"/>
          <p:cNvSpPr>
            <a:spLocks/>
          </p:cNvSpPr>
          <p:nvPr/>
        </p:nvSpPr>
        <p:spPr bwMode="auto">
          <a:xfrm rot="5400000">
            <a:off x="6774656" y="2346637"/>
            <a:ext cx="1317625" cy="2773362"/>
          </a:xfrm>
          <a:custGeom>
            <a:avLst/>
            <a:gdLst>
              <a:gd name="T0" fmla="*/ 0 w 873"/>
              <a:gd name="T1" fmla="*/ 0 h 895"/>
              <a:gd name="T2" fmla="*/ 0 w 873"/>
              <a:gd name="T3" fmla="*/ 2147483647 h 895"/>
              <a:gd name="T4" fmla="*/ 2147483647 w 873"/>
              <a:gd name="T5" fmla="*/ 2147483647 h 895"/>
              <a:gd name="T6" fmla="*/ 0 60000 65536"/>
              <a:gd name="T7" fmla="*/ 0 60000 65536"/>
              <a:gd name="T8" fmla="*/ 0 60000 65536"/>
              <a:gd name="T9" fmla="*/ 0 w 873"/>
              <a:gd name="T10" fmla="*/ 0 h 895"/>
              <a:gd name="T11" fmla="*/ 873 w 873"/>
              <a:gd name="T12" fmla="*/ 895 h 895"/>
            </a:gdLst>
            <a:ahLst/>
            <a:cxnLst>
              <a:cxn ang="T6">
                <a:pos x="T0" y="T1"/>
              </a:cxn>
              <a:cxn ang="T7">
                <a:pos x="T2" y="T3"/>
              </a:cxn>
              <a:cxn ang="T8">
                <a:pos x="T4" y="T5"/>
              </a:cxn>
            </a:cxnLst>
            <a:rect l="T9" t="T10" r="T11" b="T12"/>
            <a:pathLst>
              <a:path w="873" h="895">
                <a:moveTo>
                  <a:pt x="0" y="0"/>
                </a:moveTo>
                <a:lnTo>
                  <a:pt x="0" y="895"/>
                </a:lnTo>
                <a:lnTo>
                  <a:pt x="873" y="895"/>
                </a:lnTo>
              </a:path>
            </a:pathLst>
          </a:custGeom>
          <a:noFill/>
          <a:ln w="222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zh-CN" altLang="en-US"/>
          </a:p>
        </p:txBody>
      </p:sp>
      <p:sp>
        <p:nvSpPr>
          <p:cNvPr id="39941" name="Freeform 4"/>
          <p:cNvSpPr>
            <a:spLocks/>
          </p:cNvSpPr>
          <p:nvPr/>
        </p:nvSpPr>
        <p:spPr bwMode="auto">
          <a:xfrm flipH="1" flipV="1">
            <a:off x="3489325" y="4535005"/>
            <a:ext cx="2552700" cy="1420813"/>
          </a:xfrm>
          <a:custGeom>
            <a:avLst/>
            <a:gdLst>
              <a:gd name="T0" fmla="*/ 0 w 873"/>
              <a:gd name="T1" fmla="*/ 0 h 895"/>
              <a:gd name="T2" fmla="*/ 0 w 873"/>
              <a:gd name="T3" fmla="*/ 2147483647 h 895"/>
              <a:gd name="T4" fmla="*/ 2147483647 w 873"/>
              <a:gd name="T5" fmla="*/ 2147483647 h 895"/>
              <a:gd name="T6" fmla="*/ 0 60000 65536"/>
              <a:gd name="T7" fmla="*/ 0 60000 65536"/>
              <a:gd name="T8" fmla="*/ 0 60000 65536"/>
              <a:gd name="T9" fmla="*/ 0 w 873"/>
              <a:gd name="T10" fmla="*/ 0 h 895"/>
              <a:gd name="T11" fmla="*/ 873 w 873"/>
              <a:gd name="T12" fmla="*/ 895 h 895"/>
            </a:gdLst>
            <a:ahLst/>
            <a:cxnLst>
              <a:cxn ang="T6">
                <a:pos x="T0" y="T1"/>
              </a:cxn>
              <a:cxn ang="T7">
                <a:pos x="T2" y="T3"/>
              </a:cxn>
              <a:cxn ang="T8">
                <a:pos x="T4" y="T5"/>
              </a:cxn>
            </a:cxnLst>
            <a:rect l="T9" t="T10" r="T11" b="T12"/>
            <a:pathLst>
              <a:path w="873" h="895">
                <a:moveTo>
                  <a:pt x="0" y="0"/>
                </a:moveTo>
                <a:lnTo>
                  <a:pt x="0" y="895"/>
                </a:lnTo>
                <a:lnTo>
                  <a:pt x="873" y="895"/>
                </a:lnTo>
              </a:path>
            </a:pathLst>
          </a:custGeom>
          <a:noFill/>
          <a:ln w="222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zh-CN" altLang="en-US"/>
          </a:p>
        </p:txBody>
      </p:sp>
      <p:sp>
        <p:nvSpPr>
          <p:cNvPr id="39942" name="Freeform 5"/>
          <p:cNvSpPr>
            <a:spLocks/>
          </p:cNvSpPr>
          <p:nvPr/>
        </p:nvSpPr>
        <p:spPr bwMode="auto">
          <a:xfrm rot="5400000" flipH="1" flipV="1">
            <a:off x="891381" y="2489512"/>
            <a:ext cx="1317625" cy="2773362"/>
          </a:xfrm>
          <a:custGeom>
            <a:avLst/>
            <a:gdLst>
              <a:gd name="T0" fmla="*/ 0 w 873"/>
              <a:gd name="T1" fmla="*/ 0 h 895"/>
              <a:gd name="T2" fmla="*/ 0 w 873"/>
              <a:gd name="T3" fmla="*/ 2147483647 h 895"/>
              <a:gd name="T4" fmla="*/ 2147483647 w 873"/>
              <a:gd name="T5" fmla="*/ 2147483647 h 895"/>
              <a:gd name="T6" fmla="*/ 0 60000 65536"/>
              <a:gd name="T7" fmla="*/ 0 60000 65536"/>
              <a:gd name="T8" fmla="*/ 0 60000 65536"/>
              <a:gd name="T9" fmla="*/ 0 w 873"/>
              <a:gd name="T10" fmla="*/ 0 h 895"/>
              <a:gd name="T11" fmla="*/ 873 w 873"/>
              <a:gd name="T12" fmla="*/ 895 h 895"/>
            </a:gdLst>
            <a:ahLst/>
            <a:cxnLst>
              <a:cxn ang="T6">
                <a:pos x="T0" y="T1"/>
              </a:cxn>
              <a:cxn ang="T7">
                <a:pos x="T2" y="T3"/>
              </a:cxn>
              <a:cxn ang="T8">
                <a:pos x="T4" y="T5"/>
              </a:cxn>
            </a:cxnLst>
            <a:rect l="T9" t="T10" r="T11" b="T12"/>
            <a:pathLst>
              <a:path w="873" h="895">
                <a:moveTo>
                  <a:pt x="0" y="0"/>
                </a:moveTo>
                <a:lnTo>
                  <a:pt x="0" y="895"/>
                </a:lnTo>
                <a:lnTo>
                  <a:pt x="873" y="895"/>
                </a:lnTo>
              </a:path>
            </a:pathLst>
          </a:custGeom>
          <a:noFill/>
          <a:ln w="222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zh-CN" altLang="en-US"/>
          </a:p>
        </p:txBody>
      </p:sp>
      <p:sp>
        <p:nvSpPr>
          <p:cNvPr id="39943" name="Rectangle 6"/>
          <p:cNvSpPr>
            <a:spLocks noChangeArrowheads="1"/>
          </p:cNvSpPr>
          <p:nvPr/>
        </p:nvSpPr>
        <p:spPr bwMode="auto">
          <a:xfrm>
            <a:off x="3187700" y="3304693"/>
            <a:ext cx="2520950" cy="1008062"/>
          </a:xfrm>
          <a:prstGeom prst="rect">
            <a:avLst/>
          </a:prstGeom>
          <a:solidFill>
            <a:schemeClr val="accent2"/>
          </a:solidFill>
          <a:ln w="6350">
            <a:solidFill>
              <a:schemeClr val="hlink"/>
            </a:solidFill>
            <a:miter lim="800000"/>
            <a:headEnd/>
            <a:tailEnd/>
          </a:ln>
        </p:spPr>
        <p:txBody>
          <a:bodyPr lIns="0" tIns="0" rIns="0" bIns="0" anchor="ctr"/>
          <a:lstStyle/>
          <a:p>
            <a:pPr>
              <a:buClrTx/>
              <a:buFontTx/>
              <a:buNone/>
            </a:pPr>
            <a:r>
              <a:rPr lang="zh-CN" altLang="en-US" sz="2800">
                <a:solidFill>
                  <a:schemeClr val="bg1"/>
                </a:solidFill>
              </a:rPr>
              <a:t>变更开发</a:t>
            </a:r>
          </a:p>
        </p:txBody>
      </p:sp>
      <p:sp>
        <p:nvSpPr>
          <p:cNvPr id="39944" name="Rectangle 7"/>
          <p:cNvSpPr>
            <a:spLocks noChangeArrowheads="1"/>
          </p:cNvSpPr>
          <p:nvPr/>
        </p:nvSpPr>
        <p:spPr bwMode="auto">
          <a:xfrm>
            <a:off x="2781300" y="908720"/>
            <a:ext cx="269875" cy="271462"/>
          </a:xfrm>
          <a:prstGeom prst="rect">
            <a:avLst/>
          </a:prstGeom>
          <a:solidFill>
            <a:schemeClr val="hlink"/>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lIns="0" tIns="0" rIns="0" bIns="0" anchor="ctr"/>
          <a:lstStyle/>
          <a:p>
            <a:pPr>
              <a:buClrTx/>
              <a:buFontTx/>
              <a:buNone/>
            </a:pPr>
            <a:r>
              <a:rPr lang="en-US" altLang="zh-CN" dirty="0">
                <a:solidFill>
                  <a:schemeClr val="bg1"/>
                </a:solidFill>
              </a:rPr>
              <a:t>1</a:t>
            </a:r>
          </a:p>
        </p:txBody>
      </p:sp>
      <p:sp>
        <p:nvSpPr>
          <p:cNvPr id="39945" name="Rectangle 8"/>
          <p:cNvSpPr>
            <a:spLocks noChangeArrowheads="1"/>
          </p:cNvSpPr>
          <p:nvPr/>
        </p:nvSpPr>
        <p:spPr bwMode="auto">
          <a:xfrm>
            <a:off x="8548688" y="3150705"/>
            <a:ext cx="271462" cy="271463"/>
          </a:xfrm>
          <a:prstGeom prst="rect">
            <a:avLst/>
          </a:prstGeom>
          <a:solidFill>
            <a:schemeClr val="hlink"/>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lIns="0" tIns="0" rIns="0" bIns="0" anchor="ctr"/>
          <a:lstStyle/>
          <a:p>
            <a:pPr>
              <a:buClrTx/>
              <a:buFontTx/>
              <a:buNone/>
            </a:pPr>
            <a:r>
              <a:rPr lang="en-US" altLang="zh-CN">
                <a:solidFill>
                  <a:schemeClr val="bg1"/>
                </a:solidFill>
              </a:rPr>
              <a:t>2</a:t>
            </a:r>
          </a:p>
        </p:txBody>
      </p:sp>
      <p:sp>
        <p:nvSpPr>
          <p:cNvPr id="39946" name="Rectangle 9"/>
          <p:cNvSpPr>
            <a:spLocks noChangeArrowheads="1"/>
          </p:cNvSpPr>
          <p:nvPr/>
        </p:nvSpPr>
        <p:spPr bwMode="auto">
          <a:xfrm>
            <a:off x="5688013" y="5684355"/>
            <a:ext cx="271462" cy="271463"/>
          </a:xfrm>
          <a:prstGeom prst="rect">
            <a:avLst/>
          </a:prstGeom>
          <a:solidFill>
            <a:schemeClr val="hlink"/>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lIns="0" tIns="0" rIns="0" bIns="0" anchor="ctr"/>
          <a:lstStyle/>
          <a:p>
            <a:pPr>
              <a:buClrTx/>
              <a:buFontTx/>
              <a:buNone/>
            </a:pPr>
            <a:r>
              <a:rPr lang="en-US" altLang="zh-CN">
                <a:solidFill>
                  <a:schemeClr val="bg1"/>
                </a:solidFill>
              </a:rPr>
              <a:t>3</a:t>
            </a:r>
          </a:p>
        </p:txBody>
      </p:sp>
      <p:sp>
        <p:nvSpPr>
          <p:cNvPr id="39947" name="Rectangle 10"/>
          <p:cNvSpPr>
            <a:spLocks noChangeArrowheads="1"/>
          </p:cNvSpPr>
          <p:nvPr/>
        </p:nvSpPr>
        <p:spPr bwMode="auto">
          <a:xfrm>
            <a:off x="296863" y="4192105"/>
            <a:ext cx="271462" cy="271463"/>
          </a:xfrm>
          <a:prstGeom prst="rect">
            <a:avLst/>
          </a:prstGeom>
          <a:solidFill>
            <a:schemeClr val="hlink"/>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lIns="0" tIns="0" rIns="0" bIns="0" anchor="ctr"/>
          <a:lstStyle/>
          <a:p>
            <a:pPr>
              <a:buClrTx/>
              <a:buFontTx/>
              <a:buNone/>
            </a:pPr>
            <a:r>
              <a:rPr lang="en-US" altLang="zh-CN">
                <a:solidFill>
                  <a:schemeClr val="bg1"/>
                </a:solidFill>
              </a:rPr>
              <a:t>4</a:t>
            </a:r>
          </a:p>
        </p:txBody>
      </p:sp>
      <p:sp>
        <p:nvSpPr>
          <p:cNvPr id="39948" name="Text Box 11"/>
          <p:cNvSpPr txBox="1">
            <a:spLocks noChangeArrowheads="1"/>
          </p:cNvSpPr>
          <p:nvPr/>
        </p:nvSpPr>
        <p:spPr bwMode="auto">
          <a:xfrm>
            <a:off x="3059113" y="822191"/>
            <a:ext cx="3616325"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eaLnBrk="0" hangingPunct="0">
              <a:defRPr kumimoji="1" sz="1200">
                <a:solidFill>
                  <a:schemeClr val="tx1"/>
                </a:solidFill>
                <a:latin typeface="微软雅黑" pitchFamily="34" charset="-122"/>
                <a:ea typeface="微软雅黑" pitchFamily="34" charset="-122"/>
              </a:defRPr>
            </a:lvl1pPr>
            <a:lvl2pPr marL="742950" indent="-285750" eaLnBrk="0" hangingPunct="0">
              <a:defRPr kumimoji="1" sz="1200">
                <a:solidFill>
                  <a:schemeClr val="tx1"/>
                </a:solidFill>
                <a:latin typeface="微软雅黑" pitchFamily="34" charset="-122"/>
                <a:ea typeface="微软雅黑" pitchFamily="34" charset="-122"/>
              </a:defRPr>
            </a:lvl2pPr>
            <a:lvl3pPr marL="1143000" indent="-228600" eaLnBrk="0" hangingPunct="0">
              <a:defRPr kumimoji="1" sz="1200">
                <a:solidFill>
                  <a:schemeClr val="tx1"/>
                </a:solidFill>
                <a:latin typeface="微软雅黑" pitchFamily="34" charset="-122"/>
                <a:ea typeface="微软雅黑" pitchFamily="34" charset="-122"/>
              </a:defRPr>
            </a:lvl3pPr>
            <a:lvl4pPr marL="1600200" indent="-228600" eaLnBrk="0" hangingPunct="0">
              <a:defRPr kumimoji="1" sz="1200">
                <a:solidFill>
                  <a:schemeClr val="tx1"/>
                </a:solidFill>
                <a:latin typeface="微软雅黑" pitchFamily="34" charset="-122"/>
                <a:ea typeface="微软雅黑" pitchFamily="34" charset="-122"/>
              </a:defRPr>
            </a:lvl4pPr>
            <a:lvl5pPr marL="2057400" indent="-228600" eaLnBrk="0" hangingPunct="0">
              <a:defRPr kumimoji="1" sz="1200">
                <a:solidFill>
                  <a:schemeClr val="tx1"/>
                </a:solidFill>
                <a:latin typeface="微软雅黑" pitchFamily="34" charset="-122"/>
                <a:ea typeface="微软雅黑" pitchFamily="34" charset="-122"/>
              </a:defRPr>
            </a:lvl5pPr>
            <a:lvl6pPr marL="25146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6pPr>
            <a:lvl7pPr marL="29718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7pPr>
            <a:lvl8pPr marL="34290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8pPr>
            <a:lvl9pPr marL="38862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9pPr>
          </a:lstStyle>
          <a:p>
            <a:pPr algn="l" eaLnBrk="1" hangingPunct="1">
              <a:buClrTx/>
            </a:pPr>
            <a:r>
              <a:rPr lang="zh-CN" altLang="en-US" sz="2000" b="1" dirty="0"/>
              <a:t>上游接口变更</a:t>
            </a:r>
          </a:p>
          <a:p>
            <a:pPr algn="l" eaLnBrk="1" fontAlgn="ctr" hangingPunct="1">
              <a:buClrTx/>
              <a:buFontTx/>
              <a:buNone/>
            </a:pPr>
            <a:r>
              <a:rPr lang="en-US" altLang="zh-CN" sz="1400" dirty="0">
                <a:solidFill>
                  <a:srgbClr val="002060"/>
                </a:solidFill>
              </a:rPr>
              <a:t>IIIS</a:t>
            </a:r>
            <a:r>
              <a:rPr lang="zh-CN" altLang="en-US" sz="1400" dirty="0">
                <a:solidFill>
                  <a:srgbClr val="002060"/>
                </a:solidFill>
              </a:rPr>
              <a:t>接口常规</a:t>
            </a:r>
            <a:r>
              <a:rPr lang="zh-CN" altLang="en-US" sz="1400" dirty="0" smtClean="0">
                <a:solidFill>
                  <a:srgbClr val="002060"/>
                </a:solidFill>
              </a:rPr>
              <a:t>变更</a:t>
            </a:r>
            <a:r>
              <a:rPr lang="en-US" altLang="zh-CN" sz="1400" dirty="0" smtClean="0">
                <a:solidFill>
                  <a:srgbClr val="002060"/>
                </a:solidFill>
              </a:rPr>
              <a:t>(</a:t>
            </a:r>
            <a:r>
              <a:rPr lang="en-US" altLang="zh-CN" sz="1400" b="1" dirty="0" smtClean="0">
                <a:solidFill>
                  <a:srgbClr val="C00000"/>
                </a:solidFill>
              </a:rPr>
              <a:t>3</a:t>
            </a:r>
            <a:r>
              <a:rPr lang="zh-CN" altLang="en-US" sz="1400" dirty="0" smtClean="0">
                <a:solidFill>
                  <a:srgbClr val="002060"/>
                </a:solidFill>
              </a:rPr>
              <a:t>次</a:t>
            </a:r>
            <a:r>
              <a:rPr lang="en-US" altLang="zh-CN" sz="1400" dirty="0" smtClean="0">
                <a:solidFill>
                  <a:srgbClr val="002060"/>
                </a:solidFill>
              </a:rPr>
              <a:t>)</a:t>
            </a:r>
            <a:endParaRPr lang="en-US" altLang="zh-CN" sz="1400" dirty="0">
              <a:solidFill>
                <a:srgbClr val="002060"/>
              </a:solidFill>
            </a:endParaRPr>
          </a:p>
          <a:p>
            <a:pPr algn="l" eaLnBrk="1" fontAlgn="ctr" hangingPunct="1">
              <a:buClrTx/>
              <a:buFontTx/>
              <a:buNone/>
            </a:pPr>
            <a:r>
              <a:rPr lang="zh-CN" altLang="en-US" sz="1400" dirty="0" smtClean="0">
                <a:solidFill>
                  <a:srgbClr val="002060"/>
                </a:solidFill>
              </a:rPr>
              <a:t>期权询价接口</a:t>
            </a:r>
            <a:endParaRPr lang="en-US" altLang="zh-CN" sz="1400" dirty="0" smtClean="0">
              <a:solidFill>
                <a:srgbClr val="002060"/>
              </a:solidFill>
            </a:endParaRPr>
          </a:p>
          <a:p>
            <a:pPr algn="l" eaLnBrk="1" fontAlgn="ctr" hangingPunct="1">
              <a:buClrTx/>
              <a:buFontTx/>
              <a:buNone/>
            </a:pPr>
            <a:r>
              <a:rPr lang="zh-CN" altLang="en-US" sz="1400" dirty="0" smtClean="0">
                <a:solidFill>
                  <a:srgbClr val="002060"/>
                </a:solidFill>
              </a:rPr>
              <a:t>债券项目申报系统接口</a:t>
            </a:r>
            <a:endParaRPr lang="en-US" altLang="zh-CN" sz="1400" dirty="0" smtClean="0">
              <a:solidFill>
                <a:srgbClr val="002060"/>
              </a:solidFill>
            </a:endParaRPr>
          </a:p>
          <a:p>
            <a:pPr algn="l" eaLnBrk="1" fontAlgn="ctr" hangingPunct="1">
              <a:buClrTx/>
              <a:buFontTx/>
              <a:buNone/>
            </a:pPr>
            <a:r>
              <a:rPr lang="zh-CN" altLang="en-US" sz="1400" dirty="0" smtClean="0">
                <a:solidFill>
                  <a:srgbClr val="002060"/>
                </a:solidFill>
              </a:rPr>
              <a:t>自营账户和租用</a:t>
            </a:r>
            <a:r>
              <a:rPr lang="en-US" altLang="zh-CN" sz="1400" dirty="0" smtClean="0">
                <a:solidFill>
                  <a:srgbClr val="002060"/>
                </a:solidFill>
              </a:rPr>
              <a:t>PBU</a:t>
            </a:r>
            <a:r>
              <a:rPr lang="zh-CN" altLang="en-US" sz="1400" dirty="0" smtClean="0">
                <a:solidFill>
                  <a:srgbClr val="002060"/>
                </a:solidFill>
              </a:rPr>
              <a:t>接口变更</a:t>
            </a:r>
            <a:endParaRPr lang="en-US" altLang="zh-CN" sz="1400" dirty="0" smtClean="0">
              <a:solidFill>
                <a:srgbClr val="002060"/>
              </a:solidFill>
            </a:endParaRPr>
          </a:p>
          <a:p>
            <a:pPr algn="l" eaLnBrk="1" fontAlgn="ctr" hangingPunct="1">
              <a:buClrTx/>
              <a:buFontTx/>
              <a:buNone/>
            </a:pPr>
            <a:r>
              <a:rPr lang="zh-CN" altLang="en-US" sz="1400" dirty="0" smtClean="0">
                <a:solidFill>
                  <a:srgbClr val="002060"/>
                </a:solidFill>
              </a:rPr>
              <a:t>会籍系统改文件接口（</a:t>
            </a:r>
            <a:r>
              <a:rPr lang="en-US" altLang="zh-CN" sz="1400" b="1" dirty="0">
                <a:solidFill>
                  <a:srgbClr val="C00000"/>
                </a:solidFill>
              </a:rPr>
              <a:t>4</a:t>
            </a:r>
            <a:r>
              <a:rPr lang="en-US" altLang="zh-CN" sz="1400" b="1" dirty="0" smtClean="0">
                <a:solidFill>
                  <a:srgbClr val="C00000"/>
                </a:solidFill>
              </a:rPr>
              <a:t>2</a:t>
            </a:r>
            <a:r>
              <a:rPr lang="zh-CN" altLang="en-US" sz="1400" dirty="0" smtClean="0">
                <a:solidFill>
                  <a:srgbClr val="002060"/>
                </a:solidFill>
              </a:rPr>
              <a:t>表）</a:t>
            </a:r>
            <a:endParaRPr lang="en-US" altLang="zh-CN" sz="1400" dirty="0" smtClean="0">
              <a:solidFill>
                <a:srgbClr val="002060"/>
              </a:solidFill>
            </a:endParaRPr>
          </a:p>
          <a:p>
            <a:pPr algn="l" eaLnBrk="1" fontAlgn="ctr" hangingPunct="1">
              <a:buClrTx/>
              <a:buFontTx/>
              <a:buNone/>
            </a:pPr>
            <a:r>
              <a:rPr lang="zh-CN" altLang="en-US" sz="1400" dirty="0" smtClean="0">
                <a:solidFill>
                  <a:srgbClr val="002060"/>
                </a:solidFill>
              </a:rPr>
              <a:t>债券系统接口</a:t>
            </a:r>
            <a:r>
              <a:rPr lang="zh-CN" altLang="en-US" sz="1400" dirty="0" smtClean="0">
                <a:solidFill>
                  <a:srgbClr val="002060"/>
                </a:solidFill>
              </a:rPr>
              <a:t>变更</a:t>
            </a:r>
            <a:endParaRPr lang="en-US" altLang="zh-CN" sz="1400" dirty="0" smtClean="0">
              <a:solidFill>
                <a:srgbClr val="002060"/>
              </a:solidFill>
            </a:endParaRPr>
          </a:p>
          <a:p>
            <a:pPr algn="l" eaLnBrk="1" fontAlgn="ctr" hangingPunct="1">
              <a:buClrTx/>
              <a:buFontTx/>
              <a:buNone/>
            </a:pPr>
            <a:r>
              <a:rPr lang="zh-CN" altLang="en-US" sz="1400" dirty="0" smtClean="0">
                <a:solidFill>
                  <a:srgbClr val="002060"/>
                </a:solidFill>
              </a:rPr>
              <a:t>期现账户</a:t>
            </a:r>
            <a:endParaRPr lang="en-US" altLang="zh-CN" sz="1400" dirty="0" smtClean="0">
              <a:solidFill>
                <a:srgbClr val="002060"/>
              </a:solidFill>
            </a:endParaRPr>
          </a:p>
          <a:p>
            <a:pPr algn="l" eaLnBrk="1" fontAlgn="ctr" hangingPunct="1">
              <a:buClrTx/>
              <a:buFontTx/>
              <a:buNone/>
            </a:pPr>
            <a:r>
              <a:rPr lang="zh-CN" altLang="en-US" sz="1400" dirty="0" smtClean="0">
                <a:solidFill>
                  <a:srgbClr val="002060"/>
                </a:solidFill>
              </a:rPr>
              <a:t>高频行情</a:t>
            </a:r>
            <a:endParaRPr lang="en-US" altLang="zh-CN" sz="1400" dirty="0" smtClean="0">
              <a:solidFill>
                <a:srgbClr val="002060"/>
              </a:solidFill>
            </a:endParaRPr>
          </a:p>
          <a:p>
            <a:pPr algn="l" eaLnBrk="1" fontAlgn="ctr" hangingPunct="1">
              <a:buClrTx/>
              <a:buFontTx/>
              <a:buNone/>
            </a:pPr>
            <a:r>
              <a:rPr lang="zh-CN" altLang="en-US" sz="1400" dirty="0" smtClean="0">
                <a:solidFill>
                  <a:srgbClr val="002060"/>
                </a:solidFill>
              </a:rPr>
              <a:t>机构账户分类接口变更</a:t>
            </a:r>
            <a:endParaRPr lang="en-US" altLang="zh-CN" sz="1800" dirty="0">
              <a:solidFill>
                <a:srgbClr val="002060"/>
              </a:solidFill>
            </a:endParaRPr>
          </a:p>
        </p:txBody>
      </p:sp>
      <p:sp>
        <p:nvSpPr>
          <p:cNvPr id="39949" name="Text Box 12"/>
          <p:cNvSpPr txBox="1">
            <a:spLocks noChangeArrowheads="1"/>
          </p:cNvSpPr>
          <p:nvPr/>
        </p:nvSpPr>
        <p:spPr bwMode="auto">
          <a:xfrm>
            <a:off x="1012999" y="3515463"/>
            <a:ext cx="1800225" cy="1046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nchor="ctr">
            <a:spAutoFit/>
          </a:bodyPr>
          <a:lstStyle>
            <a:lvl1pPr eaLnBrk="0" hangingPunct="0">
              <a:defRPr kumimoji="1" sz="1200">
                <a:solidFill>
                  <a:schemeClr val="tx1"/>
                </a:solidFill>
                <a:latin typeface="微软雅黑" pitchFamily="34" charset="-122"/>
                <a:ea typeface="微软雅黑" pitchFamily="34" charset="-122"/>
              </a:defRPr>
            </a:lvl1pPr>
            <a:lvl2pPr marL="742950" indent="-285750" eaLnBrk="0" hangingPunct="0">
              <a:defRPr kumimoji="1" sz="1200">
                <a:solidFill>
                  <a:schemeClr val="tx1"/>
                </a:solidFill>
                <a:latin typeface="微软雅黑" pitchFamily="34" charset="-122"/>
                <a:ea typeface="微软雅黑" pitchFamily="34" charset="-122"/>
              </a:defRPr>
            </a:lvl2pPr>
            <a:lvl3pPr marL="1143000" indent="-228600" eaLnBrk="0" hangingPunct="0">
              <a:defRPr kumimoji="1" sz="1200">
                <a:solidFill>
                  <a:schemeClr val="tx1"/>
                </a:solidFill>
                <a:latin typeface="微软雅黑" pitchFamily="34" charset="-122"/>
                <a:ea typeface="微软雅黑" pitchFamily="34" charset="-122"/>
              </a:defRPr>
            </a:lvl3pPr>
            <a:lvl4pPr marL="1600200" indent="-228600" eaLnBrk="0" hangingPunct="0">
              <a:defRPr kumimoji="1" sz="1200">
                <a:solidFill>
                  <a:schemeClr val="tx1"/>
                </a:solidFill>
                <a:latin typeface="微软雅黑" pitchFamily="34" charset="-122"/>
                <a:ea typeface="微软雅黑" pitchFamily="34" charset="-122"/>
              </a:defRPr>
            </a:lvl4pPr>
            <a:lvl5pPr marL="2057400" indent="-228600" eaLnBrk="0" hangingPunct="0">
              <a:defRPr kumimoji="1" sz="1200">
                <a:solidFill>
                  <a:schemeClr val="tx1"/>
                </a:solidFill>
                <a:latin typeface="微软雅黑" pitchFamily="34" charset="-122"/>
                <a:ea typeface="微软雅黑" pitchFamily="34" charset="-122"/>
              </a:defRPr>
            </a:lvl5pPr>
            <a:lvl6pPr marL="25146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6pPr>
            <a:lvl7pPr marL="29718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7pPr>
            <a:lvl8pPr marL="34290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8pPr>
            <a:lvl9pPr marL="38862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9pPr>
          </a:lstStyle>
          <a:p>
            <a:pPr algn="l" eaLnBrk="1" hangingPunct="1">
              <a:buClrTx/>
            </a:pPr>
            <a:r>
              <a:rPr lang="en-US" altLang="zh-CN" sz="2000" b="1" dirty="0"/>
              <a:t>ADHOC</a:t>
            </a:r>
          </a:p>
          <a:p>
            <a:pPr algn="l" eaLnBrk="1" hangingPunct="1">
              <a:buClrTx/>
              <a:buFontTx/>
              <a:buNone/>
            </a:pPr>
            <a:r>
              <a:rPr lang="zh-CN" altLang="en-US" sz="1600" dirty="0" smtClean="0"/>
              <a:t>一共</a:t>
            </a:r>
            <a:r>
              <a:rPr lang="en-US" altLang="zh-CN" sz="1600" b="1" dirty="0" smtClean="0">
                <a:solidFill>
                  <a:srgbClr val="C00000"/>
                </a:solidFill>
              </a:rPr>
              <a:t>79</a:t>
            </a:r>
            <a:r>
              <a:rPr lang="zh-CN" altLang="en-US" sz="1600" dirty="0" smtClean="0"/>
              <a:t>次</a:t>
            </a:r>
            <a:r>
              <a:rPr lang="zh-CN" altLang="en-US" sz="1600" dirty="0" smtClean="0"/>
              <a:t>，工作量</a:t>
            </a:r>
            <a:r>
              <a:rPr lang="en-US" altLang="zh-CN" sz="1600" b="1" dirty="0" smtClean="0">
                <a:solidFill>
                  <a:srgbClr val="C00000"/>
                </a:solidFill>
              </a:rPr>
              <a:t>232.5</a:t>
            </a:r>
            <a:r>
              <a:rPr lang="zh-CN" altLang="en-US" sz="1600" dirty="0" smtClean="0"/>
              <a:t>人天</a:t>
            </a:r>
            <a:endParaRPr lang="zh-CN" altLang="en-US" sz="1600" dirty="0"/>
          </a:p>
          <a:p>
            <a:pPr algn="l" eaLnBrk="1" hangingPunct="1">
              <a:buClrTx/>
              <a:buFontTx/>
              <a:buNone/>
            </a:pPr>
            <a:endParaRPr lang="zh-CN" altLang="en-US" sz="1600" dirty="0"/>
          </a:p>
        </p:txBody>
      </p:sp>
      <p:sp>
        <p:nvSpPr>
          <p:cNvPr id="39950" name="Text Box 13"/>
          <p:cNvSpPr txBox="1">
            <a:spLocks noChangeArrowheads="1"/>
          </p:cNvSpPr>
          <p:nvPr/>
        </p:nvSpPr>
        <p:spPr bwMode="auto">
          <a:xfrm>
            <a:off x="2916238" y="4708882"/>
            <a:ext cx="3168650" cy="16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nchor="ctr">
            <a:spAutoFit/>
          </a:bodyPr>
          <a:lstStyle>
            <a:lvl1pPr eaLnBrk="0" hangingPunct="0">
              <a:defRPr kumimoji="1" sz="1200">
                <a:solidFill>
                  <a:schemeClr val="tx1"/>
                </a:solidFill>
                <a:latin typeface="微软雅黑" pitchFamily="34" charset="-122"/>
                <a:ea typeface="微软雅黑" pitchFamily="34" charset="-122"/>
              </a:defRPr>
            </a:lvl1pPr>
            <a:lvl2pPr marL="742950" indent="-285750" eaLnBrk="0" hangingPunct="0">
              <a:defRPr kumimoji="1" sz="1200">
                <a:solidFill>
                  <a:schemeClr val="tx1"/>
                </a:solidFill>
                <a:latin typeface="微软雅黑" pitchFamily="34" charset="-122"/>
                <a:ea typeface="微软雅黑" pitchFamily="34" charset="-122"/>
              </a:defRPr>
            </a:lvl2pPr>
            <a:lvl3pPr marL="1143000" indent="-228600" eaLnBrk="0" hangingPunct="0">
              <a:defRPr kumimoji="1" sz="1200">
                <a:solidFill>
                  <a:schemeClr val="tx1"/>
                </a:solidFill>
                <a:latin typeface="微软雅黑" pitchFamily="34" charset="-122"/>
                <a:ea typeface="微软雅黑" pitchFamily="34" charset="-122"/>
              </a:defRPr>
            </a:lvl3pPr>
            <a:lvl4pPr marL="1600200" indent="-228600" eaLnBrk="0" hangingPunct="0">
              <a:defRPr kumimoji="1" sz="1200">
                <a:solidFill>
                  <a:schemeClr val="tx1"/>
                </a:solidFill>
                <a:latin typeface="微软雅黑" pitchFamily="34" charset="-122"/>
                <a:ea typeface="微软雅黑" pitchFamily="34" charset="-122"/>
              </a:defRPr>
            </a:lvl4pPr>
            <a:lvl5pPr marL="2057400" indent="-228600" eaLnBrk="0" hangingPunct="0">
              <a:defRPr kumimoji="1" sz="1200">
                <a:solidFill>
                  <a:schemeClr val="tx1"/>
                </a:solidFill>
                <a:latin typeface="微软雅黑" pitchFamily="34" charset="-122"/>
                <a:ea typeface="微软雅黑" pitchFamily="34" charset="-122"/>
              </a:defRPr>
            </a:lvl5pPr>
            <a:lvl6pPr marL="25146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6pPr>
            <a:lvl7pPr marL="29718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7pPr>
            <a:lvl8pPr marL="34290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8pPr>
            <a:lvl9pPr marL="38862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9pPr>
          </a:lstStyle>
          <a:p>
            <a:pPr algn="l" eaLnBrk="1" hangingPunct="1">
              <a:buClrTx/>
            </a:pPr>
            <a:r>
              <a:rPr lang="zh-CN" altLang="en-US" sz="2000" b="1" dirty="0"/>
              <a:t>下游输出接口变更</a:t>
            </a:r>
          </a:p>
          <a:p>
            <a:pPr algn="l" eaLnBrk="1" hangingPunct="1">
              <a:buClrTx/>
              <a:buFontTx/>
              <a:buNone/>
            </a:pPr>
            <a:r>
              <a:rPr lang="zh-CN" altLang="en-US" sz="1400" dirty="0" smtClean="0">
                <a:solidFill>
                  <a:srgbClr val="002060"/>
                </a:solidFill>
              </a:rPr>
              <a:t>统计月报调整变更</a:t>
            </a:r>
            <a:endParaRPr lang="zh-CN" altLang="en-US" sz="1400" dirty="0">
              <a:solidFill>
                <a:srgbClr val="002060"/>
              </a:solidFill>
            </a:endParaRPr>
          </a:p>
          <a:p>
            <a:pPr algn="l" eaLnBrk="1" hangingPunct="1">
              <a:buClrTx/>
              <a:buFontTx/>
              <a:buNone/>
            </a:pPr>
            <a:r>
              <a:rPr lang="zh-CN" altLang="en-US" sz="1400" dirty="0" smtClean="0">
                <a:solidFill>
                  <a:srgbClr val="002060"/>
                </a:solidFill>
              </a:rPr>
              <a:t>债券信息网新增</a:t>
            </a:r>
            <a:endParaRPr lang="en-US" altLang="zh-CN" sz="1400" dirty="0" smtClean="0">
              <a:solidFill>
                <a:srgbClr val="002060"/>
              </a:solidFill>
            </a:endParaRPr>
          </a:p>
          <a:p>
            <a:pPr algn="l" eaLnBrk="1" hangingPunct="1">
              <a:buClrTx/>
              <a:buFontTx/>
              <a:buNone/>
            </a:pPr>
            <a:r>
              <a:rPr lang="zh-CN" altLang="en-US" sz="1400" dirty="0" smtClean="0">
                <a:solidFill>
                  <a:srgbClr val="002060"/>
                </a:solidFill>
              </a:rPr>
              <a:t>特殊会员披露机构专用</a:t>
            </a:r>
            <a:endParaRPr lang="en-US" altLang="zh-CN" sz="1400" dirty="0" smtClean="0">
              <a:solidFill>
                <a:srgbClr val="002060"/>
              </a:solidFill>
            </a:endParaRPr>
          </a:p>
          <a:p>
            <a:pPr algn="l" eaLnBrk="1" hangingPunct="1">
              <a:buClrTx/>
              <a:buFontTx/>
              <a:buNone/>
            </a:pPr>
            <a:r>
              <a:rPr lang="zh-CN" altLang="en-US" sz="1400" dirty="0" smtClean="0">
                <a:solidFill>
                  <a:srgbClr val="002060"/>
                </a:solidFill>
              </a:rPr>
              <a:t>决策支持新增输出</a:t>
            </a:r>
            <a:endParaRPr lang="en-US" altLang="zh-CN" sz="1400" dirty="0" smtClean="0">
              <a:solidFill>
                <a:srgbClr val="002060"/>
              </a:solidFill>
            </a:endParaRPr>
          </a:p>
          <a:p>
            <a:pPr algn="l" eaLnBrk="1" hangingPunct="1">
              <a:buClrTx/>
              <a:buFontTx/>
              <a:buNone/>
            </a:pPr>
            <a:r>
              <a:rPr lang="zh-CN" altLang="en-US" sz="1400" dirty="0" smtClean="0">
                <a:solidFill>
                  <a:srgbClr val="002060"/>
                </a:solidFill>
              </a:rPr>
              <a:t>监测中心新增输出</a:t>
            </a:r>
            <a:endParaRPr lang="en-US" altLang="zh-CN" sz="1400" dirty="0" smtClean="0">
              <a:solidFill>
                <a:srgbClr val="002060"/>
              </a:solidFill>
            </a:endParaRPr>
          </a:p>
          <a:p>
            <a:pPr algn="l" eaLnBrk="1" hangingPunct="1">
              <a:buClrTx/>
              <a:buFontTx/>
              <a:buNone/>
            </a:pPr>
            <a:r>
              <a:rPr lang="zh-CN" altLang="en-US" sz="1400" dirty="0" smtClean="0">
                <a:solidFill>
                  <a:srgbClr val="002060"/>
                </a:solidFill>
              </a:rPr>
              <a:t>研究中心新增期权明细输出</a:t>
            </a:r>
            <a:endParaRPr lang="en-US" altLang="zh-CN" sz="1400" dirty="0" smtClean="0">
              <a:solidFill>
                <a:srgbClr val="002060"/>
              </a:solidFill>
            </a:endParaRPr>
          </a:p>
        </p:txBody>
      </p:sp>
      <p:sp>
        <p:nvSpPr>
          <p:cNvPr id="39951" name="Text Box 14"/>
          <p:cNvSpPr txBox="1">
            <a:spLocks noChangeArrowheads="1"/>
          </p:cNvSpPr>
          <p:nvPr/>
        </p:nvSpPr>
        <p:spPr bwMode="auto">
          <a:xfrm>
            <a:off x="6075363" y="3209189"/>
            <a:ext cx="2663825"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nchor="ctr">
            <a:spAutoFit/>
          </a:bodyPr>
          <a:lstStyle>
            <a:lvl1pPr eaLnBrk="0" hangingPunct="0">
              <a:defRPr kumimoji="1" sz="1200">
                <a:solidFill>
                  <a:schemeClr val="tx1"/>
                </a:solidFill>
                <a:latin typeface="微软雅黑" pitchFamily="34" charset="-122"/>
                <a:ea typeface="微软雅黑" pitchFamily="34" charset="-122"/>
              </a:defRPr>
            </a:lvl1pPr>
            <a:lvl2pPr marL="742950" indent="-285750" eaLnBrk="0" hangingPunct="0">
              <a:defRPr kumimoji="1" sz="1200">
                <a:solidFill>
                  <a:schemeClr val="tx1"/>
                </a:solidFill>
                <a:latin typeface="微软雅黑" pitchFamily="34" charset="-122"/>
                <a:ea typeface="微软雅黑" pitchFamily="34" charset="-122"/>
              </a:defRPr>
            </a:lvl2pPr>
            <a:lvl3pPr marL="1143000" indent="-228600" eaLnBrk="0" hangingPunct="0">
              <a:defRPr kumimoji="1" sz="1200">
                <a:solidFill>
                  <a:schemeClr val="tx1"/>
                </a:solidFill>
                <a:latin typeface="微软雅黑" pitchFamily="34" charset="-122"/>
                <a:ea typeface="微软雅黑" pitchFamily="34" charset="-122"/>
              </a:defRPr>
            </a:lvl3pPr>
            <a:lvl4pPr marL="1600200" indent="-228600" eaLnBrk="0" hangingPunct="0">
              <a:defRPr kumimoji="1" sz="1200">
                <a:solidFill>
                  <a:schemeClr val="tx1"/>
                </a:solidFill>
                <a:latin typeface="微软雅黑" pitchFamily="34" charset="-122"/>
                <a:ea typeface="微软雅黑" pitchFamily="34" charset="-122"/>
              </a:defRPr>
            </a:lvl4pPr>
            <a:lvl5pPr marL="2057400" indent="-228600" eaLnBrk="0" hangingPunct="0">
              <a:defRPr kumimoji="1" sz="1200">
                <a:solidFill>
                  <a:schemeClr val="tx1"/>
                </a:solidFill>
                <a:latin typeface="微软雅黑" pitchFamily="34" charset="-122"/>
                <a:ea typeface="微软雅黑" pitchFamily="34" charset="-122"/>
              </a:defRPr>
            </a:lvl5pPr>
            <a:lvl6pPr marL="25146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6pPr>
            <a:lvl7pPr marL="29718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7pPr>
            <a:lvl8pPr marL="34290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8pPr>
            <a:lvl9pPr marL="38862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9pPr>
          </a:lstStyle>
          <a:p>
            <a:pPr algn="l" eaLnBrk="1" hangingPunct="1">
              <a:buClrTx/>
            </a:pPr>
            <a:r>
              <a:rPr lang="zh-CN" altLang="en-US" sz="2000" b="1" dirty="0"/>
              <a:t>业务</a:t>
            </a:r>
            <a:r>
              <a:rPr lang="zh-CN" altLang="en-US" sz="2000" b="1" dirty="0" smtClean="0"/>
              <a:t>变更</a:t>
            </a:r>
            <a:endParaRPr lang="zh-CN" altLang="en-US" sz="2000" b="1" dirty="0"/>
          </a:p>
          <a:p>
            <a:pPr algn="l" eaLnBrk="1" hangingPunct="1">
              <a:buClrTx/>
              <a:buFontTx/>
              <a:buNone/>
            </a:pPr>
            <a:r>
              <a:rPr lang="zh-CN" altLang="en-US" sz="1400" dirty="0" smtClean="0">
                <a:solidFill>
                  <a:srgbClr val="002060"/>
                </a:solidFill>
              </a:rPr>
              <a:t>可交换私募债</a:t>
            </a:r>
            <a:endParaRPr lang="en-US" altLang="zh-CN" sz="1400" dirty="0">
              <a:solidFill>
                <a:srgbClr val="002060"/>
              </a:solidFill>
            </a:endParaRPr>
          </a:p>
          <a:p>
            <a:pPr algn="l" eaLnBrk="1" hangingPunct="1">
              <a:buClrTx/>
              <a:buFontTx/>
              <a:buNone/>
            </a:pPr>
            <a:r>
              <a:rPr lang="en-US" altLang="zh-CN" sz="1400" dirty="0" smtClean="0">
                <a:solidFill>
                  <a:srgbClr val="002060"/>
                </a:solidFill>
              </a:rPr>
              <a:t>IPO</a:t>
            </a:r>
            <a:r>
              <a:rPr lang="zh-CN" altLang="en-US" sz="1400" dirty="0" smtClean="0">
                <a:solidFill>
                  <a:srgbClr val="002060"/>
                </a:solidFill>
              </a:rPr>
              <a:t>市值申购</a:t>
            </a:r>
            <a:endParaRPr lang="en-US" altLang="zh-CN" sz="1400" dirty="0" smtClean="0">
              <a:solidFill>
                <a:srgbClr val="002060"/>
              </a:solidFill>
            </a:endParaRPr>
          </a:p>
          <a:p>
            <a:pPr algn="l" eaLnBrk="1" hangingPunct="1">
              <a:buClrTx/>
              <a:buFontTx/>
              <a:buNone/>
            </a:pPr>
            <a:r>
              <a:rPr lang="zh-CN" altLang="en-US" sz="1400" dirty="0" smtClean="0">
                <a:solidFill>
                  <a:srgbClr val="002060"/>
                </a:solidFill>
              </a:rPr>
              <a:t>指数熔断行权日调整</a:t>
            </a:r>
            <a:endParaRPr lang="en-US" altLang="zh-CN" sz="1400" dirty="0" smtClean="0">
              <a:solidFill>
                <a:srgbClr val="002060"/>
              </a:solidFill>
            </a:endParaRPr>
          </a:p>
          <a:p>
            <a:pPr algn="l" eaLnBrk="1" hangingPunct="1">
              <a:buClrTx/>
              <a:buFontTx/>
              <a:buNone/>
            </a:pPr>
            <a:r>
              <a:rPr lang="zh-CN" altLang="en-US" sz="1400" dirty="0" smtClean="0">
                <a:solidFill>
                  <a:srgbClr val="002060"/>
                </a:solidFill>
              </a:rPr>
              <a:t>期权询价</a:t>
            </a:r>
            <a:endParaRPr lang="en-US" altLang="zh-CN" sz="1400" dirty="0" smtClean="0">
              <a:solidFill>
                <a:srgbClr val="002060"/>
              </a:solidFill>
            </a:endParaRPr>
          </a:p>
          <a:p>
            <a:pPr algn="l" eaLnBrk="1" hangingPunct="1">
              <a:buClrTx/>
              <a:buFontTx/>
              <a:buNone/>
            </a:pPr>
            <a:r>
              <a:rPr lang="en-US" altLang="zh-CN" sz="1400" dirty="0" smtClean="0">
                <a:solidFill>
                  <a:srgbClr val="002060"/>
                </a:solidFill>
              </a:rPr>
              <a:t>B</a:t>
            </a:r>
            <a:r>
              <a:rPr lang="zh-CN" altLang="en-US" sz="1400" dirty="0" smtClean="0">
                <a:solidFill>
                  <a:srgbClr val="002060"/>
                </a:solidFill>
              </a:rPr>
              <a:t>股要约收购</a:t>
            </a:r>
            <a:endParaRPr lang="en-US" altLang="zh-CN" sz="1400" dirty="0">
              <a:solidFill>
                <a:srgbClr val="002060"/>
              </a:solidFill>
            </a:endParaRPr>
          </a:p>
          <a:p>
            <a:pPr algn="l" eaLnBrk="1" hangingPunct="1">
              <a:buClrTx/>
              <a:buFontTx/>
              <a:buNone/>
            </a:pPr>
            <a:r>
              <a:rPr lang="zh-CN" altLang="en-US" sz="1400" dirty="0" smtClean="0">
                <a:solidFill>
                  <a:srgbClr val="002060"/>
                </a:solidFill>
              </a:rPr>
              <a:t>中</a:t>
            </a:r>
            <a:r>
              <a:rPr lang="zh-CN" altLang="en-US" sz="1400" dirty="0">
                <a:solidFill>
                  <a:srgbClr val="002060"/>
                </a:solidFill>
              </a:rPr>
              <a:t>债</a:t>
            </a:r>
            <a:r>
              <a:rPr lang="zh-CN" altLang="en-US" sz="1400" dirty="0" smtClean="0">
                <a:solidFill>
                  <a:srgbClr val="002060"/>
                </a:solidFill>
              </a:rPr>
              <a:t>登进入招标系统</a:t>
            </a:r>
            <a:endParaRPr lang="en-US" altLang="zh-CN" sz="1400" dirty="0" smtClean="0">
              <a:solidFill>
                <a:srgbClr val="002060"/>
              </a:solidFill>
            </a:endParaRPr>
          </a:p>
          <a:p>
            <a:pPr algn="l" eaLnBrk="1" hangingPunct="1">
              <a:buClrTx/>
              <a:buFontTx/>
              <a:buNone/>
            </a:pPr>
            <a:r>
              <a:rPr lang="zh-CN" altLang="en-US" sz="1400" dirty="0" smtClean="0">
                <a:solidFill>
                  <a:srgbClr val="002060"/>
                </a:solidFill>
              </a:rPr>
              <a:t>报价回购品种新增</a:t>
            </a:r>
            <a:endParaRPr lang="en-US" altLang="zh-CN" sz="1400" dirty="0" smtClean="0">
              <a:solidFill>
                <a:srgbClr val="002060"/>
              </a:solidFill>
            </a:endParaRPr>
          </a:p>
          <a:p>
            <a:pPr algn="l" eaLnBrk="1" hangingPunct="1">
              <a:buClrTx/>
              <a:buFontTx/>
              <a:buNone/>
            </a:pPr>
            <a:r>
              <a:rPr lang="zh-CN" altLang="en-US" sz="1400" dirty="0" smtClean="0">
                <a:solidFill>
                  <a:srgbClr val="002060"/>
                </a:solidFill>
              </a:rPr>
              <a:t>期权组合保证金</a:t>
            </a:r>
            <a:endParaRPr lang="en-US" altLang="zh-CN" sz="1400" dirty="0" smtClean="0">
              <a:solidFill>
                <a:srgbClr val="002060"/>
              </a:solidFill>
            </a:endParaRPr>
          </a:p>
          <a:p>
            <a:pPr algn="l" eaLnBrk="1" hangingPunct="1">
              <a:buClrTx/>
              <a:buFontTx/>
              <a:buNone/>
            </a:pPr>
            <a:r>
              <a:rPr lang="zh-CN" altLang="en-US" sz="1400" dirty="0">
                <a:solidFill>
                  <a:srgbClr val="002060"/>
                </a:solidFill>
              </a:rPr>
              <a:t>港股</a:t>
            </a:r>
            <a:r>
              <a:rPr lang="zh-CN" altLang="en-US" sz="1400" dirty="0" smtClean="0">
                <a:solidFill>
                  <a:srgbClr val="002060"/>
                </a:solidFill>
              </a:rPr>
              <a:t>通总额度取消</a:t>
            </a:r>
            <a:endParaRPr lang="en-US" altLang="zh-CN" sz="1400" dirty="0" smtClean="0">
              <a:solidFill>
                <a:srgbClr val="002060"/>
              </a:solidFill>
            </a:endParaRPr>
          </a:p>
          <a:p>
            <a:pPr algn="l" eaLnBrk="1" hangingPunct="1">
              <a:buClrTx/>
              <a:buFontTx/>
              <a:buNone/>
            </a:pPr>
            <a:endParaRPr lang="en-US" altLang="zh-CN" sz="1400" dirty="0" smtClean="0">
              <a:solidFill>
                <a:srgbClr val="002060"/>
              </a:solidFill>
            </a:endParaRPr>
          </a:p>
          <a:p>
            <a:pPr algn="l" eaLnBrk="1" hangingPunct="1">
              <a:buClrTx/>
              <a:buFontTx/>
              <a:buNone/>
            </a:pPr>
            <a:endParaRPr lang="en-US" altLang="zh-CN" sz="1400" dirty="0" smtClean="0">
              <a:solidFill>
                <a:srgbClr val="002060"/>
              </a:solidFill>
            </a:endParaRPr>
          </a:p>
        </p:txBody>
      </p:sp>
    </p:spTree>
    <p:extLst>
      <p:ext uri="{BB962C8B-B14F-4D97-AF65-F5344CB8AC3E}">
        <p14:creationId xmlns:p14="http://schemas.microsoft.com/office/powerpoint/2010/main" val="2966005397"/>
      </p:ext>
    </p:extLst>
  </p:cSld>
  <p:clrMapOvr>
    <a:masterClrMapping/>
  </p:clrMapOvr>
  <mc:AlternateContent xmlns:mc="http://schemas.openxmlformats.org/markup-compatibility/2006" xmlns:p14="http://schemas.microsoft.com/office/powerpoint/2010/main">
    <mc:Choice Requires="p14">
      <p:transition spd="med">
        <p14:doors dir="vert"/>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a:xfrm>
            <a:off x="250825" y="0"/>
            <a:ext cx="8534400" cy="620713"/>
          </a:xfrm>
        </p:spPr>
        <p:txBody>
          <a:bodyPr/>
          <a:lstStyle/>
          <a:p>
            <a:r>
              <a:rPr lang="en-US" altLang="zh-CN" dirty="0" smtClean="0">
                <a:latin typeface="微软雅黑" pitchFamily="34" charset="-122"/>
                <a:ea typeface="微软雅黑" pitchFamily="34" charset="-122"/>
              </a:rPr>
              <a:t>3:</a:t>
            </a:r>
            <a:r>
              <a:rPr lang="zh-CN" altLang="en-US" dirty="0" smtClean="0">
                <a:latin typeface="微软雅黑" pitchFamily="34" charset="-122"/>
                <a:ea typeface="微软雅黑" pitchFamily="34" charset="-122"/>
              </a:rPr>
              <a:t>变更</a:t>
            </a:r>
            <a:r>
              <a:rPr lang="zh-CN" altLang="en-US" dirty="0" smtClean="0">
                <a:latin typeface="微软雅黑" pitchFamily="34" charset="-122"/>
                <a:ea typeface="微软雅黑" pitchFamily="34" charset="-122"/>
              </a:rPr>
              <a:t>开发</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按工作分类统计</a:t>
            </a:r>
            <a:endParaRPr lang="en-US" altLang="zh-CN" dirty="0" smtClean="0">
              <a:latin typeface="微软雅黑" pitchFamily="34" charset="-122"/>
              <a:ea typeface="微软雅黑" pitchFamily="34" charset="-122"/>
            </a:endParaRPr>
          </a:p>
        </p:txBody>
      </p:sp>
      <p:sp>
        <p:nvSpPr>
          <p:cNvPr id="4" name="Rectangle 3"/>
          <p:cNvSpPr/>
          <p:nvPr/>
        </p:nvSpPr>
        <p:spPr>
          <a:xfrm>
            <a:off x="5796136" y="4622800"/>
            <a:ext cx="3033539"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zh-CN" altLang="en-US" sz="2000" dirty="0">
                <a:latin typeface="微软雅黑" pitchFamily="34" charset="-122"/>
                <a:ea typeface="微软雅黑" pitchFamily="34" charset="-122"/>
              </a:rPr>
              <a:t>合计已</a:t>
            </a:r>
            <a:r>
              <a:rPr lang="zh-CN" altLang="en-US" sz="2000" dirty="0" smtClean="0">
                <a:latin typeface="微软雅黑" pitchFamily="34" charset="-122"/>
                <a:ea typeface="微软雅黑" pitchFamily="34" charset="-122"/>
              </a:rPr>
              <a:t>投入</a:t>
            </a:r>
            <a:r>
              <a:rPr lang="en-US" altLang="zh-CN" sz="2400" b="1" dirty="0" smtClean="0">
                <a:solidFill>
                  <a:srgbClr val="FF0000"/>
                </a:solidFill>
                <a:latin typeface="微软雅黑" pitchFamily="34" charset="-122"/>
                <a:ea typeface="微软雅黑" pitchFamily="34" charset="-122"/>
              </a:rPr>
              <a:t>754.5</a:t>
            </a:r>
            <a:r>
              <a:rPr lang="zh-CN" altLang="en-US" sz="2000" dirty="0" smtClean="0">
                <a:latin typeface="微软雅黑" pitchFamily="34" charset="-122"/>
                <a:ea typeface="微软雅黑" pitchFamily="34" charset="-122"/>
              </a:rPr>
              <a:t>人天</a:t>
            </a:r>
            <a:endParaRPr lang="en-US" sz="2000" dirty="0">
              <a:latin typeface="微软雅黑" pitchFamily="34" charset="-122"/>
              <a:ea typeface="微软雅黑" pitchFamily="34" charset="-122"/>
            </a:endParaRPr>
          </a:p>
        </p:txBody>
      </p:sp>
      <p:grpSp>
        <p:nvGrpSpPr>
          <p:cNvPr id="5" name="Gruppieren 10"/>
          <p:cNvGrpSpPr/>
          <p:nvPr/>
        </p:nvGrpSpPr>
        <p:grpSpPr bwMode="gray">
          <a:xfrm>
            <a:off x="611560" y="1890663"/>
            <a:ext cx="3799202" cy="3986609"/>
            <a:chOff x="2407386" y="163710"/>
            <a:chExt cx="3388666" cy="3553382"/>
          </a:xfrm>
          <a:solidFill>
            <a:srgbClr val="DDDDDD"/>
          </a:solidFill>
          <a:scene3d>
            <a:camera prst="perspectiveRelaxed" fov="5400000">
              <a:rot lat="1812000" lon="19056000" rev="126000"/>
            </a:camera>
            <a:lightRig rig="balanced" dir="t">
              <a:rot lat="0" lon="0" rev="0"/>
            </a:lightRig>
          </a:scene3d>
        </p:grpSpPr>
        <p:grpSp>
          <p:nvGrpSpPr>
            <p:cNvPr id="6" name="Gruppieren 20"/>
            <p:cNvGrpSpPr/>
            <p:nvPr/>
          </p:nvGrpSpPr>
          <p:grpSpPr bwMode="gray">
            <a:xfrm>
              <a:off x="2856974" y="443766"/>
              <a:ext cx="2939078" cy="3273326"/>
              <a:chOff x="2856974" y="443766"/>
              <a:chExt cx="2939078" cy="3273326"/>
            </a:xfrm>
            <a:grpFill/>
          </p:grpSpPr>
          <p:sp>
            <p:nvSpPr>
              <p:cNvPr id="27" name="Freeform"/>
              <p:cNvSpPr/>
              <p:nvPr/>
            </p:nvSpPr>
            <p:spPr bwMode="gray">
              <a:xfrm>
                <a:off x="3329980" y="1707419"/>
                <a:ext cx="756000" cy="756000"/>
              </a:xfrm>
              <a:prstGeom prst="rect">
                <a:avLst/>
              </a:prstGeom>
              <a:grpFill/>
              <a:ln w="12700">
                <a:noFill/>
                <a:round/>
                <a:headEnd/>
                <a:tailEnd/>
              </a:ln>
              <a:effectLst/>
              <a:sp3d z="1778000" extrusionH="762000" contourW="12700" prstMaterial="metal">
                <a:contourClr>
                  <a:srgbClr val="C0C0C0"/>
                </a:contourClr>
              </a:sp3d>
            </p:spPr>
            <p:txBody>
              <a:bodyPr anchor="ctr"/>
              <a:lstStyle/>
              <a:p>
                <a:pPr fontAlgn="auto">
                  <a:lnSpc>
                    <a:spcPct val="95000"/>
                  </a:lnSpc>
                  <a:spcBef>
                    <a:spcPts val="0"/>
                  </a:spcBef>
                  <a:spcAft>
                    <a:spcPts val="800"/>
                  </a:spcAft>
                  <a:buClrTx/>
                  <a:buFontTx/>
                  <a:buNone/>
                  <a:defRPr/>
                </a:pPr>
                <a:endParaRPr kumimoji="0" lang="de-DE" sz="1600" kern="0" dirty="0">
                  <a:solidFill>
                    <a:sysClr val="windowText" lastClr="000000"/>
                  </a:solidFill>
                </a:endParaRPr>
              </a:p>
            </p:txBody>
          </p:sp>
          <p:sp>
            <p:nvSpPr>
              <p:cNvPr id="28" name="Freeform"/>
              <p:cNvSpPr/>
              <p:nvPr/>
            </p:nvSpPr>
            <p:spPr bwMode="gray">
              <a:xfrm>
                <a:off x="4187650" y="1658438"/>
                <a:ext cx="756000" cy="756000"/>
              </a:xfrm>
              <a:prstGeom prst="rect">
                <a:avLst/>
              </a:prstGeom>
              <a:grpFill/>
              <a:ln w="12700">
                <a:noFill/>
                <a:round/>
                <a:headEnd/>
                <a:tailEnd/>
              </a:ln>
              <a:effectLst/>
              <a:sp3d z="1778000" extrusionH="762000" contourW="12700" prstMaterial="metal">
                <a:contourClr>
                  <a:srgbClr val="C0C0C0"/>
                </a:contourClr>
              </a:sp3d>
            </p:spPr>
            <p:txBody>
              <a:bodyPr anchor="ctr"/>
              <a:lstStyle/>
              <a:p>
                <a:pPr fontAlgn="auto">
                  <a:lnSpc>
                    <a:spcPct val="95000"/>
                  </a:lnSpc>
                  <a:spcBef>
                    <a:spcPts val="0"/>
                  </a:spcBef>
                  <a:spcAft>
                    <a:spcPts val="800"/>
                  </a:spcAft>
                  <a:buClrTx/>
                  <a:buFontTx/>
                  <a:buNone/>
                  <a:defRPr/>
                </a:pPr>
                <a:endParaRPr kumimoji="0" lang="de-DE" sz="1600" kern="0" dirty="0">
                  <a:solidFill>
                    <a:sysClr val="windowText" lastClr="000000"/>
                  </a:solidFill>
                </a:endParaRPr>
              </a:p>
            </p:txBody>
          </p:sp>
          <p:sp>
            <p:nvSpPr>
              <p:cNvPr id="29" name="Freeform"/>
              <p:cNvSpPr/>
              <p:nvPr/>
            </p:nvSpPr>
            <p:spPr bwMode="gray">
              <a:xfrm>
                <a:off x="2856974" y="907241"/>
                <a:ext cx="756000" cy="756000"/>
              </a:xfrm>
              <a:prstGeom prst="rect">
                <a:avLst/>
              </a:prstGeom>
              <a:solidFill>
                <a:srgbClr val="FF0000"/>
              </a:solidFill>
              <a:ln w="12700">
                <a:solidFill>
                  <a:srgbClr val="FF0000"/>
                </a:solidFill>
                <a:round/>
                <a:headEnd/>
                <a:tailEnd/>
              </a:ln>
              <a:effectLst/>
              <a:sp3d z="1778000" extrusionH="762000" contourW="12700" prstMaterial="metal">
                <a:contourClr>
                  <a:srgbClr val="C0C0C0"/>
                </a:contourClr>
              </a:sp3d>
            </p:spPr>
            <p:txBody>
              <a:bodyPr anchor="ctr"/>
              <a:lstStyle/>
              <a:p>
                <a:pPr fontAlgn="auto">
                  <a:lnSpc>
                    <a:spcPct val="95000"/>
                  </a:lnSpc>
                  <a:spcBef>
                    <a:spcPts val="0"/>
                  </a:spcBef>
                  <a:spcAft>
                    <a:spcPts val="800"/>
                  </a:spcAft>
                  <a:buClrTx/>
                  <a:buFontTx/>
                  <a:buNone/>
                  <a:defRPr/>
                </a:pPr>
                <a:r>
                  <a:rPr kumimoji="0" lang="zh-CN" altLang="en-US" sz="1600" kern="0" dirty="0" smtClean="0">
                    <a:solidFill>
                      <a:sysClr val="windowText" lastClr="000000"/>
                    </a:solidFill>
                  </a:rPr>
                  <a:t>期权询价</a:t>
                </a:r>
                <a:endParaRPr kumimoji="0" lang="de-DE" sz="1600" kern="0" dirty="0">
                  <a:solidFill>
                    <a:sysClr val="windowText" lastClr="000000"/>
                  </a:solidFill>
                </a:endParaRPr>
              </a:p>
            </p:txBody>
          </p:sp>
          <p:sp>
            <p:nvSpPr>
              <p:cNvPr id="30" name="Freeform"/>
              <p:cNvSpPr/>
              <p:nvPr/>
            </p:nvSpPr>
            <p:spPr bwMode="gray">
              <a:xfrm>
                <a:off x="3370790" y="443766"/>
                <a:ext cx="756000" cy="756000"/>
              </a:xfrm>
              <a:prstGeom prst="rect">
                <a:avLst/>
              </a:prstGeom>
              <a:solidFill>
                <a:srgbClr val="2A79FF"/>
              </a:solidFill>
              <a:ln w="12700">
                <a:noFill/>
                <a:round/>
                <a:headEnd/>
                <a:tailEnd/>
              </a:ln>
              <a:effectLst/>
              <a:sp3d z="2794000" extrusionH="762000" prstMaterial="metal">
                <a:contourClr>
                  <a:srgbClr val="C0C0C0"/>
                </a:contourClr>
              </a:sp3d>
            </p:spPr>
            <p:txBody>
              <a:bodyPr anchor="ctr"/>
              <a:lstStyle/>
              <a:p>
                <a:pPr fontAlgn="auto">
                  <a:lnSpc>
                    <a:spcPct val="95000"/>
                  </a:lnSpc>
                  <a:spcBef>
                    <a:spcPts val="0"/>
                  </a:spcBef>
                  <a:spcAft>
                    <a:spcPts val="800"/>
                  </a:spcAft>
                  <a:buClrTx/>
                  <a:buFontTx/>
                  <a:buNone/>
                  <a:defRPr/>
                </a:pPr>
                <a:r>
                  <a:rPr kumimoji="0" lang="zh-CN" altLang="en-US" sz="1600" kern="0" dirty="0" smtClean="0">
                    <a:solidFill>
                      <a:sysClr val="windowText" lastClr="000000"/>
                    </a:solidFill>
                  </a:rPr>
                  <a:t>可交换私募债</a:t>
                </a:r>
                <a:endParaRPr kumimoji="0" lang="de-DE" sz="1600" kern="0" dirty="0">
                  <a:solidFill>
                    <a:sysClr val="windowText" lastClr="000000"/>
                  </a:solidFill>
                </a:endParaRPr>
              </a:p>
            </p:txBody>
          </p:sp>
          <p:sp>
            <p:nvSpPr>
              <p:cNvPr id="31" name="Freeform"/>
              <p:cNvSpPr/>
              <p:nvPr/>
            </p:nvSpPr>
            <p:spPr bwMode="gray">
              <a:xfrm>
                <a:off x="5040052" y="1707419"/>
                <a:ext cx="756000" cy="756000"/>
              </a:xfrm>
              <a:prstGeom prst="rect">
                <a:avLst/>
              </a:prstGeom>
              <a:grpFill/>
              <a:ln w="12700">
                <a:noFill/>
                <a:round/>
                <a:headEnd/>
                <a:tailEnd/>
              </a:ln>
              <a:effectLst/>
              <a:sp3d z="1778000" extrusionH="762000" contourW="12700" prstMaterial="metal">
                <a:contourClr>
                  <a:srgbClr val="C0C0C0"/>
                </a:contourClr>
              </a:sp3d>
            </p:spPr>
            <p:txBody>
              <a:bodyPr anchor="ctr"/>
              <a:lstStyle/>
              <a:p>
                <a:pPr fontAlgn="auto">
                  <a:lnSpc>
                    <a:spcPct val="95000"/>
                  </a:lnSpc>
                  <a:spcBef>
                    <a:spcPts val="0"/>
                  </a:spcBef>
                  <a:spcAft>
                    <a:spcPts val="800"/>
                  </a:spcAft>
                  <a:buClrTx/>
                  <a:buFontTx/>
                  <a:buNone/>
                  <a:defRPr/>
                </a:pPr>
                <a:endParaRPr kumimoji="0" lang="de-DE" sz="1600" kern="0" dirty="0">
                  <a:solidFill>
                    <a:sysClr val="windowText" lastClr="000000"/>
                  </a:solidFill>
                </a:endParaRPr>
              </a:p>
            </p:txBody>
          </p:sp>
          <p:sp>
            <p:nvSpPr>
              <p:cNvPr id="32" name="Freeform"/>
              <p:cNvSpPr/>
              <p:nvPr/>
            </p:nvSpPr>
            <p:spPr bwMode="gray">
              <a:xfrm>
                <a:off x="5040052" y="852384"/>
                <a:ext cx="756000" cy="756000"/>
              </a:xfrm>
              <a:prstGeom prst="rect">
                <a:avLst/>
              </a:prstGeom>
              <a:grpFill/>
              <a:ln w="12700">
                <a:noFill/>
                <a:round/>
                <a:headEnd/>
                <a:tailEnd/>
              </a:ln>
              <a:effectLst/>
              <a:sp3d z="1778000" extrusionH="762000" contourW="12700" prstMaterial="metal">
                <a:contourClr>
                  <a:srgbClr val="C0C0C0"/>
                </a:contourClr>
              </a:sp3d>
            </p:spPr>
            <p:txBody>
              <a:bodyPr anchor="ctr"/>
              <a:lstStyle/>
              <a:p>
                <a:pPr fontAlgn="auto">
                  <a:lnSpc>
                    <a:spcPct val="95000"/>
                  </a:lnSpc>
                  <a:spcBef>
                    <a:spcPts val="0"/>
                  </a:spcBef>
                  <a:spcAft>
                    <a:spcPts val="800"/>
                  </a:spcAft>
                  <a:buClrTx/>
                  <a:buFontTx/>
                  <a:buNone/>
                  <a:defRPr/>
                </a:pPr>
                <a:endParaRPr kumimoji="0" lang="de-DE" sz="1600" kern="0" dirty="0">
                  <a:solidFill>
                    <a:sysClr val="windowText" lastClr="000000"/>
                  </a:solidFill>
                </a:endParaRPr>
              </a:p>
            </p:txBody>
          </p:sp>
          <p:sp>
            <p:nvSpPr>
              <p:cNvPr id="33" name="Freeform"/>
              <p:cNvSpPr/>
              <p:nvPr/>
            </p:nvSpPr>
            <p:spPr bwMode="gray">
              <a:xfrm>
                <a:off x="3359482" y="2961092"/>
                <a:ext cx="756000" cy="756000"/>
              </a:xfrm>
              <a:prstGeom prst="rect">
                <a:avLst/>
              </a:prstGeom>
              <a:solidFill>
                <a:schemeClr val="accent2">
                  <a:lumMod val="60000"/>
                  <a:lumOff val="40000"/>
                </a:schemeClr>
              </a:solidFill>
              <a:ln w="12700">
                <a:noFill/>
                <a:round/>
                <a:headEnd/>
                <a:tailEnd/>
              </a:ln>
              <a:effectLst/>
              <a:sp3d z="1778000" extrusionH="762000" contourW="12700" prstMaterial="metal">
                <a:contourClr>
                  <a:srgbClr val="C0C0C0"/>
                </a:contourClr>
              </a:sp3d>
            </p:spPr>
            <p:txBody>
              <a:bodyPr anchor="ctr"/>
              <a:lstStyle/>
              <a:p>
                <a:pPr fontAlgn="auto">
                  <a:lnSpc>
                    <a:spcPct val="95000"/>
                  </a:lnSpc>
                  <a:spcBef>
                    <a:spcPts val="0"/>
                  </a:spcBef>
                  <a:spcAft>
                    <a:spcPts val="800"/>
                  </a:spcAft>
                  <a:buClrTx/>
                  <a:buFontTx/>
                  <a:buNone/>
                  <a:defRPr/>
                </a:pPr>
                <a:r>
                  <a:rPr kumimoji="0" lang="en-US" altLang="zh-CN" sz="1600" kern="0" dirty="0" smtClean="0">
                    <a:solidFill>
                      <a:sysClr val="windowText" lastClr="000000"/>
                    </a:solidFill>
                  </a:rPr>
                  <a:t>B</a:t>
                </a:r>
                <a:r>
                  <a:rPr kumimoji="0" lang="zh-CN" altLang="en-US" sz="1600" kern="0" dirty="0" smtClean="0">
                    <a:solidFill>
                      <a:sysClr val="windowText" lastClr="000000"/>
                    </a:solidFill>
                  </a:rPr>
                  <a:t>股要约收购</a:t>
                </a:r>
                <a:endParaRPr kumimoji="0" lang="de-DE" sz="1600" kern="0" dirty="0">
                  <a:solidFill>
                    <a:sysClr val="windowText" lastClr="000000"/>
                  </a:solidFill>
                </a:endParaRPr>
              </a:p>
            </p:txBody>
          </p:sp>
          <p:sp>
            <p:nvSpPr>
              <p:cNvPr id="34" name="Freeform"/>
              <p:cNvSpPr/>
              <p:nvPr/>
            </p:nvSpPr>
            <p:spPr bwMode="gray">
              <a:xfrm>
                <a:off x="4207586" y="2562457"/>
                <a:ext cx="756000" cy="756000"/>
              </a:xfrm>
              <a:prstGeom prst="rect">
                <a:avLst/>
              </a:prstGeom>
              <a:grpFill/>
              <a:ln w="12700">
                <a:noFill/>
                <a:round/>
                <a:headEnd/>
                <a:tailEnd/>
              </a:ln>
              <a:effectLst/>
              <a:sp3d z="1778000" extrusionH="762000" contourW="12700" prstMaterial="metal">
                <a:contourClr>
                  <a:srgbClr val="C0C0C0"/>
                </a:contourClr>
              </a:sp3d>
            </p:spPr>
            <p:txBody>
              <a:bodyPr anchor="ctr"/>
              <a:lstStyle/>
              <a:p>
                <a:pPr fontAlgn="auto">
                  <a:lnSpc>
                    <a:spcPct val="95000"/>
                  </a:lnSpc>
                  <a:spcBef>
                    <a:spcPts val="0"/>
                  </a:spcBef>
                  <a:spcAft>
                    <a:spcPts val="800"/>
                  </a:spcAft>
                  <a:buClrTx/>
                  <a:buFontTx/>
                  <a:buNone/>
                  <a:defRPr/>
                </a:pPr>
                <a:endParaRPr kumimoji="0" lang="de-DE" sz="1600" kern="0" dirty="0">
                  <a:solidFill>
                    <a:sysClr val="windowText" lastClr="000000"/>
                  </a:solidFill>
                </a:endParaRPr>
              </a:p>
            </p:txBody>
          </p:sp>
          <p:sp>
            <p:nvSpPr>
              <p:cNvPr id="35" name="Freeform"/>
              <p:cNvSpPr/>
              <p:nvPr/>
            </p:nvSpPr>
            <p:spPr bwMode="gray">
              <a:xfrm>
                <a:off x="5040050" y="2562456"/>
                <a:ext cx="756000" cy="756000"/>
              </a:xfrm>
              <a:prstGeom prst="rect">
                <a:avLst/>
              </a:prstGeom>
              <a:grpFill/>
              <a:ln w="12700">
                <a:noFill/>
                <a:round/>
                <a:headEnd/>
                <a:tailEnd/>
              </a:ln>
              <a:effectLst/>
              <a:sp3d z="1778000" extrusionH="762000" contourW="12700" prstMaterial="metal">
                <a:contourClr>
                  <a:srgbClr val="C0C0C0"/>
                </a:contourClr>
              </a:sp3d>
            </p:spPr>
            <p:txBody>
              <a:bodyPr anchor="ctr"/>
              <a:lstStyle/>
              <a:p>
                <a:pPr fontAlgn="auto">
                  <a:lnSpc>
                    <a:spcPct val="95000"/>
                  </a:lnSpc>
                  <a:spcBef>
                    <a:spcPts val="0"/>
                  </a:spcBef>
                  <a:spcAft>
                    <a:spcPts val="800"/>
                  </a:spcAft>
                  <a:buClrTx/>
                  <a:buFontTx/>
                  <a:buNone/>
                  <a:defRPr/>
                </a:pPr>
                <a:endParaRPr kumimoji="0" lang="de-DE" sz="1600" kern="0" dirty="0">
                  <a:solidFill>
                    <a:sysClr val="windowText" lastClr="000000"/>
                  </a:solidFill>
                </a:endParaRPr>
              </a:p>
            </p:txBody>
          </p:sp>
        </p:grpSp>
        <p:grpSp>
          <p:nvGrpSpPr>
            <p:cNvPr id="7" name="Gruppieren 21"/>
            <p:cNvGrpSpPr/>
            <p:nvPr/>
          </p:nvGrpSpPr>
          <p:grpSpPr bwMode="gray">
            <a:xfrm>
              <a:off x="2407386" y="163710"/>
              <a:ext cx="3388666" cy="3154747"/>
              <a:chOff x="2407386" y="163710"/>
              <a:chExt cx="3388666" cy="3154747"/>
            </a:xfrm>
            <a:grpFill/>
          </p:grpSpPr>
          <p:sp>
            <p:nvSpPr>
              <p:cNvPr id="18" name="Freeform"/>
              <p:cNvSpPr/>
              <p:nvPr/>
            </p:nvSpPr>
            <p:spPr bwMode="gray">
              <a:xfrm>
                <a:off x="2407386" y="1716479"/>
                <a:ext cx="756000" cy="756000"/>
              </a:xfrm>
              <a:prstGeom prst="rect">
                <a:avLst/>
              </a:prstGeom>
              <a:solidFill>
                <a:srgbClr val="FFC000"/>
              </a:solidFill>
              <a:ln w="12700">
                <a:noFill/>
                <a:round/>
                <a:headEnd/>
                <a:tailEnd/>
              </a:ln>
              <a:effectLst/>
              <a:sp3d z="889000" extrusionH="762000" prstMaterial="metal">
                <a:contourClr>
                  <a:srgbClr val="C0C0C0"/>
                </a:contourClr>
              </a:sp3d>
            </p:spPr>
            <p:txBody>
              <a:bodyPr anchor="ctr"/>
              <a:lstStyle/>
              <a:p>
                <a:pPr fontAlgn="auto">
                  <a:lnSpc>
                    <a:spcPct val="95000"/>
                  </a:lnSpc>
                  <a:spcBef>
                    <a:spcPts val="0"/>
                  </a:spcBef>
                  <a:spcAft>
                    <a:spcPts val="800"/>
                  </a:spcAft>
                  <a:buClrTx/>
                  <a:buFontTx/>
                  <a:buNone/>
                  <a:defRPr/>
                </a:pPr>
                <a:r>
                  <a:rPr kumimoji="0" lang="en-US" altLang="zh-CN" sz="1600" kern="0" dirty="0" smtClean="0">
                    <a:solidFill>
                      <a:sysClr val="windowText" lastClr="000000"/>
                    </a:solidFill>
                  </a:rPr>
                  <a:t>IPO</a:t>
                </a:r>
                <a:r>
                  <a:rPr kumimoji="0" lang="zh-CN" altLang="en-US" sz="1600" kern="0" dirty="0" smtClean="0">
                    <a:solidFill>
                      <a:sysClr val="windowText" lastClr="000000"/>
                    </a:solidFill>
                  </a:rPr>
                  <a:t>市值申购</a:t>
                </a:r>
                <a:endParaRPr kumimoji="0" lang="de-DE" sz="1600" kern="0" dirty="0">
                  <a:solidFill>
                    <a:sysClr val="windowText" lastClr="000000"/>
                  </a:solidFill>
                </a:endParaRPr>
              </a:p>
            </p:txBody>
          </p:sp>
          <p:sp>
            <p:nvSpPr>
              <p:cNvPr id="19" name="Freeform"/>
              <p:cNvSpPr/>
              <p:nvPr/>
            </p:nvSpPr>
            <p:spPr bwMode="gray">
              <a:xfrm>
                <a:off x="4185016" y="1707419"/>
                <a:ext cx="756000" cy="756000"/>
              </a:xfrm>
              <a:prstGeom prst="rect">
                <a:avLst/>
              </a:prstGeom>
              <a:grpFill/>
              <a:ln w="12700">
                <a:noFill/>
                <a:round/>
                <a:headEnd/>
                <a:tailEnd/>
              </a:ln>
              <a:effectLst/>
              <a:sp3d z="889000" extrusionH="762000" contourW="12700" prstMaterial="metal">
                <a:contourClr>
                  <a:srgbClr val="C0C0C0"/>
                </a:contourClr>
              </a:sp3d>
            </p:spPr>
            <p:txBody>
              <a:bodyPr anchor="ctr"/>
              <a:lstStyle/>
              <a:p>
                <a:pPr fontAlgn="auto">
                  <a:lnSpc>
                    <a:spcPct val="95000"/>
                  </a:lnSpc>
                  <a:spcBef>
                    <a:spcPts val="0"/>
                  </a:spcBef>
                  <a:spcAft>
                    <a:spcPts val="800"/>
                  </a:spcAft>
                  <a:buClrTx/>
                  <a:buFontTx/>
                  <a:buNone/>
                  <a:defRPr/>
                </a:pPr>
                <a:endParaRPr kumimoji="0" lang="de-DE" sz="1600" kern="0" dirty="0">
                  <a:solidFill>
                    <a:sysClr val="windowText" lastClr="000000"/>
                  </a:solidFill>
                </a:endParaRPr>
              </a:p>
            </p:txBody>
          </p:sp>
          <p:sp>
            <p:nvSpPr>
              <p:cNvPr id="20" name="Freeform"/>
              <p:cNvSpPr/>
              <p:nvPr/>
            </p:nvSpPr>
            <p:spPr bwMode="gray">
              <a:xfrm>
                <a:off x="3328921" y="852383"/>
                <a:ext cx="756000" cy="756000"/>
              </a:xfrm>
              <a:prstGeom prst="rect">
                <a:avLst/>
              </a:prstGeom>
              <a:grpFill/>
              <a:ln w="12700">
                <a:noFill/>
                <a:round/>
                <a:headEnd/>
                <a:tailEnd/>
              </a:ln>
              <a:effectLst/>
              <a:sp3d z="889000" extrusionH="762000" contourW="12700" prstMaterial="metal">
                <a:contourClr>
                  <a:srgbClr val="C0C0C0"/>
                </a:contourClr>
              </a:sp3d>
            </p:spPr>
            <p:txBody>
              <a:bodyPr anchor="ctr"/>
              <a:lstStyle/>
              <a:p>
                <a:pPr fontAlgn="auto">
                  <a:lnSpc>
                    <a:spcPct val="95000"/>
                  </a:lnSpc>
                  <a:spcBef>
                    <a:spcPts val="0"/>
                  </a:spcBef>
                  <a:spcAft>
                    <a:spcPts val="800"/>
                  </a:spcAft>
                  <a:buClrTx/>
                  <a:buFontTx/>
                  <a:buNone/>
                  <a:defRPr/>
                </a:pPr>
                <a:endParaRPr kumimoji="0" lang="de-DE" sz="1600" kern="0" dirty="0">
                  <a:solidFill>
                    <a:sysClr val="windowText" lastClr="000000"/>
                  </a:solidFill>
                </a:endParaRPr>
              </a:p>
            </p:txBody>
          </p:sp>
          <p:sp>
            <p:nvSpPr>
              <p:cNvPr id="21" name="Freeform"/>
              <p:cNvSpPr/>
              <p:nvPr/>
            </p:nvSpPr>
            <p:spPr bwMode="gray">
              <a:xfrm>
                <a:off x="4185016" y="163710"/>
                <a:ext cx="756000" cy="756000"/>
              </a:xfrm>
              <a:prstGeom prst="rect">
                <a:avLst/>
              </a:prstGeom>
              <a:solidFill>
                <a:schemeClr val="accent5">
                  <a:lumMod val="60000"/>
                  <a:lumOff val="40000"/>
                </a:schemeClr>
              </a:solidFill>
              <a:ln w="12700">
                <a:solidFill>
                  <a:schemeClr val="accent5">
                    <a:lumMod val="40000"/>
                    <a:lumOff val="60000"/>
                  </a:schemeClr>
                </a:solidFill>
                <a:round/>
                <a:headEnd/>
                <a:tailEnd/>
              </a:ln>
              <a:effectLst/>
              <a:sp3d z="889000" extrusionH="762000" contourW="12700" prstMaterial="metal">
                <a:contourClr>
                  <a:srgbClr val="C0C0C0"/>
                </a:contourClr>
              </a:sp3d>
            </p:spPr>
            <p:txBody>
              <a:bodyPr anchor="ctr"/>
              <a:lstStyle/>
              <a:p>
                <a:pPr fontAlgn="auto">
                  <a:lnSpc>
                    <a:spcPct val="95000"/>
                  </a:lnSpc>
                  <a:spcBef>
                    <a:spcPts val="0"/>
                  </a:spcBef>
                  <a:spcAft>
                    <a:spcPts val="800"/>
                  </a:spcAft>
                  <a:buClrTx/>
                  <a:buFontTx/>
                  <a:buNone/>
                  <a:defRPr/>
                </a:pPr>
                <a:r>
                  <a:rPr kumimoji="0" lang="zh-CN" altLang="en-US" sz="1600" kern="0" dirty="0" smtClean="0">
                    <a:solidFill>
                      <a:sysClr val="windowText" lastClr="000000"/>
                    </a:solidFill>
                  </a:rPr>
                  <a:t>指数熔断</a:t>
                </a:r>
                <a:endParaRPr kumimoji="0" lang="de-DE" sz="1600" kern="0" dirty="0">
                  <a:solidFill>
                    <a:sysClr val="windowText" lastClr="000000"/>
                  </a:solidFill>
                </a:endParaRPr>
              </a:p>
            </p:txBody>
          </p:sp>
          <p:sp>
            <p:nvSpPr>
              <p:cNvPr id="22" name="Freeform"/>
              <p:cNvSpPr/>
              <p:nvPr/>
            </p:nvSpPr>
            <p:spPr bwMode="gray">
              <a:xfrm>
                <a:off x="5040052" y="1707419"/>
                <a:ext cx="756000" cy="756000"/>
              </a:xfrm>
              <a:prstGeom prst="rect">
                <a:avLst/>
              </a:prstGeom>
              <a:grpFill/>
              <a:ln w="12700">
                <a:noFill/>
                <a:round/>
                <a:headEnd/>
                <a:tailEnd/>
              </a:ln>
              <a:effectLst/>
              <a:sp3d z="889000" extrusionH="762000" contourW="12700" prstMaterial="metal">
                <a:contourClr>
                  <a:srgbClr val="C0C0C0"/>
                </a:contourClr>
              </a:sp3d>
            </p:spPr>
            <p:txBody>
              <a:bodyPr anchor="ctr"/>
              <a:lstStyle/>
              <a:p>
                <a:pPr fontAlgn="auto">
                  <a:lnSpc>
                    <a:spcPct val="95000"/>
                  </a:lnSpc>
                  <a:spcBef>
                    <a:spcPts val="0"/>
                  </a:spcBef>
                  <a:spcAft>
                    <a:spcPts val="800"/>
                  </a:spcAft>
                  <a:buClrTx/>
                  <a:buFontTx/>
                  <a:buNone/>
                  <a:defRPr/>
                </a:pPr>
                <a:endParaRPr kumimoji="0" lang="de-DE" sz="1600" kern="0" dirty="0">
                  <a:solidFill>
                    <a:sysClr val="windowText" lastClr="000000"/>
                  </a:solidFill>
                </a:endParaRPr>
              </a:p>
            </p:txBody>
          </p:sp>
          <p:sp>
            <p:nvSpPr>
              <p:cNvPr id="23" name="Freeform"/>
              <p:cNvSpPr/>
              <p:nvPr/>
            </p:nvSpPr>
            <p:spPr bwMode="gray">
              <a:xfrm>
                <a:off x="5040052" y="852384"/>
                <a:ext cx="756000" cy="756000"/>
              </a:xfrm>
              <a:prstGeom prst="rect">
                <a:avLst/>
              </a:prstGeom>
              <a:grpFill/>
              <a:ln w="12700">
                <a:noFill/>
                <a:round/>
                <a:headEnd/>
                <a:tailEnd/>
              </a:ln>
              <a:effectLst/>
              <a:sp3d z="889000" extrusionH="762000" contourW="12700" prstMaterial="metal">
                <a:contourClr>
                  <a:srgbClr val="C0C0C0"/>
                </a:contourClr>
              </a:sp3d>
            </p:spPr>
            <p:txBody>
              <a:bodyPr anchor="ctr"/>
              <a:lstStyle/>
              <a:p>
                <a:pPr fontAlgn="auto">
                  <a:lnSpc>
                    <a:spcPct val="95000"/>
                  </a:lnSpc>
                  <a:spcBef>
                    <a:spcPts val="0"/>
                  </a:spcBef>
                  <a:spcAft>
                    <a:spcPts val="800"/>
                  </a:spcAft>
                  <a:buClrTx/>
                  <a:buFontTx/>
                  <a:buNone/>
                  <a:defRPr/>
                </a:pPr>
                <a:endParaRPr kumimoji="0" lang="de-DE" sz="1600" kern="0" dirty="0">
                  <a:solidFill>
                    <a:sysClr val="windowText" lastClr="000000"/>
                  </a:solidFill>
                </a:endParaRPr>
              </a:p>
            </p:txBody>
          </p:sp>
          <p:sp>
            <p:nvSpPr>
              <p:cNvPr id="24" name="Freeform"/>
              <p:cNvSpPr/>
              <p:nvPr/>
            </p:nvSpPr>
            <p:spPr bwMode="gray">
              <a:xfrm>
                <a:off x="3329980" y="2562457"/>
                <a:ext cx="756000" cy="756000"/>
              </a:xfrm>
              <a:prstGeom prst="rect">
                <a:avLst/>
              </a:prstGeom>
              <a:grpFill/>
              <a:ln w="12700">
                <a:noFill/>
                <a:round/>
                <a:headEnd/>
                <a:tailEnd/>
              </a:ln>
              <a:effectLst/>
              <a:sp3d z="889000" extrusionH="762000" contourW="12700" prstMaterial="metal">
                <a:contourClr>
                  <a:srgbClr val="C0C0C0"/>
                </a:contourClr>
              </a:sp3d>
            </p:spPr>
            <p:txBody>
              <a:bodyPr anchor="ctr"/>
              <a:lstStyle/>
              <a:p>
                <a:pPr fontAlgn="auto">
                  <a:lnSpc>
                    <a:spcPct val="95000"/>
                  </a:lnSpc>
                  <a:spcBef>
                    <a:spcPts val="0"/>
                  </a:spcBef>
                  <a:spcAft>
                    <a:spcPts val="800"/>
                  </a:spcAft>
                  <a:buClrTx/>
                  <a:buFontTx/>
                  <a:buNone/>
                  <a:defRPr/>
                </a:pPr>
                <a:endParaRPr kumimoji="0" lang="de-DE" sz="1600" kern="0" dirty="0">
                  <a:solidFill>
                    <a:sysClr val="windowText" lastClr="000000"/>
                  </a:solidFill>
                </a:endParaRPr>
              </a:p>
            </p:txBody>
          </p:sp>
          <p:sp>
            <p:nvSpPr>
              <p:cNvPr id="25" name="Freeform"/>
              <p:cNvSpPr/>
              <p:nvPr/>
            </p:nvSpPr>
            <p:spPr bwMode="gray">
              <a:xfrm>
                <a:off x="4185016" y="2562457"/>
                <a:ext cx="756000" cy="756000"/>
              </a:xfrm>
              <a:prstGeom prst="rect">
                <a:avLst/>
              </a:prstGeom>
              <a:grpFill/>
              <a:ln w="12700">
                <a:noFill/>
                <a:round/>
                <a:headEnd/>
                <a:tailEnd/>
              </a:ln>
              <a:effectLst/>
              <a:sp3d z="889000" extrusionH="762000" contourW="12700" prstMaterial="metal">
                <a:contourClr>
                  <a:srgbClr val="C0C0C0"/>
                </a:contourClr>
              </a:sp3d>
            </p:spPr>
            <p:txBody>
              <a:bodyPr anchor="ctr"/>
              <a:lstStyle/>
              <a:p>
                <a:pPr fontAlgn="auto">
                  <a:lnSpc>
                    <a:spcPct val="95000"/>
                  </a:lnSpc>
                  <a:spcBef>
                    <a:spcPts val="0"/>
                  </a:spcBef>
                  <a:spcAft>
                    <a:spcPts val="800"/>
                  </a:spcAft>
                  <a:buClrTx/>
                  <a:buFontTx/>
                  <a:buNone/>
                  <a:defRPr/>
                </a:pPr>
                <a:endParaRPr kumimoji="0" lang="de-DE" sz="1600" kern="0" dirty="0">
                  <a:solidFill>
                    <a:sysClr val="windowText" lastClr="000000"/>
                  </a:solidFill>
                </a:endParaRPr>
              </a:p>
            </p:txBody>
          </p:sp>
          <p:sp>
            <p:nvSpPr>
              <p:cNvPr id="26" name="Freeform"/>
              <p:cNvSpPr/>
              <p:nvPr/>
            </p:nvSpPr>
            <p:spPr bwMode="gray">
              <a:xfrm>
                <a:off x="5040050" y="2562456"/>
                <a:ext cx="756000" cy="756000"/>
              </a:xfrm>
              <a:prstGeom prst="rect">
                <a:avLst/>
              </a:prstGeom>
              <a:grpFill/>
              <a:ln w="12700">
                <a:noFill/>
                <a:round/>
                <a:headEnd/>
                <a:tailEnd/>
              </a:ln>
              <a:effectLst/>
              <a:sp3d z="889000" extrusionH="762000" contourW="12700" prstMaterial="metal">
                <a:contourClr>
                  <a:srgbClr val="C0C0C0"/>
                </a:contourClr>
              </a:sp3d>
            </p:spPr>
            <p:txBody>
              <a:bodyPr anchor="ctr"/>
              <a:lstStyle/>
              <a:p>
                <a:pPr fontAlgn="auto">
                  <a:lnSpc>
                    <a:spcPct val="95000"/>
                  </a:lnSpc>
                  <a:spcBef>
                    <a:spcPts val="0"/>
                  </a:spcBef>
                  <a:spcAft>
                    <a:spcPts val="800"/>
                  </a:spcAft>
                  <a:buClrTx/>
                  <a:buFontTx/>
                  <a:buNone/>
                  <a:defRPr/>
                </a:pPr>
                <a:endParaRPr kumimoji="0" lang="de-DE" sz="1600" kern="0" dirty="0">
                  <a:solidFill>
                    <a:sysClr val="windowText" lastClr="000000"/>
                  </a:solidFill>
                </a:endParaRPr>
              </a:p>
            </p:txBody>
          </p:sp>
        </p:grpSp>
        <p:grpSp>
          <p:nvGrpSpPr>
            <p:cNvPr id="8" name="Gruppieren 31"/>
            <p:cNvGrpSpPr/>
            <p:nvPr/>
          </p:nvGrpSpPr>
          <p:grpSpPr bwMode="gray">
            <a:xfrm>
              <a:off x="2620716" y="642505"/>
              <a:ext cx="3175336" cy="2675952"/>
              <a:chOff x="2620716" y="642505"/>
              <a:chExt cx="3175336" cy="2675952"/>
            </a:xfrm>
            <a:grpFill/>
          </p:grpSpPr>
          <p:sp>
            <p:nvSpPr>
              <p:cNvPr id="9" name="Freeform"/>
              <p:cNvSpPr/>
              <p:nvPr/>
            </p:nvSpPr>
            <p:spPr bwMode="gray">
              <a:xfrm>
                <a:off x="3329980" y="1707419"/>
                <a:ext cx="756000" cy="756000"/>
              </a:xfrm>
              <a:prstGeom prst="rect">
                <a:avLst/>
              </a:prstGeom>
              <a:grpFill/>
              <a:ln w="12700">
                <a:noFill/>
                <a:round/>
                <a:headEnd/>
                <a:tailEnd/>
              </a:ln>
              <a:effectLst/>
              <a:sp3d extrusionH="762000" contourW="12700" prstMaterial="metal">
                <a:contourClr>
                  <a:srgbClr val="C0C0C0"/>
                </a:contourClr>
              </a:sp3d>
            </p:spPr>
            <p:txBody>
              <a:bodyPr anchor="ctr"/>
              <a:lstStyle/>
              <a:p>
                <a:pPr fontAlgn="auto">
                  <a:lnSpc>
                    <a:spcPct val="95000"/>
                  </a:lnSpc>
                  <a:spcBef>
                    <a:spcPts val="0"/>
                  </a:spcBef>
                  <a:spcAft>
                    <a:spcPts val="800"/>
                  </a:spcAft>
                  <a:buClrTx/>
                  <a:buFontTx/>
                  <a:buNone/>
                  <a:defRPr/>
                </a:pPr>
                <a:endParaRPr kumimoji="0" lang="de-DE" sz="1600" kern="0" dirty="0">
                  <a:solidFill>
                    <a:sysClr val="windowText" lastClr="000000"/>
                  </a:solidFill>
                </a:endParaRPr>
              </a:p>
            </p:txBody>
          </p:sp>
          <p:sp>
            <p:nvSpPr>
              <p:cNvPr id="10" name="Freeform"/>
              <p:cNvSpPr/>
              <p:nvPr/>
            </p:nvSpPr>
            <p:spPr bwMode="gray">
              <a:xfrm>
                <a:off x="4185016" y="1707419"/>
                <a:ext cx="756000" cy="756000"/>
              </a:xfrm>
              <a:prstGeom prst="rect">
                <a:avLst/>
              </a:prstGeom>
              <a:grpFill/>
              <a:ln w="12700">
                <a:noFill/>
                <a:round/>
                <a:headEnd/>
                <a:tailEnd/>
              </a:ln>
              <a:effectLst/>
              <a:sp3d extrusionH="762000" contourW="12700" prstMaterial="metal">
                <a:contourClr>
                  <a:srgbClr val="C0C0C0"/>
                </a:contourClr>
              </a:sp3d>
            </p:spPr>
            <p:txBody>
              <a:bodyPr anchor="ctr"/>
              <a:lstStyle/>
              <a:p>
                <a:pPr fontAlgn="auto">
                  <a:lnSpc>
                    <a:spcPct val="95000"/>
                  </a:lnSpc>
                  <a:spcBef>
                    <a:spcPts val="0"/>
                  </a:spcBef>
                  <a:spcAft>
                    <a:spcPts val="800"/>
                  </a:spcAft>
                  <a:buClrTx/>
                  <a:buFontTx/>
                  <a:buNone/>
                  <a:defRPr/>
                </a:pPr>
                <a:endParaRPr kumimoji="0" lang="de-DE" sz="1600" kern="0" dirty="0">
                  <a:solidFill>
                    <a:sysClr val="windowText" lastClr="000000"/>
                  </a:solidFill>
                </a:endParaRPr>
              </a:p>
            </p:txBody>
          </p:sp>
          <p:sp>
            <p:nvSpPr>
              <p:cNvPr id="11" name="Freeform"/>
              <p:cNvSpPr/>
              <p:nvPr/>
            </p:nvSpPr>
            <p:spPr bwMode="gray">
              <a:xfrm>
                <a:off x="2620716" y="642505"/>
                <a:ext cx="756000" cy="756000"/>
              </a:xfrm>
              <a:prstGeom prst="rect">
                <a:avLst/>
              </a:prstGeom>
              <a:solidFill>
                <a:srgbClr val="00B050"/>
              </a:solidFill>
              <a:ln w="12700">
                <a:noFill/>
                <a:round/>
                <a:headEnd/>
                <a:tailEnd/>
              </a:ln>
              <a:effectLst/>
              <a:sp3d extrusionH="762000" contourW="12700" prstMaterial="metal">
                <a:contourClr>
                  <a:srgbClr val="C0C0C0"/>
                </a:contourClr>
              </a:sp3d>
            </p:spPr>
            <p:txBody>
              <a:bodyPr anchor="ctr"/>
              <a:lstStyle/>
              <a:p>
                <a:pPr fontAlgn="auto">
                  <a:lnSpc>
                    <a:spcPct val="95000"/>
                  </a:lnSpc>
                  <a:spcBef>
                    <a:spcPts val="0"/>
                  </a:spcBef>
                  <a:spcAft>
                    <a:spcPts val="800"/>
                  </a:spcAft>
                  <a:buClrTx/>
                  <a:buFontTx/>
                  <a:buNone/>
                  <a:defRPr/>
                </a:pPr>
                <a:r>
                  <a:rPr kumimoji="0" lang="zh-CN" altLang="en-US" sz="1600" kern="0" dirty="0" smtClean="0"/>
                  <a:t>中债登</a:t>
                </a:r>
                <a:endParaRPr kumimoji="0" lang="de-DE" sz="1600" kern="0" dirty="0"/>
              </a:p>
            </p:txBody>
          </p:sp>
          <p:sp>
            <p:nvSpPr>
              <p:cNvPr id="12" name="Freeform"/>
              <p:cNvSpPr/>
              <p:nvPr/>
            </p:nvSpPr>
            <p:spPr bwMode="gray">
              <a:xfrm>
                <a:off x="4185016" y="852383"/>
                <a:ext cx="756000" cy="756000"/>
              </a:xfrm>
              <a:prstGeom prst="rect">
                <a:avLst/>
              </a:prstGeom>
              <a:grpFill/>
              <a:ln w="12700">
                <a:noFill/>
                <a:round/>
                <a:headEnd/>
                <a:tailEnd/>
              </a:ln>
              <a:effectLst/>
              <a:sp3d extrusionH="762000" contourW="12700" prstMaterial="metal">
                <a:contourClr>
                  <a:srgbClr val="C0C0C0"/>
                </a:contourClr>
              </a:sp3d>
            </p:spPr>
            <p:txBody>
              <a:bodyPr anchor="ctr"/>
              <a:lstStyle/>
              <a:p>
                <a:pPr fontAlgn="auto">
                  <a:lnSpc>
                    <a:spcPct val="95000"/>
                  </a:lnSpc>
                  <a:spcBef>
                    <a:spcPts val="0"/>
                  </a:spcBef>
                  <a:spcAft>
                    <a:spcPts val="800"/>
                  </a:spcAft>
                  <a:buClrTx/>
                  <a:buFontTx/>
                  <a:buNone/>
                  <a:defRPr/>
                </a:pPr>
                <a:endParaRPr kumimoji="0" lang="de-DE" sz="1600" kern="0" dirty="0">
                  <a:solidFill>
                    <a:sysClr val="windowText" lastClr="000000"/>
                  </a:solidFill>
                </a:endParaRPr>
              </a:p>
            </p:txBody>
          </p:sp>
          <p:sp>
            <p:nvSpPr>
              <p:cNvPr id="13" name="Freeform"/>
              <p:cNvSpPr/>
              <p:nvPr/>
            </p:nvSpPr>
            <p:spPr bwMode="gray">
              <a:xfrm>
                <a:off x="5040052" y="1707419"/>
                <a:ext cx="756000" cy="756000"/>
              </a:xfrm>
              <a:prstGeom prst="rect">
                <a:avLst/>
              </a:prstGeom>
              <a:grpFill/>
              <a:ln w="12700">
                <a:noFill/>
                <a:round/>
                <a:headEnd/>
                <a:tailEnd/>
              </a:ln>
              <a:effectLst/>
              <a:sp3d extrusionH="762000" contourW="12700" prstMaterial="metal">
                <a:contourClr>
                  <a:srgbClr val="C0C0C0"/>
                </a:contourClr>
              </a:sp3d>
            </p:spPr>
            <p:txBody>
              <a:bodyPr anchor="ctr"/>
              <a:lstStyle/>
              <a:p>
                <a:pPr fontAlgn="auto">
                  <a:lnSpc>
                    <a:spcPct val="95000"/>
                  </a:lnSpc>
                  <a:spcBef>
                    <a:spcPts val="0"/>
                  </a:spcBef>
                  <a:spcAft>
                    <a:spcPts val="800"/>
                  </a:spcAft>
                  <a:buClrTx/>
                  <a:buFontTx/>
                  <a:buNone/>
                  <a:defRPr/>
                </a:pPr>
                <a:endParaRPr kumimoji="0" lang="de-DE" sz="1600" kern="0" dirty="0">
                  <a:solidFill>
                    <a:sysClr val="windowText" lastClr="000000"/>
                  </a:solidFill>
                </a:endParaRPr>
              </a:p>
            </p:txBody>
          </p:sp>
          <p:sp>
            <p:nvSpPr>
              <p:cNvPr id="14" name="Freeform"/>
              <p:cNvSpPr/>
              <p:nvPr/>
            </p:nvSpPr>
            <p:spPr bwMode="gray">
              <a:xfrm>
                <a:off x="5040052" y="852384"/>
                <a:ext cx="756000" cy="756000"/>
              </a:xfrm>
              <a:prstGeom prst="rect">
                <a:avLst/>
              </a:prstGeom>
              <a:grpFill/>
              <a:ln w="12700">
                <a:noFill/>
                <a:round/>
                <a:headEnd/>
                <a:tailEnd/>
              </a:ln>
              <a:effectLst/>
              <a:sp3d extrusionH="762000" contourW="12700" prstMaterial="metal">
                <a:contourClr>
                  <a:srgbClr val="C0C0C0"/>
                </a:contourClr>
              </a:sp3d>
            </p:spPr>
            <p:txBody>
              <a:bodyPr anchor="ctr"/>
              <a:lstStyle/>
              <a:p>
                <a:pPr fontAlgn="auto">
                  <a:lnSpc>
                    <a:spcPct val="95000"/>
                  </a:lnSpc>
                  <a:spcBef>
                    <a:spcPts val="0"/>
                  </a:spcBef>
                  <a:spcAft>
                    <a:spcPts val="800"/>
                  </a:spcAft>
                  <a:buClrTx/>
                  <a:buFontTx/>
                  <a:buNone/>
                  <a:defRPr/>
                </a:pPr>
                <a:endParaRPr kumimoji="0" lang="de-DE" sz="1600" kern="0" dirty="0">
                  <a:solidFill>
                    <a:sysClr val="windowText" lastClr="000000"/>
                  </a:solidFill>
                </a:endParaRPr>
              </a:p>
            </p:txBody>
          </p:sp>
          <p:sp>
            <p:nvSpPr>
              <p:cNvPr id="15" name="Freeform"/>
              <p:cNvSpPr/>
              <p:nvPr/>
            </p:nvSpPr>
            <p:spPr bwMode="gray">
              <a:xfrm>
                <a:off x="3329980" y="2562457"/>
                <a:ext cx="756000" cy="756000"/>
              </a:xfrm>
              <a:prstGeom prst="rect">
                <a:avLst/>
              </a:prstGeom>
              <a:grpFill/>
              <a:ln w="12700">
                <a:noFill/>
                <a:round/>
                <a:headEnd/>
                <a:tailEnd/>
              </a:ln>
              <a:effectLst/>
              <a:sp3d extrusionH="762000" contourW="12700" prstMaterial="metal">
                <a:contourClr>
                  <a:srgbClr val="C0C0C0"/>
                </a:contourClr>
              </a:sp3d>
            </p:spPr>
            <p:txBody>
              <a:bodyPr anchor="ctr"/>
              <a:lstStyle/>
              <a:p>
                <a:pPr fontAlgn="auto">
                  <a:lnSpc>
                    <a:spcPct val="95000"/>
                  </a:lnSpc>
                  <a:spcBef>
                    <a:spcPts val="0"/>
                  </a:spcBef>
                  <a:spcAft>
                    <a:spcPts val="800"/>
                  </a:spcAft>
                  <a:buClrTx/>
                  <a:buFontTx/>
                  <a:buNone/>
                  <a:defRPr/>
                </a:pPr>
                <a:endParaRPr kumimoji="0" lang="de-DE" sz="1600" kern="0" dirty="0">
                  <a:solidFill>
                    <a:sysClr val="windowText" lastClr="000000"/>
                  </a:solidFill>
                </a:endParaRPr>
              </a:p>
            </p:txBody>
          </p:sp>
          <p:sp>
            <p:nvSpPr>
              <p:cNvPr id="16" name="Freeform"/>
              <p:cNvSpPr/>
              <p:nvPr/>
            </p:nvSpPr>
            <p:spPr bwMode="gray">
              <a:xfrm>
                <a:off x="4185016" y="2562457"/>
                <a:ext cx="756000" cy="756000"/>
              </a:xfrm>
              <a:prstGeom prst="rect">
                <a:avLst/>
              </a:prstGeom>
              <a:grpFill/>
              <a:ln w="12700">
                <a:noFill/>
                <a:round/>
                <a:headEnd/>
                <a:tailEnd/>
              </a:ln>
              <a:effectLst/>
              <a:sp3d extrusionH="762000" contourW="12700" prstMaterial="metal">
                <a:contourClr>
                  <a:srgbClr val="C0C0C0"/>
                </a:contourClr>
              </a:sp3d>
            </p:spPr>
            <p:txBody>
              <a:bodyPr anchor="ctr"/>
              <a:lstStyle/>
              <a:p>
                <a:pPr fontAlgn="auto">
                  <a:lnSpc>
                    <a:spcPct val="95000"/>
                  </a:lnSpc>
                  <a:spcBef>
                    <a:spcPts val="0"/>
                  </a:spcBef>
                  <a:spcAft>
                    <a:spcPts val="800"/>
                  </a:spcAft>
                  <a:buClrTx/>
                  <a:buFontTx/>
                  <a:buNone/>
                  <a:defRPr/>
                </a:pPr>
                <a:endParaRPr kumimoji="0" lang="de-DE" sz="1600" kern="0" dirty="0">
                  <a:solidFill>
                    <a:sysClr val="windowText" lastClr="000000"/>
                  </a:solidFill>
                </a:endParaRPr>
              </a:p>
            </p:txBody>
          </p:sp>
          <p:sp>
            <p:nvSpPr>
              <p:cNvPr id="17" name="Freeform"/>
              <p:cNvSpPr/>
              <p:nvPr/>
            </p:nvSpPr>
            <p:spPr bwMode="gray">
              <a:xfrm>
                <a:off x="5040050" y="2562456"/>
                <a:ext cx="756000" cy="756000"/>
              </a:xfrm>
              <a:prstGeom prst="rect">
                <a:avLst/>
              </a:prstGeom>
              <a:grpFill/>
              <a:ln w="12700">
                <a:noFill/>
                <a:round/>
                <a:headEnd/>
                <a:tailEnd/>
              </a:ln>
              <a:effectLst/>
              <a:sp3d extrusionH="762000" contourW="12700" prstMaterial="metal">
                <a:contourClr>
                  <a:srgbClr val="C0C0C0"/>
                </a:contourClr>
              </a:sp3d>
            </p:spPr>
            <p:txBody>
              <a:bodyPr anchor="ctr"/>
              <a:lstStyle/>
              <a:p>
                <a:pPr fontAlgn="auto">
                  <a:lnSpc>
                    <a:spcPct val="95000"/>
                  </a:lnSpc>
                  <a:spcBef>
                    <a:spcPts val="0"/>
                  </a:spcBef>
                  <a:spcAft>
                    <a:spcPts val="800"/>
                  </a:spcAft>
                  <a:buClrTx/>
                  <a:buFontTx/>
                  <a:buNone/>
                  <a:defRPr/>
                </a:pPr>
                <a:endParaRPr kumimoji="0" lang="de-DE" sz="1600" kern="0" dirty="0">
                  <a:solidFill>
                    <a:sysClr val="windowText" lastClr="000000"/>
                  </a:solidFill>
                </a:endParaRPr>
              </a:p>
            </p:txBody>
          </p:sp>
        </p:grpSp>
      </p:gr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4070" y="396765"/>
            <a:ext cx="3606554" cy="2455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med">
        <p14:doors dir="vert"/>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tLang="zh-CN" dirty="0" smtClean="0">
                <a:latin typeface="微软雅黑" pitchFamily="34" charset="-122"/>
                <a:ea typeface="微软雅黑" pitchFamily="34" charset="-122"/>
              </a:rPr>
              <a:t>3.1 </a:t>
            </a:r>
            <a:r>
              <a:rPr lang="zh-CN" altLang="en-US" dirty="0" smtClean="0">
                <a:latin typeface="微软雅黑" pitchFamily="34" charset="-122"/>
                <a:ea typeface="微软雅黑" pitchFamily="34" charset="-122"/>
              </a:rPr>
              <a:t>模型</a:t>
            </a:r>
            <a:r>
              <a:rPr lang="zh-CN" altLang="en-US" dirty="0" smtClean="0">
                <a:latin typeface="微软雅黑" pitchFamily="34" charset="-122"/>
                <a:ea typeface="微软雅黑" pitchFamily="34" charset="-122"/>
              </a:rPr>
              <a:t>工作</a:t>
            </a:r>
          </a:p>
        </p:txBody>
      </p:sp>
      <p:graphicFrame>
        <p:nvGraphicFramePr>
          <p:cNvPr id="5" name="图示 4"/>
          <p:cNvGraphicFramePr/>
          <p:nvPr>
            <p:extLst>
              <p:ext uri="{D42A27DB-BD31-4B8C-83A1-F6EECF244321}">
                <p14:modId xmlns:p14="http://schemas.microsoft.com/office/powerpoint/2010/main" val="1195414379"/>
              </p:ext>
            </p:extLst>
          </p:nvPr>
        </p:nvGraphicFramePr>
        <p:xfrm>
          <a:off x="539552" y="1124744"/>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44286588"/>
      </p:ext>
    </p:extLst>
  </p:cSld>
  <p:clrMapOvr>
    <a:masterClrMapping/>
  </p:clrMapOvr>
  <mc:AlternateContent xmlns:mc="http://schemas.openxmlformats.org/markup-compatibility/2006" xmlns:p14="http://schemas.microsoft.com/office/powerpoint/2010/main">
    <mc:Choice Requires="p14">
      <p:transition spd="med">
        <p14:doors dir="vert"/>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a:xfrm>
            <a:off x="323850" y="0"/>
            <a:ext cx="8534400" cy="1143000"/>
          </a:xfrm>
        </p:spPr>
        <p:txBody>
          <a:bodyPr/>
          <a:lstStyle/>
          <a:p>
            <a:r>
              <a:rPr lang="en-US" altLang="zh-CN" dirty="0" smtClean="0">
                <a:latin typeface="微软雅黑" pitchFamily="34" charset="-122"/>
                <a:ea typeface="微软雅黑" pitchFamily="34" charset="-122"/>
              </a:rPr>
              <a:t>3.3 Ad-Hoc</a:t>
            </a:r>
            <a:r>
              <a:rPr lang="zh-CN" altLang="en-US" dirty="0" smtClean="0">
                <a:latin typeface="微软雅黑" pitchFamily="34" charset="-122"/>
                <a:ea typeface="微软雅黑" pitchFamily="34" charset="-122"/>
              </a:rPr>
              <a:t>临时查询</a:t>
            </a:r>
            <a:endParaRPr lang="en-US" altLang="zh-CN" dirty="0" smtClean="0">
              <a:latin typeface="微软雅黑" pitchFamily="34" charset="-122"/>
              <a:ea typeface="微软雅黑" pitchFamily="34" charset="-122"/>
            </a:endParaRPr>
          </a:p>
        </p:txBody>
      </p:sp>
      <p:sp>
        <p:nvSpPr>
          <p:cNvPr id="4" name="Rectangle 3"/>
          <p:cNvSpPr/>
          <p:nvPr/>
        </p:nvSpPr>
        <p:spPr>
          <a:xfrm>
            <a:off x="6378908" y="6381328"/>
            <a:ext cx="2688557" cy="400110"/>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a:defRPr/>
            </a:pPr>
            <a:r>
              <a:rPr lang="zh-CN" altLang="en-US" sz="2000" dirty="0">
                <a:latin typeface="微软雅黑" pitchFamily="34" charset="-122"/>
                <a:ea typeface="微软雅黑" pitchFamily="34" charset="-122"/>
              </a:rPr>
              <a:t>合计已</a:t>
            </a:r>
            <a:r>
              <a:rPr lang="zh-CN" altLang="en-US" sz="2000" dirty="0" smtClean="0">
                <a:latin typeface="微软雅黑" pitchFamily="34" charset="-122"/>
                <a:ea typeface="微软雅黑" pitchFamily="34" charset="-122"/>
              </a:rPr>
              <a:t>投入</a:t>
            </a:r>
            <a:r>
              <a:rPr lang="en-US" altLang="zh-CN" sz="2000" b="1" dirty="0" smtClean="0">
                <a:solidFill>
                  <a:srgbClr val="FF0000"/>
                </a:solidFill>
                <a:latin typeface="微软雅黑" pitchFamily="34" charset="-122"/>
                <a:ea typeface="微软雅黑" pitchFamily="34" charset="-122"/>
              </a:rPr>
              <a:t>232.5</a:t>
            </a:r>
            <a:r>
              <a:rPr lang="zh-CN" altLang="en-US" sz="2000" dirty="0" smtClean="0">
                <a:latin typeface="微软雅黑" pitchFamily="34" charset="-122"/>
                <a:ea typeface="微软雅黑" pitchFamily="34" charset="-122"/>
              </a:rPr>
              <a:t>人天</a:t>
            </a:r>
            <a:endParaRPr lang="en-US" sz="2000" dirty="0">
              <a:latin typeface="微软雅黑" pitchFamily="34" charset="-122"/>
              <a:ea typeface="微软雅黑" pitchFamily="34" charset="-122"/>
            </a:endParaRP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072" y="476250"/>
            <a:ext cx="8615416" cy="5905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med">
        <p14:doors dir="vert"/>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tLang="zh-CN" dirty="0" smtClean="0">
                <a:latin typeface="微软雅黑" pitchFamily="34" charset="-122"/>
                <a:ea typeface="微软雅黑" pitchFamily="34" charset="-122"/>
              </a:rPr>
              <a:t>2017</a:t>
            </a:r>
            <a:r>
              <a:rPr lang="zh-CN" altLang="en-US" dirty="0" smtClean="0">
                <a:latin typeface="微软雅黑" pitchFamily="34" charset="-122"/>
                <a:ea typeface="微软雅黑" pitchFamily="34" charset="-122"/>
              </a:rPr>
              <a:t>年</a:t>
            </a:r>
            <a:r>
              <a:rPr lang="zh-CN" altLang="en-US" dirty="0" smtClean="0">
                <a:latin typeface="微软雅黑" pitchFamily="34" charset="-122"/>
                <a:ea typeface="微软雅黑" pitchFamily="34" charset="-122"/>
              </a:rPr>
              <a:t>工作计划（</a:t>
            </a:r>
            <a:r>
              <a:rPr lang="en-US" altLang="zh-CN" dirty="0" smtClean="0">
                <a:latin typeface="微软雅黑" pitchFamily="34" charset="-122"/>
                <a:ea typeface="微软雅黑" pitchFamily="34" charset="-122"/>
              </a:rPr>
              <a:t>SOW</a:t>
            </a:r>
            <a:r>
              <a:rPr lang="zh-CN" altLang="en-US" dirty="0" smtClean="0">
                <a:latin typeface="微软雅黑" pitchFamily="34" charset="-122"/>
                <a:ea typeface="微软雅黑" pitchFamily="34" charset="-122"/>
              </a:rPr>
              <a:t>）</a:t>
            </a: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908720"/>
            <a:ext cx="7056784" cy="5511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0742751"/>
      </p:ext>
    </p:extLst>
  </p:cSld>
  <p:clrMapOvr>
    <a:masterClrMapping/>
  </p:clrMapOvr>
  <mc:AlternateContent xmlns:mc="http://schemas.openxmlformats.org/markup-compatibility/2006" xmlns:p14="http://schemas.microsoft.com/office/powerpoint/2010/main">
    <mc:Choice Requires="p14">
      <p:transition spd="med">
        <p14:doors dir="vert"/>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395288" y="188913"/>
            <a:ext cx="6062662" cy="547687"/>
          </a:xfrm>
        </p:spPr>
        <p:txBody>
          <a:bodyPr/>
          <a:lstStyle/>
          <a:p>
            <a:r>
              <a:rPr lang="zh-CN" altLang="en-US" dirty="0" smtClean="0">
                <a:latin typeface="微软雅黑" pitchFamily="34" charset="-122"/>
                <a:ea typeface="微软雅黑" pitchFamily="34" charset="-122"/>
              </a:rPr>
              <a:t>系统概况</a:t>
            </a:r>
            <a:r>
              <a:rPr lang="en-US" altLang="zh-CN" dirty="0" smtClean="0">
                <a:latin typeface="微软雅黑" pitchFamily="34" charset="-122"/>
                <a:ea typeface="微软雅黑" pitchFamily="34" charset="-122"/>
              </a:rPr>
              <a:t>-2016</a:t>
            </a:r>
            <a:r>
              <a:rPr lang="zh-CN" altLang="en-US" dirty="0" smtClean="0">
                <a:latin typeface="微软雅黑" pitchFamily="34" charset="-122"/>
                <a:ea typeface="微软雅黑" pitchFamily="34" charset="-122"/>
              </a:rPr>
              <a:t>年</a:t>
            </a:r>
            <a:r>
              <a:rPr lang="zh-CN" altLang="en-US" dirty="0" smtClean="0">
                <a:latin typeface="微软雅黑" pitchFamily="34" charset="-122"/>
                <a:ea typeface="微软雅黑" pitchFamily="34" charset="-122"/>
              </a:rPr>
              <a:t>新增数据入仓情况</a:t>
            </a:r>
            <a:endParaRPr lang="en-US" dirty="0" smtClean="0">
              <a:latin typeface="微软雅黑" pitchFamily="34" charset="-122"/>
              <a:ea typeface="微软雅黑" pitchFamily="34" charset="-122"/>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349" y="3933056"/>
            <a:ext cx="5534811" cy="275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348" y="620689"/>
            <a:ext cx="5534811" cy="3312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med">
        <p14:doors dir="vert"/>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tLang="zh-CN" dirty="0" smtClean="0">
                <a:latin typeface="微软雅黑" pitchFamily="34" charset="-122"/>
                <a:ea typeface="微软雅黑" pitchFamily="34" charset="-122"/>
              </a:rPr>
              <a:t>2017</a:t>
            </a:r>
            <a:r>
              <a:rPr lang="zh-CN" altLang="en-US" dirty="0" smtClean="0">
                <a:latin typeface="微软雅黑" pitchFamily="34" charset="-122"/>
                <a:ea typeface="微软雅黑" pitchFamily="34" charset="-122"/>
              </a:rPr>
              <a:t>年</a:t>
            </a:r>
            <a:r>
              <a:rPr lang="zh-CN" altLang="en-US" dirty="0" smtClean="0">
                <a:latin typeface="微软雅黑" pitchFamily="34" charset="-122"/>
                <a:ea typeface="微软雅黑" pitchFamily="34" charset="-122"/>
              </a:rPr>
              <a:t>工作计划（</a:t>
            </a:r>
            <a:r>
              <a:rPr lang="en-US" altLang="zh-CN" dirty="0" smtClean="0">
                <a:latin typeface="微软雅黑" pitchFamily="34" charset="-122"/>
                <a:ea typeface="微软雅黑" pitchFamily="34" charset="-122"/>
              </a:rPr>
              <a:t>SOW</a:t>
            </a:r>
            <a:r>
              <a:rPr lang="zh-CN" altLang="en-US" dirty="0" smtClean="0">
                <a:latin typeface="微软雅黑" pitchFamily="34" charset="-122"/>
                <a:ea typeface="微软雅黑" pitchFamily="34" charset="-122"/>
              </a:rPr>
              <a:t>）</a:t>
            </a: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3975" y="1844824"/>
            <a:ext cx="7486551" cy="2664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3896077"/>
      </p:ext>
    </p:extLst>
  </p:cSld>
  <p:clrMapOvr>
    <a:masterClrMapping/>
  </p:clrMapOvr>
  <mc:AlternateContent xmlns:mc="http://schemas.openxmlformats.org/markup-compatibility/2006" xmlns:p14="http://schemas.microsoft.com/office/powerpoint/2010/main">
    <mc:Choice Requires="p14">
      <p:transition spd="med">
        <p14:doors dir="vert"/>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zh-CN" altLang="en-US" dirty="0" smtClean="0">
                <a:latin typeface="微软雅黑" pitchFamily="34" charset="-122"/>
                <a:ea typeface="微软雅黑" pitchFamily="34" charset="-122"/>
              </a:rPr>
              <a:t>汇报内容</a:t>
            </a:r>
            <a:endParaRPr lang="en-US" dirty="0">
              <a:latin typeface="微软雅黑" pitchFamily="34" charset="-122"/>
              <a:ea typeface="微软雅黑" pitchFamily="34" charset="-122"/>
            </a:endParaRPr>
          </a:p>
        </p:txBody>
      </p:sp>
      <p:sp>
        <p:nvSpPr>
          <p:cNvPr id="18" name="Footer Placeholder 24"/>
          <p:cNvSpPr txBox="1">
            <a:spLocks/>
          </p:cNvSpPr>
          <p:nvPr/>
        </p:nvSpPr>
        <p:spPr>
          <a:xfrm>
            <a:off x="457201" y="6575539"/>
            <a:ext cx="928914" cy="107722"/>
          </a:xfrm>
          <a:prstGeom prst="rect">
            <a:avLst/>
          </a:prstGeom>
        </p:spPr>
        <p:txBody>
          <a:bodyPr vert="horz" wrap="square" lIns="0" tIns="0" rIns="0" bIns="0" rtlCol="0" anchor="ctr">
            <a:spAutoFit/>
          </a:bodyPr>
          <a:lstStyle>
            <a:lvl1pPr algn="l">
              <a:defRPr sz="700">
                <a:solidFill>
                  <a:schemeClr val="bg2">
                    <a:lumMod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smtClean="0">
                <a:ln>
                  <a:noFill/>
                </a:ln>
                <a:solidFill>
                  <a:schemeClr val="bg2">
                    <a:lumMod val="75000"/>
                  </a:schemeClr>
                </a:solidFill>
                <a:effectLst/>
                <a:uLnTx/>
                <a:uFillTx/>
              </a:rPr>
              <a:t>© 2014 Teradata</a:t>
            </a:r>
            <a:endParaRPr kumimoji="0" lang="en-US" sz="700" b="0" i="0" u="none" strike="noStrike" kern="1200" cap="none" spc="0" normalizeH="0" baseline="0" noProof="0" dirty="0">
              <a:ln>
                <a:noFill/>
              </a:ln>
              <a:solidFill>
                <a:schemeClr val="bg2">
                  <a:lumMod val="75000"/>
                </a:schemeClr>
              </a:solidFill>
              <a:effectLst/>
              <a:uLnTx/>
              <a:uFillTx/>
            </a:endParaRPr>
          </a:p>
        </p:txBody>
      </p:sp>
      <p:sp>
        <p:nvSpPr>
          <p:cNvPr id="19" name="TextBox 18"/>
          <p:cNvSpPr txBox="1"/>
          <p:nvPr/>
        </p:nvSpPr>
        <p:spPr>
          <a:xfrm>
            <a:off x="222348" y="6557507"/>
            <a:ext cx="64120" cy="130805"/>
          </a:xfrm>
          <a:prstGeom prst="rect">
            <a:avLst/>
          </a:prstGeom>
          <a:noFill/>
        </p:spPr>
        <p:txBody>
          <a:bodyPr wrap="none" lIns="0" tIns="0" rIns="0" bIns="0" rtlCol="0">
            <a:spAutoFit/>
          </a:bodyPr>
          <a:lstStyle/>
          <a:p>
            <a:pPr algn="r"/>
            <a:fld id="{0C8E8817-043E-4BA1-A90E-6FB9FA409362}" type="slidenum">
              <a:rPr lang="en-US" sz="850" smtClean="0">
                <a:solidFill>
                  <a:schemeClr val="bg2">
                    <a:lumMod val="50000"/>
                  </a:schemeClr>
                </a:solidFill>
              </a:rPr>
              <a:pPr algn="r"/>
              <a:t>41</a:t>
            </a:fld>
            <a:endParaRPr lang="en-US" sz="850" dirty="0">
              <a:solidFill>
                <a:schemeClr val="bg2">
                  <a:lumMod val="50000"/>
                </a:schemeClr>
              </a:solidFill>
            </a:endParaRPr>
          </a:p>
        </p:txBody>
      </p:sp>
      <p:pic>
        <p:nvPicPr>
          <p:cNvPr id="13" name="Picture Placeholder 12" descr="FIN-1010_4-3_agenda-sm.jpg"/>
          <p:cNvPicPr>
            <a:picLocks noGrp="1" noChangeAspect="1"/>
          </p:cNvPicPr>
          <p:nvPr>
            <p:ph type="pic" sz="quarter" idx="13"/>
          </p:nvPr>
        </p:nvPicPr>
        <p:blipFill>
          <a:blip r:embed="rId2"/>
          <a:stretch>
            <a:fillRect/>
          </a:stretch>
        </p:blipFill>
        <p:spPr>
          <a:xfrm>
            <a:off x="359" y="0"/>
            <a:ext cx="4342682" cy="6858000"/>
          </a:xfrm>
        </p:spPr>
      </p:pic>
      <p:graphicFrame>
        <p:nvGraphicFramePr>
          <p:cNvPr id="7" name="图示 6"/>
          <p:cNvGraphicFramePr/>
          <p:nvPr>
            <p:extLst>
              <p:ext uri="{D42A27DB-BD31-4B8C-83A1-F6EECF244321}">
                <p14:modId xmlns:p14="http://schemas.microsoft.com/office/powerpoint/2010/main" val="3407713600"/>
              </p:ext>
            </p:extLst>
          </p:nvPr>
        </p:nvGraphicFramePr>
        <p:xfrm>
          <a:off x="4716016" y="1252984"/>
          <a:ext cx="4104456" cy="46962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02952127"/>
      </p:ext>
    </p:extLst>
  </p:cSld>
  <p:clrMapOvr>
    <a:masterClrMapping/>
  </p:clrMapOvr>
  <p:transition spd="med">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381000" y="0"/>
            <a:ext cx="4406900" cy="1143000"/>
          </a:xfrm>
        </p:spPr>
        <p:txBody>
          <a:bodyPr/>
          <a:lstStyle/>
          <a:p>
            <a:r>
              <a:rPr lang="zh-CN" altLang="en-US" smtClean="0">
                <a:latin typeface="微软雅黑" pitchFamily="34" charset="-122"/>
                <a:ea typeface="微软雅黑" pitchFamily="34" charset="-122"/>
              </a:rPr>
              <a:t>运维工作资源需求</a:t>
            </a:r>
            <a:endParaRPr lang="en-US" smtClean="0"/>
          </a:p>
        </p:txBody>
      </p:sp>
      <p:graphicFrame>
        <p:nvGraphicFramePr>
          <p:cNvPr id="5" name="表格 4"/>
          <p:cNvGraphicFramePr>
            <a:graphicFrameLocks noGrp="1"/>
          </p:cNvGraphicFramePr>
          <p:nvPr>
            <p:extLst>
              <p:ext uri="{D42A27DB-BD31-4B8C-83A1-F6EECF244321}">
                <p14:modId xmlns:p14="http://schemas.microsoft.com/office/powerpoint/2010/main" val="655845946"/>
              </p:ext>
            </p:extLst>
          </p:nvPr>
        </p:nvGraphicFramePr>
        <p:xfrm>
          <a:off x="342900" y="836613"/>
          <a:ext cx="8621713" cy="5384798"/>
        </p:xfrm>
        <a:graphic>
          <a:graphicData uri="http://schemas.openxmlformats.org/drawingml/2006/table">
            <a:tbl>
              <a:tblPr firstRow="1">
                <a:tableStyleId>{21E4AEA4-8DFA-4A89-87EB-49C32662AFE0}</a:tableStyleId>
              </a:tblPr>
              <a:tblGrid>
                <a:gridCol w="485065"/>
                <a:gridCol w="1527345"/>
                <a:gridCol w="1868666"/>
                <a:gridCol w="924333"/>
                <a:gridCol w="3816304"/>
              </a:tblGrid>
              <a:tr h="560867">
                <a:tc gridSpan="2">
                  <a:txBody>
                    <a:bodyPr/>
                    <a:lstStyle/>
                    <a:p>
                      <a:pPr algn="ctr" fontAlgn="t"/>
                      <a:r>
                        <a:rPr lang="zh-CN" altLang="en-US" sz="1600" u="none" strike="noStrike" dirty="0">
                          <a:effectLst/>
                          <a:latin typeface="微软雅黑" pitchFamily="34" charset="-122"/>
                          <a:ea typeface="微软雅黑" pitchFamily="34" charset="-122"/>
                        </a:rPr>
                        <a:t>工作类别</a:t>
                      </a:r>
                      <a:endParaRPr lang="zh-CN" altLang="en-US" sz="1600" b="1" i="0" u="none" strike="noStrike" dirty="0">
                        <a:effectLst/>
                        <a:latin typeface="微软雅黑" pitchFamily="34" charset="-122"/>
                        <a:ea typeface="微软雅黑" pitchFamily="34" charset="-122"/>
                      </a:endParaRPr>
                    </a:p>
                  </a:txBody>
                  <a:tcPr marL="8263" marR="8263" marT="8262"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CN" altLang="en-US"/>
                    </a:p>
                  </a:txBody>
                  <a:tcPr/>
                </a:tc>
                <a:tc>
                  <a:txBody>
                    <a:bodyPr/>
                    <a:lstStyle/>
                    <a:p>
                      <a:pPr algn="ctr" fontAlgn="t"/>
                      <a:r>
                        <a:rPr lang="zh-CN" altLang="en-US" sz="1600" u="none" strike="noStrike" dirty="0">
                          <a:effectLst/>
                          <a:latin typeface="微软雅黑" pitchFamily="34" charset="-122"/>
                          <a:ea typeface="微软雅黑" pitchFamily="34" charset="-122"/>
                        </a:rPr>
                        <a:t>工作内容</a:t>
                      </a:r>
                      <a:endParaRPr lang="zh-CN" altLang="en-US" sz="1600" b="1" i="0" u="none" strike="noStrike" dirty="0">
                        <a:effectLst/>
                        <a:latin typeface="微软雅黑" pitchFamily="34" charset="-122"/>
                        <a:ea typeface="微软雅黑" pitchFamily="34" charset="-122"/>
                      </a:endParaRPr>
                    </a:p>
                  </a:txBody>
                  <a:tcPr marL="8263" marR="8263" marT="8262"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zh-CN" altLang="en-US" sz="1600" b="1" i="0" u="none" strike="noStrike" dirty="0" smtClean="0">
                          <a:effectLst/>
                          <a:latin typeface="微软雅黑" pitchFamily="34" charset="-122"/>
                          <a:ea typeface="微软雅黑" pitchFamily="34" charset="-122"/>
                        </a:rPr>
                        <a:t>资源需求</a:t>
                      </a:r>
                      <a:endParaRPr lang="zh-CN" altLang="en-US" sz="1600" b="1" i="0" u="none" strike="noStrike" dirty="0">
                        <a:effectLst/>
                        <a:latin typeface="微软雅黑" pitchFamily="34" charset="-122"/>
                        <a:ea typeface="微软雅黑" pitchFamily="34" charset="-122"/>
                      </a:endParaRPr>
                    </a:p>
                  </a:txBody>
                  <a:tcPr marL="8263" marR="8263" marT="8262"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zh-CN" altLang="en-US" sz="1600" u="none" strike="noStrike" dirty="0">
                          <a:effectLst/>
                          <a:latin typeface="微软雅黑" pitchFamily="34" charset="-122"/>
                          <a:ea typeface="微软雅黑" pitchFamily="34" charset="-122"/>
                        </a:rPr>
                        <a:t>　</a:t>
                      </a:r>
                      <a:r>
                        <a:rPr lang="zh-CN" altLang="en-US" sz="1600" u="none" strike="noStrike" dirty="0" smtClean="0">
                          <a:effectLst/>
                          <a:latin typeface="微软雅黑" pitchFamily="34" charset="-122"/>
                          <a:ea typeface="微软雅黑" pitchFamily="34" charset="-122"/>
                        </a:rPr>
                        <a:t>备注</a:t>
                      </a:r>
                      <a:endParaRPr lang="zh-CN" altLang="en-US" sz="1600" b="1" i="0" u="none" strike="noStrike" dirty="0">
                        <a:effectLst/>
                        <a:latin typeface="微软雅黑" pitchFamily="34" charset="-122"/>
                        <a:ea typeface="微软雅黑" pitchFamily="34" charset="-122"/>
                      </a:endParaRPr>
                    </a:p>
                  </a:txBody>
                  <a:tcPr marL="8263" marR="8263" marT="8262"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95880">
                <a:tc rowSpan="12">
                  <a:txBody>
                    <a:bodyPr/>
                    <a:lstStyle/>
                    <a:p>
                      <a:pPr algn="ctr" fontAlgn="b"/>
                      <a:r>
                        <a:rPr lang="zh-CN" altLang="en-US" sz="1400" u="none" strike="noStrike" dirty="0">
                          <a:effectLst/>
                          <a:latin typeface="微软雅黑" pitchFamily="34" charset="-122"/>
                          <a:ea typeface="微软雅黑" pitchFamily="34" charset="-122"/>
                        </a:rPr>
                        <a:t>维护工作</a:t>
                      </a:r>
                      <a:endParaRPr lang="zh-CN" altLang="en-US" sz="1400" b="0" i="0" u="none" strike="noStrike" dirty="0">
                        <a:effectLst/>
                        <a:latin typeface="微软雅黑" pitchFamily="34" charset="-122"/>
                        <a:ea typeface="微软雅黑" pitchFamily="34" charset="-122"/>
                      </a:endParaRPr>
                    </a:p>
                  </a:txBody>
                  <a:tcPr marL="8263" marR="8263" marT="826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rowSpan="4">
                  <a:txBody>
                    <a:bodyPr/>
                    <a:lstStyle/>
                    <a:p>
                      <a:pPr algn="l" fontAlgn="b"/>
                      <a:r>
                        <a:rPr lang="en-US" altLang="zh-CN" sz="1400" u="none" strike="noStrike" dirty="0" smtClean="0">
                          <a:effectLst/>
                          <a:latin typeface="微软雅黑" pitchFamily="34" charset="-122"/>
                          <a:ea typeface="微软雅黑" pitchFamily="34" charset="-122"/>
                        </a:rPr>
                        <a:t>(</a:t>
                      </a:r>
                      <a:r>
                        <a:rPr lang="zh-CN" altLang="en-US" sz="1400" u="none" strike="noStrike" dirty="0" smtClean="0">
                          <a:effectLst/>
                          <a:latin typeface="微软雅黑" pitchFamily="34" charset="-122"/>
                          <a:ea typeface="微软雅黑" pitchFamily="34" charset="-122"/>
                        </a:rPr>
                        <a:t>一</a:t>
                      </a:r>
                      <a:r>
                        <a:rPr lang="en-US" altLang="zh-CN" sz="1400" u="none" strike="noStrike" dirty="0" smtClean="0">
                          <a:effectLst/>
                          <a:latin typeface="微软雅黑" pitchFamily="34" charset="-122"/>
                          <a:ea typeface="微软雅黑" pitchFamily="34" charset="-122"/>
                        </a:rPr>
                        <a:t>)</a:t>
                      </a:r>
                      <a:r>
                        <a:rPr lang="zh-CN" altLang="en-US" sz="1400" u="none" strike="noStrike" dirty="0" smtClean="0">
                          <a:effectLst/>
                          <a:latin typeface="微软雅黑" pitchFamily="34" charset="-122"/>
                          <a:ea typeface="微软雅黑" pitchFamily="34" charset="-122"/>
                        </a:rPr>
                        <a:t>系统</a:t>
                      </a:r>
                      <a:r>
                        <a:rPr lang="zh-CN" altLang="en-US" sz="1400" u="none" strike="noStrike" dirty="0">
                          <a:effectLst/>
                          <a:latin typeface="微软雅黑" pitchFamily="34" charset="-122"/>
                          <a:ea typeface="微软雅黑" pitchFamily="34" charset="-122"/>
                        </a:rPr>
                        <a:t>日常运营和维护工作</a:t>
                      </a:r>
                      <a:endParaRPr lang="zh-CN" altLang="en-US" sz="1400" b="0" i="0" u="none" strike="noStrike" dirty="0">
                        <a:effectLst/>
                        <a:latin typeface="微软雅黑" pitchFamily="34" charset="-122"/>
                        <a:ea typeface="微软雅黑" pitchFamily="34" charset="-122"/>
                      </a:endParaRPr>
                    </a:p>
                  </a:txBody>
                  <a:tcPr marL="8263" marR="8263" marT="826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l" fontAlgn="b"/>
                      <a:r>
                        <a:rPr lang="en-US" altLang="zh-CN" sz="1400" u="none" strike="noStrike" dirty="0">
                          <a:effectLst/>
                          <a:latin typeface="微软雅黑" pitchFamily="34" charset="-122"/>
                          <a:ea typeface="微软雅黑" pitchFamily="34" charset="-122"/>
                        </a:rPr>
                        <a:t>ETL</a:t>
                      </a:r>
                      <a:r>
                        <a:rPr lang="zh-CN" altLang="en-US" sz="1400" u="none" strike="noStrike" dirty="0">
                          <a:effectLst/>
                          <a:latin typeface="微软雅黑" pitchFamily="34" charset="-122"/>
                          <a:ea typeface="微软雅黑" pitchFamily="34" charset="-122"/>
                        </a:rPr>
                        <a:t>、数据系统、应用系统日常运行维护</a:t>
                      </a:r>
                      <a:endParaRPr lang="zh-CN" altLang="en-US" sz="1400" b="0" i="0" u="none" strike="noStrike" dirty="0">
                        <a:effectLst/>
                        <a:latin typeface="微软雅黑" pitchFamily="34" charset="-122"/>
                        <a:ea typeface="微软雅黑" pitchFamily="34" charset="-122"/>
                      </a:endParaRPr>
                    </a:p>
                  </a:txBody>
                  <a:tcPr marL="8263" marR="8263" marT="82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altLang="zh-CN" sz="1400" u="none" strike="noStrike" dirty="0" smtClean="0">
                          <a:effectLst/>
                          <a:latin typeface="微软雅黑" pitchFamily="34" charset="-122"/>
                          <a:ea typeface="微软雅黑" pitchFamily="34" charset="-122"/>
                        </a:rPr>
                        <a:t>156</a:t>
                      </a:r>
                      <a:endParaRPr lang="en-US" altLang="zh-CN" sz="1400" b="0" i="0" u="none" strike="noStrike" dirty="0">
                        <a:effectLst/>
                        <a:latin typeface="微软雅黑" pitchFamily="34" charset="-122"/>
                        <a:ea typeface="微软雅黑" pitchFamily="34" charset="-122"/>
                      </a:endParaRPr>
                    </a:p>
                  </a:txBody>
                  <a:tcPr marL="8263" marR="8263" marT="82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l" rtl="0" fontAlgn="b"/>
                      <a:r>
                        <a:rPr lang="zh-CN" altLang="en-US" sz="1400" u="none" strike="noStrike" dirty="0">
                          <a:effectLst/>
                          <a:latin typeface="微软雅黑" pitchFamily="34" charset="-122"/>
                          <a:ea typeface="微软雅黑" pitchFamily="34" charset="-122"/>
                        </a:rPr>
                        <a:t>每日</a:t>
                      </a:r>
                      <a:r>
                        <a:rPr lang="zh-CN" altLang="en-US" sz="1400" u="none" strike="noStrike" dirty="0" smtClean="0">
                          <a:effectLst/>
                          <a:latin typeface="微软雅黑" pitchFamily="34" charset="-122"/>
                          <a:ea typeface="微软雅黑" pitchFamily="34" charset="-122"/>
                        </a:rPr>
                        <a:t>巡检</a:t>
                      </a:r>
                      <a:r>
                        <a:rPr lang="en-US" altLang="zh-CN" sz="1400" u="none" strike="noStrike" dirty="0" smtClean="0">
                          <a:effectLst/>
                          <a:latin typeface="微软雅黑" pitchFamily="34" charset="-122"/>
                          <a:ea typeface="微软雅黑" pitchFamily="34" charset="-122"/>
                        </a:rPr>
                        <a:t>3</a:t>
                      </a:r>
                      <a:r>
                        <a:rPr lang="zh-CN" altLang="en-US" sz="1400" u="none" strike="noStrike" dirty="0" smtClean="0">
                          <a:effectLst/>
                          <a:latin typeface="微软雅黑" pitchFamily="34" charset="-122"/>
                          <a:ea typeface="微软雅黑" pitchFamily="34" charset="-122"/>
                        </a:rPr>
                        <a:t>小时</a:t>
                      </a:r>
                      <a:r>
                        <a:rPr lang="en-US" altLang="zh-CN" sz="1400" u="none" strike="noStrike" dirty="0">
                          <a:effectLst/>
                          <a:latin typeface="微软雅黑" pitchFamily="34" charset="-122"/>
                          <a:ea typeface="微软雅黑" pitchFamily="34" charset="-122"/>
                        </a:rPr>
                        <a:t>,</a:t>
                      </a:r>
                      <a:r>
                        <a:rPr lang="en-US" altLang="zh-CN" sz="1400" u="none" strike="noStrike" dirty="0" smtClean="0">
                          <a:effectLst/>
                          <a:latin typeface="微软雅黑" pitchFamily="34" charset="-122"/>
                          <a:ea typeface="微软雅黑" pitchFamily="34" charset="-122"/>
                        </a:rPr>
                        <a:t>255</a:t>
                      </a:r>
                      <a:r>
                        <a:rPr lang="zh-CN" altLang="en-US" sz="1400" u="none" strike="noStrike" dirty="0" smtClean="0">
                          <a:effectLst/>
                          <a:latin typeface="微软雅黑" pitchFamily="34" charset="-122"/>
                          <a:ea typeface="微软雅黑" pitchFamily="34" charset="-122"/>
                        </a:rPr>
                        <a:t>天其余</a:t>
                      </a:r>
                      <a:r>
                        <a:rPr lang="zh-CN" altLang="en-US" sz="1400" u="none" strike="noStrike" dirty="0">
                          <a:effectLst/>
                          <a:latin typeface="微软雅黑" pitchFamily="34" charset="-122"/>
                          <a:ea typeface="微软雅黑" pitchFamily="34" charset="-122"/>
                        </a:rPr>
                        <a:t>根据以</a:t>
                      </a:r>
                      <a:r>
                        <a:rPr lang="zh-CN" altLang="en-US" sz="1400" u="none" strike="noStrike" dirty="0" smtClean="0">
                          <a:effectLst/>
                          <a:latin typeface="微软雅黑" pitchFamily="34" charset="-122"/>
                          <a:ea typeface="微软雅黑" pitchFamily="34" charset="-122"/>
                        </a:rPr>
                        <a:t>往运维实际发生情况估</a:t>
                      </a:r>
                      <a:r>
                        <a:rPr lang="zh-CN" altLang="en-US" sz="1400" u="none" strike="noStrike" dirty="0">
                          <a:effectLst/>
                          <a:latin typeface="微软雅黑" pitchFamily="34" charset="-122"/>
                          <a:ea typeface="微软雅黑" pitchFamily="34" charset="-122"/>
                        </a:rPr>
                        <a:t>算</a:t>
                      </a:r>
                      <a:endParaRPr lang="zh-CN" altLang="en-US" sz="1400" b="0" i="0" u="none" strike="noStrike" dirty="0">
                        <a:solidFill>
                          <a:srgbClr val="000000"/>
                        </a:solidFill>
                        <a:effectLst/>
                        <a:latin typeface="微软雅黑" pitchFamily="34" charset="-122"/>
                        <a:ea typeface="微软雅黑" pitchFamily="34" charset="-122"/>
                      </a:endParaRPr>
                    </a:p>
                  </a:txBody>
                  <a:tcPr marL="8263" marR="8263" marT="82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r>
              <a:tr h="495880">
                <a:tc vMerge="1">
                  <a:txBody>
                    <a:bodyPr/>
                    <a:lstStyle/>
                    <a:p>
                      <a:endParaRPr lang="zh-CN" altLang="en-US"/>
                    </a:p>
                  </a:txBody>
                  <a:tcPr/>
                </a:tc>
                <a:tc vMerge="1">
                  <a:txBody>
                    <a:bodyPr/>
                    <a:lstStyle/>
                    <a:p>
                      <a:endParaRPr lang="zh-CN" altLang="en-US"/>
                    </a:p>
                  </a:txBody>
                  <a:tcPr/>
                </a:tc>
                <a:tc>
                  <a:txBody>
                    <a:bodyPr/>
                    <a:lstStyle/>
                    <a:p>
                      <a:pPr algn="l" fontAlgn="b"/>
                      <a:r>
                        <a:rPr lang="zh-CN" altLang="en-US" sz="1400" u="none" strike="noStrike" dirty="0">
                          <a:effectLst/>
                          <a:latin typeface="微软雅黑" pitchFamily="34" charset="-122"/>
                          <a:ea typeface="微软雅黑" pitchFamily="34" charset="-122"/>
                        </a:rPr>
                        <a:t>数据仓库服务子系统日常运行维护</a:t>
                      </a:r>
                      <a:endParaRPr lang="zh-CN" altLang="en-US" sz="1400" b="0" i="0" u="none" strike="noStrike" dirty="0">
                        <a:effectLst/>
                        <a:latin typeface="微软雅黑" pitchFamily="34" charset="-122"/>
                        <a:ea typeface="微软雅黑" pitchFamily="34" charset="-122"/>
                      </a:endParaRPr>
                    </a:p>
                  </a:txBody>
                  <a:tcPr marL="8263" marR="8263" marT="82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altLang="zh-CN" sz="1400" u="none" strike="noStrike" dirty="0" smtClean="0">
                          <a:effectLst/>
                          <a:latin typeface="微软雅黑" pitchFamily="34" charset="-122"/>
                          <a:ea typeface="微软雅黑" pitchFamily="34" charset="-122"/>
                        </a:rPr>
                        <a:t>100</a:t>
                      </a:r>
                      <a:endParaRPr lang="en-US" altLang="zh-CN" sz="1400" b="0" i="0" u="none" strike="noStrike" dirty="0">
                        <a:effectLst/>
                        <a:latin typeface="微软雅黑" pitchFamily="34" charset="-122"/>
                        <a:ea typeface="微软雅黑" pitchFamily="34" charset="-122"/>
                      </a:endParaRPr>
                    </a:p>
                  </a:txBody>
                  <a:tcPr marL="8263" marR="8263" marT="82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l" rtl="0" fontAlgn="b"/>
                      <a:r>
                        <a:rPr lang="zh-CN" altLang="en-US" sz="1400" u="none" strike="noStrike" dirty="0" smtClean="0">
                          <a:effectLst/>
                          <a:latin typeface="微软雅黑" pitchFamily="34" charset="-122"/>
                          <a:ea typeface="微软雅黑" pitchFamily="34" charset="-122"/>
                        </a:rPr>
                        <a:t>下游</a:t>
                      </a:r>
                      <a:r>
                        <a:rPr lang="zh-CN" altLang="en-US" sz="1400" u="none" strike="noStrike" dirty="0">
                          <a:effectLst/>
                          <a:latin typeface="微软雅黑" pitchFamily="34" charset="-122"/>
                          <a:ea typeface="微软雅黑" pitchFamily="34" charset="-122"/>
                        </a:rPr>
                        <a:t>约</a:t>
                      </a:r>
                      <a:r>
                        <a:rPr lang="en-US" altLang="zh-CN" sz="1400" u="none" strike="noStrike" dirty="0">
                          <a:effectLst/>
                          <a:latin typeface="微软雅黑" pitchFamily="34" charset="-122"/>
                          <a:ea typeface="微软雅黑" pitchFamily="34" charset="-122"/>
                        </a:rPr>
                        <a:t>80</a:t>
                      </a:r>
                      <a:r>
                        <a:rPr lang="zh-CN" altLang="en-US" sz="1400" u="none" strike="noStrike" dirty="0">
                          <a:effectLst/>
                          <a:latin typeface="微软雅黑" pitchFamily="34" charset="-122"/>
                          <a:ea typeface="微软雅黑" pitchFamily="34" charset="-122"/>
                        </a:rPr>
                        <a:t>余个子系统数据提供运维，按每个子系统</a:t>
                      </a:r>
                      <a:r>
                        <a:rPr lang="en-US" altLang="zh-CN" sz="1400" u="none" strike="noStrike" dirty="0" smtClean="0">
                          <a:effectLst/>
                          <a:latin typeface="微软雅黑" pitchFamily="34" charset="-122"/>
                          <a:ea typeface="微软雅黑" pitchFamily="34" charset="-122"/>
                        </a:rPr>
                        <a:t>1</a:t>
                      </a:r>
                      <a:r>
                        <a:rPr lang="zh-CN" altLang="en-US" sz="1400" u="none" strike="noStrike" dirty="0" smtClean="0">
                          <a:effectLst/>
                          <a:latin typeface="微软雅黑" pitchFamily="34" charset="-122"/>
                          <a:ea typeface="微软雅黑" pitchFamily="34" charset="-122"/>
                        </a:rPr>
                        <a:t>人天估算</a:t>
                      </a:r>
                      <a:endParaRPr lang="zh-CN" altLang="en-US" sz="1400" b="0" i="0" u="none" strike="noStrike" dirty="0">
                        <a:solidFill>
                          <a:srgbClr val="000000"/>
                        </a:solidFill>
                        <a:effectLst/>
                        <a:latin typeface="微软雅黑" pitchFamily="34" charset="-122"/>
                        <a:ea typeface="微软雅黑" pitchFamily="34" charset="-122"/>
                      </a:endParaRPr>
                    </a:p>
                  </a:txBody>
                  <a:tcPr marL="8263" marR="8263" marT="82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r>
              <a:tr h="495880">
                <a:tc vMerge="1">
                  <a:txBody>
                    <a:bodyPr/>
                    <a:lstStyle/>
                    <a:p>
                      <a:endParaRPr lang="zh-CN" altLang="en-US"/>
                    </a:p>
                  </a:txBody>
                  <a:tcPr/>
                </a:tc>
                <a:tc vMerge="1">
                  <a:txBody>
                    <a:bodyPr/>
                    <a:lstStyle/>
                    <a:p>
                      <a:endParaRPr lang="zh-CN" altLang="en-US"/>
                    </a:p>
                  </a:txBody>
                  <a:tcPr/>
                </a:tc>
                <a:tc>
                  <a:txBody>
                    <a:bodyPr/>
                    <a:lstStyle/>
                    <a:p>
                      <a:pPr algn="l" fontAlgn="b"/>
                      <a:r>
                        <a:rPr lang="en-US" altLang="zh-CN" sz="1400" u="none" strike="noStrike" dirty="0">
                          <a:effectLst/>
                          <a:latin typeface="微软雅黑" pitchFamily="34" charset="-122"/>
                          <a:ea typeface="微软雅黑" pitchFamily="34" charset="-122"/>
                        </a:rPr>
                        <a:t>Portal</a:t>
                      </a:r>
                      <a:r>
                        <a:rPr lang="zh-CN" altLang="en-US" sz="1400" u="none" strike="noStrike" dirty="0">
                          <a:effectLst/>
                          <a:latin typeface="微软雅黑" pitchFamily="34" charset="-122"/>
                          <a:ea typeface="微软雅黑" pitchFamily="34" charset="-122"/>
                        </a:rPr>
                        <a:t>、非结构化数据加载维护</a:t>
                      </a:r>
                      <a:endParaRPr lang="zh-CN" altLang="en-US" sz="1400" b="0" i="0" u="none" strike="noStrike" dirty="0">
                        <a:effectLst/>
                        <a:latin typeface="微软雅黑" pitchFamily="34" charset="-122"/>
                        <a:ea typeface="微软雅黑" pitchFamily="34" charset="-122"/>
                      </a:endParaRPr>
                    </a:p>
                  </a:txBody>
                  <a:tcPr marL="8263" marR="8263" marT="82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altLang="zh-CN" sz="1400" u="none" strike="noStrike" dirty="0" smtClean="0">
                          <a:effectLst/>
                          <a:latin typeface="微软雅黑" pitchFamily="34" charset="-122"/>
                          <a:ea typeface="微软雅黑" pitchFamily="34" charset="-122"/>
                        </a:rPr>
                        <a:t>20</a:t>
                      </a:r>
                      <a:endParaRPr lang="en-US" altLang="zh-CN" sz="1400" b="0" i="0" u="none" strike="noStrike" dirty="0">
                        <a:effectLst/>
                        <a:latin typeface="微软雅黑" pitchFamily="34" charset="-122"/>
                        <a:ea typeface="微软雅黑" pitchFamily="34" charset="-122"/>
                      </a:endParaRPr>
                    </a:p>
                  </a:txBody>
                  <a:tcPr marL="8263" marR="8263" marT="82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l" rtl="0" fontAlgn="b"/>
                      <a:r>
                        <a:rPr lang="zh-CN" altLang="en-US" sz="1400" u="none" strike="noStrike" dirty="0">
                          <a:effectLst/>
                          <a:latin typeface="微软雅黑" pitchFamily="34" charset="-122"/>
                          <a:ea typeface="微软雅黑" pitchFamily="34" charset="-122"/>
                        </a:rPr>
                        <a:t>根据以往运</a:t>
                      </a:r>
                      <a:r>
                        <a:rPr lang="zh-CN" altLang="en-US" sz="1400" u="none" strike="noStrike" dirty="0" smtClean="0">
                          <a:effectLst/>
                          <a:latin typeface="微软雅黑" pitchFamily="34" charset="-122"/>
                          <a:ea typeface="微软雅黑" pitchFamily="34" charset="-122"/>
                        </a:rPr>
                        <a:t>维实际发生情况估算结果</a:t>
                      </a:r>
                      <a:endParaRPr lang="zh-CN" altLang="en-US" sz="1400" b="0" i="0" u="none" strike="noStrike" dirty="0">
                        <a:solidFill>
                          <a:srgbClr val="000000"/>
                        </a:solidFill>
                        <a:effectLst/>
                        <a:latin typeface="微软雅黑" pitchFamily="34" charset="-122"/>
                        <a:ea typeface="微软雅黑" pitchFamily="34" charset="-122"/>
                      </a:endParaRPr>
                    </a:p>
                  </a:txBody>
                  <a:tcPr marL="8263" marR="8263" marT="82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r>
              <a:tr h="495880">
                <a:tc vMerge="1">
                  <a:txBody>
                    <a:bodyPr/>
                    <a:lstStyle/>
                    <a:p>
                      <a:endParaRPr lang="zh-CN" altLang="en-US"/>
                    </a:p>
                  </a:txBody>
                  <a:tcPr/>
                </a:tc>
                <a:tc vMerge="1">
                  <a:txBody>
                    <a:bodyPr/>
                    <a:lstStyle/>
                    <a:p>
                      <a:endParaRPr lang="zh-CN" altLang="en-US"/>
                    </a:p>
                  </a:txBody>
                  <a:tcPr/>
                </a:tc>
                <a:tc>
                  <a:txBody>
                    <a:bodyPr/>
                    <a:lstStyle/>
                    <a:p>
                      <a:pPr algn="l" fontAlgn="b"/>
                      <a:r>
                        <a:rPr lang="zh-CN" altLang="en-US" sz="1400" u="none" strike="noStrike" dirty="0">
                          <a:effectLst/>
                          <a:latin typeface="微软雅黑" pitchFamily="34" charset="-122"/>
                          <a:ea typeface="微软雅黑" pitchFamily="34" charset="-122"/>
                        </a:rPr>
                        <a:t>数据备份恢复日常操作</a:t>
                      </a:r>
                      <a:endParaRPr lang="zh-CN" altLang="en-US" sz="1400" b="0" i="0" u="none" strike="noStrike" dirty="0">
                        <a:effectLst/>
                        <a:latin typeface="微软雅黑" pitchFamily="34" charset="-122"/>
                        <a:ea typeface="微软雅黑" pitchFamily="34" charset="-122"/>
                      </a:endParaRPr>
                    </a:p>
                  </a:txBody>
                  <a:tcPr marL="8263" marR="8263" marT="82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altLang="zh-CN" sz="1400" u="none" strike="noStrike" dirty="0" smtClean="0">
                          <a:effectLst/>
                          <a:latin typeface="微软雅黑" pitchFamily="34" charset="-122"/>
                          <a:ea typeface="微软雅黑" pitchFamily="34" charset="-122"/>
                        </a:rPr>
                        <a:t>40</a:t>
                      </a:r>
                      <a:endParaRPr lang="en-US" altLang="zh-CN" sz="1400" b="0" i="0" u="none" strike="noStrike" dirty="0">
                        <a:effectLst/>
                        <a:latin typeface="微软雅黑" pitchFamily="34" charset="-122"/>
                        <a:ea typeface="微软雅黑" pitchFamily="34" charset="-122"/>
                      </a:endParaRPr>
                    </a:p>
                  </a:txBody>
                  <a:tcPr marL="8263" marR="8263" marT="82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l" rtl="0" fontAlgn="b"/>
                      <a:r>
                        <a:rPr lang="zh-CN" altLang="en-US" sz="1400" u="none" strike="noStrike" dirty="0">
                          <a:effectLst/>
                          <a:latin typeface="微软雅黑" pitchFamily="34" charset="-122"/>
                          <a:ea typeface="微软雅黑" pitchFamily="34" charset="-122"/>
                        </a:rPr>
                        <a:t>根据以往运</a:t>
                      </a:r>
                      <a:r>
                        <a:rPr lang="zh-CN" altLang="en-US" sz="1400" u="none" strike="noStrike" dirty="0" smtClean="0">
                          <a:effectLst/>
                          <a:latin typeface="微软雅黑" pitchFamily="34" charset="-122"/>
                          <a:ea typeface="微软雅黑" pitchFamily="34" charset="-122"/>
                        </a:rPr>
                        <a:t>维实际发生情况估算结果</a:t>
                      </a:r>
                      <a:endParaRPr lang="zh-CN" altLang="en-US" sz="1400" b="0" i="0" u="none" strike="noStrike" dirty="0">
                        <a:solidFill>
                          <a:srgbClr val="000000"/>
                        </a:solidFill>
                        <a:effectLst/>
                        <a:latin typeface="微软雅黑" pitchFamily="34" charset="-122"/>
                        <a:ea typeface="微软雅黑" pitchFamily="34" charset="-122"/>
                      </a:endParaRPr>
                    </a:p>
                  </a:txBody>
                  <a:tcPr marL="8263" marR="8263" marT="82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r>
              <a:tr h="495880">
                <a:tc vMerge="1">
                  <a:txBody>
                    <a:bodyPr/>
                    <a:lstStyle/>
                    <a:p>
                      <a:endParaRPr lang="zh-CN" altLang="en-US"/>
                    </a:p>
                  </a:txBody>
                  <a:tcPr/>
                </a:tc>
                <a:tc rowSpan="4">
                  <a:txBody>
                    <a:bodyPr/>
                    <a:lstStyle/>
                    <a:p>
                      <a:pPr algn="l" fontAlgn="b"/>
                      <a:r>
                        <a:rPr lang="en-US" altLang="zh-CN" sz="1400" u="none" strike="noStrike" dirty="0" smtClean="0">
                          <a:effectLst/>
                          <a:latin typeface="微软雅黑" pitchFamily="34" charset="-122"/>
                          <a:ea typeface="微软雅黑" pitchFamily="34" charset="-122"/>
                        </a:rPr>
                        <a:t>(</a:t>
                      </a:r>
                      <a:r>
                        <a:rPr lang="zh-CN" altLang="en-US" sz="1400" u="none" strike="noStrike" dirty="0" smtClean="0">
                          <a:effectLst/>
                          <a:latin typeface="微软雅黑" pitchFamily="34" charset="-122"/>
                          <a:ea typeface="微软雅黑" pitchFamily="34" charset="-122"/>
                        </a:rPr>
                        <a:t>二</a:t>
                      </a:r>
                      <a:r>
                        <a:rPr lang="en-US" altLang="zh-CN" sz="1400" u="none" strike="noStrike" dirty="0" smtClean="0">
                          <a:effectLst/>
                          <a:latin typeface="微软雅黑" pitchFamily="34" charset="-122"/>
                          <a:ea typeface="微软雅黑" pitchFamily="34" charset="-122"/>
                        </a:rPr>
                        <a:t>)</a:t>
                      </a:r>
                      <a:r>
                        <a:rPr lang="zh-CN" altLang="en-US" sz="1400" u="none" strike="noStrike" dirty="0" smtClean="0">
                          <a:effectLst/>
                          <a:latin typeface="微软雅黑" pitchFamily="34" charset="-122"/>
                          <a:ea typeface="微软雅黑" pitchFamily="34" charset="-122"/>
                        </a:rPr>
                        <a:t>灾</a:t>
                      </a:r>
                      <a:r>
                        <a:rPr lang="zh-CN" altLang="en-US" sz="1400" u="none" strike="noStrike" dirty="0">
                          <a:effectLst/>
                          <a:latin typeface="微软雅黑" pitchFamily="34" charset="-122"/>
                          <a:ea typeface="微软雅黑" pitchFamily="34" charset="-122"/>
                        </a:rPr>
                        <a:t>备系统维护工作</a:t>
                      </a:r>
                      <a:endParaRPr lang="zh-CN" altLang="en-US" sz="1400" b="0" i="0" u="none" strike="noStrike" dirty="0">
                        <a:effectLst/>
                        <a:latin typeface="微软雅黑" pitchFamily="34" charset="-122"/>
                        <a:ea typeface="微软雅黑" pitchFamily="34" charset="-122"/>
                      </a:endParaRPr>
                    </a:p>
                  </a:txBody>
                  <a:tcPr marL="8263" marR="8263" marT="826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l" fontAlgn="t"/>
                      <a:r>
                        <a:rPr lang="zh-CN" altLang="en-US" sz="1400" u="none" strike="noStrike" dirty="0">
                          <a:effectLst/>
                          <a:latin typeface="微软雅黑" pitchFamily="34" charset="-122"/>
                          <a:ea typeface="微软雅黑" pitchFamily="34" charset="-122"/>
                        </a:rPr>
                        <a:t>与主系统同等级的运维管理工作</a:t>
                      </a:r>
                      <a:endParaRPr lang="zh-CN" altLang="en-US" sz="1400" b="0" i="0" u="none" strike="noStrike" dirty="0">
                        <a:effectLst/>
                        <a:latin typeface="微软雅黑" pitchFamily="34" charset="-122"/>
                        <a:ea typeface="微软雅黑" pitchFamily="34" charset="-122"/>
                      </a:endParaRPr>
                    </a:p>
                  </a:txBody>
                  <a:tcPr marL="8263" marR="8263" marT="8262"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rowSpan="4">
                  <a:txBody>
                    <a:bodyPr/>
                    <a:lstStyle/>
                    <a:p>
                      <a:pPr algn="ctr" fontAlgn="b"/>
                      <a:r>
                        <a:rPr lang="en-US" altLang="zh-CN" sz="1400" b="0" i="0" u="none" strike="noStrike" dirty="0" smtClean="0">
                          <a:effectLst/>
                          <a:latin typeface="微软雅黑" pitchFamily="34" charset="-122"/>
                          <a:ea typeface="微软雅黑" pitchFamily="34" charset="-122"/>
                        </a:rPr>
                        <a:t>140</a:t>
                      </a:r>
                      <a:endParaRPr lang="en-US" altLang="zh-CN" sz="1400" b="0" i="0" u="none" strike="noStrike" dirty="0">
                        <a:effectLst/>
                        <a:latin typeface="微软雅黑" pitchFamily="34" charset="-122"/>
                        <a:ea typeface="微软雅黑" pitchFamily="34" charset="-122"/>
                      </a:endParaRPr>
                    </a:p>
                  </a:txBody>
                  <a:tcPr marL="8263" marR="8263" marT="82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rowSpan="4">
                  <a:txBody>
                    <a:bodyPr/>
                    <a:lstStyle/>
                    <a:p>
                      <a:pPr algn="l" rtl="0" fontAlgn="b"/>
                      <a:r>
                        <a:rPr lang="zh-CN" altLang="en-US" sz="1400" u="none" strike="noStrike" dirty="0">
                          <a:effectLst/>
                          <a:latin typeface="微软雅黑" pitchFamily="34" charset="-122"/>
                          <a:ea typeface="微软雅黑" pitchFamily="34" charset="-122"/>
                        </a:rPr>
                        <a:t>双系统上线次数每次</a:t>
                      </a:r>
                      <a:r>
                        <a:rPr lang="en-US" altLang="zh-CN" sz="1400" u="none" strike="noStrike" dirty="0">
                          <a:effectLst/>
                          <a:latin typeface="微软雅黑" pitchFamily="34" charset="-122"/>
                          <a:ea typeface="微软雅黑" pitchFamily="34" charset="-122"/>
                        </a:rPr>
                        <a:t>0.5</a:t>
                      </a:r>
                      <a:r>
                        <a:rPr lang="zh-CN" altLang="en-US" sz="1400" u="none" strike="noStrike" dirty="0">
                          <a:effectLst/>
                          <a:latin typeface="微软雅黑" pitchFamily="34" charset="-122"/>
                          <a:ea typeface="微软雅黑" pitchFamily="34" charset="-122"/>
                        </a:rPr>
                        <a:t>小时，预估</a:t>
                      </a:r>
                      <a:r>
                        <a:rPr lang="en-US" altLang="zh-CN" sz="1400" u="none" strike="noStrike" dirty="0" smtClean="0">
                          <a:effectLst/>
                          <a:latin typeface="微软雅黑" pitchFamily="34" charset="-122"/>
                          <a:ea typeface="微软雅黑" pitchFamily="34" charset="-122"/>
                        </a:rPr>
                        <a:t>350</a:t>
                      </a:r>
                      <a:r>
                        <a:rPr lang="zh-CN" altLang="en-US" sz="1400" u="none" strike="noStrike" dirty="0">
                          <a:effectLst/>
                          <a:latin typeface="微软雅黑" pitchFamily="34" charset="-122"/>
                          <a:ea typeface="微软雅黑" pitchFamily="34" charset="-122"/>
                        </a:rPr>
                        <a:t>次</a:t>
                      </a:r>
                      <a:r>
                        <a:rPr lang="zh-CN" altLang="en-US" sz="1400" u="none" strike="noStrike" dirty="0" smtClean="0">
                          <a:effectLst/>
                          <a:latin typeface="微软雅黑" pitchFamily="34" charset="-122"/>
                          <a:ea typeface="微软雅黑" pitchFamily="34" charset="-122"/>
                        </a:rPr>
                        <a:t>合计</a:t>
                      </a:r>
                      <a:r>
                        <a:rPr lang="en-US" altLang="zh-CN" sz="1400" u="none" strike="noStrike" dirty="0" smtClean="0">
                          <a:effectLst/>
                          <a:latin typeface="微软雅黑" pitchFamily="34" charset="-122"/>
                          <a:ea typeface="微软雅黑" pitchFamily="34" charset="-122"/>
                        </a:rPr>
                        <a:t>26</a:t>
                      </a:r>
                      <a:r>
                        <a:rPr lang="zh-CN" altLang="en-US" sz="1400" u="none" strike="noStrike" dirty="0" smtClean="0">
                          <a:effectLst/>
                          <a:latin typeface="微软雅黑" pitchFamily="34" charset="-122"/>
                          <a:ea typeface="微软雅黑" pitchFamily="34" charset="-122"/>
                        </a:rPr>
                        <a:t>人天</a:t>
                      </a:r>
                      <a:r>
                        <a:rPr lang="zh-CN" altLang="en-US" sz="1400" u="none" strike="noStrike" dirty="0" smtClean="0">
                          <a:effectLst/>
                          <a:latin typeface="微软雅黑" pitchFamily="34" charset="-122"/>
                          <a:ea typeface="微软雅黑" pitchFamily="34" charset="-122"/>
                        </a:rPr>
                        <a:t>，</a:t>
                      </a:r>
                      <a:r>
                        <a:rPr lang="zh-CN" altLang="en-US" sz="1400" u="none" strike="noStrike" dirty="0">
                          <a:effectLst/>
                          <a:latin typeface="微软雅黑" pitchFamily="34" charset="-122"/>
                          <a:ea typeface="微软雅黑" pitchFamily="34" charset="-122"/>
                        </a:rPr>
                        <a:t>每日</a:t>
                      </a:r>
                      <a:r>
                        <a:rPr lang="en-US" altLang="zh-CN" sz="1400" u="none" strike="noStrike" dirty="0">
                          <a:effectLst/>
                          <a:latin typeface="微软雅黑" pitchFamily="34" charset="-122"/>
                          <a:ea typeface="微软雅黑" pitchFamily="34" charset="-122"/>
                        </a:rPr>
                        <a:t>3</a:t>
                      </a:r>
                      <a:r>
                        <a:rPr lang="zh-CN" altLang="en-US" sz="1400" u="none" strike="noStrike" dirty="0">
                          <a:effectLst/>
                          <a:latin typeface="微软雅黑" pitchFamily="34" charset="-122"/>
                          <a:ea typeface="微软雅黑" pitchFamily="34" charset="-122"/>
                        </a:rPr>
                        <a:t>次</a:t>
                      </a:r>
                      <a:r>
                        <a:rPr lang="en-US" altLang="zh-CN" sz="1400" u="none" strike="noStrike" dirty="0">
                          <a:effectLst/>
                          <a:latin typeface="微软雅黑" pitchFamily="34" charset="-122"/>
                          <a:ea typeface="微软雅黑" pitchFamily="34" charset="-122"/>
                        </a:rPr>
                        <a:t>HCK</a:t>
                      </a:r>
                      <a:r>
                        <a:rPr lang="zh-CN" altLang="en-US" sz="1400" u="none" strike="noStrike" dirty="0">
                          <a:effectLst/>
                          <a:latin typeface="微软雅黑" pitchFamily="34" charset="-122"/>
                          <a:ea typeface="微软雅黑" pitchFamily="34" charset="-122"/>
                        </a:rPr>
                        <a:t>检查每次</a:t>
                      </a:r>
                      <a:r>
                        <a:rPr lang="en-US" altLang="zh-CN" sz="1400" u="none" strike="noStrike" dirty="0">
                          <a:effectLst/>
                          <a:latin typeface="微软雅黑" pitchFamily="34" charset="-122"/>
                          <a:ea typeface="微软雅黑" pitchFamily="34" charset="-122"/>
                        </a:rPr>
                        <a:t>10</a:t>
                      </a:r>
                      <a:r>
                        <a:rPr lang="zh-CN" altLang="en-US" sz="1400" u="none" strike="noStrike" dirty="0">
                          <a:effectLst/>
                          <a:latin typeface="微软雅黑" pitchFamily="34" charset="-122"/>
                          <a:ea typeface="微软雅黑" pitchFamily="34" charset="-122"/>
                        </a:rPr>
                        <a:t>分钟，合计</a:t>
                      </a:r>
                      <a:r>
                        <a:rPr lang="en-US" altLang="zh-CN" sz="1400" u="none" strike="noStrike" dirty="0" smtClean="0">
                          <a:effectLst/>
                          <a:latin typeface="微软雅黑" pitchFamily="34" charset="-122"/>
                          <a:ea typeface="微软雅黑" pitchFamily="34" charset="-122"/>
                        </a:rPr>
                        <a:t>17</a:t>
                      </a:r>
                      <a:r>
                        <a:rPr lang="zh-CN" altLang="en-US" sz="1400" u="none" strike="noStrike" dirty="0" smtClean="0">
                          <a:effectLst/>
                          <a:latin typeface="微软雅黑" pitchFamily="34" charset="-122"/>
                          <a:ea typeface="微软雅黑" pitchFamily="34" charset="-122"/>
                        </a:rPr>
                        <a:t>人天，其余</a:t>
                      </a:r>
                      <a:r>
                        <a:rPr lang="zh-CN" altLang="en-US" sz="1400" u="none" strike="noStrike" dirty="0" smtClean="0">
                          <a:effectLst/>
                          <a:latin typeface="微软雅黑" pitchFamily="34" charset="-122"/>
                          <a:ea typeface="微软雅黑" pitchFamily="34" charset="-122"/>
                        </a:rPr>
                        <a:t>故</a:t>
                      </a:r>
                      <a:r>
                        <a:rPr lang="zh-CN" altLang="en-US" sz="1400" u="none" strike="noStrike" dirty="0">
                          <a:effectLst/>
                          <a:latin typeface="微软雅黑" pitchFamily="34" charset="-122"/>
                          <a:ea typeface="微软雅黑" pitchFamily="34" charset="-122"/>
                        </a:rPr>
                        <a:t>障和配置根据以往运维经验评估</a:t>
                      </a:r>
                      <a:endParaRPr lang="zh-CN" altLang="en-US" sz="1400" b="0" i="0" u="none" strike="noStrike" dirty="0">
                        <a:solidFill>
                          <a:srgbClr val="000000"/>
                        </a:solidFill>
                        <a:effectLst/>
                        <a:latin typeface="微软雅黑" pitchFamily="34" charset="-122"/>
                        <a:ea typeface="微软雅黑" pitchFamily="34" charset="-122"/>
                      </a:endParaRPr>
                    </a:p>
                  </a:txBody>
                  <a:tcPr marL="8263" marR="8263" marT="82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r>
              <a:tr h="252071">
                <a:tc vMerge="1">
                  <a:txBody>
                    <a:bodyPr/>
                    <a:lstStyle/>
                    <a:p>
                      <a:endParaRPr lang="zh-CN" altLang="en-US"/>
                    </a:p>
                  </a:txBody>
                  <a:tcPr/>
                </a:tc>
                <a:tc vMerge="1">
                  <a:txBody>
                    <a:bodyPr/>
                    <a:lstStyle/>
                    <a:p>
                      <a:endParaRPr lang="zh-CN" altLang="en-US"/>
                    </a:p>
                  </a:txBody>
                  <a:tcPr/>
                </a:tc>
                <a:tc>
                  <a:txBody>
                    <a:bodyPr/>
                    <a:lstStyle/>
                    <a:p>
                      <a:pPr algn="l" fontAlgn="t"/>
                      <a:r>
                        <a:rPr lang="zh-CN" altLang="en-US" sz="1400" u="none" strike="noStrike" dirty="0">
                          <a:effectLst/>
                          <a:latin typeface="微软雅黑" pitchFamily="34" charset="-122"/>
                          <a:ea typeface="微软雅黑" pitchFamily="34" charset="-122"/>
                        </a:rPr>
                        <a:t>数据一致性检查</a:t>
                      </a:r>
                      <a:endParaRPr lang="zh-CN" altLang="en-US" sz="1400" b="0" i="0" u="none" strike="noStrike" dirty="0">
                        <a:effectLst/>
                        <a:latin typeface="微软雅黑" pitchFamily="34" charset="-122"/>
                        <a:ea typeface="微软雅黑" pitchFamily="34" charset="-122"/>
                      </a:endParaRPr>
                    </a:p>
                  </a:txBody>
                  <a:tcPr marL="8263" marR="8263" marT="8262"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vMerge="1">
                  <a:txBody>
                    <a:bodyPr/>
                    <a:lstStyle/>
                    <a:p>
                      <a:endParaRPr lang="zh-CN" altLang="en-US"/>
                    </a:p>
                  </a:txBody>
                  <a:tcPr/>
                </a:tc>
                <a:tc vMerge="1">
                  <a:txBody>
                    <a:bodyPr/>
                    <a:lstStyle/>
                    <a:p>
                      <a:endParaRPr lang="zh-CN" altLang="en-US"/>
                    </a:p>
                  </a:txBody>
                  <a:tcPr/>
                </a:tc>
              </a:tr>
              <a:tr h="252071">
                <a:tc vMerge="1">
                  <a:txBody>
                    <a:bodyPr/>
                    <a:lstStyle/>
                    <a:p>
                      <a:endParaRPr lang="zh-CN" altLang="en-US"/>
                    </a:p>
                  </a:txBody>
                  <a:tcPr/>
                </a:tc>
                <a:tc vMerge="1">
                  <a:txBody>
                    <a:bodyPr/>
                    <a:lstStyle/>
                    <a:p>
                      <a:endParaRPr lang="zh-CN" altLang="en-US"/>
                    </a:p>
                  </a:txBody>
                  <a:tcPr/>
                </a:tc>
                <a:tc>
                  <a:txBody>
                    <a:bodyPr/>
                    <a:lstStyle/>
                    <a:p>
                      <a:pPr algn="l" fontAlgn="t"/>
                      <a:r>
                        <a:rPr lang="zh-CN" altLang="en-US" sz="1400" u="none" strike="noStrike" dirty="0">
                          <a:effectLst/>
                          <a:latin typeface="微软雅黑" pitchFamily="34" charset="-122"/>
                          <a:ea typeface="微软雅黑" pitchFamily="34" charset="-122"/>
                        </a:rPr>
                        <a:t>数据同步处理</a:t>
                      </a:r>
                      <a:endParaRPr lang="zh-CN" altLang="en-US" sz="1400" b="0" i="0" u="none" strike="noStrike" dirty="0">
                        <a:effectLst/>
                        <a:latin typeface="微软雅黑" pitchFamily="34" charset="-122"/>
                        <a:ea typeface="微软雅黑" pitchFamily="34" charset="-122"/>
                      </a:endParaRPr>
                    </a:p>
                  </a:txBody>
                  <a:tcPr marL="8263" marR="8263" marT="8262"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vMerge="1">
                  <a:txBody>
                    <a:bodyPr/>
                    <a:lstStyle/>
                    <a:p>
                      <a:endParaRPr lang="zh-CN" altLang="en-US"/>
                    </a:p>
                  </a:txBody>
                  <a:tcPr/>
                </a:tc>
                <a:tc vMerge="1">
                  <a:txBody>
                    <a:bodyPr/>
                    <a:lstStyle/>
                    <a:p>
                      <a:endParaRPr lang="zh-CN" altLang="en-US"/>
                    </a:p>
                  </a:txBody>
                  <a:tcPr/>
                </a:tc>
              </a:tr>
              <a:tr h="290631">
                <a:tc vMerge="1">
                  <a:txBody>
                    <a:bodyPr/>
                    <a:lstStyle/>
                    <a:p>
                      <a:endParaRPr lang="zh-CN" altLang="en-US"/>
                    </a:p>
                  </a:txBody>
                  <a:tcPr/>
                </a:tc>
                <a:tc vMerge="1">
                  <a:txBody>
                    <a:bodyPr/>
                    <a:lstStyle/>
                    <a:p>
                      <a:endParaRPr lang="zh-CN" altLang="en-US"/>
                    </a:p>
                  </a:txBody>
                  <a:tcPr/>
                </a:tc>
                <a:tc>
                  <a:txBody>
                    <a:bodyPr/>
                    <a:lstStyle/>
                    <a:p>
                      <a:pPr algn="l" fontAlgn="t"/>
                      <a:r>
                        <a:rPr lang="zh-CN" altLang="en-US" sz="1400" u="none" strike="noStrike" dirty="0">
                          <a:effectLst/>
                          <a:latin typeface="微软雅黑" pitchFamily="34" charset="-122"/>
                          <a:ea typeface="微软雅黑" pitchFamily="34" charset="-122"/>
                        </a:rPr>
                        <a:t>数据差异化存储处理</a:t>
                      </a:r>
                      <a:endParaRPr lang="zh-CN" altLang="en-US" sz="1400" b="0" i="0" u="none" strike="noStrike" dirty="0">
                        <a:effectLst/>
                        <a:latin typeface="微软雅黑" pitchFamily="34" charset="-122"/>
                        <a:ea typeface="微软雅黑" pitchFamily="34" charset="-122"/>
                      </a:endParaRPr>
                    </a:p>
                  </a:txBody>
                  <a:tcPr marL="8263" marR="8263" marT="8262"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vMerge="1">
                  <a:txBody>
                    <a:bodyPr/>
                    <a:lstStyle/>
                    <a:p>
                      <a:endParaRPr lang="zh-CN" altLang="en-US"/>
                    </a:p>
                  </a:txBody>
                  <a:tcPr/>
                </a:tc>
                <a:tc vMerge="1">
                  <a:txBody>
                    <a:bodyPr/>
                    <a:lstStyle/>
                    <a:p>
                      <a:endParaRPr lang="zh-CN" altLang="en-US"/>
                    </a:p>
                  </a:txBody>
                  <a:tcPr/>
                </a:tc>
              </a:tr>
              <a:tr h="495880">
                <a:tc vMerge="1">
                  <a:txBody>
                    <a:bodyPr/>
                    <a:lstStyle/>
                    <a:p>
                      <a:endParaRPr lang="zh-CN" altLang="en-US"/>
                    </a:p>
                  </a:txBody>
                  <a:tcPr/>
                </a:tc>
                <a:tc rowSpan="3">
                  <a:txBody>
                    <a:bodyPr/>
                    <a:lstStyle/>
                    <a:p>
                      <a:pPr algn="l" fontAlgn="b"/>
                      <a:r>
                        <a:rPr lang="en-US" altLang="zh-CN" sz="1400" u="none" strike="noStrike" dirty="0" smtClean="0">
                          <a:effectLst/>
                          <a:latin typeface="微软雅黑" pitchFamily="34" charset="-122"/>
                          <a:ea typeface="微软雅黑" pitchFamily="34" charset="-122"/>
                        </a:rPr>
                        <a:t>(</a:t>
                      </a:r>
                      <a:r>
                        <a:rPr lang="zh-CN" altLang="en-US" sz="1400" u="none" strike="noStrike" dirty="0" smtClean="0">
                          <a:effectLst/>
                          <a:latin typeface="微软雅黑" pitchFamily="34" charset="-122"/>
                          <a:ea typeface="微软雅黑" pitchFamily="34" charset="-122"/>
                        </a:rPr>
                        <a:t>三</a:t>
                      </a:r>
                      <a:r>
                        <a:rPr lang="en-US" altLang="zh-CN" sz="1400" u="none" strike="noStrike" dirty="0" smtClean="0">
                          <a:effectLst/>
                          <a:latin typeface="微软雅黑" pitchFamily="34" charset="-122"/>
                          <a:ea typeface="微软雅黑" pitchFamily="34" charset="-122"/>
                        </a:rPr>
                        <a:t>)</a:t>
                      </a:r>
                      <a:r>
                        <a:rPr lang="zh-CN" altLang="en-US" sz="1400" u="none" strike="noStrike" dirty="0" smtClean="0">
                          <a:effectLst/>
                          <a:latin typeface="微软雅黑" pitchFamily="34" charset="-122"/>
                          <a:ea typeface="微软雅黑" pitchFamily="34" charset="-122"/>
                        </a:rPr>
                        <a:t>项目管理</a:t>
                      </a:r>
                      <a:r>
                        <a:rPr lang="zh-CN" altLang="en-US" sz="1400" u="none" strike="noStrike" dirty="0">
                          <a:effectLst/>
                          <a:latin typeface="微软雅黑" pitchFamily="34" charset="-122"/>
                          <a:ea typeface="微软雅黑" pitchFamily="34" charset="-122"/>
                        </a:rPr>
                        <a:t>及其他相关工作</a:t>
                      </a:r>
                      <a:endParaRPr lang="zh-CN" altLang="en-US" sz="1400" b="0" i="0" u="none" strike="noStrike" dirty="0">
                        <a:effectLst/>
                        <a:latin typeface="微软雅黑" pitchFamily="34" charset="-122"/>
                        <a:ea typeface="微软雅黑" pitchFamily="34" charset="-122"/>
                      </a:endParaRPr>
                    </a:p>
                  </a:txBody>
                  <a:tcPr marL="8263" marR="8263" marT="826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l" fontAlgn="t"/>
                      <a:r>
                        <a:rPr lang="zh-CN" altLang="en-US" sz="1400" u="none" strike="noStrike">
                          <a:effectLst/>
                          <a:latin typeface="微软雅黑" pitchFamily="34" charset="-122"/>
                          <a:ea typeface="微软雅黑" pitchFamily="34" charset="-122"/>
                        </a:rPr>
                        <a:t>维护期间数据仓库推广培训工作</a:t>
                      </a:r>
                      <a:endParaRPr lang="zh-CN" altLang="en-US" sz="1400" b="0" i="0" u="none" strike="noStrike">
                        <a:effectLst/>
                        <a:latin typeface="微软雅黑" pitchFamily="34" charset="-122"/>
                        <a:ea typeface="微软雅黑" pitchFamily="34" charset="-122"/>
                      </a:endParaRPr>
                    </a:p>
                  </a:txBody>
                  <a:tcPr marL="8263" marR="8263" marT="8262"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altLang="zh-CN" sz="1400" u="none" strike="noStrike" dirty="0" smtClean="0">
                          <a:effectLst/>
                          <a:latin typeface="微软雅黑" pitchFamily="34" charset="-122"/>
                          <a:ea typeface="微软雅黑" pitchFamily="34" charset="-122"/>
                        </a:rPr>
                        <a:t>10</a:t>
                      </a:r>
                      <a:endParaRPr lang="en-US" altLang="zh-CN" sz="1400" b="0" i="0" u="none" strike="noStrike" dirty="0">
                        <a:effectLst/>
                        <a:latin typeface="微软雅黑" pitchFamily="34" charset="-122"/>
                        <a:ea typeface="微软雅黑" pitchFamily="34" charset="-122"/>
                      </a:endParaRPr>
                    </a:p>
                  </a:txBody>
                  <a:tcPr marL="8263" marR="8263" marT="82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l" rtl="0" fontAlgn="b"/>
                      <a:r>
                        <a:rPr lang="zh-CN" altLang="en-US" sz="1400" u="none" strike="noStrike" dirty="0" smtClean="0">
                          <a:effectLst/>
                          <a:latin typeface="微软雅黑" pitchFamily="34" charset="-122"/>
                          <a:ea typeface="微软雅黑" pitchFamily="34" charset="-122"/>
                        </a:rPr>
                        <a:t>根据以往运维实际发生情况评估结果</a:t>
                      </a:r>
                      <a:endParaRPr lang="zh-CN" altLang="en-US" sz="1400" b="0" i="0" u="none" strike="noStrike" dirty="0">
                        <a:solidFill>
                          <a:srgbClr val="000000"/>
                        </a:solidFill>
                        <a:effectLst/>
                        <a:latin typeface="微软雅黑" pitchFamily="34" charset="-122"/>
                        <a:ea typeface="微软雅黑" pitchFamily="34" charset="-122"/>
                      </a:endParaRPr>
                    </a:p>
                  </a:txBody>
                  <a:tcPr marL="8263" marR="8263" marT="826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r>
              <a:tr h="305927">
                <a:tc vMerge="1">
                  <a:txBody>
                    <a:bodyPr/>
                    <a:lstStyle/>
                    <a:p>
                      <a:endParaRPr lang="zh-CN" altLang="en-US"/>
                    </a:p>
                  </a:txBody>
                  <a:tcPr/>
                </a:tc>
                <a:tc vMerge="1">
                  <a:txBody>
                    <a:bodyPr/>
                    <a:lstStyle/>
                    <a:p>
                      <a:endParaRPr lang="zh-CN" altLang="en-US"/>
                    </a:p>
                  </a:txBody>
                  <a:tcPr/>
                </a:tc>
                <a:tc>
                  <a:txBody>
                    <a:bodyPr/>
                    <a:lstStyle/>
                    <a:p>
                      <a:pPr algn="l" fontAlgn="t"/>
                      <a:r>
                        <a:rPr lang="zh-CN" altLang="en-US" sz="1400" u="none" strike="noStrike">
                          <a:effectLst/>
                          <a:latin typeface="微软雅黑" pitchFamily="34" charset="-122"/>
                          <a:ea typeface="微软雅黑" pitchFamily="34" charset="-122"/>
                        </a:rPr>
                        <a:t>应用或数据释疑</a:t>
                      </a:r>
                      <a:endParaRPr lang="zh-CN" altLang="en-US" sz="1400" b="0" i="0" u="none" strike="noStrike">
                        <a:effectLst/>
                        <a:latin typeface="微软雅黑" pitchFamily="34" charset="-122"/>
                        <a:ea typeface="微软雅黑" pitchFamily="34" charset="-122"/>
                      </a:endParaRPr>
                    </a:p>
                  </a:txBody>
                  <a:tcPr marL="8263" marR="8263" marT="8262"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altLang="zh-CN" sz="1400" u="none" strike="noStrike" dirty="0" smtClean="0">
                          <a:effectLst/>
                          <a:latin typeface="微软雅黑" pitchFamily="34" charset="-122"/>
                          <a:ea typeface="微软雅黑" pitchFamily="34" charset="-122"/>
                        </a:rPr>
                        <a:t>40</a:t>
                      </a:r>
                      <a:endParaRPr lang="en-US" altLang="zh-CN" sz="1400" b="0" i="0" u="none" strike="noStrike" dirty="0">
                        <a:effectLst/>
                        <a:latin typeface="微软雅黑" pitchFamily="34" charset="-122"/>
                        <a:ea typeface="微软雅黑" pitchFamily="34" charset="-122"/>
                      </a:endParaRPr>
                    </a:p>
                  </a:txBody>
                  <a:tcPr marL="8263" marR="8263" marT="82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l" rtl="0" fontAlgn="b"/>
                      <a:r>
                        <a:rPr lang="zh-CN" altLang="en-US" sz="1400" u="none" strike="noStrike" dirty="0" smtClean="0">
                          <a:effectLst/>
                          <a:latin typeface="微软雅黑" pitchFamily="34" charset="-122"/>
                          <a:ea typeface="微软雅黑" pitchFamily="34" charset="-122"/>
                        </a:rPr>
                        <a:t>根据以往运维实际发生情况评估结果</a:t>
                      </a:r>
                      <a:endParaRPr lang="zh-CN" altLang="en-US" sz="1400" b="0" i="0" u="none" strike="noStrike" dirty="0">
                        <a:solidFill>
                          <a:srgbClr val="000000"/>
                        </a:solidFill>
                        <a:effectLst/>
                        <a:latin typeface="微软雅黑" pitchFamily="34" charset="-122"/>
                        <a:ea typeface="微软雅黑" pitchFamily="34" charset="-122"/>
                      </a:endParaRPr>
                    </a:p>
                  </a:txBody>
                  <a:tcPr marL="8263" marR="8263" marT="826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r>
              <a:tr h="495880">
                <a:tc vMerge="1">
                  <a:txBody>
                    <a:bodyPr/>
                    <a:lstStyle/>
                    <a:p>
                      <a:endParaRPr lang="zh-CN" altLang="en-US"/>
                    </a:p>
                  </a:txBody>
                  <a:tcPr/>
                </a:tc>
                <a:tc vMerge="1">
                  <a:txBody>
                    <a:bodyPr/>
                    <a:lstStyle/>
                    <a:p>
                      <a:endParaRPr lang="zh-CN" altLang="en-US"/>
                    </a:p>
                  </a:txBody>
                  <a:tcPr/>
                </a:tc>
                <a:tc>
                  <a:txBody>
                    <a:bodyPr/>
                    <a:lstStyle/>
                    <a:p>
                      <a:pPr algn="l" fontAlgn="t"/>
                      <a:r>
                        <a:rPr lang="zh-CN" altLang="en-US" sz="1400" u="none" strike="noStrike">
                          <a:effectLst/>
                          <a:latin typeface="微软雅黑" pitchFamily="34" charset="-122"/>
                          <a:ea typeface="微软雅黑" pitchFamily="34" charset="-122"/>
                        </a:rPr>
                        <a:t>运维项目管理工作</a:t>
                      </a:r>
                      <a:endParaRPr lang="zh-CN" altLang="en-US" sz="1400" b="0" i="0" u="none" strike="noStrike">
                        <a:effectLst/>
                        <a:latin typeface="微软雅黑" pitchFamily="34" charset="-122"/>
                        <a:ea typeface="微软雅黑" pitchFamily="34" charset="-122"/>
                      </a:endParaRPr>
                    </a:p>
                  </a:txBody>
                  <a:tcPr marL="8263" marR="8263" marT="8262"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altLang="zh-CN" sz="1400" u="none" strike="noStrike" dirty="0" smtClean="0">
                          <a:effectLst/>
                          <a:latin typeface="微软雅黑" pitchFamily="34" charset="-122"/>
                          <a:ea typeface="微软雅黑" pitchFamily="34" charset="-122"/>
                        </a:rPr>
                        <a:t>70</a:t>
                      </a:r>
                      <a:endParaRPr lang="en-US" altLang="zh-CN" sz="1400" b="0" i="0" u="none" strike="noStrike" dirty="0">
                        <a:effectLst/>
                        <a:latin typeface="微软雅黑" pitchFamily="34" charset="-122"/>
                        <a:ea typeface="微软雅黑" pitchFamily="34" charset="-122"/>
                      </a:endParaRPr>
                    </a:p>
                  </a:txBody>
                  <a:tcPr marL="8263" marR="8263" marT="82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l" fontAlgn="b"/>
                      <a:r>
                        <a:rPr lang="zh-CN" altLang="en-US" sz="1400" u="none" strike="noStrike" dirty="0">
                          <a:effectLst/>
                          <a:latin typeface="微软雅黑" pitchFamily="34" charset="-122"/>
                          <a:ea typeface="微软雅黑" pitchFamily="34" charset="-122"/>
                        </a:rPr>
                        <a:t>周例会</a:t>
                      </a:r>
                      <a:r>
                        <a:rPr lang="zh-CN" altLang="en-US" sz="1400" u="none" strike="noStrike" dirty="0" smtClean="0">
                          <a:effectLst/>
                          <a:latin typeface="微软雅黑" pitchFamily="34" charset="-122"/>
                          <a:ea typeface="微软雅黑" pitchFamily="34" charset="-122"/>
                        </a:rPr>
                        <a:t>每</a:t>
                      </a:r>
                      <a:r>
                        <a:rPr lang="en-US" altLang="zh-CN" sz="1400" u="none" strike="noStrike" dirty="0" smtClean="0">
                          <a:effectLst/>
                          <a:latin typeface="微软雅黑" pitchFamily="34" charset="-122"/>
                          <a:ea typeface="微软雅黑" pitchFamily="34" charset="-122"/>
                        </a:rPr>
                        <a:t>1</a:t>
                      </a:r>
                      <a:r>
                        <a:rPr lang="zh-CN" altLang="en-US" sz="1400" u="none" strike="noStrike" dirty="0" smtClean="0">
                          <a:effectLst/>
                          <a:latin typeface="微软雅黑" pitchFamily="34" charset="-122"/>
                          <a:ea typeface="微软雅黑" pitchFamily="34" charset="-122"/>
                        </a:rPr>
                        <a:t>或</a:t>
                      </a:r>
                      <a:r>
                        <a:rPr lang="en-US" altLang="zh-CN" sz="1400" u="none" strike="noStrike" dirty="0" smtClean="0">
                          <a:effectLst/>
                          <a:latin typeface="微软雅黑" pitchFamily="34" charset="-122"/>
                          <a:ea typeface="微软雅黑" pitchFamily="34" charset="-122"/>
                        </a:rPr>
                        <a:t>2</a:t>
                      </a:r>
                      <a:r>
                        <a:rPr lang="zh-CN" altLang="en-US" sz="1400" u="none" strike="noStrike" dirty="0">
                          <a:effectLst/>
                          <a:latin typeface="微软雅黑" pitchFamily="34" charset="-122"/>
                          <a:ea typeface="微软雅黑" pitchFamily="34" charset="-122"/>
                        </a:rPr>
                        <a:t>周一次，每次</a:t>
                      </a:r>
                      <a:r>
                        <a:rPr lang="en-US" altLang="zh-CN" sz="1400" u="none" strike="noStrike" dirty="0">
                          <a:effectLst/>
                          <a:latin typeface="微软雅黑" pitchFamily="34" charset="-122"/>
                          <a:ea typeface="微软雅黑" pitchFamily="34" charset="-122"/>
                        </a:rPr>
                        <a:t>1</a:t>
                      </a:r>
                      <a:r>
                        <a:rPr lang="zh-CN" altLang="en-US" sz="1400" u="none" strike="noStrike" dirty="0">
                          <a:effectLst/>
                          <a:latin typeface="微软雅黑" pitchFamily="34" charset="-122"/>
                          <a:ea typeface="微软雅黑" pitchFamily="34" charset="-122"/>
                        </a:rPr>
                        <a:t>小时</a:t>
                      </a:r>
                      <a:r>
                        <a:rPr lang="zh-CN" altLang="en-US" sz="1400" u="none" strike="noStrike" dirty="0" smtClean="0">
                          <a:effectLst/>
                          <a:latin typeface="微软雅黑" pitchFamily="34" charset="-122"/>
                          <a:ea typeface="微软雅黑" pitchFamily="34" charset="-122"/>
                        </a:rPr>
                        <a:t>，</a:t>
                      </a:r>
                      <a:r>
                        <a:rPr lang="en-US" altLang="zh-CN" sz="1400" u="none" strike="noStrike" dirty="0" smtClean="0">
                          <a:effectLst/>
                          <a:latin typeface="微软雅黑" pitchFamily="34" charset="-122"/>
                          <a:ea typeface="微软雅黑" pitchFamily="34" charset="-122"/>
                        </a:rPr>
                        <a:t>53</a:t>
                      </a:r>
                      <a:r>
                        <a:rPr lang="zh-CN" altLang="en-US" sz="1400" u="none" strike="noStrike" dirty="0" smtClean="0">
                          <a:effectLst/>
                          <a:latin typeface="微软雅黑" pitchFamily="34" charset="-122"/>
                          <a:ea typeface="微软雅黑" pitchFamily="34" charset="-122"/>
                        </a:rPr>
                        <a:t>周</a:t>
                      </a:r>
                      <a:endParaRPr lang="zh-CN" altLang="en-US" sz="1400" b="0" i="0" u="none" strike="noStrike" dirty="0">
                        <a:effectLst/>
                        <a:latin typeface="微软雅黑" pitchFamily="34" charset="-122"/>
                        <a:ea typeface="微软雅黑" pitchFamily="34" charset="-122"/>
                      </a:endParaRPr>
                    </a:p>
                  </a:txBody>
                  <a:tcPr marL="8263" marR="8263" marT="82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r>
              <a:tr h="252071">
                <a:tc vMerge="1">
                  <a:txBody>
                    <a:bodyPr/>
                    <a:lstStyle/>
                    <a:p>
                      <a:endParaRPr lang="zh-CN" altLang="en-US"/>
                    </a:p>
                  </a:txBody>
                  <a:tcPr/>
                </a:tc>
                <a:tc>
                  <a:txBody>
                    <a:bodyPr/>
                    <a:lstStyle/>
                    <a:p>
                      <a:pPr algn="l" fontAlgn="b"/>
                      <a:r>
                        <a:rPr lang="zh-CN" altLang="en-US" sz="1400" b="1" u="none" strike="noStrike" dirty="0">
                          <a:effectLst/>
                          <a:latin typeface="微软雅黑" pitchFamily="34" charset="-122"/>
                          <a:ea typeface="微软雅黑" pitchFamily="34" charset="-122"/>
                        </a:rPr>
                        <a:t>小计：</a:t>
                      </a:r>
                      <a:endParaRPr lang="zh-CN" altLang="en-US" sz="1400" b="1" i="0" u="none" strike="noStrike" dirty="0">
                        <a:effectLst/>
                        <a:latin typeface="微软雅黑" pitchFamily="34" charset="-122"/>
                        <a:ea typeface="微软雅黑" pitchFamily="34" charset="-122"/>
                      </a:endParaRPr>
                    </a:p>
                  </a:txBody>
                  <a:tcPr marL="8263" marR="8263" marT="82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l" fontAlgn="t"/>
                      <a:r>
                        <a:rPr lang="zh-CN" altLang="en-US" sz="1400" b="1" u="none" strike="noStrike" dirty="0">
                          <a:effectLst/>
                          <a:latin typeface="微软雅黑" pitchFamily="34" charset="-122"/>
                          <a:ea typeface="微软雅黑" pitchFamily="34" charset="-122"/>
                        </a:rPr>
                        <a:t>　</a:t>
                      </a:r>
                      <a:endParaRPr lang="zh-CN" altLang="en-US" sz="1400" b="1" i="0" u="none" strike="noStrike" dirty="0">
                        <a:effectLst/>
                        <a:latin typeface="微软雅黑" pitchFamily="34" charset="-122"/>
                        <a:ea typeface="微软雅黑" pitchFamily="34" charset="-122"/>
                      </a:endParaRPr>
                    </a:p>
                  </a:txBody>
                  <a:tcPr marL="8263" marR="8263" marT="8262"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fontAlgn="b"/>
                      <a:r>
                        <a:rPr lang="en-US" altLang="zh-CN" sz="1400" b="1" u="none" strike="noStrike" dirty="0" smtClean="0">
                          <a:effectLst/>
                          <a:latin typeface="微软雅黑" pitchFamily="34" charset="-122"/>
                          <a:ea typeface="微软雅黑" pitchFamily="34" charset="-122"/>
                        </a:rPr>
                        <a:t>576</a:t>
                      </a:r>
                      <a:endParaRPr lang="en-US" altLang="zh-CN" sz="1400" b="1" i="0" u="none" strike="noStrike" dirty="0">
                        <a:effectLst/>
                        <a:latin typeface="微软雅黑" pitchFamily="34" charset="-122"/>
                        <a:ea typeface="微软雅黑" pitchFamily="34" charset="-122"/>
                      </a:endParaRPr>
                    </a:p>
                  </a:txBody>
                  <a:tcPr marL="8263" marR="8263" marT="82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l" fontAlgn="b"/>
                      <a:r>
                        <a:rPr lang="zh-CN" altLang="en-US" sz="1400" b="1" u="none" strike="noStrike" dirty="0">
                          <a:effectLst/>
                          <a:latin typeface="微软雅黑" pitchFamily="34" charset="-122"/>
                          <a:ea typeface="微软雅黑" pitchFamily="34" charset="-122"/>
                        </a:rPr>
                        <a:t>　</a:t>
                      </a:r>
                      <a:r>
                        <a:rPr lang="en-US" altLang="zh-CN" sz="1400" b="1" u="none" strike="noStrike" dirty="0" smtClean="0">
                          <a:effectLst/>
                          <a:latin typeface="微软雅黑" pitchFamily="34" charset="-122"/>
                          <a:ea typeface="微软雅黑" pitchFamily="34" charset="-122"/>
                        </a:rPr>
                        <a:t>576/245</a:t>
                      </a:r>
                      <a:r>
                        <a:rPr lang="en-US" altLang="zh-CN" sz="1400" b="1" u="none" strike="noStrike" dirty="0" smtClean="0">
                          <a:effectLst/>
                          <a:latin typeface="微软雅黑" pitchFamily="34" charset="-122"/>
                          <a:ea typeface="微软雅黑" pitchFamily="34" charset="-122"/>
                        </a:rPr>
                        <a:t>≈2.5</a:t>
                      </a:r>
                      <a:r>
                        <a:rPr lang="zh-CN" altLang="en-US" sz="1400" b="1" u="none" strike="noStrike" dirty="0" smtClean="0">
                          <a:effectLst/>
                          <a:latin typeface="微软雅黑" pitchFamily="34" charset="-122"/>
                          <a:ea typeface="微软雅黑" pitchFamily="34" charset="-122"/>
                        </a:rPr>
                        <a:t>人年 </a:t>
                      </a:r>
                      <a:r>
                        <a:rPr lang="en-US" altLang="zh-CN" sz="1400" b="1" u="none" strike="noStrike" dirty="0" smtClean="0">
                          <a:effectLst/>
                          <a:latin typeface="微软雅黑" pitchFamily="34" charset="-122"/>
                          <a:ea typeface="微软雅黑" pitchFamily="34" charset="-122"/>
                        </a:rPr>
                        <a:t>*</a:t>
                      </a:r>
                      <a:r>
                        <a:rPr lang="zh-CN" altLang="en-US" sz="1400" b="1" u="none" strike="noStrike" dirty="0" smtClean="0">
                          <a:effectLst/>
                          <a:latin typeface="微软雅黑" pitchFamily="34" charset="-122"/>
                          <a:ea typeface="微软雅黑" pitchFamily="34" charset="-122"/>
                        </a:rPr>
                        <a:t>需要各种角色来承担</a:t>
                      </a:r>
                      <a:endParaRPr lang="zh-CN" altLang="en-US" sz="1400" b="1" i="0" u="none" strike="noStrike" dirty="0">
                        <a:effectLst/>
                        <a:latin typeface="微软雅黑" pitchFamily="34" charset="-122"/>
                        <a:ea typeface="微软雅黑" pitchFamily="34" charset="-122"/>
                      </a:endParaRPr>
                    </a:p>
                  </a:txBody>
                  <a:tcPr marL="8263" marR="8263" marT="826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med">
        <p14:doors dir="vert"/>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zh-CN" altLang="en-US" smtClean="0">
                <a:latin typeface="微软雅黑" pitchFamily="34" charset="-122"/>
                <a:ea typeface="微软雅黑" pitchFamily="34" charset="-122"/>
              </a:rPr>
              <a:t>开发工作资源需求</a:t>
            </a:r>
            <a:endParaRPr lang="en-US" smtClean="0"/>
          </a:p>
        </p:txBody>
      </p:sp>
      <p:graphicFrame>
        <p:nvGraphicFramePr>
          <p:cNvPr id="6" name="表格 5"/>
          <p:cNvGraphicFramePr>
            <a:graphicFrameLocks noGrp="1"/>
          </p:cNvGraphicFramePr>
          <p:nvPr>
            <p:extLst>
              <p:ext uri="{D42A27DB-BD31-4B8C-83A1-F6EECF244321}">
                <p14:modId xmlns:p14="http://schemas.microsoft.com/office/powerpoint/2010/main" val="533262983"/>
              </p:ext>
            </p:extLst>
          </p:nvPr>
        </p:nvGraphicFramePr>
        <p:xfrm>
          <a:off x="411163" y="1052513"/>
          <a:ext cx="8624886" cy="5634247"/>
        </p:xfrm>
        <a:graphic>
          <a:graphicData uri="http://schemas.openxmlformats.org/drawingml/2006/table">
            <a:tbl>
              <a:tblPr firstRow="1">
                <a:tableStyleId>{21E4AEA4-8DFA-4A89-87EB-49C32662AFE0}</a:tableStyleId>
              </a:tblPr>
              <a:tblGrid>
                <a:gridCol w="697585"/>
                <a:gridCol w="1425467"/>
                <a:gridCol w="2367592"/>
                <a:gridCol w="926640"/>
                <a:gridCol w="3207602"/>
              </a:tblGrid>
              <a:tr h="497187">
                <a:tc gridSpan="2">
                  <a:txBody>
                    <a:bodyPr/>
                    <a:lstStyle/>
                    <a:p>
                      <a:pPr algn="ctr" fontAlgn="t"/>
                      <a:r>
                        <a:rPr lang="zh-CN" altLang="en-US" sz="1600" u="none" strike="noStrike" dirty="0">
                          <a:effectLst/>
                          <a:latin typeface="微软雅黑" pitchFamily="34" charset="-122"/>
                          <a:ea typeface="微软雅黑" pitchFamily="34" charset="-122"/>
                        </a:rPr>
                        <a:t>工作类别</a:t>
                      </a:r>
                      <a:endParaRPr lang="zh-CN" altLang="en-US" sz="1600" b="1" i="0" u="none" strike="noStrike" dirty="0">
                        <a:effectLst/>
                        <a:latin typeface="微软雅黑" pitchFamily="34" charset="-122"/>
                        <a:ea typeface="微软雅黑" pitchFamily="34" charset="-122"/>
                      </a:endParaRPr>
                    </a:p>
                  </a:txBody>
                  <a:tcPr marL="9506" marR="9506" marT="9506"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a:txBody>
                    <a:bodyPr/>
                    <a:lstStyle/>
                    <a:p>
                      <a:pPr algn="ctr" fontAlgn="t"/>
                      <a:r>
                        <a:rPr lang="zh-CN" altLang="en-US" sz="1600" u="none" strike="noStrike" dirty="0">
                          <a:effectLst/>
                          <a:latin typeface="微软雅黑" pitchFamily="34" charset="-122"/>
                          <a:ea typeface="微软雅黑" pitchFamily="34" charset="-122"/>
                        </a:rPr>
                        <a:t>工作内容</a:t>
                      </a:r>
                      <a:endParaRPr lang="zh-CN" altLang="en-US" sz="1600" b="1" i="0" u="none" strike="noStrike" dirty="0">
                        <a:effectLst/>
                        <a:latin typeface="微软雅黑" pitchFamily="34" charset="-122"/>
                        <a:ea typeface="微软雅黑" pitchFamily="34" charset="-122"/>
                      </a:endParaRPr>
                    </a:p>
                  </a:txBody>
                  <a:tcPr marL="9506" marR="9506" marT="9506"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zh-CN" altLang="en-US" sz="1600" u="none" strike="noStrike" dirty="0" smtClean="0">
                          <a:effectLst/>
                          <a:latin typeface="微软雅黑" pitchFamily="34" charset="-122"/>
                          <a:ea typeface="微软雅黑" pitchFamily="34" charset="-122"/>
                        </a:rPr>
                        <a:t>资源需求</a:t>
                      </a:r>
                      <a:endParaRPr lang="zh-CN" altLang="en-US" sz="1600" b="1" i="0" u="none" strike="noStrike" dirty="0">
                        <a:effectLst/>
                        <a:latin typeface="微软雅黑" pitchFamily="34" charset="-122"/>
                        <a:ea typeface="微软雅黑" pitchFamily="34" charset="-122"/>
                      </a:endParaRPr>
                    </a:p>
                  </a:txBody>
                  <a:tcPr marL="9506" marR="9506" marT="9506"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zh-CN" altLang="en-US" sz="1600" u="none" strike="noStrike" dirty="0">
                          <a:effectLst/>
                          <a:latin typeface="微软雅黑" pitchFamily="34" charset="-122"/>
                          <a:ea typeface="微软雅黑" pitchFamily="34" charset="-122"/>
                        </a:rPr>
                        <a:t>备注</a:t>
                      </a:r>
                      <a:endParaRPr lang="zh-CN" altLang="en-US" sz="1600" b="1" i="0" u="none" strike="noStrike" dirty="0">
                        <a:effectLst/>
                        <a:latin typeface="微软雅黑" pitchFamily="34" charset="-122"/>
                        <a:ea typeface="微软雅黑" pitchFamily="34" charset="-122"/>
                      </a:endParaRPr>
                    </a:p>
                  </a:txBody>
                  <a:tcPr marL="9506" marR="9506" marT="9506"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97187">
                <a:tc rowSpan="4">
                  <a:txBody>
                    <a:bodyPr/>
                    <a:lstStyle/>
                    <a:p>
                      <a:pPr algn="ctr" fontAlgn="b"/>
                      <a:r>
                        <a:rPr lang="zh-CN" altLang="en-US" sz="1400" u="none" strike="noStrike" dirty="0">
                          <a:effectLst/>
                          <a:latin typeface="微软雅黑" pitchFamily="34" charset="-122"/>
                          <a:ea typeface="微软雅黑" pitchFamily="34" charset="-122"/>
                        </a:rPr>
                        <a:t>更新开发工作</a:t>
                      </a:r>
                      <a:endParaRPr lang="zh-CN" altLang="en-US" sz="1400" b="0" i="0" u="none" strike="noStrike" dirty="0">
                        <a:effectLst/>
                        <a:latin typeface="微软雅黑" pitchFamily="34" charset="-122"/>
                        <a:ea typeface="微软雅黑" pitchFamily="34" charset="-122"/>
                      </a:endParaRPr>
                    </a:p>
                  </a:txBody>
                  <a:tcPr marL="9506" marR="9506" marT="950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rowSpan="2">
                  <a:txBody>
                    <a:bodyPr/>
                    <a:lstStyle/>
                    <a:p>
                      <a:pPr algn="l" fontAlgn="b"/>
                      <a:r>
                        <a:rPr lang="en-US" altLang="zh-CN" sz="1400" u="none" strike="noStrike" dirty="0" smtClean="0">
                          <a:effectLst/>
                          <a:latin typeface="微软雅黑" pitchFamily="34" charset="-122"/>
                          <a:ea typeface="微软雅黑" pitchFamily="34" charset="-122"/>
                        </a:rPr>
                        <a:t>(</a:t>
                      </a:r>
                      <a:r>
                        <a:rPr lang="zh-CN" altLang="en-US" sz="1400" u="none" strike="noStrike" dirty="0" smtClean="0">
                          <a:effectLst/>
                          <a:latin typeface="微软雅黑" pitchFamily="34" charset="-122"/>
                          <a:ea typeface="微软雅黑" pitchFamily="34" charset="-122"/>
                        </a:rPr>
                        <a:t>一</a:t>
                      </a:r>
                      <a:r>
                        <a:rPr lang="en-US" altLang="zh-CN" sz="1400" u="none" strike="noStrike" dirty="0" smtClean="0">
                          <a:effectLst/>
                          <a:latin typeface="微软雅黑" pitchFamily="34" charset="-122"/>
                          <a:ea typeface="微软雅黑" pitchFamily="34" charset="-122"/>
                        </a:rPr>
                        <a:t>)</a:t>
                      </a:r>
                      <a:r>
                        <a:rPr lang="zh-CN" altLang="en-US" sz="1400" u="none" strike="noStrike" dirty="0" smtClean="0">
                          <a:effectLst/>
                          <a:latin typeface="微软雅黑" pitchFamily="34" charset="-122"/>
                          <a:ea typeface="微软雅黑" pitchFamily="34" charset="-122"/>
                        </a:rPr>
                        <a:t>现有</a:t>
                      </a:r>
                      <a:r>
                        <a:rPr lang="zh-CN" altLang="en-US" sz="1400" u="none" strike="noStrike" dirty="0">
                          <a:effectLst/>
                          <a:latin typeface="微软雅黑" pitchFamily="34" charset="-122"/>
                          <a:ea typeface="微软雅黑" pitchFamily="34" charset="-122"/>
                        </a:rPr>
                        <a:t>系统的更新调整工作</a:t>
                      </a:r>
                      <a:endParaRPr lang="zh-CN" altLang="en-US" sz="1400" b="0" i="0" u="none" strike="noStrike" dirty="0">
                        <a:effectLst/>
                        <a:latin typeface="微软雅黑" pitchFamily="34" charset="-122"/>
                        <a:ea typeface="微软雅黑" pitchFamily="34" charset="-122"/>
                      </a:endParaRPr>
                    </a:p>
                  </a:txBody>
                  <a:tcPr marL="9506" marR="9506" marT="950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fontAlgn="b"/>
                      <a:r>
                        <a:rPr lang="zh-CN" altLang="en-US" sz="1400" u="none" strike="noStrike" dirty="0">
                          <a:effectLst/>
                          <a:latin typeface="微软雅黑" pitchFamily="34" charset="-122"/>
                          <a:ea typeface="微软雅黑" pitchFamily="34" charset="-122"/>
                        </a:rPr>
                        <a:t>系统后端加载的变更调整工作</a:t>
                      </a:r>
                      <a:endParaRPr lang="zh-CN" altLang="en-US" sz="1400" b="0" i="0" u="none" strike="noStrike" dirty="0">
                        <a:effectLst/>
                        <a:latin typeface="微软雅黑" pitchFamily="34" charset="-122"/>
                        <a:ea typeface="微软雅黑" pitchFamily="34" charset="-122"/>
                      </a:endParaRPr>
                    </a:p>
                  </a:txBody>
                  <a:tcPr marL="9506" marR="9506" marT="950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b"/>
                      <a:r>
                        <a:rPr lang="en-US" altLang="zh-CN" sz="1400" u="none" strike="noStrike" dirty="0" smtClean="0">
                          <a:effectLst/>
                          <a:latin typeface="微软雅黑" pitchFamily="34" charset="-122"/>
                          <a:ea typeface="微软雅黑" pitchFamily="34" charset="-122"/>
                        </a:rPr>
                        <a:t>320</a:t>
                      </a:r>
                      <a:endParaRPr lang="en-US" altLang="zh-CN" sz="1400" b="0" i="0" u="none" strike="noStrike" dirty="0">
                        <a:effectLst/>
                        <a:latin typeface="微软雅黑" pitchFamily="34" charset="-122"/>
                        <a:ea typeface="微软雅黑" pitchFamily="34" charset="-122"/>
                      </a:endParaRPr>
                    </a:p>
                  </a:txBody>
                  <a:tcPr marL="9506" marR="9506" marT="950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fontAlgn="b"/>
                      <a:r>
                        <a:rPr lang="zh-CN" altLang="en-US" sz="1400" u="none" strike="noStrike" dirty="0" smtClean="0">
                          <a:effectLst/>
                          <a:latin typeface="微软雅黑" pitchFamily="34" charset="-122"/>
                          <a:ea typeface="微软雅黑" pitchFamily="34" charset="-122"/>
                        </a:rPr>
                        <a:t>根据历史经验评估</a:t>
                      </a:r>
                      <a:endParaRPr lang="zh-CN" altLang="en-US" sz="1400" b="0" i="0" u="none" strike="noStrike" dirty="0">
                        <a:effectLst/>
                        <a:latin typeface="微软雅黑" pitchFamily="34" charset="-122"/>
                        <a:ea typeface="微软雅黑" pitchFamily="34" charset="-122"/>
                      </a:endParaRPr>
                    </a:p>
                  </a:txBody>
                  <a:tcPr marL="9506" marR="9506" marT="950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r>
              <a:tr h="497187">
                <a:tc vMerge="1">
                  <a:txBody>
                    <a:bodyPr/>
                    <a:lstStyle/>
                    <a:p>
                      <a:endParaRPr lang="zh-CN" altLang="en-US"/>
                    </a:p>
                  </a:txBody>
                  <a:tcPr/>
                </a:tc>
                <a:tc vMerge="1">
                  <a:txBody>
                    <a:bodyPr/>
                    <a:lstStyle/>
                    <a:p>
                      <a:endParaRPr lang="zh-CN" altLang="en-US"/>
                    </a:p>
                  </a:txBody>
                  <a:tcPr/>
                </a:tc>
                <a:tc>
                  <a:txBody>
                    <a:bodyPr/>
                    <a:lstStyle/>
                    <a:p>
                      <a:pPr algn="l" fontAlgn="b"/>
                      <a:r>
                        <a:rPr lang="zh-CN" altLang="en-US" sz="1400" u="none" strike="noStrike" dirty="0">
                          <a:effectLst/>
                          <a:latin typeface="微软雅黑" pitchFamily="34" charset="-122"/>
                          <a:ea typeface="微软雅黑" pitchFamily="34" charset="-122"/>
                        </a:rPr>
                        <a:t>数据输出系统的变更调整工作</a:t>
                      </a:r>
                      <a:endParaRPr lang="zh-CN" altLang="en-US" sz="1400" b="0" i="0" u="none" strike="noStrike" dirty="0">
                        <a:effectLst/>
                        <a:latin typeface="微软雅黑" pitchFamily="34" charset="-122"/>
                        <a:ea typeface="微软雅黑" pitchFamily="34" charset="-122"/>
                      </a:endParaRPr>
                    </a:p>
                  </a:txBody>
                  <a:tcPr marL="9506" marR="9506" marT="950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b"/>
                      <a:r>
                        <a:rPr lang="en-US" altLang="zh-CN" sz="1400" b="0" i="0" u="none" strike="noStrike" dirty="0" smtClean="0">
                          <a:effectLst/>
                          <a:latin typeface="微软雅黑" pitchFamily="34" charset="-122"/>
                          <a:ea typeface="微软雅黑" pitchFamily="34" charset="-122"/>
                        </a:rPr>
                        <a:t>320</a:t>
                      </a:r>
                      <a:endParaRPr lang="en-US" altLang="zh-CN" sz="1400" b="0" i="0" u="none" strike="noStrike" dirty="0">
                        <a:effectLst/>
                        <a:latin typeface="微软雅黑" pitchFamily="34" charset="-122"/>
                        <a:ea typeface="微软雅黑" pitchFamily="34" charset="-122"/>
                      </a:endParaRPr>
                    </a:p>
                  </a:txBody>
                  <a:tcPr marL="9506" marR="9506" marT="950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fontAlgn="b"/>
                      <a:r>
                        <a:rPr lang="zh-CN" altLang="en-US" sz="1400" u="none" strike="noStrike" dirty="0" smtClean="0">
                          <a:effectLst/>
                          <a:latin typeface="微软雅黑" pitchFamily="34" charset="-122"/>
                          <a:ea typeface="微软雅黑" pitchFamily="34" charset="-122"/>
                        </a:rPr>
                        <a:t>根据历史经验评估</a:t>
                      </a:r>
                      <a:endParaRPr lang="zh-CN" altLang="en-US" sz="1400" b="0" i="0" u="none" strike="noStrike" dirty="0">
                        <a:effectLst/>
                        <a:latin typeface="微软雅黑" pitchFamily="34" charset="-122"/>
                        <a:ea typeface="微软雅黑" pitchFamily="34" charset="-122"/>
                      </a:endParaRPr>
                    </a:p>
                  </a:txBody>
                  <a:tcPr marL="9506" marR="9506" marT="950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r>
              <a:tr h="503372">
                <a:tc vMerge="1">
                  <a:txBody>
                    <a:bodyPr/>
                    <a:lstStyle/>
                    <a:p>
                      <a:endParaRPr lang="zh-CN" altLang="en-US"/>
                    </a:p>
                  </a:txBody>
                  <a:tcPr/>
                </a:tc>
                <a:tc>
                  <a:txBody>
                    <a:bodyPr/>
                    <a:lstStyle/>
                    <a:p>
                      <a:pPr algn="l" fontAlgn="b"/>
                      <a:r>
                        <a:rPr lang="en-US" altLang="zh-CN" sz="1400" u="none" strike="noStrike" dirty="0" smtClean="0">
                          <a:effectLst/>
                          <a:latin typeface="微软雅黑" pitchFamily="34" charset="-122"/>
                          <a:ea typeface="微软雅黑" pitchFamily="34" charset="-122"/>
                        </a:rPr>
                        <a:t>(</a:t>
                      </a:r>
                      <a:r>
                        <a:rPr lang="zh-CN" altLang="en-US" sz="1400" u="none" strike="noStrike" dirty="0" smtClean="0">
                          <a:effectLst/>
                          <a:latin typeface="微软雅黑" pitchFamily="34" charset="-122"/>
                          <a:ea typeface="微软雅黑" pitchFamily="34" charset="-122"/>
                        </a:rPr>
                        <a:t>二</a:t>
                      </a:r>
                      <a:r>
                        <a:rPr lang="en-US" altLang="zh-CN" sz="1400" u="none" strike="noStrike" dirty="0" smtClean="0">
                          <a:effectLst/>
                          <a:latin typeface="微软雅黑" pitchFamily="34" charset="-122"/>
                          <a:ea typeface="微软雅黑" pitchFamily="34" charset="-122"/>
                        </a:rPr>
                        <a:t>)</a:t>
                      </a:r>
                      <a:r>
                        <a:rPr lang="zh-CN" altLang="en-US" sz="1400" u="none" strike="noStrike" dirty="0" smtClean="0">
                          <a:effectLst/>
                          <a:latin typeface="微软雅黑" pitchFamily="34" charset="-122"/>
                          <a:ea typeface="微软雅黑" pitchFamily="34" charset="-122"/>
                        </a:rPr>
                        <a:t>数据</a:t>
                      </a:r>
                      <a:r>
                        <a:rPr lang="zh-CN" altLang="en-US" sz="1400" u="none" strike="noStrike" dirty="0">
                          <a:effectLst/>
                          <a:latin typeface="微软雅黑" pitchFamily="34" charset="-122"/>
                          <a:ea typeface="微软雅黑" pitchFamily="34" charset="-122"/>
                        </a:rPr>
                        <a:t>查询服务</a:t>
                      </a:r>
                      <a:endParaRPr lang="zh-CN" altLang="en-US" sz="1400" b="0" i="0" u="none" strike="noStrike" dirty="0">
                        <a:effectLst/>
                        <a:latin typeface="微软雅黑" pitchFamily="34" charset="-122"/>
                        <a:ea typeface="微软雅黑" pitchFamily="34" charset="-122"/>
                      </a:endParaRPr>
                    </a:p>
                  </a:txBody>
                  <a:tcPr marL="9506" marR="9506" marT="950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fontAlgn="b"/>
                      <a:r>
                        <a:rPr lang="en-US" sz="1400" u="none" strike="noStrike" dirty="0">
                          <a:effectLst/>
                          <a:latin typeface="微软雅黑" pitchFamily="34" charset="-122"/>
                          <a:ea typeface="微软雅黑" pitchFamily="34" charset="-122"/>
                        </a:rPr>
                        <a:t> </a:t>
                      </a:r>
                      <a:r>
                        <a:rPr lang="en-US" sz="1400" u="none" strike="noStrike" dirty="0" err="1">
                          <a:effectLst/>
                          <a:latin typeface="微软雅黑" pitchFamily="34" charset="-122"/>
                          <a:ea typeface="微软雅黑" pitchFamily="34" charset="-122"/>
                        </a:rPr>
                        <a:t>AD_Query</a:t>
                      </a:r>
                      <a:r>
                        <a:rPr lang="en-US" sz="1400" u="none" strike="noStrike" dirty="0">
                          <a:effectLst/>
                          <a:latin typeface="微软雅黑" pitchFamily="34" charset="-122"/>
                          <a:ea typeface="微软雅黑" pitchFamily="34" charset="-122"/>
                        </a:rPr>
                        <a:t> </a:t>
                      </a:r>
                      <a:r>
                        <a:rPr lang="zh-CN" altLang="en-US" sz="1400" u="none" strike="noStrike" dirty="0">
                          <a:effectLst/>
                          <a:latin typeface="微软雅黑" pitchFamily="34" charset="-122"/>
                          <a:ea typeface="微软雅黑" pitchFamily="34" charset="-122"/>
                        </a:rPr>
                        <a:t>查询协助</a:t>
                      </a:r>
                      <a:endParaRPr lang="zh-CN" altLang="en-US" sz="1400" b="0" i="0" u="none" strike="noStrike" dirty="0">
                        <a:effectLst/>
                        <a:latin typeface="微软雅黑" pitchFamily="34" charset="-122"/>
                        <a:ea typeface="微软雅黑" pitchFamily="34" charset="-122"/>
                      </a:endParaRPr>
                    </a:p>
                  </a:txBody>
                  <a:tcPr marL="9506" marR="9506" marT="950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b"/>
                      <a:r>
                        <a:rPr lang="en-US" altLang="zh-CN" sz="1400" u="none" strike="noStrike" dirty="0" smtClean="0">
                          <a:effectLst/>
                          <a:latin typeface="微软雅黑" pitchFamily="34" charset="-122"/>
                          <a:ea typeface="微软雅黑" pitchFamily="34" charset="-122"/>
                        </a:rPr>
                        <a:t>220</a:t>
                      </a:r>
                      <a:endParaRPr lang="en-US" altLang="zh-CN" sz="1400" b="0" i="0" u="none" strike="noStrike" dirty="0">
                        <a:effectLst/>
                        <a:latin typeface="微软雅黑" pitchFamily="34" charset="-122"/>
                        <a:ea typeface="微软雅黑" pitchFamily="34" charset="-122"/>
                      </a:endParaRPr>
                    </a:p>
                  </a:txBody>
                  <a:tcPr marL="9506" marR="9506" marT="950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fontAlgn="b"/>
                      <a:r>
                        <a:rPr lang="zh-CN" altLang="en-US" sz="1400" u="none" strike="noStrike" dirty="0" smtClean="0">
                          <a:effectLst/>
                          <a:latin typeface="微软雅黑" pitchFamily="34" charset="-122"/>
                          <a:ea typeface="微软雅黑" pitchFamily="34" charset="-122"/>
                        </a:rPr>
                        <a:t>根据多年平均值</a:t>
                      </a:r>
                      <a:r>
                        <a:rPr lang="en-US" altLang="zh-CN" sz="1400" u="none" strike="noStrike" dirty="0" smtClean="0">
                          <a:effectLst/>
                          <a:latin typeface="微软雅黑" pitchFamily="34" charset="-122"/>
                          <a:ea typeface="微软雅黑" pitchFamily="34" charset="-122"/>
                        </a:rPr>
                        <a:t>200</a:t>
                      </a:r>
                      <a:r>
                        <a:rPr lang="zh-CN" altLang="en-US" sz="1400" u="none" strike="noStrike" dirty="0">
                          <a:effectLst/>
                          <a:latin typeface="微软雅黑" pitchFamily="34" charset="-122"/>
                          <a:ea typeface="微软雅黑" pitchFamily="34" charset="-122"/>
                        </a:rPr>
                        <a:t>评估，约</a:t>
                      </a:r>
                      <a:r>
                        <a:rPr lang="en-US" altLang="zh-CN" sz="1400" u="none" strike="noStrike" dirty="0">
                          <a:effectLst/>
                          <a:latin typeface="微软雅黑" pitchFamily="34" charset="-122"/>
                          <a:ea typeface="微软雅黑" pitchFamily="34" charset="-122"/>
                        </a:rPr>
                        <a:t>100</a:t>
                      </a:r>
                      <a:r>
                        <a:rPr lang="zh-CN" altLang="en-US" sz="1400" u="none" strike="noStrike" dirty="0">
                          <a:effectLst/>
                          <a:latin typeface="微软雅黑" pitchFamily="34" charset="-122"/>
                          <a:ea typeface="微软雅黑" pitchFamily="34" charset="-122"/>
                        </a:rPr>
                        <a:t>查询批次，平均</a:t>
                      </a:r>
                      <a:r>
                        <a:rPr lang="en-US" altLang="zh-CN" sz="1400" u="none" strike="noStrike" dirty="0" smtClean="0">
                          <a:effectLst/>
                          <a:latin typeface="微软雅黑" pitchFamily="34" charset="-122"/>
                          <a:ea typeface="微软雅黑" pitchFamily="34" charset="-122"/>
                        </a:rPr>
                        <a:t>2</a:t>
                      </a:r>
                      <a:r>
                        <a:rPr lang="zh-CN" altLang="en-US" sz="1400" u="none" strike="noStrike" dirty="0" smtClean="0">
                          <a:effectLst/>
                          <a:latin typeface="微软雅黑" pitchFamily="34" charset="-122"/>
                          <a:ea typeface="微软雅黑" pitchFamily="34" charset="-122"/>
                        </a:rPr>
                        <a:t>人天</a:t>
                      </a:r>
                      <a:endParaRPr lang="zh-CN" altLang="en-US" sz="1400" b="0" i="0" u="none" strike="noStrike" dirty="0">
                        <a:effectLst/>
                        <a:latin typeface="微软雅黑" pitchFamily="34" charset="-122"/>
                        <a:ea typeface="微软雅黑" pitchFamily="34" charset="-122"/>
                      </a:endParaRPr>
                    </a:p>
                  </a:txBody>
                  <a:tcPr marL="9506" marR="9506" marT="950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r>
              <a:tr h="253347">
                <a:tc vMerge="1">
                  <a:txBody>
                    <a:bodyPr/>
                    <a:lstStyle/>
                    <a:p>
                      <a:endParaRPr lang="zh-CN" altLang="en-US"/>
                    </a:p>
                  </a:txBody>
                  <a:tcPr/>
                </a:tc>
                <a:tc>
                  <a:txBody>
                    <a:bodyPr/>
                    <a:lstStyle/>
                    <a:p>
                      <a:pPr algn="l" fontAlgn="b"/>
                      <a:r>
                        <a:rPr lang="zh-CN" altLang="en-US" sz="1400" b="1" u="none" strike="noStrike" dirty="0">
                          <a:effectLst/>
                          <a:latin typeface="微软雅黑" pitchFamily="34" charset="-122"/>
                          <a:ea typeface="微软雅黑" pitchFamily="34" charset="-122"/>
                        </a:rPr>
                        <a:t>小计：</a:t>
                      </a:r>
                      <a:endParaRPr lang="zh-CN" altLang="en-US" sz="1400" b="1" i="0" u="none" strike="noStrike" dirty="0">
                        <a:effectLst/>
                        <a:latin typeface="微软雅黑" pitchFamily="34" charset="-122"/>
                        <a:ea typeface="微软雅黑" pitchFamily="34" charset="-122"/>
                      </a:endParaRPr>
                    </a:p>
                  </a:txBody>
                  <a:tcPr marL="9506" marR="9506" marT="950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t"/>
                      <a:r>
                        <a:rPr lang="zh-CN" altLang="en-US" sz="1400" b="1" u="none" strike="noStrike" dirty="0">
                          <a:effectLst/>
                          <a:latin typeface="微软雅黑" pitchFamily="34" charset="-122"/>
                          <a:ea typeface="微软雅黑" pitchFamily="34" charset="-122"/>
                        </a:rPr>
                        <a:t>　</a:t>
                      </a:r>
                      <a:endParaRPr lang="zh-CN" altLang="en-US" sz="1400" b="1" i="0" u="none" strike="noStrike" dirty="0">
                        <a:effectLst/>
                        <a:latin typeface="微软雅黑" pitchFamily="34" charset="-122"/>
                        <a:ea typeface="微软雅黑" pitchFamily="34" charset="-122"/>
                      </a:endParaRPr>
                    </a:p>
                  </a:txBody>
                  <a:tcPr marL="9506" marR="9506" marT="9506"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fontAlgn="t"/>
                      <a:r>
                        <a:rPr lang="en-US" altLang="zh-CN" sz="1400" b="1" u="none" strike="noStrike" dirty="0" smtClean="0">
                          <a:effectLst/>
                          <a:latin typeface="微软雅黑" pitchFamily="34" charset="-122"/>
                          <a:ea typeface="微软雅黑" pitchFamily="34" charset="-122"/>
                        </a:rPr>
                        <a:t>860</a:t>
                      </a:r>
                      <a:endParaRPr lang="en-US" altLang="zh-CN" sz="1400" b="1" i="0" u="none" strike="noStrike" dirty="0">
                        <a:effectLst/>
                        <a:latin typeface="微软雅黑" pitchFamily="34" charset="-122"/>
                        <a:ea typeface="微软雅黑" pitchFamily="34" charset="-122"/>
                      </a:endParaRPr>
                    </a:p>
                  </a:txBody>
                  <a:tcPr marL="9506" marR="9506" marT="9506"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zh-CN" altLang="en-US" sz="1400" b="1" u="none" strike="noStrike" dirty="0">
                          <a:effectLst/>
                          <a:latin typeface="微软雅黑" pitchFamily="34" charset="-122"/>
                          <a:ea typeface="微软雅黑" pitchFamily="34" charset="-122"/>
                        </a:rPr>
                        <a:t>　</a:t>
                      </a:r>
                      <a:r>
                        <a:rPr lang="en-US" altLang="zh-CN" sz="1400" b="1" u="none" strike="noStrike" dirty="0" smtClean="0">
                          <a:effectLst/>
                          <a:latin typeface="微软雅黑" pitchFamily="34" charset="-122"/>
                          <a:ea typeface="微软雅黑" pitchFamily="34" charset="-122"/>
                        </a:rPr>
                        <a:t>860</a:t>
                      </a:r>
                      <a:r>
                        <a:rPr lang="en-US" altLang="zh-CN" sz="1400" b="1" i="0" u="none" strike="noStrike" dirty="0" smtClean="0">
                          <a:effectLst/>
                          <a:latin typeface="微软雅黑" pitchFamily="34" charset="-122"/>
                          <a:ea typeface="微软雅黑" pitchFamily="34" charset="-122"/>
                        </a:rPr>
                        <a:t>/245</a:t>
                      </a:r>
                      <a:r>
                        <a:rPr lang="en-US" altLang="zh-CN" sz="1400" b="1" u="none" strike="noStrike" dirty="0" smtClean="0">
                          <a:effectLst/>
                          <a:latin typeface="微软雅黑" pitchFamily="34" charset="-122"/>
                          <a:ea typeface="微软雅黑" pitchFamily="34" charset="-122"/>
                        </a:rPr>
                        <a:t>≈3.5</a:t>
                      </a:r>
                      <a:r>
                        <a:rPr lang="zh-CN" altLang="en-US" sz="1400" b="1" u="none" strike="noStrike" dirty="0" smtClean="0">
                          <a:effectLst/>
                          <a:latin typeface="微软雅黑" pitchFamily="34" charset="-122"/>
                          <a:ea typeface="微软雅黑" pitchFamily="34" charset="-122"/>
                        </a:rPr>
                        <a:t>人年</a:t>
                      </a:r>
                      <a:endParaRPr lang="en-US" altLang="zh-CN" sz="1400" b="1" i="0" u="none" strike="noStrike" dirty="0" smtClean="0">
                        <a:effectLst/>
                        <a:latin typeface="微软雅黑" pitchFamily="34" charset="-122"/>
                        <a:ea typeface="微软雅黑" pitchFamily="34" charset="-122"/>
                      </a:endParaRPr>
                    </a:p>
                  </a:txBody>
                  <a:tcPr marL="9506" marR="9506" marT="9506"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r>
              <a:tr h="253347">
                <a:tc rowSpan="7">
                  <a:txBody>
                    <a:bodyPr/>
                    <a:lstStyle/>
                    <a:p>
                      <a:pPr algn="ctr" fontAlgn="b"/>
                      <a:r>
                        <a:rPr lang="zh-CN" altLang="en-US" sz="1400" u="none" strike="noStrike" dirty="0">
                          <a:effectLst/>
                          <a:latin typeface="微软雅黑" pitchFamily="34" charset="-122"/>
                          <a:ea typeface="微软雅黑" pitchFamily="34" charset="-122"/>
                        </a:rPr>
                        <a:t>新增开发工作</a:t>
                      </a:r>
                      <a:endParaRPr lang="zh-CN" altLang="en-US" sz="1400" b="0" i="0" u="none" strike="noStrike" dirty="0">
                        <a:effectLst/>
                        <a:latin typeface="微软雅黑" pitchFamily="34" charset="-122"/>
                        <a:ea typeface="微软雅黑" pitchFamily="34" charset="-122"/>
                      </a:endParaRPr>
                    </a:p>
                  </a:txBody>
                  <a:tcPr marL="9506" marR="9506" marT="950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rowSpan="4">
                  <a:txBody>
                    <a:bodyPr/>
                    <a:lstStyle/>
                    <a:p>
                      <a:pPr algn="l" fontAlgn="t"/>
                      <a:r>
                        <a:rPr lang="en-US" altLang="zh-CN" sz="1400" u="none" strike="noStrike" dirty="0" smtClean="0">
                          <a:effectLst/>
                          <a:latin typeface="微软雅黑" pitchFamily="34" charset="-122"/>
                          <a:ea typeface="微软雅黑" pitchFamily="34" charset="-122"/>
                        </a:rPr>
                        <a:t>(</a:t>
                      </a:r>
                      <a:r>
                        <a:rPr lang="zh-CN" altLang="en-US" sz="1400" u="none" strike="noStrike" dirty="0" smtClean="0">
                          <a:effectLst/>
                          <a:latin typeface="微软雅黑" pitchFamily="34" charset="-122"/>
                          <a:ea typeface="微软雅黑" pitchFamily="34" charset="-122"/>
                        </a:rPr>
                        <a:t>一</a:t>
                      </a:r>
                      <a:r>
                        <a:rPr lang="en-US" altLang="zh-CN" sz="1400" u="none" strike="noStrike" dirty="0" smtClean="0">
                          <a:effectLst/>
                          <a:latin typeface="微软雅黑" pitchFamily="34" charset="-122"/>
                          <a:ea typeface="微软雅黑" pitchFamily="34" charset="-122"/>
                        </a:rPr>
                        <a:t>)</a:t>
                      </a:r>
                      <a:r>
                        <a:rPr lang="zh-CN" altLang="en-US" sz="1400" u="none" strike="noStrike" dirty="0" smtClean="0">
                          <a:effectLst/>
                          <a:latin typeface="微软雅黑" pitchFamily="34" charset="-122"/>
                          <a:ea typeface="微软雅黑" pitchFamily="34" charset="-122"/>
                        </a:rPr>
                        <a:t>专项</a:t>
                      </a:r>
                      <a:r>
                        <a:rPr lang="zh-CN" altLang="en-US" sz="1400" u="none" strike="noStrike" dirty="0">
                          <a:effectLst/>
                          <a:latin typeface="微软雅黑" pitchFamily="34" charset="-122"/>
                          <a:ea typeface="微软雅黑" pitchFamily="34" charset="-122"/>
                        </a:rPr>
                        <a:t>工作</a:t>
                      </a:r>
                      <a:endParaRPr lang="zh-CN" altLang="en-US" sz="1400" b="0" i="0" u="none" strike="noStrike" dirty="0">
                        <a:effectLst/>
                        <a:latin typeface="微软雅黑" pitchFamily="34" charset="-122"/>
                        <a:ea typeface="微软雅黑" pitchFamily="34" charset="-122"/>
                      </a:endParaRPr>
                    </a:p>
                  </a:txBody>
                  <a:tcPr marL="9506" marR="9506" marT="950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fontAlgn="b"/>
                      <a:r>
                        <a:rPr lang="en-US" altLang="zh-CN" sz="1400" u="none" strike="noStrike" dirty="0" smtClean="0">
                          <a:effectLst/>
                          <a:latin typeface="微软雅黑" pitchFamily="34" charset="-122"/>
                          <a:ea typeface="微软雅黑" pitchFamily="34" charset="-122"/>
                        </a:rPr>
                        <a:t>2017</a:t>
                      </a:r>
                      <a:r>
                        <a:rPr lang="zh-CN" altLang="en-US" sz="1400" u="none" strike="noStrike" dirty="0" smtClean="0">
                          <a:effectLst/>
                          <a:latin typeface="微软雅黑" pitchFamily="34" charset="-122"/>
                          <a:ea typeface="微软雅黑" pitchFamily="34" charset="-122"/>
                        </a:rPr>
                        <a:t>年</a:t>
                      </a:r>
                      <a:r>
                        <a:rPr lang="zh-CN" altLang="en-US" sz="1400" u="none" strike="noStrike" dirty="0">
                          <a:effectLst/>
                          <a:latin typeface="微软雅黑" pitchFamily="34" charset="-122"/>
                          <a:ea typeface="微软雅黑" pitchFamily="34" charset="-122"/>
                        </a:rPr>
                        <a:t>前端</a:t>
                      </a:r>
                      <a:r>
                        <a:rPr lang="zh-CN" altLang="en-US" sz="1400" u="none" strike="noStrike" dirty="0" smtClean="0">
                          <a:effectLst/>
                          <a:latin typeface="微软雅黑" pitchFamily="34" charset="-122"/>
                          <a:ea typeface="微软雅黑" pitchFamily="34" charset="-122"/>
                        </a:rPr>
                        <a:t>优化改造</a:t>
                      </a:r>
                      <a:endParaRPr lang="zh-CN" altLang="en-US" sz="1400" b="0" i="0" u="none" strike="noStrike" dirty="0">
                        <a:effectLst/>
                        <a:latin typeface="微软雅黑" pitchFamily="34" charset="-122"/>
                        <a:ea typeface="微软雅黑" pitchFamily="34" charset="-122"/>
                      </a:endParaRPr>
                    </a:p>
                  </a:txBody>
                  <a:tcPr marL="9506" marR="9506" marT="950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b"/>
                      <a:r>
                        <a:rPr lang="en-US" altLang="zh-CN" sz="1400" b="0" i="0" u="none" strike="noStrike" dirty="0" smtClean="0">
                          <a:effectLst/>
                          <a:latin typeface="微软雅黑" pitchFamily="34" charset="-122"/>
                          <a:ea typeface="微软雅黑" pitchFamily="34" charset="-122"/>
                        </a:rPr>
                        <a:t>160</a:t>
                      </a:r>
                      <a:endParaRPr lang="en-US" altLang="zh-CN" sz="1400" b="0" i="0" u="none" strike="noStrike" dirty="0">
                        <a:effectLst/>
                        <a:latin typeface="微软雅黑" pitchFamily="34" charset="-122"/>
                        <a:ea typeface="微软雅黑" pitchFamily="34" charset="-122"/>
                      </a:endParaRPr>
                    </a:p>
                  </a:txBody>
                  <a:tcPr marL="9506" marR="9506" marT="950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rowSpan="4">
                  <a:txBody>
                    <a:bodyPr/>
                    <a:lstStyle/>
                    <a:p>
                      <a:pPr algn="l" fontAlgn="b"/>
                      <a:endParaRPr lang="en-US" altLang="zh-CN" sz="1400" b="0" i="0" u="none" strike="noStrike" dirty="0" smtClean="0">
                        <a:effectLst/>
                        <a:latin typeface="微软雅黑" pitchFamily="34" charset="-122"/>
                        <a:ea typeface="微软雅黑" pitchFamily="34" charset="-122"/>
                      </a:endParaRPr>
                    </a:p>
                    <a:p>
                      <a:pPr algn="l" fontAlgn="b"/>
                      <a:r>
                        <a:rPr lang="zh-CN" altLang="en-US" sz="1400" b="0" i="0" u="none" strike="noStrike" dirty="0" smtClean="0">
                          <a:effectLst/>
                          <a:latin typeface="微软雅黑" pitchFamily="34" charset="-122"/>
                          <a:ea typeface="微软雅黑" pitchFamily="34" charset="-122"/>
                        </a:rPr>
                        <a:t>系统</a:t>
                      </a:r>
                      <a:r>
                        <a:rPr lang="zh-CN" altLang="en-US" sz="1400" b="0" i="0" u="none" strike="noStrike" dirty="0" smtClean="0">
                          <a:effectLst/>
                          <a:latin typeface="微软雅黑" pitchFamily="34" charset="-122"/>
                          <a:ea typeface="微软雅黑" pitchFamily="34" charset="-122"/>
                        </a:rPr>
                        <a:t>及流程性能调</a:t>
                      </a:r>
                      <a:r>
                        <a:rPr lang="zh-CN" altLang="en-US" sz="1400" b="0" i="0" u="none" strike="noStrike" dirty="0" smtClean="0">
                          <a:effectLst/>
                          <a:latin typeface="微软雅黑" pitchFamily="34" charset="-122"/>
                          <a:ea typeface="微软雅黑" pitchFamily="34" charset="-122"/>
                        </a:rPr>
                        <a:t>优以及系统管理应用开发</a:t>
                      </a:r>
                      <a:endParaRPr lang="zh-CN" altLang="en-US" sz="1400" b="0" i="0" u="none" strike="noStrike" dirty="0">
                        <a:effectLst/>
                        <a:latin typeface="微软雅黑" pitchFamily="34" charset="-122"/>
                        <a:ea typeface="微软雅黑" pitchFamily="34" charset="-122"/>
                      </a:endParaRPr>
                    </a:p>
                  </a:txBody>
                  <a:tcPr marL="9506" marR="9506" marT="950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r>
              <a:tr h="328095">
                <a:tc vMerge="1">
                  <a:txBody>
                    <a:bodyPr/>
                    <a:lstStyle/>
                    <a:p>
                      <a:endParaRPr lang="zh-CN" altLang="en-US"/>
                    </a:p>
                  </a:txBody>
                  <a:tcPr/>
                </a:tc>
                <a:tc vMerge="1">
                  <a:txBody>
                    <a:bodyPr/>
                    <a:lstStyle/>
                    <a:p>
                      <a:endParaRPr lang="zh-CN" altLang="en-US"/>
                    </a:p>
                  </a:txBody>
                  <a:tcPr/>
                </a:tc>
                <a:tc>
                  <a:txBody>
                    <a:bodyPr/>
                    <a:lstStyle/>
                    <a:p>
                      <a:pPr algn="l" fontAlgn="b"/>
                      <a:r>
                        <a:rPr lang="en-US" altLang="zh-CN" sz="1400" u="none" strike="noStrike" dirty="0" smtClean="0">
                          <a:effectLst/>
                          <a:latin typeface="微软雅黑" pitchFamily="34" charset="-122"/>
                          <a:ea typeface="微软雅黑" pitchFamily="34" charset="-122"/>
                        </a:rPr>
                        <a:t>2017</a:t>
                      </a:r>
                      <a:r>
                        <a:rPr lang="zh-CN" altLang="en-US" sz="1400" u="none" strike="noStrike" dirty="0" smtClean="0">
                          <a:effectLst/>
                          <a:latin typeface="微软雅黑" pitchFamily="34" charset="-122"/>
                          <a:ea typeface="微软雅黑" pitchFamily="34" charset="-122"/>
                        </a:rPr>
                        <a:t>年</a:t>
                      </a:r>
                      <a:r>
                        <a:rPr lang="zh-CN" altLang="en-US" sz="1400" u="none" strike="noStrike" dirty="0" smtClean="0">
                          <a:effectLst/>
                          <a:latin typeface="微软雅黑" pitchFamily="34" charset="-122"/>
                          <a:ea typeface="微软雅黑" pitchFamily="34" charset="-122"/>
                        </a:rPr>
                        <a:t>后端优化改造</a:t>
                      </a:r>
                      <a:endParaRPr lang="zh-CN" altLang="en-US" sz="1400" b="0" i="0" u="none" strike="noStrike" dirty="0">
                        <a:effectLst/>
                        <a:latin typeface="微软雅黑" pitchFamily="34" charset="-122"/>
                        <a:ea typeface="微软雅黑" pitchFamily="34" charset="-122"/>
                      </a:endParaRPr>
                    </a:p>
                  </a:txBody>
                  <a:tcPr marL="9506" marR="9506" marT="950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b"/>
                      <a:r>
                        <a:rPr lang="en-US" altLang="zh-CN" sz="1400" u="none" strike="noStrike" dirty="0" smtClean="0">
                          <a:effectLst/>
                          <a:latin typeface="微软雅黑" pitchFamily="34" charset="-122"/>
                          <a:ea typeface="微软雅黑" pitchFamily="34" charset="-122"/>
                        </a:rPr>
                        <a:t>200</a:t>
                      </a:r>
                      <a:endParaRPr lang="en-US" altLang="zh-CN" sz="1400" b="0" i="0" u="none" strike="noStrike" dirty="0">
                        <a:effectLst/>
                        <a:latin typeface="微软雅黑" pitchFamily="34" charset="-122"/>
                        <a:ea typeface="微软雅黑" pitchFamily="34" charset="-122"/>
                      </a:endParaRPr>
                    </a:p>
                  </a:txBody>
                  <a:tcPr marL="9506" marR="9506" marT="950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vMerge="1">
                  <a:txBody>
                    <a:bodyPr/>
                    <a:lstStyle/>
                    <a:p>
                      <a:endParaRPr lang="zh-CN" altLang="en-US"/>
                    </a:p>
                  </a:txBody>
                  <a:tcPr/>
                </a:tc>
              </a:tr>
              <a:tr h="328095">
                <a:tc vMerge="1">
                  <a:txBody>
                    <a:bodyPr/>
                    <a:lstStyle/>
                    <a:p>
                      <a:endParaRPr lang="zh-CN" altLang="en-US"/>
                    </a:p>
                  </a:txBody>
                  <a:tcPr/>
                </a:tc>
                <a:tc vMerge="1">
                  <a:txBody>
                    <a:bodyPr/>
                    <a:lstStyle/>
                    <a:p>
                      <a:endParaRPr lang="zh-CN" altLang="en-US"/>
                    </a:p>
                  </a:txBody>
                  <a:tcPr/>
                </a:tc>
                <a:tc>
                  <a:txBody>
                    <a:bodyPr/>
                    <a:lstStyle/>
                    <a:p>
                      <a:pPr algn="l" fontAlgn="b"/>
                      <a:r>
                        <a:rPr lang="zh-CN" altLang="en-US" sz="1400" b="0" i="0" u="none" strike="noStrike" dirty="0" smtClean="0">
                          <a:effectLst/>
                          <a:latin typeface="微软雅黑" pitchFamily="34" charset="-122"/>
                          <a:ea typeface="微软雅黑" pitchFamily="34" charset="-122"/>
                        </a:rPr>
                        <a:t>磁带翻新</a:t>
                      </a:r>
                      <a:endParaRPr lang="zh-CN" altLang="en-US" sz="1400" b="0" i="0" u="none" strike="noStrike" dirty="0">
                        <a:effectLst/>
                        <a:latin typeface="微软雅黑" pitchFamily="34" charset="-122"/>
                        <a:ea typeface="微软雅黑" pitchFamily="34" charset="-122"/>
                      </a:endParaRPr>
                    </a:p>
                  </a:txBody>
                  <a:tcPr marL="9506" marR="9506" marT="950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b"/>
                      <a:r>
                        <a:rPr lang="en-US" altLang="zh-CN" sz="1400" b="0" i="0" u="none" strike="noStrike" dirty="0" smtClean="0">
                          <a:effectLst/>
                          <a:latin typeface="微软雅黑" pitchFamily="34" charset="-122"/>
                          <a:ea typeface="微软雅黑" pitchFamily="34" charset="-122"/>
                        </a:rPr>
                        <a:t>60</a:t>
                      </a:r>
                      <a:endParaRPr lang="en-US" altLang="zh-CN" sz="1400" b="0" i="0" u="none" strike="noStrike" dirty="0">
                        <a:effectLst/>
                        <a:latin typeface="微软雅黑" pitchFamily="34" charset="-122"/>
                        <a:ea typeface="微软雅黑" pitchFamily="34" charset="-122"/>
                      </a:endParaRPr>
                    </a:p>
                  </a:txBody>
                  <a:tcPr marL="9506" marR="9506" marT="950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vMerge="1">
                  <a:txBody>
                    <a:bodyPr/>
                    <a:lstStyle/>
                    <a:p>
                      <a:endParaRPr lang="zh-CN" altLang="en-US"/>
                    </a:p>
                  </a:txBody>
                  <a:tcPr/>
                </a:tc>
              </a:tr>
              <a:tr h="253347">
                <a:tc vMerge="1">
                  <a:txBody>
                    <a:bodyPr/>
                    <a:lstStyle/>
                    <a:p>
                      <a:endParaRPr lang="zh-CN" altLang="en-US"/>
                    </a:p>
                  </a:txBody>
                  <a:tcPr/>
                </a:tc>
                <a:tc vMerge="1">
                  <a:txBody>
                    <a:bodyPr/>
                    <a:lstStyle/>
                    <a:p>
                      <a:endParaRPr lang="zh-CN" altLang="en-US"/>
                    </a:p>
                  </a:txBody>
                  <a:tcPr/>
                </a:tc>
                <a:tc>
                  <a:txBody>
                    <a:bodyPr/>
                    <a:lstStyle/>
                    <a:p>
                      <a:pPr algn="l" fontAlgn="b"/>
                      <a:r>
                        <a:rPr lang="en-US" altLang="zh-CN" sz="1400" b="0" i="0" u="none" strike="noStrike" dirty="0" smtClean="0">
                          <a:effectLst/>
                          <a:latin typeface="微软雅黑" pitchFamily="34" charset="-122"/>
                          <a:ea typeface="微软雅黑" pitchFamily="34" charset="-122"/>
                        </a:rPr>
                        <a:t>LJZ</a:t>
                      </a:r>
                      <a:r>
                        <a:rPr lang="zh-CN" altLang="en-US" sz="1400" b="0" i="0" u="none" strike="noStrike" dirty="0" smtClean="0">
                          <a:effectLst/>
                          <a:latin typeface="微软雅黑" pitchFamily="34" charset="-122"/>
                          <a:ea typeface="微软雅黑" pitchFamily="34" charset="-122"/>
                        </a:rPr>
                        <a:t>扩容配合</a:t>
                      </a:r>
                      <a:endParaRPr lang="zh-CN" altLang="en-US" sz="1400" b="0" i="0" u="none" strike="noStrike" dirty="0">
                        <a:effectLst/>
                        <a:latin typeface="微软雅黑" pitchFamily="34" charset="-122"/>
                        <a:ea typeface="微软雅黑" pitchFamily="34" charset="-122"/>
                      </a:endParaRPr>
                    </a:p>
                  </a:txBody>
                  <a:tcPr marL="9506" marR="9506" marT="950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b"/>
                      <a:r>
                        <a:rPr lang="en-US" altLang="zh-CN" sz="1400" u="none" strike="noStrike" dirty="0" smtClean="0">
                          <a:effectLst/>
                          <a:latin typeface="微软雅黑" pitchFamily="34" charset="-122"/>
                          <a:ea typeface="微软雅黑" pitchFamily="34" charset="-122"/>
                        </a:rPr>
                        <a:t>40</a:t>
                      </a:r>
                      <a:endParaRPr lang="en-US" altLang="zh-CN" sz="1400" b="0" i="0" u="none" strike="noStrike" dirty="0">
                        <a:effectLst/>
                        <a:latin typeface="微软雅黑" pitchFamily="34" charset="-122"/>
                        <a:ea typeface="微软雅黑" pitchFamily="34" charset="-122"/>
                      </a:endParaRPr>
                    </a:p>
                  </a:txBody>
                  <a:tcPr marL="9506" marR="9506" marT="950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vMerge="1">
                  <a:txBody>
                    <a:bodyPr/>
                    <a:lstStyle/>
                    <a:p>
                      <a:endParaRPr lang="zh-CN" altLang="en-US"/>
                    </a:p>
                  </a:txBody>
                  <a:tcPr/>
                </a:tc>
              </a:tr>
              <a:tr h="497187">
                <a:tc vMerge="1">
                  <a:txBody>
                    <a:bodyPr/>
                    <a:lstStyle/>
                    <a:p>
                      <a:endParaRPr lang="zh-CN" altLang="en-US"/>
                    </a:p>
                  </a:txBody>
                  <a:tcPr/>
                </a:tc>
                <a:tc>
                  <a:txBody>
                    <a:bodyPr/>
                    <a:lstStyle/>
                    <a:p>
                      <a:pPr algn="l" fontAlgn="b"/>
                      <a:r>
                        <a:rPr lang="en-US" altLang="zh-CN" sz="1400" u="none" strike="noStrike" dirty="0" smtClean="0">
                          <a:effectLst/>
                          <a:latin typeface="微软雅黑" pitchFamily="34" charset="-122"/>
                          <a:ea typeface="微软雅黑" pitchFamily="34" charset="-122"/>
                        </a:rPr>
                        <a:t>(</a:t>
                      </a:r>
                      <a:r>
                        <a:rPr lang="zh-CN" altLang="en-US" sz="1400" u="none" strike="noStrike" dirty="0" smtClean="0">
                          <a:effectLst/>
                          <a:latin typeface="微软雅黑" pitchFamily="34" charset="-122"/>
                          <a:ea typeface="微软雅黑" pitchFamily="34" charset="-122"/>
                        </a:rPr>
                        <a:t>二</a:t>
                      </a:r>
                      <a:r>
                        <a:rPr lang="en-US" altLang="zh-CN" sz="1400" u="none" strike="noStrike" dirty="0" smtClean="0">
                          <a:effectLst/>
                          <a:latin typeface="微软雅黑" pitchFamily="34" charset="-122"/>
                          <a:ea typeface="微软雅黑" pitchFamily="34" charset="-122"/>
                        </a:rPr>
                        <a:t>)</a:t>
                      </a:r>
                      <a:r>
                        <a:rPr lang="zh-CN" altLang="en-US" sz="1400" u="none" strike="noStrike" dirty="0" smtClean="0">
                          <a:effectLst/>
                          <a:latin typeface="微软雅黑" pitchFamily="34" charset="-122"/>
                          <a:ea typeface="微软雅黑" pitchFamily="34" charset="-122"/>
                        </a:rPr>
                        <a:t>部门</a:t>
                      </a:r>
                      <a:r>
                        <a:rPr lang="zh-CN" altLang="en-US" sz="1400" u="none" strike="noStrike" dirty="0">
                          <a:effectLst/>
                          <a:latin typeface="微软雅黑" pitchFamily="34" charset="-122"/>
                          <a:ea typeface="微软雅黑" pitchFamily="34" charset="-122"/>
                        </a:rPr>
                        <a:t>新增业务需求</a:t>
                      </a:r>
                      <a:endParaRPr lang="zh-CN" altLang="en-US" sz="1400" b="0" i="0" u="none" strike="noStrike" dirty="0">
                        <a:effectLst/>
                        <a:latin typeface="微软雅黑" pitchFamily="34" charset="-122"/>
                        <a:ea typeface="微软雅黑" pitchFamily="34" charset="-122"/>
                      </a:endParaRPr>
                    </a:p>
                  </a:txBody>
                  <a:tcPr marL="9506" marR="9506" marT="950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fontAlgn="b"/>
                      <a:r>
                        <a:rPr lang="zh-CN" altLang="en-US" sz="1400" u="none" strike="noStrike" dirty="0">
                          <a:effectLst/>
                          <a:latin typeface="微软雅黑" pitchFamily="34" charset="-122"/>
                          <a:ea typeface="微软雅黑" pitchFamily="34" charset="-122"/>
                        </a:rPr>
                        <a:t>略</a:t>
                      </a:r>
                      <a:endParaRPr lang="zh-CN" altLang="en-US" sz="1400" b="0" i="0" u="none" strike="noStrike" dirty="0">
                        <a:effectLst/>
                        <a:latin typeface="微软雅黑" pitchFamily="34" charset="-122"/>
                        <a:ea typeface="微软雅黑" pitchFamily="34" charset="-122"/>
                      </a:endParaRPr>
                    </a:p>
                  </a:txBody>
                  <a:tcPr marL="9506" marR="9506" marT="950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b"/>
                      <a:r>
                        <a:rPr lang="en-US" altLang="zh-CN" sz="1400" u="none" strike="noStrike" dirty="0" smtClean="0">
                          <a:effectLst/>
                          <a:latin typeface="微软雅黑" pitchFamily="34" charset="-122"/>
                          <a:ea typeface="微软雅黑" pitchFamily="34" charset="-122"/>
                        </a:rPr>
                        <a:t>820</a:t>
                      </a:r>
                      <a:endParaRPr lang="en-US" altLang="zh-CN" sz="1400" b="0" i="0" u="none" strike="noStrike" dirty="0">
                        <a:effectLst/>
                        <a:latin typeface="微软雅黑" pitchFamily="34" charset="-122"/>
                        <a:ea typeface="微软雅黑" pitchFamily="34" charset="-122"/>
                      </a:endParaRPr>
                    </a:p>
                  </a:txBody>
                  <a:tcPr marL="9506" marR="9506" marT="950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fontAlgn="b"/>
                      <a:r>
                        <a:rPr lang="zh-CN" altLang="en-US" sz="1400" u="none" strike="noStrike" dirty="0" smtClean="0">
                          <a:effectLst/>
                          <a:latin typeface="微软雅黑" pitchFamily="34" charset="-122"/>
                          <a:ea typeface="微软雅黑" pitchFamily="34" charset="-122"/>
                        </a:rPr>
                        <a:t>根据常规调研需求预估</a:t>
                      </a:r>
                      <a:endParaRPr lang="zh-CN" altLang="en-US" sz="1400" b="0" i="0" u="none" strike="noStrike" dirty="0">
                        <a:effectLst/>
                        <a:latin typeface="微软雅黑" pitchFamily="34" charset="-122"/>
                        <a:ea typeface="微软雅黑" pitchFamily="34" charset="-122"/>
                      </a:endParaRPr>
                    </a:p>
                  </a:txBody>
                  <a:tcPr marL="9506" marR="9506" marT="950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r>
              <a:tr h="1472549">
                <a:tc vMerge="1">
                  <a:txBody>
                    <a:bodyPr/>
                    <a:lstStyle/>
                    <a:p>
                      <a:endParaRPr lang="zh-CN" altLang="en-US"/>
                    </a:p>
                  </a:txBody>
                  <a:tcPr/>
                </a:tc>
                <a:tc>
                  <a:txBody>
                    <a:bodyPr/>
                    <a:lstStyle/>
                    <a:p>
                      <a:pPr algn="l" fontAlgn="b"/>
                      <a:r>
                        <a:rPr lang="en-US" altLang="zh-CN" sz="1400" u="none" strike="noStrike" dirty="0" smtClean="0">
                          <a:effectLst/>
                          <a:latin typeface="微软雅黑" pitchFamily="34" charset="-122"/>
                          <a:ea typeface="微软雅黑" pitchFamily="34" charset="-122"/>
                        </a:rPr>
                        <a:t>(</a:t>
                      </a:r>
                      <a:r>
                        <a:rPr lang="zh-CN" altLang="en-US" sz="1400" u="none" strike="noStrike" dirty="0" smtClean="0">
                          <a:effectLst/>
                          <a:latin typeface="微软雅黑" pitchFamily="34" charset="-122"/>
                          <a:ea typeface="微软雅黑" pitchFamily="34" charset="-122"/>
                        </a:rPr>
                        <a:t>三</a:t>
                      </a:r>
                      <a:r>
                        <a:rPr lang="en-US" altLang="zh-CN" sz="1400" u="none" strike="noStrike" dirty="0" smtClean="0">
                          <a:effectLst/>
                          <a:latin typeface="微软雅黑" pitchFamily="34" charset="-122"/>
                          <a:ea typeface="微软雅黑" pitchFamily="34" charset="-122"/>
                        </a:rPr>
                        <a:t>)</a:t>
                      </a:r>
                      <a:r>
                        <a:rPr lang="zh-CN" altLang="en-US" sz="1400" u="none" strike="noStrike" dirty="0" smtClean="0">
                          <a:effectLst/>
                          <a:latin typeface="微软雅黑" pitchFamily="34" charset="-122"/>
                          <a:ea typeface="微软雅黑" pitchFamily="34" charset="-122"/>
                        </a:rPr>
                        <a:t>开发</a:t>
                      </a:r>
                      <a:r>
                        <a:rPr lang="zh-CN" altLang="en-US" sz="1400" u="none" strike="noStrike" dirty="0">
                          <a:effectLst/>
                          <a:latin typeface="微软雅黑" pitchFamily="34" charset="-122"/>
                          <a:ea typeface="微软雅黑" pitchFamily="34" charset="-122"/>
                        </a:rPr>
                        <a:t>工作项目管理</a:t>
                      </a:r>
                      <a:endParaRPr lang="zh-CN" altLang="en-US" sz="1400" b="0" i="0" u="none" strike="noStrike" dirty="0">
                        <a:effectLst/>
                        <a:latin typeface="微软雅黑" pitchFamily="34" charset="-122"/>
                        <a:ea typeface="微软雅黑" pitchFamily="34" charset="-122"/>
                      </a:endParaRPr>
                    </a:p>
                  </a:txBody>
                  <a:tcPr marL="9506" marR="9506" marT="950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fontAlgn="b"/>
                      <a:r>
                        <a:rPr lang="zh-CN" altLang="en-US" sz="1400" u="none" strike="noStrike" dirty="0">
                          <a:effectLst/>
                          <a:latin typeface="微软雅黑" pitchFamily="34" charset="-122"/>
                          <a:ea typeface="微软雅黑" pitchFamily="34" charset="-122"/>
                        </a:rPr>
                        <a:t>开发项目管理工作</a:t>
                      </a:r>
                      <a:endParaRPr lang="zh-CN" altLang="en-US" sz="1400" b="0" i="0" u="none" strike="noStrike" dirty="0">
                        <a:effectLst/>
                        <a:latin typeface="微软雅黑" pitchFamily="34" charset="-122"/>
                        <a:ea typeface="微软雅黑" pitchFamily="34" charset="-122"/>
                      </a:endParaRPr>
                    </a:p>
                  </a:txBody>
                  <a:tcPr marL="9506" marR="9506" marT="950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b"/>
                      <a:r>
                        <a:rPr lang="en-US" altLang="zh-CN" sz="1400" u="none" strike="noStrike" dirty="0" smtClean="0">
                          <a:effectLst/>
                          <a:latin typeface="微软雅黑" pitchFamily="34" charset="-122"/>
                          <a:ea typeface="微软雅黑" pitchFamily="34" charset="-122"/>
                        </a:rPr>
                        <a:t>200</a:t>
                      </a:r>
                      <a:endParaRPr lang="en-US" altLang="zh-CN" sz="1400" b="0" i="0" u="none" strike="noStrike" dirty="0">
                        <a:effectLst/>
                        <a:latin typeface="微软雅黑" pitchFamily="34" charset="-122"/>
                        <a:ea typeface="微软雅黑" pitchFamily="34" charset="-122"/>
                      </a:endParaRPr>
                    </a:p>
                  </a:txBody>
                  <a:tcPr marL="9506" marR="9506" marT="950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fontAlgn="b"/>
                      <a:r>
                        <a:rPr lang="zh-CN" altLang="en-US" sz="1400" u="none" strike="noStrike" dirty="0" smtClean="0">
                          <a:effectLst/>
                          <a:latin typeface="微软雅黑" pitchFamily="34" charset="-122"/>
                          <a:ea typeface="微软雅黑" pitchFamily="34" charset="-122"/>
                        </a:rPr>
                        <a:t>日志</a:t>
                      </a:r>
                      <a:r>
                        <a:rPr lang="zh-CN" altLang="en-US" sz="1400" u="none" strike="noStrike" dirty="0">
                          <a:effectLst/>
                          <a:latin typeface="微软雅黑" pitchFamily="34" charset="-122"/>
                          <a:ea typeface="微软雅黑" pitchFamily="34" charset="-122"/>
                        </a:rPr>
                        <a:t>填写每人</a:t>
                      </a:r>
                      <a:r>
                        <a:rPr lang="zh-CN" altLang="en-US" sz="1400" u="none" strike="noStrike" dirty="0" smtClean="0">
                          <a:effectLst/>
                          <a:latin typeface="微软雅黑" pitchFamily="34" charset="-122"/>
                          <a:ea typeface="微软雅黑" pitchFamily="34" charset="-122"/>
                        </a:rPr>
                        <a:t>每天</a:t>
                      </a:r>
                      <a:r>
                        <a:rPr lang="en-US" altLang="zh-CN" sz="1400" u="none" strike="noStrike" dirty="0" smtClean="0">
                          <a:effectLst/>
                          <a:latin typeface="微软雅黑" pitchFamily="34" charset="-122"/>
                          <a:ea typeface="微软雅黑" pitchFamily="34" charset="-122"/>
                        </a:rPr>
                        <a:t>5</a:t>
                      </a:r>
                      <a:r>
                        <a:rPr lang="zh-CN" altLang="en-US" sz="1400" u="none" strike="noStrike" dirty="0" smtClean="0">
                          <a:effectLst/>
                          <a:latin typeface="微软雅黑" pitchFamily="34" charset="-122"/>
                          <a:ea typeface="微软雅黑" pitchFamily="34" charset="-122"/>
                        </a:rPr>
                        <a:t>分钟，</a:t>
                      </a:r>
                      <a:r>
                        <a:rPr lang="en-US" altLang="zh-CN" sz="1400" u="none" strike="noStrike" dirty="0" smtClean="0">
                          <a:effectLst/>
                          <a:latin typeface="微软雅黑" pitchFamily="34" charset="-122"/>
                          <a:ea typeface="微软雅黑" pitchFamily="34" charset="-122"/>
                        </a:rPr>
                        <a:t>34</a:t>
                      </a:r>
                      <a:r>
                        <a:rPr lang="zh-CN" altLang="en-US" sz="1400" u="none" strike="noStrike" dirty="0" smtClean="0">
                          <a:effectLst/>
                          <a:latin typeface="微软雅黑" pitchFamily="34" charset="-122"/>
                          <a:ea typeface="微软雅黑" pitchFamily="34" charset="-122"/>
                        </a:rPr>
                        <a:t>人天</a:t>
                      </a:r>
                      <a:r>
                        <a:rPr lang="zh-CN" altLang="en-US" sz="1400" u="none" strike="noStrike" dirty="0" smtClean="0">
                          <a:effectLst/>
                          <a:latin typeface="微软雅黑" pitchFamily="34" charset="-122"/>
                          <a:ea typeface="微软雅黑" pitchFamily="34" charset="-122"/>
                        </a:rPr>
                        <a:t>，</a:t>
                      </a:r>
                      <a:r>
                        <a:rPr lang="zh-CN" altLang="en-US" sz="1400" u="none" strike="noStrike" dirty="0">
                          <a:effectLst/>
                          <a:latin typeface="微软雅黑" pitchFamily="34" charset="-122"/>
                          <a:ea typeface="微软雅黑" pitchFamily="34" charset="-122"/>
                        </a:rPr>
                        <a:t>需求管理过程跟踪每</a:t>
                      </a:r>
                      <a:r>
                        <a:rPr lang="zh-CN" altLang="en-US" sz="1400" u="none" strike="noStrike" dirty="0" smtClean="0">
                          <a:effectLst/>
                          <a:latin typeface="微软雅黑" pitchFamily="34" charset="-122"/>
                          <a:ea typeface="微软雅黑" pitchFamily="34" charset="-122"/>
                        </a:rPr>
                        <a:t>周约</a:t>
                      </a:r>
                      <a:r>
                        <a:rPr lang="en-US" altLang="zh-CN" sz="1400" u="none" strike="noStrike" dirty="0" smtClean="0">
                          <a:effectLst/>
                          <a:latin typeface="微软雅黑" pitchFamily="34" charset="-122"/>
                          <a:ea typeface="微软雅黑" pitchFamily="34" charset="-122"/>
                        </a:rPr>
                        <a:t>1</a:t>
                      </a:r>
                      <a:r>
                        <a:rPr lang="zh-CN" altLang="en-US" sz="1400" u="none" strike="noStrike" dirty="0" smtClean="0">
                          <a:effectLst/>
                          <a:latin typeface="微软雅黑" pitchFamily="34" charset="-122"/>
                          <a:ea typeface="微软雅黑" pitchFamily="34" charset="-122"/>
                        </a:rPr>
                        <a:t>人天，</a:t>
                      </a:r>
                      <a:r>
                        <a:rPr lang="en-US" altLang="zh-CN" sz="1400" u="none" strike="noStrike" dirty="0" smtClean="0">
                          <a:effectLst/>
                          <a:latin typeface="微软雅黑" pitchFamily="34" charset="-122"/>
                          <a:ea typeface="微软雅黑" pitchFamily="34" charset="-122"/>
                        </a:rPr>
                        <a:t>46</a:t>
                      </a:r>
                      <a:r>
                        <a:rPr lang="zh-CN" altLang="en-US" sz="1400" u="none" strike="noStrike" dirty="0" smtClean="0">
                          <a:effectLst/>
                          <a:latin typeface="微软雅黑" pitchFamily="34" charset="-122"/>
                          <a:ea typeface="微软雅黑" pitchFamily="34" charset="-122"/>
                        </a:rPr>
                        <a:t>人天</a:t>
                      </a:r>
                      <a:r>
                        <a:rPr lang="zh-CN" altLang="en-US" sz="1400" u="none" strike="noStrike" dirty="0" smtClean="0">
                          <a:effectLst/>
                          <a:latin typeface="微软雅黑" pitchFamily="34" charset="-122"/>
                          <a:ea typeface="微软雅黑" pitchFamily="34" charset="-122"/>
                        </a:rPr>
                        <a:t>，</a:t>
                      </a:r>
                      <a:r>
                        <a:rPr lang="en-US" altLang="zh-CN" sz="1400" u="none" strike="noStrike" dirty="0">
                          <a:effectLst/>
                          <a:latin typeface="微软雅黑" pitchFamily="34" charset="-122"/>
                          <a:ea typeface="微软雅黑" pitchFamily="34" charset="-122"/>
                        </a:rPr>
                        <a:t>SOW</a:t>
                      </a:r>
                      <a:r>
                        <a:rPr lang="zh-CN" altLang="en-US" sz="1400" u="none" strike="noStrike" dirty="0">
                          <a:effectLst/>
                          <a:latin typeface="微软雅黑" pitchFamily="34" charset="-122"/>
                          <a:ea typeface="微软雅黑" pitchFamily="34" charset="-122"/>
                        </a:rPr>
                        <a:t>，中报，年报，其他材料整理</a:t>
                      </a:r>
                      <a:r>
                        <a:rPr lang="en-US" altLang="zh-CN" sz="1400" u="none" strike="noStrike" dirty="0" smtClean="0">
                          <a:effectLst/>
                          <a:latin typeface="微软雅黑" pitchFamily="34" charset="-122"/>
                          <a:ea typeface="微软雅黑" pitchFamily="34" charset="-122"/>
                        </a:rPr>
                        <a:t>20</a:t>
                      </a:r>
                      <a:r>
                        <a:rPr lang="zh-CN" altLang="en-US" sz="1400" u="none" strike="noStrike" dirty="0" smtClean="0">
                          <a:effectLst/>
                          <a:latin typeface="微软雅黑" pitchFamily="34" charset="-122"/>
                          <a:ea typeface="微软雅黑" pitchFamily="34" charset="-122"/>
                        </a:rPr>
                        <a:t>人天，</a:t>
                      </a:r>
                      <a:r>
                        <a:rPr lang="zh-CN" altLang="en-US" sz="1400" u="none" strike="noStrike" dirty="0">
                          <a:effectLst/>
                          <a:latin typeface="微软雅黑" pitchFamily="34" charset="-122"/>
                          <a:ea typeface="微软雅黑" pitchFamily="34" charset="-122"/>
                        </a:rPr>
                        <a:t>资源协调，人员沟通</a:t>
                      </a:r>
                      <a:r>
                        <a:rPr lang="en-US" altLang="zh-CN" sz="1400" u="none" strike="noStrike" dirty="0" smtClean="0">
                          <a:effectLst/>
                          <a:latin typeface="微软雅黑" pitchFamily="34" charset="-122"/>
                          <a:ea typeface="微软雅黑" pitchFamily="34" charset="-122"/>
                        </a:rPr>
                        <a:t>22</a:t>
                      </a:r>
                      <a:r>
                        <a:rPr lang="zh-CN" altLang="en-US" sz="1400" u="none" strike="noStrike" dirty="0" smtClean="0">
                          <a:effectLst/>
                          <a:latin typeface="微软雅黑" pitchFamily="34" charset="-122"/>
                          <a:ea typeface="微软雅黑" pitchFamily="34" charset="-122"/>
                        </a:rPr>
                        <a:t>人天，还有一些其他工作</a:t>
                      </a:r>
                      <a:endParaRPr lang="zh-CN" altLang="en-US" sz="1400" b="0" i="0" u="none" strike="noStrike" dirty="0">
                        <a:effectLst/>
                        <a:latin typeface="微软雅黑" pitchFamily="34" charset="-122"/>
                        <a:ea typeface="微软雅黑" pitchFamily="34" charset="-122"/>
                      </a:endParaRPr>
                    </a:p>
                  </a:txBody>
                  <a:tcPr marL="9506" marR="9506" marT="950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r>
              <a:tr h="253347">
                <a:tc vMerge="1">
                  <a:txBody>
                    <a:bodyPr/>
                    <a:lstStyle/>
                    <a:p>
                      <a:endParaRPr lang="zh-CN" altLang="en-US"/>
                    </a:p>
                  </a:txBody>
                  <a:tcPr/>
                </a:tc>
                <a:tc>
                  <a:txBody>
                    <a:bodyPr/>
                    <a:lstStyle/>
                    <a:p>
                      <a:pPr algn="l" fontAlgn="b"/>
                      <a:r>
                        <a:rPr lang="zh-CN" altLang="en-US" sz="1600" b="1" u="none" strike="noStrike" dirty="0">
                          <a:effectLst/>
                          <a:latin typeface="微软雅黑" pitchFamily="34" charset="-122"/>
                          <a:ea typeface="微软雅黑" pitchFamily="34" charset="-122"/>
                        </a:rPr>
                        <a:t>小计：</a:t>
                      </a:r>
                      <a:endParaRPr lang="zh-CN" altLang="en-US" sz="1600" b="1" i="0" u="none" strike="noStrike" dirty="0">
                        <a:effectLst/>
                        <a:latin typeface="微软雅黑" pitchFamily="34" charset="-122"/>
                        <a:ea typeface="微软雅黑" pitchFamily="34" charset="-122"/>
                      </a:endParaRPr>
                    </a:p>
                  </a:txBody>
                  <a:tcPr marL="9506" marR="9506" marT="950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zh-CN" altLang="en-US" sz="1600" b="1" u="none" strike="noStrike" dirty="0">
                          <a:effectLst/>
                          <a:latin typeface="微软雅黑" pitchFamily="34" charset="-122"/>
                          <a:ea typeface="微软雅黑" pitchFamily="34" charset="-122"/>
                        </a:rPr>
                        <a:t>　</a:t>
                      </a:r>
                      <a:endParaRPr lang="zh-CN" altLang="en-US" sz="1600" b="1" i="0" u="none" strike="noStrike" dirty="0">
                        <a:effectLst/>
                        <a:latin typeface="微软雅黑" pitchFamily="34" charset="-122"/>
                        <a:ea typeface="微软雅黑" pitchFamily="34" charset="-122"/>
                      </a:endParaRPr>
                    </a:p>
                  </a:txBody>
                  <a:tcPr marL="9506" marR="9506" marT="950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fontAlgn="t"/>
                      <a:r>
                        <a:rPr lang="en-US" altLang="zh-CN" sz="1600" b="1" u="none" strike="noStrike" dirty="0" smtClean="0">
                          <a:effectLst/>
                          <a:latin typeface="微软雅黑" pitchFamily="34" charset="-122"/>
                          <a:ea typeface="微软雅黑" pitchFamily="34" charset="-122"/>
                        </a:rPr>
                        <a:t>1,480</a:t>
                      </a:r>
                      <a:endParaRPr lang="en-US" altLang="zh-CN" sz="1600" b="1" i="0" u="none" strike="noStrike" dirty="0">
                        <a:effectLst/>
                        <a:latin typeface="微软雅黑" pitchFamily="34" charset="-122"/>
                        <a:ea typeface="微软雅黑" pitchFamily="34" charset="-122"/>
                      </a:endParaRPr>
                    </a:p>
                  </a:txBody>
                  <a:tcPr marL="9506" marR="9506" marT="9506"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t"/>
                      <a:r>
                        <a:rPr lang="zh-CN" altLang="en-US" sz="1600" b="1" u="none" strike="noStrike" dirty="0">
                          <a:effectLst/>
                          <a:latin typeface="微软雅黑" pitchFamily="34" charset="-122"/>
                          <a:ea typeface="微软雅黑" pitchFamily="34" charset="-122"/>
                        </a:rPr>
                        <a:t>　</a:t>
                      </a:r>
                      <a:r>
                        <a:rPr lang="en-US" altLang="zh-CN" sz="1600" b="1" u="none" strike="noStrike" dirty="0" smtClean="0">
                          <a:effectLst/>
                          <a:latin typeface="微软雅黑" pitchFamily="34" charset="-122"/>
                          <a:ea typeface="微软雅黑" pitchFamily="34" charset="-122"/>
                        </a:rPr>
                        <a:t>1,480/245</a:t>
                      </a:r>
                      <a:r>
                        <a:rPr lang="en-US" altLang="zh-CN" sz="1600" b="1" u="none" strike="noStrike" dirty="0" smtClean="0">
                          <a:effectLst/>
                          <a:latin typeface="微软雅黑" pitchFamily="34" charset="-122"/>
                          <a:ea typeface="微软雅黑" pitchFamily="34" charset="-122"/>
                        </a:rPr>
                        <a:t>≈5.5</a:t>
                      </a:r>
                      <a:r>
                        <a:rPr lang="zh-CN" altLang="en-US" sz="1600" b="1" u="none" strike="noStrike" dirty="0" smtClean="0">
                          <a:effectLst/>
                          <a:latin typeface="微软雅黑" pitchFamily="34" charset="-122"/>
                          <a:ea typeface="微软雅黑" pitchFamily="34" charset="-122"/>
                        </a:rPr>
                        <a:t>人年</a:t>
                      </a:r>
                      <a:endParaRPr lang="zh-CN" altLang="en-US" sz="1600" b="1" i="0" u="none" strike="noStrike" dirty="0">
                        <a:effectLst/>
                        <a:latin typeface="微软雅黑" pitchFamily="34" charset="-122"/>
                        <a:ea typeface="微软雅黑" pitchFamily="34" charset="-122"/>
                      </a:endParaRPr>
                    </a:p>
                  </a:txBody>
                  <a:tcPr marL="9506" marR="9506" marT="9506"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med">
        <p14:doors dir="vert"/>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395288" y="260350"/>
            <a:ext cx="8229600" cy="515938"/>
          </a:xfrm>
        </p:spPr>
        <p:txBody>
          <a:bodyPr/>
          <a:lstStyle/>
          <a:p>
            <a:r>
              <a:rPr lang="zh-CN" altLang="en-US" smtClean="0">
                <a:latin typeface="微软雅黑" pitchFamily="34" charset="-122"/>
                <a:ea typeface="微软雅黑" pitchFamily="34" charset="-122"/>
              </a:rPr>
              <a:t>团队情况</a:t>
            </a:r>
            <a:r>
              <a:rPr lang="en-US" altLang="zh-CN" smtClean="0">
                <a:latin typeface="微软雅黑" pitchFamily="34" charset="-122"/>
                <a:ea typeface="微软雅黑" pitchFamily="34" charset="-122"/>
              </a:rPr>
              <a:t>-</a:t>
            </a:r>
            <a:r>
              <a:rPr lang="zh-CN" altLang="en-US" smtClean="0">
                <a:latin typeface="微软雅黑" pitchFamily="34" charset="-122"/>
                <a:ea typeface="微软雅黑" pitchFamily="34" charset="-122"/>
              </a:rPr>
              <a:t>组织结构图</a:t>
            </a:r>
          </a:p>
        </p:txBody>
      </p:sp>
      <p:graphicFrame>
        <p:nvGraphicFramePr>
          <p:cNvPr id="4" name="图示 3"/>
          <p:cNvGraphicFramePr/>
          <p:nvPr>
            <p:extLst>
              <p:ext uri="{D42A27DB-BD31-4B8C-83A1-F6EECF244321}">
                <p14:modId xmlns:p14="http://schemas.microsoft.com/office/powerpoint/2010/main" val="3144620292"/>
              </p:ext>
            </p:extLst>
          </p:nvPr>
        </p:nvGraphicFramePr>
        <p:xfrm>
          <a:off x="971600" y="836712"/>
          <a:ext cx="8712968" cy="554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xmlns:p14="http://schemas.microsoft.com/office/powerpoint/2010/main">
    <mc:Choice Requires="p14">
      <p:transition spd="med">
        <p14:doors dir="vert"/>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57200" y="260350"/>
            <a:ext cx="8229600" cy="515938"/>
          </a:xfrm>
        </p:spPr>
        <p:txBody>
          <a:bodyPr/>
          <a:lstStyle/>
          <a:p>
            <a:r>
              <a:rPr lang="zh-CN" altLang="en-US" smtClean="0">
                <a:latin typeface="微软雅黑" pitchFamily="34" charset="-122"/>
                <a:ea typeface="微软雅黑" pitchFamily="34" charset="-122"/>
              </a:rPr>
              <a:t>人力资源</a:t>
            </a:r>
            <a:r>
              <a:rPr lang="en-US" altLang="zh-CN" smtClean="0">
                <a:latin typeface="微软雅黑" pitchFamily="34" charset="-122"/>
                <a:ea typeface="微软雅黑" pitchFamily="34" charset="-122"/>
              </a:rPr>
              <a:t>-</a:t>
            </a:r>
            <a:r>
              <a:rPr lang="zh-CN" altLang="en-US" smtClean="0">
                <a:latin typeface="微软雅黑" pitchFamily="34" charset="-122"/>
                <a:ea typeface="微软雅黑" pitchFamily="34" charset="-122"/>
              </a:rPr>
              <a:t>成员资质</a:t>
            </a:r>
          </a:p>
        </p:txBody>
      </p:sp>
      <p:pic>
        <p:nvPicPr>
          <p:cNvPr id="153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052736"/>
            <a:ext cx="8465532" cy="4680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med">
        <p14:doors dir="vert"/>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49"/>
          <p:cNvSpPr>
            <a:spLocks noGrp="1" noChangeArrowheads="1"/>
          </p:cNvSpPr>
          <p:nvPr>
            <p:ph type="title"/>
          </p:nvPr>
        </p:nvSpPr>
        <p:spPr>
          <a:xfrm>
            <a:off x="381000" y="144463"/>
            <a:ext cx="8534400" cy="692150"/>
          </a:xfrm>
        </p:spPr>
        <p:txBody>
          <a:bodyPr/>
          <a:lstStyle/>
          <a:p>
            <a:r>
              <a:rPr lang="zh-CN" altLang="en-US" dirty="0" smtClean="0">
                <a:latin typeface="微软雅黑" pitchFamily="34" charset="-122"/>
                <a:ea typeface="微软雅黑" pitchFamily="34" charset="-122"/>
              </a:rPr>
              <a:t>人力资源矩阵</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按角色</a:t>
            </a:r>
            <a:r>
              <a:rPr lang="en-US" altLang="zh-CN" dirty="0" smtClean="0">
                <a:latin typeface="微软雅黑" pitchFamily="34" charset="-122"/>
                <a:ea typeface="微软雅黑" pitchFamily="34" charset="-122"/>
              </a:rPr>
              <a:t>)</a:t>
            </a:r>
            <a:endParaRPr lang="zh-CN" altLang="en-US" dirty="0" smtClean="0">
              <a:latin typeface="微软雅黑" pitchFamily="34" charset="-122"/>
              <a:ea typeface="微软雅黑"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346584368"/>
              </p:ext>
            </p:extLst>
          </p:nvPr>
        </p:nvGraphicFramePr>
        <p:xfrm>
          <a:off x="1043608" y="1556792"/>
          <a:ext cx="7272809" cy="4176467"/>
        </p:xfrm>
        <a:graphic>
          <a:graphicData uri="http://schemas.openxmlformats.org/drawingml/2006/table">
            <a:tbl>
              <a:tblPr/>
              <a:tblGrid>
                <a:gridCol w="399523"/>
                <a:gridCol w="787949"/>
                <a:gridCol w="517901"/>
                <a:gridCol w="591887"/>
                <a:gridCol w="577090"/>
                <a:gridCol w="591887"/>
                <a:gridCol w="577090"/>
                <a:gridCol w="787949"/>
                <a:gridCol w="577090"/>
                <a:gridCol w="621481"/>
                <a:gridCol w="621481"/>
                <a:gridCol w="621481"/>
              </a:tblGrid>
              <a:tr h="332219">
                <a:tc>
                  <a:txBody>
                    <a:bodyPr/>
                    <a:lstStyle/>
                    <a:p>
                      <a:pPr algn="ctr" rtl="0" fontAlgn="ctr"/>
                      <a:r>
                        <a:rPr lang="zh-CN" altLang="en-US" sz="1400" b="1" i="0" u="none" strike="noStrike">
                          <a:solidFill>
                            <a:srgbClr val="FFFFFF"/>
                          </a:solidFill>
                          <a:effectLst/>
                          <a:latin typeface="微软雅黑"/>
                        </a:rPr>
                        <a:t>序</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5E8A"/>
                    </a:solidFill>
                  </a:tcPr>
                </a:tc>
                <a:tc>
                  <a:txBody>
                    <a:bodyPr/>
                    <a:lstStyle/>
                    <a:p>
                      <a:pPr algn="ctr" rtl="0" fontAlgn="ctr"/>
                      <a:r>
                        <a:rPr lang="zh-CN" altLang="en-US" sz="1400" b="1" i="0" u="none" strike="noStrike">
                          <a:solidFill>
                            <a:srgbClr val="FFFFFF"/>
                          </a:solidFill>
                          <a:effectLst/>
                          <a:latin typeface="微软雅黑"/>
                        </a:rPr>
                        <a:t>姓名</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5E8A"/>
                    </a:solidFill>
                  </a:tcPr>
                </a:tc>
                <a:tc>
                  <a:txBody>
                    <a:bodyPr/>
                    <a:lstStyle/>
                    <a:p>
                      <a:pPr algn="ctr" rtl="0" fontAlgn="ctr"/>
                      <a:r>
                        <a:rPr lang="en-US" sz="1400" b="1" i="0" u="none" strike="noStrike">
                          <a:solidFill>
                            <a:srgbClr val="FFFFFF"/>
                          </a:solidFill>
                          <a:effectLst/>
                          <a:latin typeface="微软雅黑"/>
                        </a:rPr>
                        <a:t>PM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5E8A"/>
                    </a:solidFill>
                  </a:tcPr>
                </a:tc>
                <a:tc>
                  <a:txBody>
                    <a:bodyPr/>
                    <a:lstStyle/>
                    <a:p>
                      <a:pPr algn="ctr" rtl="0" fontAlgn="ctr"/>
                      <a:r>
                        <a:rPr lang="zh-CN" altLang="en-US" sz="1400" b="1" i="0" u="none" strike="noStrike">
                          <a:solidFill>
                            <a:srgbClr val="FFFFFF"/>
                          </a:solidFill>
                          <a:effectLst/>
                          <a:latin typeface="微软雅黑"/>
                        </a:rPr>
                        <a:t>需求</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5E8A"/>
                    </a:solidFill>
                  </a:tcPr>
                </a:tc>
                <a:tc>
                  <a:txBody>
                    <a:bodyPr/>
                    <a:lstStyle/>
                    <a:p>
                      <a:pPr algn="ctr" rtl="0" fontAlgn="ctr"/>
                      <a:r>
                        <a:rPr lang="zh-CN" altLang="en-US" sz="1400" b="1" i="0" u="none" strike="noStrike">
                          <a:solidFill>
                            <a:srgbClr val="FFFFFF"/>
                          </a:solidFill>
                          <a:effectLst/>
                          <a:latin typeface="微软雅黑"/>
                        </a:rPr>
                        <a:t>模型</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5E8A"/>
                    </a:solidFill>
                  </a:tcPr>
                </a:tc>
                <a:tc>
                  <a:txBody>
                    <a:bodyPr/>
                    <a:lstStyle/>
                    <a:p>
                      <a:pPr algn="ctr" rtl="0" fontAlgn="ctr"/>
                      <a:r>
                        <a:rPr lang="en-US" sz="1400" b="1" i="0" u="none" strike="noStrike">
                          <a:solidFill>
                            <a:srgbClr val="FFFFFF"/>
                          </a:solidFill>
                          <a:effectLst/>
                          <a:latin typeface="微软雅黑"/>
                        </a:rPr>
                        <a:t>ETL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5E8A"/>
                    </a:solidFill>
                  </a:tcPr>
                </a:tc>
                <a:tc>
                  <a:txBody>
                    <a:bodyPr/>
                    <a:lstStyle/>
                    <a:p>
                      <a:pPr algn="ctr" rtl="0" fontAlgn="ctr"/>
                      <a:r>
                        <a:rPr lang="en-US" sz="1400" b="1" i="0" u="none" strike="noStrike">
                          <a:solidFill>
                            <a:srgbClr val="FFFFFF"/>
                          </a:solidFill>
                          <a:effectLst/>
                          <a:latin typeface="微软雅黑"/>
                        </a:rPr>
                        <a:t>APP</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5E8A"/>
                    </a:solidFill>
                  </a:tcPr>
                </a:tc>
                <a:tc>
                  <a:txBody>
                    <a:bodyPr/>
                    <a:lstStyle/>
                    <a:p>
                      <a:pPr algn="ctr" rtl="0" fontAlgn="ctr"/>
                      <a:r>
                        <a:rPr lang="en-US" sz="1400" b="1" i="0" u="none" strike="noStrike">
                          <a:solidFill>
                            <a:srgbClr val="FFFFFF"/>
                          </a:solidFill>
                          <a:effectLst/>
                          <a:latin typeface="微软雅黑"/>
                        </a:rPr>
                        <a:t>Portal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5E8A"/>
                    </a:solidFill>
                  </a:tcPr>
                </a:tc>
                <a:tc>
                  <a:txBody>
                    <a:bodyPr/>
                    <a:lstStyle/>
                    <a:p>
                      <a:pPr algn="ctr" rtl="0" fontAlgn="ctr"/>
                      <a:r>
                        <a:rPr lang="zh-CN" altLang="en-US" sz="1400" b="1" i="0" u="none" strike="noStrike">
                          <a:solidFill>
                            <a:srgbClr val="FFFFFF"/>
                          </a:solidFill>
                          <a:effectLst/>
                          <a:latin typeface="微软雅黑"/>
                        </a:rPr>
                        <a:t>备份</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5E8A"/>
                    </a:solidFill>
                  </a:tcPr>
                </a:tc>
                <a:tc>
                  <a:txBody>
                    <a:bodyPr/>
                    <a:lstStyle/>
                    <a:p>
                      <a:pPr algn="ctr" rtl="0" fontAlgn="ctr"/>
                      <a:r>
                        <a:rPr lang="en-US" sz="1400" b="1" i="0" u="none" strike="noStrike">
                          <a:solidFill>
                            <a:srgbClr val="FFFFFF"/>
                          </a:solidFill>
                          <a:effectLst/>
                          <a:latin typeface="微软雅黑"/>
                        </a:rPr>
                        <a:t>DBA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5E8A"/>
                    </a:solidFill>
                  </a:tcPr>
                </a:tc>
                <a:tc>
                  <a:txBody>
                    <a:bodyPr/>
                    <a:lstStyle/>
                    <a:p>
                      <a:pPr algn="ctr" rtl="0" fontAlgn="ctr"/>
                      <a:r>
                        <a:rPr lang="zh-CN" altLang="en-US" sz="1400" b="1" i="0" u="none" strike="noStrike">
                          <a:solidFill>
                            <a:srgbClr val="FFFFFF"/>
                          </a:solidFill>
                          <a:effectLst/>
                          <a:latin typeface="微软雅黑"/>
                        </a:rPr>
                        <a:t>检查</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5E8A"/>
                    </a:solidFill>
                  </a:tcPr>
                </a:tc>
                <a:tc>
                  <a:txBody>
                    <a:bodyPr/>
                    <a:lstStyle/>
                    <a:p>
                      <a:pPr algn="ctr" rtl="0" fontAlgn="ctr"/>
                      <a:r>
                        <a:rPr lang="zh-CN" altLang="en-US" sz="1400" b="1" i="0" u="none" strike="noStrike">
                          <a:solidFill>
                            <a:srgbClr val="FFFFFF"/>
                          </a:solidFill>
                          <a:effectLst/>
                          <a:latin typeface="微软雅黑"/>
                        </a:rPr>
                        <a:t>测试</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5E8A"/>
                    </a:solidFill>
                  </a:tcPr>
                </a:tc>
              </a:tr>
              <a:tr h="320354">
                <a:tc>
                  <a:txBody>
                    <a:bodyPr/>
                    <a:lstStyle/>
                    <a:p>
                      <a:pPr algn="r" rtl="0" fontAlgn="b"/>
                      <a:r>
                        <a:rPr lang="en-US" altLang="zh-CN" sz="1400" b="0" i="0" u="none" strike="noStrike">
                          <a:solidFill>
                            <a:srgbClr val="3C3C3B"/>
                          </a:solidFill>
                          <a:effectLst/>
                          <a:latin typeface="微软雅黑"/>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zh-CN" altLang="en-US" sz="1400" b="0" i="0" u="none" strike="noStrike">
                          <a:solidFill>
                            <a:srgbClr val="3C3C3B"/>
                          </a:solidFill>
                          <a:effectLst/>
                          <a:latin typeface="微软雅黑"/>
                        </a:rPr>
                        <a:t>肖  东</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200" b="0" i="0" u="none" strike="noStrike">
                          <a:solidFill>
                            <a:srgbClr val="3C3C3B"/>
                          </a:solidFill>
                          <a:effectLst/>
                          <a:latin typeface="微软雅黑"/>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200" b="0" i="0" u="none" strike="noStrike">
                          <a:solidFill>
                            <a:srgbClr val="3C3C3B"/>
                          </a:solidFill>
                          <a:effectLst/>
                          <a:latin typeface="微软雅黑"/>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200" b="0" i="0" u="none" strike="noStrike">
                          <a:solidFill>
                            <a:srgbClr val="3C3C3B"/>
                          </a:solidFill>
                          <a:effectLst/>
                          <a:latin typeface="微软雅黑"/>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200" b="0" i="0" u="none" strike="noStrike">
                          <a:solidFill>
                            <a:srgbClr val="3C3C3B"/>
                          </a:solidFill>
                          <a:effectLst/>
                          <a:latin typeface="微软雅黑"/>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200" b="0" i="0" u="none" strike="noStrike">
                          <a:solidFill>
                            <a:srgbClr val="3C3C3B"/>
                          </a:solidFill>
                          <a:effectLst/>
                          <a:latin typeface="微软雅黑"/>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200" b="0" i="0" u="none" strike="noStrike">
                          <a:solidFill>
                            <a:srgbClr val="3C3C3B"/>
                          </a:solidFill>
                          <a:effectLst/>
                          <a:latin typeface="微软雅黑"/>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200" b="0" i="0" u="none" strike="noStrike">
                          <a:solidFill>
                            <a:srgbClr val="3C3C3B"/>
                          </a:solidFill>
                          <a:effectLst/>
                          <a:latin typeface="微软雅黑"/>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200" b="0" i="0" u="none" strike="noStrike">
                          <a:solidFill>
                            <a:srgbClr val="3C3C3B"/>
                          </a:solidFill>
                          <a:effectLst/>
                          <a:latin typeface="微软雅黑"/>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200" b="0" i="0" u="none" strike="noStrike">
                          <a:solidFill>
                            <a:srgbClr val="3C3C3B"/>
                          </a:solidFill>
                          <a:effectLst/>
                          <a:latin typeface="微软雅黑"/>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200" b="0" i="0" u="none" strike="noStrike">
                          <a:solidFill>
                            <a:srgbClr val="3C3C3B"/>
                          </a:solidFill>
                          <a:effectLst/>
                          <a:latin typeface="微软雅黑"/>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0354">
                <a:tc>
                  <a:txBody>
                    <a:bodyPr/>
                    <a:lstStyle/>
                    <a:p>
                      <a:pPr algn="r" rtl="0" fontAlgn="b"/>
                      <a:r>
                        <a:rPr lang="en-US" altLang="zh-CN" sz="1400" b="0" i="0" u="none" strike="noStrike">
                          <a:solidFill>
                            <a:srgbClr val="3C3C3B"/>
                          </a:solidFill>
                          <a:effectLst/>
                          <a:latin typeface="微软雅黑"/>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zh-CN" altLang="en-US" sz="1400" b="0" i="0" u="none" strike="noStrike">
                          <a:solidFill>
                            <a:srgbClr val="3C3C3B"/>
                          </a:solidFill>
                          <a:effectLst/>
                          <a:latin typeface="微软雅黑"/>
                        </a:rPr>
                        <a:t>卫  毅</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200" b="0" i="0" u="none" strike="noStrike">
                          <a:solidFill>
                            <a:srgbClr val="3C3C3B"/>
                          </a:solidFill>
                          <a:effectLst/>
                          <a:latin typeface="微软雅黑"/>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200" b="0" i="0" u="none" strike="noStrike">
                          <a:solidFill>
                            <a:srgbClr val="3C3C3B"/>
                          </a:solidFill>
                          <a:effectLst/>
                          <a:latin typeface="微软雅黑"/>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200" b="0" i="0" u="none" strike="noStrike">
                          <a:solidFill>
                            <a:srgbClr val="3C3C3B"/>
                          </a:solidFill>
                          <a:effectLst/>
                          <a:latin typeface="微软雅黑"/>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200" b="0" i="0" u="none" strike="noStrike">
                          <a:solidFill>
                            <a:srgbClr val="3C3C3B"/>
                          </a:solidFill>
                          <a:effectLst/>
                          <a:latin typeface="Arial"/>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200" b="0" i="0" u="none" strike="noStrike">
                          <a:solidFill>
                            <a:srgbClr val="3C3C3B"/>
                          </a:solidFill>
                          <a:effectLst/>
                          <a:latin typeface="微软雅黑"/>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200" b="0" i="0" u="none" strike="noStrike">
                          <a:solidFill>
                            <a:srgbClr val="000000"/>
                          </a:solidFill>
                          <a:effectLst/>
                          <a:latin typeface="Arial"/>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200" b="0" i="0" u="none" strike="noStrike">
                          <a:solidFill>
                            <a:srgbClr val="000000"/>
                          </a:solidFill>
                          <a:effectLst/>
                          <a:latin typeface="Arial"/>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200" b="0" i="0" u="none" strike="noStrike">
                          <a:solidFill>
                            <a:srgbClr val="000000"/>
                          </a:solidFill>
                          <a:effectLst/>
                          <a:latin typeface="Arial"/>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200" b="0" i="0" u="none" strike="noStrike">
                          <a:solidFill>
                            <a:srgbClr val="000000"/>
                          </a:solidFill>
                          <a:effectLst/>
                          <a:latin typeface="Arial"/>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200" b="0" i="0" u="none" strike="noStrike">
                          <a:solidFill>
                            <a:srgbClr val="000000"/>
                          </a:solidFill>
                          <a:effectLst/>
                          <a:latin typeface="Arial"/>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0354">
                <a:tc>
                  <a:txBody>
                    <a:bodyPr/>
                    <a:lstStyle/>
                    <a:p>
                      <a:pPr algn="r" rtl="0" fontAlgn="b"/>
                      <a:r>
                        <a:rPr lang="en-US" altLang="zh-CN" sz="1400" b="0" i="0" u="none" strike="noStrike">
                          <a:solidFill>
                            <a:srgbClr val="3C3C3B"/>
                          </a:solidFill>
                          <a:effectLst/>
                          <a:latin typeface="微软雅黑"/>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zh-CN" altLang="en-US" sz="1400" b="0" i="0" u="none" strike="noStrike">
                          <a:solidFill>
                            <a:srgbClr val="3C3C3B"/>
                          </a:solidFill>
                          <a:effectLst/>
                          <a:latin typeface="微软雅黑"/>
                        </a:rPr>
                        <a:t>陈  翀</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200" b="0" i="0" u="none" strike="noStrike">
                          <a:solidFill>
                            <a:srgbClr val="3C3C3B"/>
                          </a:solidFill>
                          <a:effectLst/>
                          <a:latin typeface="微软雅黑"/>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200" b="0" i="0" u="none" strike="noStrike">
                          <a:solidFill>
                            <a:srgbClr val="3C3C3B"/>
                          </a:solidFill>
                          <a:effectLst/>
                          <a:latin typeface="微软雅黑"/>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200" b="0" i="0" u="none" strike="noStrike">
                          <a:solidFill>
                            <a:srgbClr val="3C3C3B"/>
                          </a:solidFill>
                          <a:effectLst/>
                          <a:latin typeface="微软雅黑"/>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200" b="0" i="0" u="none" strike="noStrike">
                          <a:solidFill>
                            <a:srgbClr val="3C3C3B"/>
                          </a:solidFill>
                          <a:effectLst/>
                          <a:latin typeface="微软雅黑"/>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200" b="0" i="0" u="none" strike="noStrike">
                          <a:solidFill>
                            <a:srgbClr val="3C3C3B"/>
                          </a:solidFill>
                          <a:effectLst/>
                          <a:latin typeface="微软雅黑"/>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200" b="0" i="0" u="none" strike="noStrike">
                          <a:solidFill>
                            <a:srgbClr val="3C3C3B"/>
                          </a:solidFill>
                          <a:effectLst/>
                          <a:latin typeface="微软雅黑"/>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200" b="0" i="0" u="none" strike="noStrike">
                          <a:solidFill>
                            <a:srgbClr val="3C3C3B"/>
                          </a:solidFill>
                          <a:effectLst/>
                          <a:latin typeface="微软雅黑"/>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200" b="0" i="0" u="none" strike="noStrike">
                          <a:solidFill>
                            <a:srgbClr val="3C3C3B"/>
                          </a:solidFill>
                          <a:effectLst/>
                          <a:latin typeface="微软雅黑"/>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200" b="0" i="0" u="none" strike="noStrike">
                          <a:solidFill>
                            <a:srgbClr val="3C3C3B"/>
                          </a:solidFill>
                          <a:effectLst/>
                          <a:latin typeface="微软雅黑"/>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200" b="0" i="0" u="none" strike="noStrike">
                          <a:solidFill>
                            <a:srgbClr val="3C3C3B"/>
                          </a:solidFill>
                          <a:effectLst/>
                          <a:latin typeface="微软雅黑"/>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0354">
                <a:tc>
                  <a:txBody>
                    <a:bodyPr/>
                    <a:lstStyle/>
                    <a:p>
                      <a:pPr algn="r" rtl="0" fontAlgn="b"/>
                      <a:r>
                        <a:rPr lang="en-US" altLang="zh-CN" sz="1400" b="0" i="0" u="none" strike="noStrike">
                          <a:solidFill>
                            <a:srgbClr val="3C3C3B"/>
                          </a:solidFill>
                          <a:effectLst/>
                          <a:latin typeface="微软雅黑"/>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zh-CN" altLang="en-US" sz="1400" b="0" i="0" u="none" strike="noStrike">
                          <a:solidFill>
                            <a:srgbClr val="3C3C3B"/>
                          </a:solidFill>
                          <a:effectLst/>
                          <a:latin typeface="微软雅黑"/>
                        </a:rPr>
                        <a:t>谢  静</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200" b="0" i="0" u="none" strike="noStrike">
                          <a:solidFill>
                            <a:srgbClr val="3C3C3B"/>
                          </a:solidFill>
                          <a:effectLst/>
                          <a:latin typeface="微软雅黑"/>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200" b="0" i="0" u="none" strike="noStrike">
                          <a:solidFill>
                            <a:srgbClr val="3C3C3B"/>
                          </a:solidFill>
                          <a:effectLst/>
                          <a:latin typeface="微软雅黑"/>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200" b="0" i="0" u="none" strike="noStrike">
                          <a:solidFill>
                            <a:srgbClr val="3C3C3B"/>
                          </a:solidFill>
                          <a:effectLst/>
                          <a:latin typeface="微软雅黑"/>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200" b="0" i="0" u="none" strike="noStrike">
                          <a:solidFill>
                            <a:srgbClr val="3C3C3B"/>
                          </a:solidFill>
                          <a:effectLst/>
                          <a:latin typeface="微软雅黑"/>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200" b="0" i="0" u="none" strike="noStrike">
                          <a:solidFill>
                            <a:srgbClr val="3C3C3B"/>
                          </a:solidFill>
                          <a:effectLst/>
                          <a:latin typeface="微软雅黑"/>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200" b="0" i="0" u="none" strike="noStrike">
                          <a:solidFill>
                            <a:srgbClr val="3C3C3B"/>
                          </a:solidFill>
                          <a:effectLst/>
                          <a:latin typeface="微软雅黑"/>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200" b="0" i="0" u="none" strike="noStrike">
                          <a:solidFill>
                            <a:srgbClr val="3C3C3B"/>
                          </a:solidFill>
                          <a:effectLst/>
                          <a:latin typeface="微软雅黑"/>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200" b="0" i="0" u="none" strike="noStrike">
                          <a:solidFill>
                            <a:srgbClr val="000000"/>
                          </a:solidFill>
                          <a:effectLst/>
                          <a:latin typeface="Arial"/>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200" b="0" i="0" u="none" strike="noStrike">
                          <a:solidFill>
                            <a:srgbClr val="000000"/>
                          </a:solidFill>
                          <a:effectLst/>
                          <a:latin typeface="Arial"/>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200" b="0" i="0" u="none" strike="noStrike">
                          <a:solidFill>
                            <a:srgbClr val="3C3C3B"/>
                          </a:solidFill>
                          <a:effectLst/>
                          <a:latin typeface="微软雅黑"/>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0354">
                <a:tc>
                  <a:txBody>
                    <a:bodyPr/>
                    <a:lstStyle/>
                    <a:p>
                      <a:pPr algn="r" rtl="0" fontAlgn="b"/>
                      <a:r>
                        <a:rPr lang="en-US" altLang="zh-CN" sz="1400" b="0" i="0" u="none" strike="noStrike">
                          <a:solidFill>
                            <a:srgbClr val="3C3C3B"/>
                          </a:solidFill>
                          <a:effectLst/>
                          <a:latin typeface="微软雅黑"/>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zh-CN" altLang="en-US" sz="1400" b="0" i="0" u="none" strike="noStrike">
                          <a:solidFill>
                            <a:srgbClr val="3C3C3B"/>
                          </a:solidFill>
                          <a:effectLst/>
                          <a:latin typeface="微软雅黑"/>
                        </a:rPr>
                        <a:t>张  宏</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200" b="0" i="0" u="none" strike="noStrike">
                          <a:solidFill>
                            <a:srgbClr val="3C3C3B"/>
                          </a:solidFill>
                          <a:effectLst/>
                          <a:latin typeface="微软雅黑"/>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200" b="0" i="0" u="none" strike="noStrike">
                          <a:solidFill>
                            <a:srgbClr val="3C3C3B"/>
                          </a:solidFill>
                          <a:effectLst/>
                          <a:latin typeface="微软雅黑"/>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200" b="0" i="0" u="none" strike="noStrike">
                          <a:solidFill>
                            <a:srgbClr val="3C3C3B"/>
                          </a:solidFill>
                          <a:effectLst/>
                          <a:latin typeface="微软雅黑"/>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200" b="0" i="0" u="none" strike="noStrike">
                          <a:solidFill>
                            <a:srgbClr val="3C3C3B"/>
                          </a:solidFill>
                          <a:effectLst/>
                          <a:latin typeface="微软雅黑"/>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200" b="0" i="0" u="none" strike="noStrike">
                          <a:solidFill>
                            <a:srgbClr val="3C3C3B"/>
                          </a:solidFill>
                          <a:effectLst/>
                          <a:latin typeface="微软雅黑"/>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200" b="0" i="0" u="none" strike="noStrike">
                          <a:solidFill>
                            <a:srgbClr val="3C3C3B"/>
                          </a:solidFill>
                          <a:effectLst/>
                          <a:latin typeface="微软雅黑"/>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200" b="0" i="0" u="none" strike="noStrike">
                          <a:solidFill>
                            <a:srgbClr val="3C3C3B"/>
                          </a:solidFill>
                          <a:effectLst/>
                          <a:latin typeface="微软雅黑"/>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200" b="0" i="0" u="none" strike="noStrike">
                          <a:solidFill>
                            <a:srgbClr val="3C3C3B"/>
                          </a:solidFill>
                          <a:effectLst/>
                          <a:latin typeface="微软雅黑"/>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200" b="0" i="0" u="none" strike="noStrike">
                          <a:solidFill>
                            <a:srgbClr val="3C3C3B"/>
                          </a:solidFill>
                          <a:effectLst/>
                          <a:latin typeface="微软雅黑"/>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200" b="0" i="0" u="none" strike="noStrike">
                          <a:solidFill>
                            <a:srgbClr val="3C3C3B"/>
                          </a:solidFill>
                          <a:effectLst/>
                          <a:latin typeface="微软雅黑"/>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0354">
                <a:tc>
                  <a:txBody>
                    <a:bodyPr/>
                    <a:lstStyle/>
                    <a:p>
                      <a:pPr algn="r" rtl="0" fontAlgn="b"/>
                      <a:r>
                        <a:rPr lang="en-US" altLang="zh-CN" sz="1400" b="0" i="0" u="none" strike="noStrike">
                          <a:solidFill>
                            <a:srgbClr val="3C3C3B"/>
                          </a:solidFill>
                          <a:effectLst/>
                          <a:latin typeface="微软雅黑"/>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zh-CN" altLang="en-US" sz="1400" b="0" i="0" u="none" strike="noStrike">
                          <a:solidFill>
                            <a:srgbClr val="3C3C3B"/>
                          </a:solidFill>
                          <a:effectLst/>
                          <a:latin typeface="微软雅黑"/>
                        </a:rPr>
                        <a:t>钟  芳</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200" b="0" i="0" u="none" strike="noStrike">
                          <a:solidFill>
                            <a:srgbClr val="000000"/>
                          </a:solidFill>
                          <a:effectLst/>
                          <a:latin typeface="Arial"/>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200" b="0" i="0" u="none" strike="noStrike">
                          <a:solidFill>
                            <a:srgbClr val="3C3C3B"/>
                          </a:solidFill>
                          <a:effectLst/>
                          <a:latin typeface="微软雅黑"/>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200" b="0" i="0" u="none" strike="noStrike">
                          <a:solidFill>
                            <a:srgbClr val="000000"/>
                          </a:solidFill>
                          <a:effectLst/>
                          <a:latin typeface="Arial"/>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200" b="0" i="0" u="none" strike="noStrike">
                          <a:solidFill>
                            <a:srgbClr val="3C3C3B"/>
                          </a:solidFill>
                          <a:effectLst/>
                          <a:latin typeface="微软雅黑"/>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200" b="0" i="0" u="none" strike="noStrike">
                          <a:solidFill>
                            <a:srgbClr val="3C3C3B"/>
                          </a:solidFill>
                          <a:effectLst/>
                          <a:latin typeface="微软雅黑"/>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200" b="0" i="0" u="none" strike="noStrike">
                          <a:solidFill>
                            <a:srgbClr val="000000"/>
                          </a:solidFill>
                          <a:effectLst/>
                          <a:latin typeface="Arial"/>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200" b="0" i="0" u="none" strike="noStrike">
                          <a:solidFill>
                            <a:srgbClr val="3C3C3B"/>
                          </a:solidFill>
                          <a:effectLst/>
                          <a:latin typeface="微软雅黑"/>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200" b="0" i="0" u="none" strike="noStrike">
                          <a:solidFill>
                            <a:srgbClr val="000000"/>
                          </a:solidFill>
                          <a:effectLst/>
                          <a:latin typeface="Arial"/>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200" b="0" i="0" u="none" strike="noStrike">
                          <a:solidFill>
                            <a:srgbClr val="000000"/>
                          </a:solidFill>
                          <a:effectLst/>
                          <a:latin typeface="Arial"/>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200" b="0" i="0" u="none" strike="noStrike">
                          <a:solidFill>
                            <a:srgbClr val="3C3C3B"/>
                          </a:solidFill>
                          <a:effectLst/>
                          <a:latin typeface="微软雅黑"/>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0354">
                <a:tc>
                  <a:txBody>
                    <a:bodyPr/>
                    <a:lstStyle/>
                    <a:p>
                      <a:pPr algn="r" rtl="0" fontAlgn="b"/>
                      <a:r>
                        <a:rPr lang="en-US" altLang="zh-CN" sz="1400" b="0" i="0" u="none" strike="noStrike">
                          <a:solidFill>
                            <a:srgbClr val="3C3C3B"/>
                          </a:solidFill>
                          <a:effectLst/>
                          <a:latin typeface="微软雅黑"/>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zh-CN" altLang="en-US" sz="1400" b="0" i="0" u="none" strike="noStrike">
                          <a:solidFill>
                            <a:srgbClr val="3C3C3B"/>
                          </a:solidFill>
                          <a:effectLst/>
                          <a:latin typeface="微软雅黑"/>
                        </a:rPr>
                        <a:t>付显昆</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200" b="0" i="0" u="none" strike="noStrike">
                          <a:solidFill>
                            <a:srgbClr val="3C3C3B"/>
                          </a:solidFill>
                          <a:effectLst/>
                          <a:latin typeface="微软雅黑"/>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200" b="0" i="0" u="none" strike="noStrike">
                          <a:solidFill>
                            <a:srgbClr val="3C3C3B"/>
                          </a:solidFill>
                          <a:effectLst/>
                          <a:latin typeface="微软雅黑"/>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200" b="0" i="0" u="none" strike="noStrike">
                          <a:solidFill>
                            <a:srgbClr val="3C3C3B"/>
                          </a:solidFill>
                          <a:effectLst/>
                          <a:latin typeface="微软雅黑"/>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200" b="0" i="0" u="none" strike="noStrike">
                          <a:solidFill>
                            <a:srgbClr val="3C3C3B"/>
                          </a:solidFill>
                          <a:effectLst/>
                          <a:latin typeface="微软雅黑"/>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200" b="0" i="0" u="none" strike="noStrike">
                          <a:solidFill>
                            <a:srgbClr val="3C3C3B"/>
                          </a:solidFill>
                          <a:effectLst/>
                          <a:latin typeface="微软雅黑"/>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200" b="0" i="0" u="none" strike="noStrike">
                          <a:solidFill>
                            <a:srgbClr val="3C3C3B"/>
                          </a:solidFill>
                          <a:effectLst/>
                          <a:latin typeface="微软雅黑"/>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200" b="0" i="0" u="none" strike="noStrike">
                          <a:solidFill>
                            <a:srgbClr val="3C3C3B"/>
                          </a:solidFill>
                          <a:effectLst/>
                          <a:latin typeface="微软雅黑"/>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200" b="0" i="0" u="none" strike="noStrike">
                          <a:solidFill>
                            <a:srgbClr val="3C3C3B"/>
                          </a:solidFill>
                          <a:effectLst/>
                          <a:latin typeface="微软雅黑"/>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200" b="0" i="0" u="none" strike="noStrike">
                          <a:solidFill>
                            <a:srgbClr val="000000"/>
                          </a:solidFill>
                          <a:effectLst/>
                          <a:latin typeface="Arial"/>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200" b="0" i="0" u="none" strike="noStrike">
                          <a:solidFill>
                            <a:srgbClr val="3C3C3B"/>
                          </a:solidFill>
                          <a:effectLst/>
                          <a:latin typeface="微软雅黑"/>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0354">
                <a:tc>
                  <a:txBody>
                    <a:bodyPr/>
                    <a:lstStyle/>
                    <a:p>
                      <a:pPr algn="r" rtl="0" fontAlgn="b"/>
                      <a:r>
                        <a:rPr lang="en-US" altLang="zh-CN" sz="1400" b="0" i="0" u="none" strike="noStrike">
                          <a:solidFill>
                            <a:srgbClr val="3C3C3B"/>
                          </a:solidFill>
                          <a:effectLst/>
                          <a:latin typeface="微软雅黑"/>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zh-CN" altLang="en-US" sz="1400" b="0" i="0" u="none" strike="noStrike">
                          <a:solidFill>
                            <a:srgbClr val="3C3C3B"/>
                          </a:solidFill>
                          <a:effectLst/>
                          <a:latin typeface="微软雅黑"/>
                        </a:rPr>
                        <a:t>廖宗强</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200" b="0" i="0" u="none" strike="noStrike">
                          <a:solidFill>
                            <a:srgbClr val="000000"/>
                          </a:solidFill>
                          <a:effectLst/>
                          <a:latin typeface="Arial"/>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200" b="0" i="0" u="none" strike="noStrike">
                          <a:solidFill>
                            <a:srgbClr val="000000"/>
                          </a:solidFill>
                          <a:effectLst/>
                          <a:latin typeface="Arial"/>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200" b="0" i="0" u="none" strike="noStrike">
                          <a:solidFill>
                            <a:srgbClr val="000000"/>
                          </a:solidFill>
                          <a:effectLst/>
                          <a:latin typeface="Arial"/>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200" b="0" i="0" u="none" strike="noStrike">
                          <a:solidFill>
                            <a:srgbClr val="3C3C3B"/>
                          </a:solidFill>
                          <a:effectLst/>
                          <a:latin typeface="微软雅黑"/>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200" b="0" i="0" u="none" strike="noStrike">
                          <a:solidFill>
                            <a:srgbClr val="3C3C3B"/>
                          </a:solidFill>
                          <a:effectLst/>
                          <a:latin typeface="微软雅黑"/>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200" b="0" i="0" u="none" strike="noStrike">
                          <a:solidFill>
                            <a:srgbClr val="3C3C3B"/>
                          </a:solidFill>
                          <a:effectLst/>
                          <a:latin typeface="微软雅黑"/>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200" b="0" i="0" u="none" strike="noStrike">
                          <a:solidFill>
                            <a:srgbClr val="3C3C3B"/>
                          </a:solidFill>
                          <a:effectLst/>
                          <a:latin typeface="微软雅黑"/>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200" b="0" i="0" u="none" strike="noStrike">
                          <a:solidFill>
                            <a:srgbClr val="3C3C3B"/>
                          </a:solidFill>
                          <a:effectLst/>
                          <a:latin typeface="微软雅黑"/>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200" b="0" i="0" u="none" strike="noStrike">
                          <a:solidFill>
                            <a:srgbClr val="000000"/>
                          </a:solidFill>
                          <a:effectLst/>
                          <a:latin typeface="Arial"/>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200" b="0" i="0" u="none" strike="noStrike">
                          <a:solidFill>
                            <a:srgbClr val="3C3C3B"/>
                          </a:solidFill>
                          <a:effectLst/>
                          <a:latin typeface="微软雅黑"/>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0354">
                <a:tc>
                  <a:txBody>
                    <a:bodyPr/>
                    <a:lstStyle/>
                    <a:p>
                      <a:pPr algn="r" rtl="0" fontAlgn="b"/>
                      <a:r>
                        <a:rPr lang="en-US" altLang="zh-CN" sz="1400" b="0" i="0" u="none" strike="noStrike">
                          <a:solidFill>
                            <a:srgbClr val="3C3C3B"/>
                          </a:solidFill>
                          <a:effectLst/>
                          <a:latin typeface="微软雅黑"/>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zh-CN" altLang="en-US" sz="1400" b="0" i="0" u="none" strike="noStrike">
                          <a:solidFill>
                            <a:srgbClr val="3C3C3B"/>
                          </a:solidFill>
                          <a:effectLst/>
                          <a:latin typeface="微软雅黑"/>
                        </a:rPr>
                        <a:t>梅星星</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effectLst/>
                          <a:latin typeface="宋体"/>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effectLst/>
                          <a:latin typeface="宋体"/>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effectLst/>
                          <a:latin typeface="宋体"/>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effectLst/>
                          <a:latin typeface="宋体"/>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200" b="0" i="0" u="none" strike="noStrike">
                          <a:solidFill>
                            <a:srgbClr val="3C3C3B"/>
                          </a:solidFill>
                          <a:effectLst/>
                          <a:latin typeface="微软雅黑"/>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200" b="0" i="0" u="none" strike="noStrike">
                          <a:solidFill>
                            <a:srgbClr val="3C3C3B"/>
                          </a:solidFill>
                          <a:effectLst/>
                          <a:latin typeface="微软雅黑"/>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effectLst/>
                          <a:latin typeface="宋体"/>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effectLst/>
                          <a:latin typeface="宋体"/>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200" b="0" i="0" u="none" strike="noStrike">
                          <a:solidFill>
                            <a:srgbClr val="3C3C3B"/>
                          </a:solidFill>
                          <a:effectLst/>
                          <a:latin typeface="微软雅黑"/>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200" b="0" i="0" u="none" strike="noStrike">
                          <a:solidFill>
                            <a:srgbClr val="3C3C3B"/>
                          </a:solidFill>
                          <a:effectLst/>
                          <a:latin typeface="微软雅黑"/>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0354">
                <a:tc>
                  <a:txBody>
                    <a:bodyPr/>
                    <a:lstStyle/>
                    <a:p>
                      <a:pPr algn="r" rtl="0" fontAlgn="b"/>
                      <a:r>
                        <a:rPr lang="en-US" altLang="zh-CN" sz="1400" b="0" i="0" u="none" strike="noStrike">
                          <a:solidFill>
                            <a:srgbClr val="3C3C3B"/>
                          </a:solidFill>
                          <a:effectLst/>
                          <a:latin typeface="微软雅黑"/>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zh-CN" altLang="en-US" sz="1400" b="0" i="0" u="none" strike="noStrike">
                          <a:solidFill>
                            <a:srgbClr val="3C3C3B"/>
                          </a:solidFill>
                          <a:effectLst/>
                          <a:latin typeface="微软雅黑"/>
                        </a:rPr>
                        <a:t>刘  伢</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effectLst/>
                          <a:latin typeface="宋体"/>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effectLst/>
                          <a:latin typeface="宋体"/>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effectLst/>
                          <a:latin typeface="宋体"/>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effectLst/>
                          <a:latin typeface="宋体"/>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effectLst/>
                          <a:latin typeface="宋体"/>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effectLst/>
                          <a:latin typeface="宋体"/>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effectLst/>
                          <a:latin typeface="宋体"/>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effectLst/>
                          <a:latin typeface="宋体"/>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200" b="0" i="0" u="none" strike="noStrike">
                          <a:solidFill>
                            <a:srgbClr val="3C3C3B"/>
                          </a:solidFill>
                          <a:effectLst/>
                          <a:latin typeface="微软雅黑"/>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200" b="0" i="0" u="none" strike="noStrike">
                          <a:solidFill>
                            <a:srgbClr val="3C3C3B"/>
                          </a:solidFill>
                          <a:effectLst/>
                          <a:latin typeface="微软雅黑"/>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0354">
                <a:tc>
                  <a:txBody>
                    <a:bodyPr/>
                    <a:lstStyle/>
                    <a:p>
                      <a:pPr algn="r" rtl="0" fontAlgn="b"/>
                      <a:r>
                        <a:rPr lang="en-US" altLang="zh-CN" sz="1400" b="0" i="0" u="none" strike="noStrike">
                          <a:solidFill>
                            <a:srgbClr val="3C3C3B"/>
                          </a:solidFill>
                          <a:effectLst/>
                          <a:latin typeface="微软雅黑"/>
                        </a:rPr>
                        <a:t>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zh-CN" altLang="en-US" sz="1400" b="0" i="0" u="none" strike="noStrike">
                          <a:solidFill>
                            <a:srgbClr val="3C3C3B"/>
                          </a:solidFill>
                          <a:effectLst/>
                          <a:latin typeface="微软雅黑"/>
                        </a:rPr>
                        <a:t>吴亚南</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effectLst/>
                          <a:latin typeface="宋体"/>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effectLst/>
                          <a:latin typeface="宋体"/>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effectLst/>
                          <a:latin typeface="宋体"/>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effectLst/>
                          <a:latin typeface="宋体"/>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effectLst/>
                          <a:latin typeface="宋体"/>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effectLst/>
                          <a:latin typeface="宋体"/>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effectLst/>
                          <a:latin typeface="宋体"/>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effectLst/>
                          <a:latin typeface="宋体"/>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200" b="0" i="0" u="none" strike="noStrike">
                          <a:solidFill>
                            <a:srgbClr val="3C3C3B"/>
                          </a:solidFill>
                          <a:effectLst/>
                          <a:latin typeface="微软雅黑"/>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200" b="0" i="0" u="none" strike="noStrike">
                          <a:solidFill>
                            <a:srgbClr val="3C3C3B"/>
                          </a:solidFill>
                          <a:effectLst/>
                          <a:latin typeface="微软雅黑"/>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0354">
                <a:tc>
                  <a:txBody>
                    <a:bodyPr/>
                    <a:lstStyle/>
                    <a:p>
                      <a:pPr algn="r" rtl="0" fontAlgn="b"/>
                      <a:r>
                        <a:rPr lang="en-US" altLang="zh-CN" sz="1400" b="0" i="0" u="none" strike="noStrike">
                          <a:solidFill>
                            <a:srgbClr val="3C3C3B"/>
                          </a:solidFill>
                          <a:effectLst/>
                          <a:latin typeface="微软雅黑"/>
                        </a:rPr>
                        <a:t>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zh-CN" altLang="en-US" sz="1400" b="0" i="0" u="none" strike="noStrike">
                          <a:solidFill>
                            <a:srgbClr val="3C3C3B"/>
                          </a:solidFill>
                          <a:effectLst/>
                          <a:latin typeface="微软雅黑"/>
                        </a:rPr>
                        <a:t>柯贤苗</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effectLst/>
                          <a:latin typeface="宋体"/>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effectLst/>
                          <a:latin typeface="宋体"/>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effectLst/>
                          <a:latin typeface="宋体"/>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effectLst/>
                          <a:latin typeface="宋体"/>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effectLst/>
                          <a:latin typeface="宋体"/>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effectLst/>
                          <a:latin typeface="宋体"/>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effectLst/>
                          <a:latin typeface="宋体"/>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effectLst/>
                          <a:latin typeface="宋体"/>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200" b="0" i="0" u="none" strike="noStrike">
                          <a:solidFill>
                            <a:srgbClr val="3C3C3B"/>
                          </a:solidFill>
                          <a:effectLst/>
                          <a:latin typeface="微软雅黑"/>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200" b="0" i="0" u="none" strike="noStrike" dirty="0">
                          <a:solidFill>
                            <a:srgbClr val="3C3C3B"/>
                          </a:solidFill>
                          <a:effectLst/>
                          <a:latin typeface="微软雅黑"/>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med">
        <p14:doors dir="vert"/>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49"/>
          <p:cNvSpPr>
            <a:spLocks noGrp="1" noChangeArrowheads="1"/>
          </p:cNvSpPr>
          <p:nvPr>
            <p:ph type="title"/>
          </p:nvPr>
        </p:nvSpPr>
        <p:spPr>
          <a:xfrm>
            <a:off x="395288" y="188913"/>
            <a:ext cx="8534400" cy="836612"/>
          </a:xfrm>
        </p:spPr>
        <p:txBody>
          <a:bodyPr/>
          <a:lstStyle/>
          <a:p>
            <a:r>
              <a:rPr lang="zh-CN" altLang="en-US" dirty="0" smtClean="0">
                <a:latin typeface="微软雅黑" pitchFamily="34" charset="-122"/>
                <a:ea typeface="微软雅黑" pitchFamily="34" charset="-122"/>
              </a:rPr>
              <a:t>人力资源矩阵</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按工作</a:t>
            </a:r>
            <a:r>
              <a:rPr lang="en-US" altLang="zh-CN" dirty="0" smtClean="0">
                <a:latin typeface="微软雅黑" pitchFamily="34" charset="-122"/>
                <a:ea typeface="微软雅黑" pitchFamily="34" charset="-122"/>
              </a:rPr>
              <a:t>)</a:t>
            </a:r>
            <a:endParaRPr lang="zh-CN" altLang="en-US" dirty="0" smtClean="0">
              <a:latin typeface="微软雅黑" pitchFamily="34" charset="-122"/>
              <a:ea typeface="微软雅黑" pitchFamily="34"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4204941848"/>
              </p:ext>
            </p:extLst>
          </p:nvPr>
        </p:nvGraphicFramePr>
        <p:xfrm>
          <a:off x="611560" y="1124744"/>
          <a:ext cx="8064896" cy="4968554"/>
        </p:xfrm>
        <a:graphic>
          <a:graphicData uri="http://schemas.openxmlformats.org/drawingml/2006/table">
            <a:tbl>
              <a:tblPr/>
              <a:tblGrid>
                <a:gridCol w="380084"/>
                <a:gridCol w="855188"/>
                <a:gridCol w="510737"/>
                <a:gridCol w="510737"/>
                <a:gridCol w="510737"/>
                <a:gridCol w="510737"/>
                <a:gridCol w="510737"/>
                <a:gridCol w="510737"/>
                <a:gridCol w="510737"/>
                <a:gridCol w="510737"/>
                <a:gridCol w="510737"/>
                <a:gridCol w="510737"/>
                <a:gridCol w="510737"/>
                <a:gridCol w="510737"/>
                <a:gridCol w="700780"/>
              </a:tblGrid>
              <a:tr h="314104">
                <a:tc>
                  <a:txBody>
                    <a:bodyPr/>
                    <a:lstStyle/>
                    <a:p>
                      <a:pPr algn="ctr" fontAlgn="ctr"/>
                      <a:r>
                        <a:rPr lang="zh-CN" altLang="en-US" sz="1400" b="1" i="0" u="none" strike="noStrike">
                          <a:solidFill>
                            <a:srgbClr val="FFFFFF"/>
                          </a:solidFill>
                          <a:effectLst/>
                          <a:latin typeface="微软雅黑"/>
                        </a:rPr>
                        <a:t>序</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400" b="1" i="0" u="none" strike="noStrike">
                          <a:solidFill>
                            <a:srgbClr val="000000"/>
                          </a:solidFill>
                          <a:effectLst/>
                          <a:latin typeface="微软雅黑"/>
                        </a:rPr>
                        <a:t>姓名</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ctr"/>
                      <a:r>
                        <a:rPr lang="zh-CN" altLang="en-US" sz="1400" b="1" i="0" u="none" strike="noStrike" dirty="0">
                          <a:solidFill>
                            <a:srgbClr val="FFFFFF"/>
                          </a:solidFill>
                          <a:effectLst/>
                          <a:latin typeface="微软雅黑"/>
                        </a:rPr>
                        <a:t>运维</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458C"/>
                    </a:solidFill>
                  </a:tcPr>
                </a:tc>
                <a:tc hMerge="1">
                  <a:txBody>
                    <a:bodyPr/>
                    <a:lstStyle/>
                    <a:p>
                      <a:endParaRPr lang="zh-CN" altLang="en-US"/>
                    </a:p>
                  </a:txBody>
                  <a:tcPr/>
                </a:tc>
                <a:tc hMerge="1">
                  <a:txBody>
                    <a:bodyPr/>
                    <a:lstStyle/>
                    <a:p>
                      <a:endParaRPr lang="zh-CN" altLang="en-US"/>
                    </a:p>
                  </a:txBody>
                  <a:tcPr/>
                </a:tc>
                <a:tc gridSpan="3">
                  <a:txBody>
                    <a:bodyPr/>
                    <a:lstStyle/>
                    <a:p>
                      <a:pPr algn="ctr" fontAlgn="ctr"/>
                      <a:r>
                        <a:rPr lang="zh-CN" altLang="en-US" sz="1400" b="1" i="0" u="none" strike="noStrike">
                          <a:solidFill>
                            <a:srgbClr val="FFFFFF"/>
                          </a:solidFill>
                          <a:effectLst/>
                          <a:latin typeface="微软雅黑"/>
                        </a:rPr>
                        <a:t>更新开发</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xBody>
                    <a:bodyPr/>
                    <a:lstStyle/>
                    <a:p>
                      <a:endParaRPr lang="zh-CN" altLang="en-US"/>
                    </a:p>
                  </a:txBody>
                  <a:tcPr/>
                </a:tc>
                <a:tc hMerge="1">
                  <a:txBody>
                    <a:bodyPr/>
                    <a:lstStyle/>
                    <a:p>
                      <a:endParaRPr lang="zh-CN" altLang="en-US"/>
                    </a:p>
                  </a:txBody>
                  <a:tcPr/>
                </a:tc>
                <a:tc gridSpan="3">
                  <a:txBody>
                    <a:bodyPr/>
                    <a:lstStyle/>
                    <a:p>
                      <a:pPr algn="ctr" fontAlgn="ctr"/>
                      <a:r>
                        <a:rPr lang="zh-CN" altLang="en-US" sz="1400" b="1" i="0" u="none" strike="noStrike">
                          <a:solidFill>
                            <a:srgbClr val="FFFFFF"/>
                          </a:solidFill>
                          <a:effectLst/>
                          <a:latin typeface="微软雅黑"/>
                        </a:rPr>
                        <a:t>新增开发</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hMerge="1">
                  <a:txBody>
                    <a:bodyPr/>
                    <a:lstStyle/>
                    <a:p>
                      <a:endParaRPr lang="zh-CN" altLang="en-US"/>
                    </a:p>
                  </a:txBody>
                  <a:tcPr/>
                </a:tc>
                <a:tc hMerge="1">
                  <a:txBody>
                    <a:bodyPr/>
                    <a:lstStyle/>
                    <a:p>
                      <a:endParaRPr lang="zh-CN" altLang="en-US"/>
                    </a:p>
                  </a:txBody>
                  <a:tcPr/>
                </a:tc>
                <a:tc gridSpan="3">
                  <a:txBody>
                    <a:bodyPr/>
                    <a:lstStyle/>
                    <a:p>
                      <a:pPr algn="ctr" fontAlgn="ctr"/>
                      <a:r>
                        <a:rPr lang="zh-CN" altLang="en-US" sz="1400" b="1" i="0" u="none" strike="noStrike">
                          <a:solidFill>
                            <a:srgbClr val="FFFFFF"/>
                          </a:solidFill>
                          <a:effectLst/>
                          <a:latin typeface="微软雅黑"/>
                        </a:rPr>
                        <a:t>信息公司</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hMerge="1">
                  <a:txBody>
                    <a:bodyPr/>
                    <a:lstStyle/>
                    <a:p>
                      <a:endParaRPr lang="zh-CN" altLang="en-US"/>
                    </a:p>
                  </a:txBody>
                  <a:tcPr/>
                </a:tc>
                <a:tc hMerge="1">
                  <a:txBody>
                    <a:bodyPr/>
                    <a:lstStyle/>
                    <a:p>
                      <a:endParaRPr lang="zh-CN" altLang="en-US"/>
                    </a:p>
                  </a:txBody>
                  <a:tcPr/>
                </a:tc>
                <a:tc>
                  <a:txBody>
                    <a:bodyPr/>
                    <a:lstStyle/>
                    <a:p>
                      <a:pPr algn="l" fontAlgn="b"/>
                      <a:r>
                        <a:rPr lang="zh-CN" altLang="en-US" sz="1400" b="0" i="0" u="none" strike="noStrike">
                          <a:effectLst/>
                          <a:latin typeface="微软雅黑"/>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571098">
                <a:tc>
                  <a:txBody>
                    <a:bodyPr/>
                    <a:lstStyle/>
                    <a:p>
                      <a:pPr algn="ctr" fontAlgn="ctr"/>
                      <a:r>
                        <a:rPr lang="zh-CN" altLang="en-US" sz="1400" b="1" i="0" u="none" strike="noStrike">
                          <a:solidFill>
                            <a:srgbClr val="FFFFFF"/>
                          </a:solidFill>
                          <a:effectLst/>
                          <a:latin typeface="微软雅黑"/>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400" b="1" i="0" u="none" strike="noStrike">
                          <a:solidFill>
                            <a:srgbClr val="FFFFFF"/>
                          </a:solidFill>
                          <a:effectLst/>
                          <a:latin typeface="微软雅黑"/>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400" b="1" i="0" u="none" strike="noStrike">
                          <a:solidFill>
                            <a:srgbClr val="FFFFFF"/>
                          </a:solidFill>
                          <a:effectLst/>
                          <a:latin typeface="微软雅黑"/>
                        </a:rPr>
                        <a:t>后端运维</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458C"/>
                    </a:solidFill>
                  </a:tcPr>
                </a:tc>
                <a:tc>
                  <a:txBody>
                    <a:bodyPr/>
                    <a:lstStyle/>
                    <a:p>
                      <a:pPr algn="ctr" fontAlgn="ctr"/>
                      <a:r>
                        <a:rPr lang="zh-CN" altLang="en-US" sz="1400" b="1" i="0" u="none" strike="noStrike">
                          <a:solidFill>
                            <a:srgbClr val="FFFFFF"/>
                          </a:solidFill>
                          <a:effectLst/>
                          <a:latin typeface="微软雅黑"/>
                        </a:rPr>
                        <a:t>前端运维</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458C"/>
                    </a:solidFill>
                  </a:tcPr>
                </a:tc>
                <a:tc>
                  <a:txBody>
                    <a:bodyPr/>
                    <a:lstStyle/>
                    <a:p>
                      <a:pPr algn="ctr" fontAlgn="ctr"/>
                      <a:r>
                        <a:rPr lang="zh-CN" altLang="en-US" sz="1400" b="1" i="0" u="none" strike="noStrike">
                          <a:solidFill>
                            <a:srgbClr val="FFFFFF"/>
                          </a:solidFill>
                          <a:effectLst/>
                          <a:latin typeface="微软雅黑"/>
                        </a:rPr>
                        <a:t>项目管理</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458C"/>
                    </a:solidFill>
                  </a:tcPr>
                </a:tc>
                <a:tc>
                  <a:txBody>
                    <a:bodyPr/>
                    <a:lstStyle/>
                    <a:p>
                      <a:pPr algn="ctr" fontAlgn="ctr"/>
                      <a:r>
                        <a:rPr lang="zh-CN" altLang="en-US" sz="1400" b="1" i="0" u="none" strike="noStrike">
                          <a:solidFill>
                            <a:srgbClr val="FFFFFF"/>
                          </a:solidFill>
                          <a:effectLst/>
                          <a:latin typeface="微软雅黑"/>
                        </a:rPr>
                        <a:t>接口变更</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zh-CN" altLang="en-US" sz="1400" b="1" i="0" u="none" strike="noStrike">
                          <a:solidFill>
                            <a:srgbClr val="FFFFFF"/>
                          </a:solidFill>
                          <a:effectLst/>
                          <a:latin typeface="微软雅黑"/>
                        </a:rPr>
                        <a:t>业务变更</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zh-CN" altLang="en-US" sz="1400" b="1" i="0" u="none" strike="noStrike">
                          <a:solidFill>
                            <a:srgbClr val="FFFFFF"/>
                          </a:solidFill>
                          <a:effectLst/>
                          <a:latin typeface="微软雅黑"/>
                        </a:rPr>
                        <a:t>临时查询</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zh-CN" altLang="en-US" sz="1400" b="1" i="0" u="none" strike="noStrike">
                          <a:solidFill>
                            <a:srgbClr val="FFFFFF"/>
                          </a:solidFill>
                          <a:effectLst/>
                          <a:latin typeface="微软雅黑"/>
                        </a:rPr>
                        <a:t>专项工作</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zh-CN" altLang="en-US" sz="1400" b="1" i="0" u="none" strike="noStrike">
                          <a:solidFill>
                            <a:srgbClr val="FFFFFF"/>
                          </a:solidFill>
                          <a:effectLst/>
                          <a:latin typeface="微软雅黑"/>
                        </a:rPr>
                        <a:t>新增需求</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zh-CN" altLang="en-US" sz="1400" b="1" i="0" u="none" strike="noStrike">
                          <a:solidFill>
                            <a:srgbClr val="FFFFFF"/>
                          </a:solidFill>
                          <a:effectLst/>
                          <a:latin typeface="微软雅黑"/>
                        </a:rPr>
                        <a:t>项目管理</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zh-CN" altLang="en-US" sz="1400" b="1" i="0" u="none" strike="noStrike">
                          <a:solidFill>
                            <a:srgbClr val="FFFFFF"/>
                          </a:solidFill>
                          <a:effectLst/>
                          <a:latin typeface="微软雅黑"/>
                        </a:rPr>
                        <a:t>运维变更</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fontAlgn="ctr"/>
                      <a:r>
                        <a:rPr lang="zh-CN" altLang="en-US" sz="1400" b="1" i="0" u="none" strike="noStrike">
                          <a:solidFill>
                            <a:srgbClr val="FFFFFF"/>
                          </a:solidFill>
                          <a:effectLst/>
                          <a:latin typeface="微软雅黑"/>
                        </a:rPr>
                        <a:t>新增需求</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fontAlgn="ctr"/>
                      <a:r>
                        <a:rPr lang="zh-CN" altLang="en-US" sz="1400" b="1" i="0" u="none" strike="noStrike">
                          <a:solidFill>
                            <a:srgbClr val="FFFFFF"/>
                          </a:solidFill>
                          <a:effectLst/>
                          <a:latin typeface="微软雅黑"/>
                        </a:rPr>
                        <a:t>项目管理</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l" fontAlgn="b"/>
                      <a:r>
                        <a:rPr lang="zh-CN" altLang="en-US" sz="1400" b="0" i="0" u="none" strike="noStrike">
                          <a:effectLst/>
                          <a:latin typeface="微软雅黑"/>
                        </a:rPr>
                        <a:t>合计</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314104">
                <a:tc>
                  <a:txBody>
                    <a:bodyPr/>
                    <a:lstStyle/>
                    <a:p>
                      <a:pPr algn="r" rtl="0" fontAlgn="b"/>
                      <a:r>
                        <a:rPr lang="en-US" altLang="zh-CN" sz="1400" b="0" i="0" u="none" strike="noStrike">
                          <a:solidFill>
                            <a:srgbClr val="3C3C3B"/>
                          </a:solidFill>
                          <a:effectLst/>
                          <a:latin typeface="微软雅黑"/>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zh-CN" altLang="en-US" sz="1400" b="0" i="0" u="none" strike="noStrike" dirty="0">
                          <a:solidFill>
                            <a:srgbClr val="3C3C3B"/>
                          </a:solidFill>
                          <a:effectLst/>
                          <a:latin typeface="微软雅黑"/>
                        </a:rPr>
                        <a:t>肖东</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rtl="0" fontAlgn="ctr"/>
                      <a:r>
                        <a:rPr lang="en-US" altLang="zh-CN" sz="1400" b="0" i="0" u="none" strike="noStrike">
                          <a:solidFill>
                            <a:srgbClr val="3C3C3B"/>
                          </a:solidFill>
                          <a:effectLst/>
                          <a:latin typeface="微软雅黑"/>
                        </a:rPr>
                        <a:t>0.05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zh-CN" altLang="en-US" sz="1400" b="0" i="0" u="none" strike="noStrike">
                          <a:solidFill>
                            <a:srgbClr val="3C3C3B"/>
                          </a:solidFill>
                          <a:effectLst/>
                          <a:latin typeface="微软雅黑"/>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altLang="zh-CN" sz="1400" b="1" i="0" u="none" strike="noStrike">
                          <a:solidFill>
                            <a:srgbClr val="C00000"/>
                          </a:solidFill>
                          <a:effectLst/>
                          <a:latin typeface="微软雅黑"/>
                        </a:rPr>
                        <a:t>0.15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zh-CN" altLang="en-US" sz="1400" b="0" i="0" u="none" strike="noStrike">
                          <a:solidFill>
                            <a:srgbClr val="3C3C3B"/>
                          </a:solidFill>
                          <a:effectLst/>
                          <a:latin typeface="微软雅黑"/>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altLang="zh-CN" sz="1400" b="0" i="0" u="none" strike="noStrike">
                          <a:solidFill>
                            <a:srgbClr val="3C3C3B"/>
                          </a:solidFill>
                          <a:effectLst/>
                          <a:latin typeface="微软雅黑"/>
                        </a:rPr>
                        <a:t>0.05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altLang="zh-CN" sz="1400" b="0" i="0" u="none" strike="noStrike">
                          <a:solidFill>
                            <a:srgbClr val="3C3C3B"/>
                          </a:solidFill>
                          <a:effectLst/>
                          <a:latin typeface="微软雅黑"/>
                        </a:rPr>
                        <a:t>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altLang="zh-CN" sz="1400" b="1" i="0" u="none" strike="noStrike">
                          <a:solidFill>
                            <a:srgbClr val="C00000"/>
                          </a:solidFill>
                          <a:effectLst/>
                          <a:latin typeface="微软雅黑"/>
                        </a:rPr>
                        <a:t>0.15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altLang="zh-CN" sz="1400" b="0" i="0" u="none" strike="noStrike">
                          <a:solidFill>
                            <a:srgbClr val="3C3C3B"/>
                          </a:solidFill>
                          <a:effectLst/>
                          <a:latin typeface="微软雅黑"/>
                        </a:rPr>
                        <a:t>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altLang="zh-CN" sz="1400" b="1" i="0" u="none" strike="noStrike">
                          <a:solidFill>
                            <a:srgbClr val="C00000"/>
                          </a:solidFill>
                          <a:effectLst/>
                          <a:latin typeface="微软雅黑"/>
                        </a:rPr>
                        <a:t>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zh-CN" altLang="en-US" sz="1400" b="0" i="0" u="none" strike="noStrike">
                          <a:solidFill>
                            <a:srgbClr val="3C3C3B"/>
                          </a:solidFill>
                          <a:effectLst/>
                          <a:latin typeface="微软雅黑"/>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altLang="zh-CN" sz="1400" b="0" i="0" u="none" strike="noStrike">
                          <a:solidFill>
                            <a:srgbClr val="3C3C3B"/>
                          </a:solidFill>
                          <a:effectLst/>
                          <a:latin typeface="微软雅黑"/>
                        </a:rPr>
                        <a:t>0.05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altLang="zh-CN" sz="1400" b="1" i="0" u="none" strike="noStrike">
                          <a:solidFill>
                            <a:srgbClr val="C00000"/>
                          </a:solidFill>
                          <a:effectLst/>
                          <a:latin typeface="微软雅黑"/>
                        </a:rPr>
                        <a:t>0.05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altLang="zh-CN" sz="1400" b="0" i="0" u="none" strike="noStrike">
                          <a:effectLst/>
                          <a:latin typeface="微软雅黑"/>
                        </a:rPr>
                        <a:t>1.00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14104">
                <a:tc>
                  <a:txBody>
                    <a:bodyPr/>
                    <a:lstStyle/>
                    <a:p>
                      <a:pPr algn="r" rtl="0" fontAlgn="b"/>
                      <a:r>
                        <a:rPr lang="en-US" altLang="zh-CN" sz="1400" b="0" i="0" u="none" strike="noStrike">
                          <a:solidFill>
                            <a:srgbClr val="3C3C3B"/>
                          </a:solidFill>
                          <a:effectLst/>
                          <a:latin typeface="微软雅黑"/>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zh-CN" altLang="en-US" sz="1400" b="0" i="0" u="none" strike="noStrike" dirty="0">
                          <a:solidFill>
                            <a:srgbClr val="3C3C3B"/>
                          </a:solidFill>
                          <a:effectLst/>
                          <a:latin typeface="微软雅黑"/>
                        </a:rPr>
                        <a:t>卫毅</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rtl="0" fontAlgn="ctr"/>
                      <a:r>
                        <a:rPr lang="zh-CN" altLang="en-US" sz="1400" b="0" i="0" u="none" strike="noStrike">
                          <a:solidFill>
                            <a:srgbClr val="3C3C3B"/>
                          </a:solidFill>
                          <a:effectLst/>
                          <a:latin typeface="微软雅黑"/>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zh-CN" altLang="en-US" sz="1400" b="0" i="0" u="none" strike="noStrike">
                          <a:solidFill>
                            <a:srgbClr val="3C3C3B"/>
                          </a:solidFill>
                          <a:effectLst/>
                          <a:latin typeface="微软雅黑"/>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zh-CN" altLang="en-US" sz="1400" b="0" i="0" u="none" strike="noStrike">
                          <a:solidFill>
                            <a:srgbClr val="3C3C3B"/>
                          </a:solidFill>
                          <a:effectLst/>
                          <a:latin typeface="微软雅黑"/>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altLang="zh-CN" sz="1400" b="0" i="0" u="none" strike="noStrike">
                          <a:solidFill>
                            <a:srgbClr val="3C3C3B"/>
                          </a:solidFill>
                          <a:effectLst/>
                          <a:latin typeface="微软雅黑"/>
                        </a:rPr>
                        <a:t>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altLang="zh-CN" sz="1400" b="0" i="0" u="none" strike="noStrike">
                          <a:solidFill>
                            <a:srgbClr val="3C3C3B"/>
                          </a:solidFill>
                          <a:effectLst/>
                          <a:latin typeface="微软雅黑"/>
                        </a:rPr>
                        <a:t>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altLang="zh-CN" sz="1400" b="1" i="0" u="none" strike="noStrike">
                          <a:solidFill>
                            <a:srgbClr val="C00000"/>
                          </a:solidFill>
                          <a:effectLst/>
                          <a:latin typeface="微软雅黑"/>
                        </a:rPr>
                        <a:t>0.4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altLang="zh-CN" sz="1400" b="0" i="0" u="none" strike="noStrike">
                          <a:solidFill>
                            <a:srgbClr val="3C3C3B"/>
                          </a:solidFill>
                          <a:effectLst/>
                          <a:latin typeface="微软雅黑"/>
                        </a:rPr>
                        <a:t>0.05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altLang="zh-CN" sz="1400" b="0" i="0" u="none" strike="noStrike">
                          <a:solidFill>
                            <a:srgbClr val="3C3C3B"/>
                          </a:solidFill>
                          <a:effectLst/>
                          <a:latin typeface="微软雅黑"/>
                        </a:rPr>
                        <a:t>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altLang="zh-CN" sz="1400" b="0" i="0" u="none" strike="noStrike">
                          <a:solidFill>
                            <a:srgbClr val="3C3C3B"/>
                          </a:solidFill>
                          <a:effectLst/>
                          <a:latin typeface="微软雅黑"/>
                        </a:rPr>
                        <a:t>0.05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zh-CN" altLang="en-US" sz="1400" b="0" i="0" u="none" strike="noStrike">
                          <a:solidFill>
                            <a:srgbClr val="3C3C3B"/>
                          </a:solidFill>
                          <a:effectLst/>
                          <a:latin typeface="微软雅黑"/>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zh-CN" altLang="en-US" sz="1400" b="0" i="0" u="none" strike="noStrike">
                          <a:solidFill>
                            <a:srgbClr val="3C3C3B"/>
                          </a:solidFill>
                          <a:effectLst/>
                          <a:latin typeface="微软雅黑"/>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zh-CN" altLang="en-US" sz="1400" b="0" i="0" u="none" strike="noStrike">
                          <a:solidFill>
                            <a:srgbClr val="3C3C3B"/>
                          </a:solidFill>
                          <a:effectLst/>
                          <a:latin typeface="微软雅黑"/>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altLang="zh-CN" sz="1400" b="0" i="0" u="none" strike="noStrike">
                          <a:effectLst/>
                          <a:latin typeface="微软雅黑"/>
                        </a:rPr>
                        <a:t>1.00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14104">
                <a:tc>
                  <a:txBody>
                    <a:bodyPr/>
                    <a:lstStyle/>
                    <a:p>
                      <a:pPr algn="r" rtl="0" fontAlgn="b"/>
                      <a:r>
                        <a:rPr lang="en-US" altLang="zh-CN" sz="1400" b="0" i="0" u="none" strike="noStrike">
                          <a:solidFill>
                            <a:srgbClr val="3C3C3B"/>
                          </a:solidFill>
                          <a:effectLst/>
                          <a:latin typeface="微软雅黑"/>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zh-CN" altLang="en-US" sz="1400" b="0" i="0" u="none" strike="noStrike" dirty="0">
                          <a:solidFill>
                            <a:srgbClr val="3C3C3B"/>
                          </a:solidFill>
                          <a:effectLst/>
                          <a:latin typeface="微软雅黑"/>
                        </a:rPr>
                        <a:t>谢静</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rtl="0" fontAlgn="ctr"/>
                      <a:r>
                        <a:rPr lang="en-US" altLang="zh-CN" sz="1400" b="0" i="0" u="none" strike="noStrike">
                          <a:solidFill>
                            <a:srgbClr val="3C3C3B"/>
                          </a:solidFill>
                          <a:effectLst/>
                          <a:latin typeface="微软雅黑"/>
                        </a:rPr>
                        <a:t>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zh-CN" altLang="en-US" sz="1400" b="0" i="0" u="none" strike="noStrike">
                          <a:solidFill>
                            <a:srgbClr val="3C3C3B"/>
                          </a:solidFill>
                          <a:effectLst/>
                          <a:latin typeface="微软雅黑"/>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altLang="zh-CN" sz="1400" b="0" i="0" u="none" strike="noStrike">
                          <a:solidFill>
                            <a:srgbClr val="3C3C3B"/>
                          </a:solidFill>
                          <a:effectLst/>
                          <a:latin typeface="微软雅黑"/>
                        </a:rPr>
                        <a:t>0.05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altLang="zh-CN" sz="1400" b="1" i="0" u="none" strike="noStrike">
                          <a:solidFill>
                            <a:srgbClr val="C00000"/>
                          </a:solidFill>
                          <a:effectLst/>
                          <a:latin typeface="微软雅黑"/>
                        </a:rPr>
                        <a:t>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altLang="zh-CN" sz="1400" b="1" i="0" u="none" strike="noStrike">
                          <a:solidFill>
                            <a:srgbClr val="C00000"/>
                          </a:solidFill>
                          <a:effectLst/>
                          <a:latin typeface="微软雅黑"/>
                        </a:rPr>
                        <a:t>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altLang="zh-CN" sz="1400" b="0" i="0" u="none" strike="noStrike">
                          <a:solidFill>
                            <a:srgbClr val="3C3C3B"/>
                          </a:solidFill>
                          <a:effectLst/>
                          <a:latin typeface="微软雅黑"/>
                        </a:rPr>
                        <a:t>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zh-CN" altLang="en-US" sz="1400" b="0" i="0" u="none" strike="noStrike">
                          <a:solidFill>
                            <a:srgbClr val="3C3C3B"/>
                          </a:solidFill>
                          <a:effectLst/>
                          <a:latin typeface="微软雅黑"/>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zh-CN" altLang="en-US" sz="1400" b="0" i="0" u="none" strike="noStrike">
                          <a:solidFill>
                            <a:srgbClr val="3C3C3B"/>
                          </a:solidFill>
                          <a:effectLst/>
                          <a:latin typeface="微软雅黑"/>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zh-CN" altLang="en-US" sz="1400" b="0" i="0" u="none" strike="noStrike">
                          <a:solidFill>
                            <a:srgbClr val="3C3C3B"/>
                          </a:solidFill>
                          <a:effectLst/>
                          <a:latin typeface="微软雅黑"/>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altLang="zh-CN" sz="1400" b="0" i="0" u="none" strike="noStrike">
                          <a:solidFill>
                            <a:srgbClr val="3C3C3B"/>
                          </a:solidFill>
                          <a:effectLst/>
                          <a:latin typeface="微软雅黑"/>
                        </a:rPr>
                        <a:t>0.05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zh-CN" altLang="en-US" sz="1400" b="0" i="0" u="none" strike="noStrike">
                          <a:solidFill>
                            <a:srgbClr val="3C3C3B"/>
                          </a:solidFill>
                          <a:effectLst/>
                          <a:latin typeface="微软雅黑"/>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zh-CN" altLang="en-US" sz="1400" b="0" i="0" u="none" strike="noStrike">
                          <a:solidFill>
                            <a:srgbClr val="3C3C3B"/>
                          </a:solidFill>
                          <a:effectLst/>
                          <a:latin typeface="微软雅黑"/>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altLang="zh-CN" sz="1400" b="0" i="0" u="none" strike="noStrike">
                          <a:effectLst/>
                          <a:latin typeface="微软雅黑"/>
                        </a:rPr>
                        <a:t>1.00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14104">
                <a:tc>
                  <a:txBody>
                    <a:bodyPr/>
                    <a:lstStyle/>
                    <a:p>
                      <a:pPr algn="r" rtl="0" fontAlgn="b"/>
                      <a:r>
                        <a:rPr lang="en-US" altLang="zh-CN" sz="1400" b="0" i="0" u="none" strike="noStrike">
                          <a:solidFill>
                            <a:srgbClr val="3C3C3B"/>
                          </a:solidFill>
                          <a:effectLst/>
                          <a:latin typeface="微软雅黑"/>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zh-CN" altLang="en-US" sz="1400" b="0" i="0" u="none" strike="noStrike" dirty="0">
                          <a:solidFill>
                            <a:srgbClr val="3C3C3B"/>
                          </a:solidFill>
                          <a:effectLst/>
                          <a:latin typeface="微软雅黑"/>
                        </a:rPr>
                        <a:t>陈翀</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rtl="0" fontAlgn="ctr"/>
                      <a:r>
                        <a:rPr lang="en-US" altLang="zh-CN" sz="1400" b="0" i="0" u="none" strike="noStrike">
                          <a:solidFill>
                            <a:srgbClr val="3C3C3B"/>
                          </a:solidFill>
                          <a:effectLst/>
                          <a:latin typeface="微软雅黑"/>
                        </a:rPr>
                        <a:t>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zh-CN" altLang="en-US" sz="1400" b="0" i="0" u="none" strike="noStrike">
                          <a:solidFill>
                            <a:srgbClr val="3C3C3B"/>
                          </a:solidFill>
                          <a:effectLst/>
                          <a:latin typeface="微软雅黑"/>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zh-CN" altLang="en-US" sz="1400" b="0" i="0" u="none" strike="noStrike">
                          <a:solidFill>
                            <a:srgbClr val="3C3C3B"/>
                          </a:solidFill>
                          <a:effectLst/>
                          <a:latin typeface="微软雅黑"/>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altLang="zh-CN" sz="1400" b="0" i="0" u="none" strike="noStrike">
                          <a:solidFill>
                            <a:srgbClr val="3C3C3B"/>
                          </a:solidFill>
                          <a:effectLst/>
                          <a:latin typeface="微软雅黑"/>
                        </a:rPr>
                        <a:t>0.05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altLang="zh-CN" sz="1400" b="0" i="0" u="none" strike="noStrike">
                          <a:solidFill>
                            <a:srgbClr val="3C3C3B"/>
                          </a:solidFill>
                          <a:effectLst/>
                          <a:latin typeface="微软雅黑"/>
                        </a:rPr>
                        <a:t>0.05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altLang="zh-CN" sz="1400" b="0" i="0" u="none" strike="noStrike">
                          <a:solidFill>
                            <a:srgbClr val="3C3C3B"/>
                          </a:solidFill>
                          <a:effectLst/>
                          <a:latin typeface="微软雅黑"/>
                        </a:rPr>
                        <a:t>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zh-CN" altLang="en-US" sz="1400" b="0" i="0" u="none" strike="noStrike">
                          <a:solidFill>
                            <a:srgbClr val="3C3C3B"/>
                          </a:solidFill>
                          <a:effectLst/>
                          <a:latin typeface="微软雅黑"/>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altLang="zh-CN" sz="1400" b="1" i="0" u="none" strike="noStrike">
                          <a:solidFill>
                            <a:srgbClr val="C00000"/>
                          </a:solidFill>
                          <a:effectLst/>
                          <a:latin typeface="微软雅黑"/>
                        </a:rPr>
                        <a:t>0.5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zh-CN" altLang="en-US" sz="1400" b="0" i="0" u="none" strike="noStrike">
                          <a:solidFill>
                            <a:srgbClr val="3C3C3B"/>
                          </a:solidFill>
                          <a:effectLst/>
                          <a:latin typeface="微软雅黑"/>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altLang="zh-CN" sz="1400" b="0" i="0" u="none" strike="noStrike">
                          <a:solidFill>
                            <a:srgbClr val="3C3C3B"/>
                          </a:solidFill>
                          <a:effectLst/>
                          <a:latin typeface="微软雅黑"/>
                        </a:rPr>
                        <a:t>0.05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altLang="zh-CN" sz="1400" b="1" i="0" u="none" strike="noStrike">
                          <a:solidFill>
                            <a:srgbClr val="C00000"/>
                          </a:solidFill>
                          <a:effectLst/>
                          <a:latin typeface="微软雅黑"/>
                        </a:rPr>
                        <a:t>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altLang="zh-CN" sz="1400" b="0" i="0" u="none" strike="noStrike">
                          <a:solidFill>
                            <a:srgbClr val="3C3C3B"/>
                          </a:solidFill>
                          <a:effectLst/>
                          <a:latin typeface="微软雅黑"/>
                        </a:rPr>
                        <a:t>0.05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altLang="zh-CN" sz="1400" b="0" i="0" u="none" strike="noStrike">
                          <a:effectLst/>
                          <a:latin typeface="微软雅黑"/>
                        </a:rPr>
                        <a:t>1.00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14104">
                <a:tc>
                  <a:txBody>
                    <a:bodyPr/>
                    <a:lstStyle/>
                    <a:p>
                      <a:pPr algn="r" rtl="0" fontAlgn="b"/>
                      <a:r>
                        <a:rPr lang="en-US" altLang="zh-CN" sz="1400" b="0" i="0" u="none" strike="noStrike">
                          <a:solidFill>
                            <a:srgbClr val="3C3C3B"/>
                          </a:solidFill>
                          <a:effectLst/>
                          <a:latin typeface="微软雅黑"/>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zh-CN" altLang="en-US" sz="1400" b="0" i="0" u="none" strike="noStrike" dirty="0">
                          <a:solidFill>
                            <a:srgbClr val="3C3C3B"/>
                          </a:solidFill>
                          <a:effectLst/>
                          <a:latin typeface="微软雅黑"/>
                        </a:rPr>
                        <a:t>张宏</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rtl="0" fontAlgn="ctr"/>
                      <a:r>
                        <a:rPr lang="en-US" altLang="zh-CN" sz="1400" b="1" i="0" u="none" strike="noStrike">
                          <a:solidFill>
                            <a:srgbClr val="C00000"/>
                          </a:solidFill>
                          <a:effectLst/>
                          <a:latin typeface="微软雅黑"/>
                        </a:rPr>
                        <a:t>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zh-CN" altLang="en-US" sz="1400" b="0" i="0" u="none" strike="noStrike">
                          <a:solidFill>
                            <a:srgbClr val="3C3C3B"/>
                          </a:solidFill>
                          <a:effectLst/>
                          <a:latin typeface="微软雅黑"/>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zh-CN" altLang="en-US" sz="1400" b="0" i="0" u="none" strike="noStrike">
                          <a:solidFill>
                            <a:srgbClr val="3C3C3B"/>
                          </a:solidFill>
                          <a:effectLst/>
                          <a:latin typeface="微软雅黑"/>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altLang="zh-CN" sz="1400" b="0" i="0" u="none" strike="noStrike">
                          <a:solidFill>
                            <a:srgbClr val="3C3C3B"/>
                          </a:solidFill>
                          <a:effectLst/>
                          <a:latin typeface="微软雅黑"/>
                        </a:rPr>
                        <a:t>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altLang="zh-CN" sz="1400" b="0" i="0" u="none" strike="noStrike">
                          <a:solidFill>
                            <a:srgbClr val="3C3C3B"/>
                          </a:solidFill>
                          <a:effectLst/>
                          <a:latin typeface="微软雅黑"/>
                        </a:rPr>
                        <a:t>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altLang="zh-CN" sz="1400" b="0" i="0" u="none" strike="noStrike">
                          <a:solidFill>
                            <a:srgbClr val="3C3C3B"/>
                          </a:solidFill>
                          <a:effectLst/>
                          <a:latin typeface="微软雅黑"/>
                        </a:rPr>
                        <a:t>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altLang="zh-CN" sz="1400" b="0" i="0" u="none" strike="noStrike">
                          <a:solidFill>
                            <a:srgbClr val="3C3C3B"/>
                          </a:solidFill>
                          <a:effectLst/>
                          <a:latin typeface="微软雅黑"/>
                        </a:rPr>
                        <a:t>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altLang="zh-CN" sz="1400" b="0" i="0" u="none" strike="noStrike">
                          <a:solidFill>
                            <a:srgbClr val="3C3C3B"/>
                          </a:solidFill>
                          <a:effectLst/>
                          <a:latin typeface="微软雅黑"/>
                        </a:rPr>
                        <a:t>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zh-CN" altLang="en-US" sz="1400" b="0" i="0" u="none" strike="noStrike">
                          <a:solidFill>
                            <a:srgbClr val="3C3C3B"/>
                          </a:solidFill>
                          <a:effectLst/>
                          <a:latin typeface="微软雅黑"/>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altLang="zh-CN" sz="1400" b="0" i="0" u="none" strike="noStrike">
                          <a:solidFill>
                            <a:srgbClr val="3C3C3B"/>
                          </a:solidFill>
                          <a:effectLst/>
                          <a:latin typeface="微软雅黑"/>
                        </a:rPr>
                        <a:t>0.05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altLang="zh-CN" sz="1400" b="0" i="0" u="none" strike="noStrike">
                          <a:solidFill>
                            <a:srgbClr val="3C3C3B"/>
                          </a:solidFill>
                          <a:effectLst/>
                          <a:latin typeface="微软雅黑"/>
                        </a:rPr>
                        <a:t>0.05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zh-CN" altLang="en-US" sz="1400" b="0" i="0" u="none" strike="noStrike">
                          <a:solidFill>
                            <a:srgbClr val="3C3C3B"/>
                          </a:solidFill>
                          <a:effectLst/>
                          <a:latin typeface="微软雅黑"/>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altLang="zh-CN" sz="1400" b="0" i="0" u="none" strike="noStrike">
                          <a:effectLst/>
                          <a:latin typeface="微软雅黑"/>
                        </a:rPr>
                        <a:t>1.00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14104">
                <a:tc>
                  <a:txBody>
                    <a:bodyPr/>
                    <a:lstStyle/>
                    <a:p>
                      <a:pPr algn="r" rtl="0" fontAlgn="b"/>
                      <a:r>
                        <a:rPr lang="en-US" altLang="zh-CN" sz="1400" b="0" i="0" u="none" strike="noStrike">
                          <a:solidFill>
                            <a:srgbClr val="3C3C3B"/>
                          </a:solidFill>
                          <a:effectLst/>
                          <a:latin typeface="微软雅黑"/>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zh-CN" altLang="en-US" sz="1400" b="0" i="0" u="none" strike="noStrike" dirty="0">
                          <a:solidFill>
                            <a:srgbClr val="3C3C3B"/>
                          </a:solidFill>
                          <a:effectLst/>
                          <a:latin typeface="微软雅黑"/>
                        </a:rPr>
                        <a:t>付显昆</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rtl="0" fontAlgn="ctr"/>
                      <a:r>
                        <a:rPr lang="en-US" altLang="zh-CN" sz="1400" b="0" i="0" u="none" strike="noStrike">
                          <a:solidFill>
                            <a:srgbClr val="3C3C3B"/>
                          </a:solidFill>
                          <a:effectLst/>
                          <a:latin typeface="微软雅黑"/>
                        </a:rPr>
                        <a:t>0.4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zh-CN" altLang="en-US" sz="1400" b="0" i="0" u="none" strike="noStrike">
                          <a:solidFill>
                            <a:srgbClr val="3C3C3B"/>
                          </a:solidFill>
                          <a:effectLst/>
                          <a:latin typeface="微软雅黑"/>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zh-CN" altLang="en-US" sz="1400" b="0" i="0" u="none" strike="noStrike">
                          <a:solidFill>
                            <a:srgbClr val="3C3C3B"/>
                          </a:solidFill>
                          <a:effectLst/>
                          <a:latin typeface="微软雅黑"/>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altLang="zh-CN" sz="1400" b="0" i="0" u="none" strike="noStrike">
                          <a:solidFill>
                            <a:srgbClr val="3C3C3B"/>
                          </a:solidFill>
                          <a:effectLst/>
                          <a:latin typeface="微软雅黑"/>
                        </a:rPr>
                        <a:t>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altLang="zh-CN" sz="1400" b="0" i="0" u="none" strike="noStrike">
                          <a:solidFill>
                            <a:srgbClr val="3C3C3B"/>
                          </a:solidFill>
                          <a:effectLst/>
                          <a:latin typeface="微软雅黑"/>
                        </a:rPr>
                        <a:t>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zh-CN" altLang="en-US" sz="1400" b="0" i="0" u="none" strike="noStrike">
                          <a:solidFill>
                            <a:srgbClr val="3C3C3B"/>
                          </a:solidFill>
                          <a:effectLst/>
                          <a:latin typeface="微软雅黑"/>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altLang="zh-CN" sz="1400" b="0" i="0" u="none" strike="noStrike">
                          <a:solidFill>
                            <a:srgbClr val="3C3C3B"/>
                          </a:solidFill>
                          <a:effectLst/>
                          <a:latin typeface="微软雅黑"/>
                        </a:rPr>
                        <a:t>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zh-CN" altLang="en-US" sz="1400" b="0" i="0" u="none" strike="noStrike">
                          <a:solidFill>
                            <a:srgbClr val="3C3C3B"/>
                          </a:solidFill>
                          <a:effectLst/>
                          <a:latin typeface="微软雅黑"/>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zh-CN" altLang="en-US" sz="1400" b="0" i="0" u="none" strike="noStrike">
                          <a:solidFill>
                            <a:srgbClr val="3C3C3B"/>
                          </a:solidFill>
                          <a:effectLst/>
                          <a:latin typeface="微软雅黑"/>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zh-CN" altLang="en-US" sz="1400" b="0" i="0" u="none" strike="noStrike">
                          <a:solidFill>
                            <a:srgbClr val="3C3C3B"/>
                          </a:solidFill>
                          <a:effectLst/>
                          <a:latin typeface="微软雅黑"/>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zh-CN" altLang="en-US" sz="1400" b="0" i="0" u="none" strike="noStrike">
                          <a:solidFill>
                            <a:srgbClr val="3C3C3B"/>
                          </a:solidFill>
                          <a:effectLst/>
                          <a:latin typeface="微软雅黑"/>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zh-CN" altLang="en-US" sz="1400" b="0" i="0" u="none" strike="noStrike">
                          <a:solidFill>
                            <a:srgbClr val="3C3C3B"/>
                          </a:solidFill>
                          <a:effectLst/>
                          <a:latin typeface="微软雅黑"/>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altLang="zh-CN" sz="1400" b="0" i="0" u="none" strike="noStrike">
                          <a:effectLst/>
                          <a:latin typeface="微软雅黑"/>
                        </a:rPr>
                        <a:t>1.00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14104">
                <a:tc>
                  <a:txBody>
                    <a:bodyPr/>
                    <a:lstStyle/>
                    <a:p>
                      <a:pPr algn="r" rtl="0" fontAlgn="b"/>
                      <a:r>
                        <a:rPr lang="en-US" altLang="zh-CN" sz="1400" b="0" i="0" u="none" strike="noStrike">
                          <a:solidFill>
                            <a:srgbClr val="3C3C3B"/>
                          </a:solidFill>
                          <a:effectLst/>
                          <a:latin typeface="微软雅黑"/>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zh-CN" altLang="en-US" sz="1400" b="0" i="0" u="none" strike="noStrike" dirty="0" smtClean="0">
                          <a:solidFill>
                            <a:srgbClr val="3C3C3B"/>
                          </a:solidFill>
                          <a:effectLst/>
                          <a:latin typeface="微软雅黑"/>
                        </a:rPr>
                        <a:t>刘伢</a:t>
                      </a:r>
                      <a:endParaRPr lang="zh-CN" altLang="en-US" sz="1400" b="0" i="0" u="none" strike="noStrike" dirty="0">
                        <a:solidFill>
                          <a:srgbClr val="3C3C3B"/>
                        </a:solidFill>
                        <a:effectLst/>
                        <a:latin typeface="微软雅黑"/>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rtl="0" fontAlgn="ctr"/>
                      <a:r>
                        <a:rPr lang="en-US" altLang="zh-CN" sz="1400" b="0" i="0" u="none" strike="noStrike" dirty="0">
                          <a:solidFill>
                            <a:srgbClr val="3C3C3B"/>
                          </a:solidFill>
                          <a:effectLst/>
                          <a:latin typeface="微软雅黑"/>
                        </a:rPr>
                        <a:t>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zh-CN" altLang="en-US" sz="1400" b="0" i="0" u="none" strike="noStrike" dirty="0">
                          <a:solidFill>
                            <a:srgbClr val="3C3C3B"/>
                          </a:solidFill>
                          <a:effectLst/>
                          <a:latin typeface="微软雅黑"/>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zh-CN" altLang="en-US" sz="1400" b="0" i="0" u="none" strike="noStrike" dirty="0">
                          <a:solidFill>
                            <a:srgbClr val="3C3C3B"/>
                          </a:solidFill>
                          <a:effectLst/>
                          <a:latin typeface="微软雅黑"/>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zh-CN" altLang="en-US" sz="1400" b="0" i="0" u="none" strike="noStrike" dirty="0">
                          <a:solidFill>
                            <a:srgbClr val="3C3C3B"/>
                          </a:solidFill>
                          <a:effectLst/>
                          <a:latin typeface="微软雅黑"/>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altLang="zh-CN" sz="1400" b="0" i="0" u="none" strike="noStrike" dirty="0">
                          <a:solidFill>
                            <a:srgbClr val="3C3C3B"/>
                          </a:solidFill>
                          <a:effectLst/>
                          <a:latin typeface="微软雅黑"/>
                        </a:rPr>
                        <a:t>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zh-CN" altLang="en-US" sz="1400" b="0" i="0" u="none" strike="noStrike">
                          <a:solidFill>
                            <a:srgbClr val="3C3C3B"/>
                          </a:solidFill>
                          <a:effectLst/>
                          <a:latin typeface="微软雅黑"/>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altLang="zh-CN" sz="1400" b="0" i="0" u="none" strike="noStrike">
                          <a:solidFill>
                            <a:srgbClr val="3C3C3B"/>
                          </a:solidFill>
                          <a:effectLst/>
                          <a:latin typeface="微软雅黑"/>
                        </a:rPr>
                        <a:t>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altLang="zh-CN" sz="1400" b="0" i="0" u="none" strike="noStrike">
                          <a:solidFill>
                            <a:srgbClr val="3C3C3B"/>
                          </a:solidFill>
                          <a:effectLst/>
                          <a:latin typeface="微软雅黑"/>
                        </a:rPr>
                        <a:t>0.5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zh-CN" altLang="en-US" sz="1400" b="0" i="0" u="none" strike="noStrike">
                          <a:solidFill>
                            <a:srgbClr val="3C3C3B"/>
                          </a:solidFill>
                          <a:effectLst/>
                          <a:latin typeface="微软雅黑"/>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zh-CN" altLang="en-US" sz="1400" b="0" i="0" u="none" strike="noStrike">
                          <a:solidFill>
                            <a:srgbClr val="3C3C3B"/>
                          </a:solidFill>
                          <a:effectLst/>
                          <a:latin typeface="微软雅黑"/>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zh-CN" altLang="en-US" sz="1400" b="0" i="0" u="none" strike="noStrike">
                          <a:solidFill>
                            <a:srgbClr val="3C3C3B"/>
                          </a:solidFill>
                          <a:effectLst/>
                          <a:latin typeface="微软雅黑"/>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zh-CN" altLang="en-US" sz="1400" b="0" i="0" u="none" strike="noStrike">
                          <a:solidFill>
                            <a:srgbClr val="3C3C3B"/>
                          </a:solidFill>
                          <a:effectLst/>
                          <a:latin typeface="微软雅黑"/>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altLang="zh-CN" sz="1400" b="0" i="0" u="none" strike="noStrike">
                          <a:effectLst/>
                          <a:latin typeface="微软雅黑"/>
                        </a:rPr>
                        <a:t>1.00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14104">
                <a:tc>
                  <a:txBody>
                    <a:bodyPr/>
                    <a:lstStyle/>
                    <a:p>
                      <a:pPr algn="r" rtl="0" fontAlgn="b"/>
                      <a:r>
                        <a:rPr lang="en-US" altLang="zh-CN" sz="1400" b="0" i="0" u="none" strike="noStrike">
                          <a:solidFill>
                            <a:srgbClr val="3C3C3B"/>
                          </a:solidFill>
                          <a:effectLst/>
                          <a:latin typeface="微软雅黑"/>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zh-CN" altLang="en-US" sz="1400" b="0" i="0" u="none" strike="noStrike" dirty="0">
                          <a:solidFill>
                            <a:srgbClr val="3C3C3B"/>
                          </a:solidFill>
                          <a:effectLst/>
                          <a:latin typeface="微软雅黑"/>
                        </a:rPr>
                        <a:t>钟芳</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rtl="0" fontAlgn="ctr"/>
                      <a:r>
                        <a:rPr lang="en-US" altLang="zh-CN" sz="1400" b="0" i="0" u="none" strike="noStrike" dirty="0">
                          <a:solidFill>
                            <a:srgbClr val="3C3C3B"/>
                          </a:solidFill>
                          <a:effectLst/>
                          <a:latin typeface="微软雅黑"/>
                        </a:rPr>
                        <a:t>0.15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zh-CN" altLang="en-US" sz="1400" b="0" i="0" u="none" strike="noStrike" dirty="0">
                          <a:solidFill>
                            <a:srgbClr val="3C3C3B"/>
                          </a:solidFill>
                          <a:effectLst/>
                          <a:latin typeface="微软雅黑"/>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zh-CN" altLang="en-US" sz="1400" b="0" i="0" u="none" strike="noStrike" dirty="0">
                          <a:solidFill>
                            <a:srgbClr val="3C3C3B"/>
                          </a:solidFill>
                          <a:effectLst/>
                          <a:latin typeface="微软雅黑"/>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altLang="zh-CN" sz="1400" b="0" i="0" u="none" strike="noStrike" dirty="0">
                          <a:solidFill>
                            <a:srgbClr val="3C3C3B"/>
                          </a:solidFill>
                          <a:effectLst/>
                          <a:latin typeface="微软雅黑"/>
                        </a:rPr>
                        <a:t>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altLang="zh-CN" sz="1400" b="0" i="0" u="none" strike="noStrike" dirty="0">
                          <a:solidFill>
                            <a:srgbClr val="3C3C3B"/>
                          </a:solidFill>
                          <a:effectLst/>
                          <a:latin typeface="微软雅黑"/>
                        </a:rPr>
                        <a:t>0.15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zh-CN" altLang="en-US" sz="1400" b="0" i="0" u="none" strike="noStrike">
                          <a:solidFill>
                            <a:srgbClr val="3C3C3B"/>
                          </a:solidFill>
                          <a:effectLst/>
                          <a:latin typeface="微软雅黑"/>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altLang="zh-CN" sz="1400" b="0" i="0" u="none" strike="noStrike">
                          <a:solidFill>
                            <a:srgbClr val="3C3C3B"/>
                          </a:solidFill>
                          <a:effectLst/>
                          <a:latin typeface="微软雅黑"/>
                        </a:rPr>
                        <a:t>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altLang="zh-CN" sz="1400" b="0" i="0" u="none" strike="noStrike">
                          <a:solidFill>
                            <a:srgbClr val="3C3C3B"/>
                          </a:solidFill>
                          <a:effectLst/>
                          <a:latin typeface="微软雅黑"/>
                        </a:rPr>
                        <a:t>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zh-CN" altLang="en-US" sz="1400" b="0" i="0" u="none" strike="noStrike">
                          <a:solidFill>
                            <a:srgbClr val="3C3C3B"/>
                          </a:solidFill>
                          <a:effectLst/>
                          <a:latin typeface="微软雅黑"/>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altLang="zh-CN" sz="1400" b="1" i="0" u="none" strike="noStrike">
                          <a:solidFill>
                            <a:srgbClr val="C00000"/>
                          </a:solidFill>
                          <a:effectLst/>
                          <a:latin typeface="微软雅黑"/>
                        </a:rPr>
                        <a:t>0.05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altLang="zh-CN" sz="1400" b="0" i="0" u="none" strike="noStrike">
                          <a:solidFill>
                            <a:srgbClr val="3C3C3B"/>
                          </a:solidFill>
                          <a:effectLst/>
                          <a:latin typeface="微软雅黑"/>
                        </a:rPr>
                        <a:t>0.05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zh-CN" altLang="en-US" sz="1400" b="0" i="0" u="none" strike="noStrike">
                          <a:solidFill>
                            <a:srgbClr val="3C3C3B"/>
                          </a:solidFill>
                          <a:effectLst/>
                          <a:latin typeface="微软雅黑"/>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altLang="zh-CN" sz="1400" b="0" i="0" u="none" strike="noStrike">
                          <a:effectLst/>
                          <a:latin typeface="微软雅黑"/>
                        </a:rPr>
                        <a:t>1.00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14104">
                <a:tc>
                  <a:txBody>
                    <a:bodyPr/>
                    <a:lstStyle/>
                    <a:p>
                      <a:pPr algn="r" rtl="0" fontAlgn="b"/>
                      <a:r>
                        <a:rPr lang="en-US" altLang="zh-CN" sz="1400" b="0" i="0" u="none" strike="noStrike">
                          <a:solidFill>
                            <a:srgbClr val="3C3C3B"/>
                          </a:solidFill>
                          <a:effectLst/>
                          <a:latin typeface="微软雅黑"/>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1400" b="0" i="0" u="none" strike="noStrike" dirty="0" smtClean="0">
                          <a:solidFill>
                            <a:srgbClr val="000000"/>
                          </a:solidFill>
                          <a:effectLst/>
                          <a:latin typeface="微软雅黑"/>
                        </a:rPr>
                        <a:t>吴亚南</a:t>
                      </a:r>
                      <a:endParaRPr lang="zh-CN" altLang="en-US" sz="1400" b="0" i="0" u="none" strike="noStrike" dirty="0">
                        <a:solidFill>
                          <a:srgbClr val="000000"/>
                        </a:solidFill>
                        <a:effectLst/>
                        <a:latin typeface="微软雅黑"/>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altLang="zh-CN" sz="1400" b="0" i="0" u="none" strike="noStrike">
                          <a:solidFill>
                            <a:srgbClr val="3C3C3B"/>
                          </a:solidFill>
                          <a:effectLst/>
                          <a:latin typeface="微软雅黑"/>
                        </a:rPr>
                        <a:t>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zh-CN" altLang="en-US" sz="1400" b="0" i="0" u="none" strike="noStrike">
                          <a:solidFill>
                            <a:srgbClr val="3C3C3B"/>
                          </a:solidFill>
                          <a:effectLst/>
                          <a:latin typeface="微软雅黑"/>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zh-CN" altLang="en-US" sz="1400" b="0" i="0" u="none" strike="noStrike">
                          <a:solidFill>
                            <a:srgbClr val="3C3C3B"/>
                          </a:solidFill>
                          <a:effectLst/>
                          <a:latin typeface="微软雅黑"/>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altLang="zh-CN" sz="1400" b="0" i="0" u="none" strike="noStrike">
                          <a:solidFill>
                            <a:srgbClr val="3C3C3B"/>
                          </a:solidFill>
                          <a:effectLst/>
                          <a:latin typeface="微软雅黑"/>
                        </a:rPr>
                        <a:t>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altLang="zh-CN" sz="1400" b="0" i="0" u="none" strike="noStrike">
                          <a:solidFill>
                            <a:srgbClr val="3C3C3B"/>
                          </a:solidFill>
                          <a:effectLst/>
                          <a:latin typeface="微软雅黑"/>
                        </a:rPr>
                        <a:t>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zh-CN" altLang="en-US" sz="1400" b="0" i="0" u="none" strike="noStrike">
                          <a:solidFill>
                            <a:srgbClr val="3C3C3B"/>
                          </a:solidFill>
                          <a:effectLst/>
                          <a:latin typeface="微软雅黑"/>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altLang="zh-CN" sz="1400" b="0" i="0" u="none" strike="noStrike">
                          <a:solidFill>
                            <a:srgbClr val="3C3C3B"/>
                          </a:solidFill>
                          <a:effectLst/>
                          <a:latin typeface="微软雅黑"/>
                        </a:rPr>
                        <a:t>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altLang="zh-CN" sz="1400" b="0" i="0" u="none" strike="noStrike">
                          <a:solidFill>
                            <a:srgbClr val="3C3C3B"/>
                          </a:solidFill>
                          <a:effectLst/>
                          <a:latin typeface="微软雅黑"/>
                        </a:rPr>
                        <a:t>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zh-CN" altLang="en-US" sz="1400" b="0" i="0" u="none" strike="noStrike">
                          <a:solidFill>
                            <a:srgbClr val="3C3C3B"/>
                          </a:solidFill>
                          <a:effectLst/>
                          <a:latin typeface="微软雅黑"/>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zh-CN" altLang="en-US" sz="1400" b="0" i="0" u="none" strike="noStrike">
                          <a:solidFill>
                            <a:srgbClr val="3C3C3B"/>
                          </a:solidFill>
                          <a:effectLst/>
                          <a:latin typeface="微软雅黑"/>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zh-CN" altLang="en-US" sz="1400" b="0" i="0" u="none" strike="noStrike">
                          <a:solidFill>
                            <a:srgbClr val="3C3C3B"/>
                          </a:solidFill>
                          <a:effectLst/>
                          <a:latin typeface="微软雅黑"/>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zh-CN" altLang="en-US" sz="1400" b="0" i="0" u="none" strike="noStrike">
                          <a:solidFill>
                            <a:srgbClr val="3C3C3B"/>
                          </a:solidFill>
                          <a:effectLst/>
                          <a:latin typeface="微软雅黑"/>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altLang="zh-CN" sz="1400" b="0" i="0" u="none" strike="noStrike">
                          <a:effectLst/>
                          <a:latin typeface="微软雅黑"/>
                        </a:rPr>
                        <a:t>1.00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14104">
                <a:tc>
                  <a:txBody>
                    <a:bodyPr/>
                    <a:lstStyle/>
                    <a:p>
                      <a:pPr algn="r" rtl="0" fontAlgn="b"/>
                      <a:r>
                        <a:rPr lang="en-US" altLang="zh-CN" sz="1400" b="0" i="0" u="none" strike="noStrike">
                          <a:solidFill>
                            <a:srgbClr val="3C3C3B"/>
                          </a:solidFill>
                          <a:effectLst/>
                          <a:latin typeface="微软雅黑"/>
                        </a:rPr>
                        <a:t>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1400" b="0" i="0" u="none" strike="noStrike" dirty="0" smtClean="0">
                          <a:effectLst/>
                          <a:latin typeface="微软雅黑"/>
                        </a:rPr>
                        <a:t>柯贤苗</a:t>
                      </a:r>
                      <a:endParaRPr lang="zh-CN" altLang="en-US" sz="1400" b="0" i="0" u="none" strike="noStrike" dirty="0">
                        <a:effectLst/>
                        <a:latin typeface="微软雅黑"/>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altLang="zh-CN" sz="1400" b="0" i="0" u="none" strike="noStrike" dirty="0">
                          <a:solidFill>
                            <a:srgbClr val="3C3C3B"/>
                          </a:solidFill>
                          <a:effectLst/>
                          <a:latin typeface="微软雅黑"/>
                        </a:rPr>
                        <a:t>0.4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zh-CN" altLang="en-US" sz="1400" b="0" i="0" u="none" strike="noStrike" dirty="0">
                          <a:solidFill>
                            <a:srgbClr val="3C3C3B"/>
                          </a:solidFill>
                          <a:effectLst/>
                          <a:latin typeface="微软雅黑"/>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zh-CN" altLang="en-US" sz="1400" b="0" i="0" u="none" strike="noStrike">
                          <a:solidFill>
                            <a:srgbClr val="3C3C3B"/>
                          </a:solidFill>
                          <a:effectLst/>
                          <a:latin typeface="微软雅黑"/>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altLang="zh-CN" sz="1400" b="0" i="0" u="none" strike="noStrike" dirty="0">
                          <a:solidFill>
                            <a:srgbClr val="3C3C3B"/>
                          </a:solidFill>
                          <a:effectLst/>
                          <a:latin typeface="微软雅黑"/>
                        </a:rPr>
                        <a:t>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altLang="zh-CN" sz="1400" b="0" i="0" u="none" strike="noStrike" dirty="0">
                          <a:solidFill>
                            <a:srgbClr val="3C3C3B"/>
                          </a:solidFill>
                          <a:effectLst/>
                          <a:latin typeface="微软雅黑"/>
                        </a:rPr>
                        <a:t>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zh-CN" altLang="en-US" sz="1400" b="0" i="0" u="none" strike="noStrike" dirty="0">
                          <a:solidFill>
                            <a:srgbClr val="3C3C3B"/>
                          </a:solidFill>
                          <a:effectLst/>
                          <a:latin typeface="微软雅黑"/>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altLang="zh-CN" sz="1400" b="0" i="0" u="none" strike="noStrike" dirty="0">
                          <a:solidFill>
                            <a:srgbClr val="3C3C3B"/>
                          </a:solidFill>
                          <a:effectLst/>
                          <a:latin typeface="微软雅黑"/>
                        </a:rPr>
                        <a:t>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altLang="zh-CN" sz="1400" b="0" i="0" u="none" strike="noStrike" dirty="0">
                          <a:solidFill>
                            <a:srgbClr val="3C3C3B"/>
                          </a:solidFill>
                          <a:effectLst/>
                          <a:latin typeface="微软雅黑"/>
                        </a:rPr>
                        <a:t>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zh-CN" altLang="en-US" sz="1400" b="0" i="0" u="none" strike="noStrike">
                          <a:solidFill>
                            <a:srgbClr val="3C3C3B"/>
                          </a:solidFill>
                          <a:effectLst/>
                          <a:latin typeface="微软雅黑"/>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zh-CN" altLang="en-US" sz="1400" b="0" i="0" u="none" strike="noStrike">
                          <a:solidFill>
                            <a:srgbClr val="3C3C3B"/>
                          </a:solidFill>
                          <a:effectLst/>
                          <a:latin typeface="微软雅黑"/>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zh-CN" altLang="en-US" sz="1400" b="0" i="0" u="none" strike="noStrike">
                          <a:solidFill>
                            <a:srgbClr val="3C3C3B"/>
                          </a:solidFill>
                          <a:effectLst/>
                          <a:latin typeface="微软雅黑"/>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zh-CN" altLang="en-US" sz="1400" b="0" i="0" u="none" strike="noStrike">
                          <a:solidFill>
                            <a:srgbClr val="3C3C3B"/>
                          </a:solidFill>
                          <a:effectLst/>
                          <a:latin typeface="微软雅黑"/>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altLang="zh-CN" sz="1400" b="0" i="0" u="none" strike="noStrike">
                          <a:effectLst/>
                          <a:latin typeface="微软雅黑"/>
                        </a:rPr>
                        <a:t>1.00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14104">
                <a:tc>
                  <a:txBody>
                    <a:bodyPr/>
                    <a:lstStyle/>
                    <a:p>
                      <a:pPr algn="r" rtl="0" fontAlgn="b"/>
                      <a:r>
                        <a:rPr lang="en-US" altLang="zh-CN" sz="1400" b="0" i="0" u="none" strike="noStrike">
                          <a:solidFill>
                            <a:srgbClr val="3C3C3B"/>
                          </a:solidFill>
                          <a:effectLst/>
                          <a:latin typeface="微软雅黑"/>
                        </a:rPr>
                        <a:t>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1400" b="0" i="0" u="none" strike="noStrike" dirty="0">
                          <a:solidFill>
                            <a:srgbClr val="000000"/>
                          </a:solidFill>
                          <a:effectLst/>
                          <a:latin typeface="微软雅黑"/>
                        </a:rPr>
                        <a:t>廖宗强</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zh-CN" altLang="en-US" sz="1400" b="0" i="0" u="none" strike="noStrike">
                          <a:solidFill>
                            <a:srgbClr val="3C3C3B"/>
                          </a:solidFill>
                          <a:effectLst/>
                          <a:latin typeface="微软雅黑"/>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altLang="zh-CN" sz="1400" b="1" i="0" u="none" strike="noStrike">
                          <a:solidFill>
                            <a:srgbClr val="C00000"/>
                          </a:solidFill>
                          <a:effectLst/>
                          <a:latin typeface="微软雅黑"/>
                        </a:rPr>
                        <a:t>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zh-CN" altLang="en-US" sz="1400" b="0" i="0" u="none" strike="noStrike">
                          <a:solidFill>
                            <a:srgbClr val="3C3C3B"/>
                          </a:solidFill>
                          <a:effectLst/>
                          <a:latin typeface="微软雅黑"/>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zh-CN" altLang="en-US" sz="1400" b="0" i="0" u="none" strike="noStrike">
                          <a:solidFill>
                            <a:srgbClr val="3C3C3B"/>
                          </a:solidFill>
                          <a:effectLst/>
                          <a:latin typeface="微软雅黑"/>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zh-CN" altLang="en-US" sz="1400" b="0" i="0" u="none" strike="noStrike">
                          <a:solidFill>
                            <a:srgbClr val="3C3C3B"/>
                          </a:solidFill>
                          <a:effectLst/>
                          <a:latin typeface="微软雅黑"/>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zh-CN" altLang="en-US" sz="1400" b="0" i="0" u="none" strike="noStrike">
                          <a:solidFill>
                            <a:srgbClr val="3C3C3B"/>
                          </a:solidFill>
                          <a:effectLst/>
                          <a:latin typeface="微软雅黑"/>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altLang="zh-CN" sz="1400" b="0" i="0" u="none" strike="noStrike">
                          <a:solidFill>
                            <a:srgbClr val="3C3C3B"/>
                          </a:solidFill>
                          <a:effectLst/>
                          <a:latin typeface="微软雅黑"/>
                        </a:rPr>
                        <a:t>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altLang="zh-CN" sz="1400" b="0" i="0" u="none" strike="noStrike">
                          <a:solidFill>
                            <a:srgbClr val="3C3C3B"/>
                          </a:solidFill>
                          <a:effectLst/>
                          <a:latin typeface="微软雅黑"/>
                        </a:rPr>
                        <a:t>0.4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zh-CN" altLang="en-US" sz="1400" b="0" i="0" u="none" strike="noStrike">
                          <a:solidFill>
                            <a:srgbClr val="3C3C3B"/>
                          </a:solidFill>
                          <a:effectLst/>
                          <a:latin typeface="微软雅黑"/>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altLang="zh-CN" sz="1400" b="0" i="0" u="none" strike="noStrike">
                          <a:solidFill>
                            <a:srgbClr val="3C3C3B"/>
                          </a:solidFill>
                          <a:effectLst/>
                          <a:latin typeface="微软雅黑"/>
                        </a:rPr>
                        <a:t>0.05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altLang="zh-CN" sz="1400" b="0" i="0" u="none" strike="noStrike">
                          <a:solidFill>
                            <a:srgbClr val="3C3C3B"/>
                          </a:solidFill>
                          <a:effectLst/>
                          <a:latin typeface="微软雅黑"/>
                        </a:rPr>
                        <a:t>0.05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zh-CN" altLang="en-US" sz="1400" b="0" i="0" u="none" strike="noStrike">
                          <a:solidFill>
                            <a:srgbClr val="3C3C3B"/>
                          </a:solidFill>
                          <a:effectLst/>
                          <a:latin typeface="微软雅黑"/>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altLang="zh-CN" sz="1400" b="0" i="0" u="none" strike="noStrike">
                          <a:effectLst/>
                          <a:latin typeface="微软雅黑"/>
                        </a:rPr>
                        <a:t>1.00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14104">
                <a:tc>
                  <a:txBody>
                    <a:bodyPr/>
                    <a:lstStyle/>
                    <a:p>
                      <a:pPr algn="r" rtl="0" fontAlgn="b"/>
                      <a:r>
                        <a:rPr lang="en-US" altLang="zh-CN" sz="1400" b="0" i="0" u="none" strike="noStrike">
                          <a:solidFill>
                            <a:srgbClr val="3C3C3B"/>
                          </a:solidFill>
                          <a:effectLst/>
                          <a:latin typeface="微软雅黑"/>
                        </a:rPr>
                        <a:t>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1400" b="0" i="0" u="none" strike="noStrike" dirty="0">
                          <a:solidFill>
                            <a:srgbClr val="000000"/>
                          </a:solidFill>
                          <a:effectLst/>
                          <a:latin typeface="微软雅黑"/>
                        </a:rPr>
                        <a:t>梅星星</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zh-CN" altLang="en-US" sz="1400" b="0" i="0" u="none" strike="noStrike">
                          <a:solidFill>
                            <a:srgbClr val="3C3C3B"/>
                          </a:solidFill>
                          <a:effectLst/>
                          <a:latin typeface="微软雅黑"/>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altLang="zh-CN" sz="1400" b="0" i="0" u="none" strike="noStrike">
                          <a:solidFill>
                            <a:srgbClr val="3C3C3B"/>
                          </a:solidFill>
                          <a:effectLst/>
                          <a:latin typeface="微软雅黑"/>
                        </a:rPr>
                        <a:t>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zh-CN" altLang="en-US" sz="1400" b="0" i="0" u="none" strike="noStrike">
                          <a:solidFill>
                            <a:srgbClr val="3C3C3B"/>
                          </a:solidFill>
                          <a:effectLst/>
                          <a:latin typeface="微软雅黑"/>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zh-CN" altLang="en-US" sz="1400" b="0" i="0" u="none" strike="noStrike">
                          <a:solidFill>
                            <a:srgbClr val="3C3C3B"/>
                          </a:solidFill>
                          <a:effectLst/>
                          <a:latin typeface="微软雅黑"/>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zh-CN" altLang="en-US" sz="1400" b="0" i="0" u="none" strike="noStrike">
                          <a:solidFill>
                            <a:srgbClr val="3C3C3B"/>
                          </a:solidFill>
                          <a:effectLst/>
                          <a:latin typeface="微软雅黑"/>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zh-CN" altLang="en-US" sz="1400" b="0" i="0" u="none" strike="noStrike">
                          <a:solidFill>
                            <a:srgbClr val="3C3C3B"/>
                          </a:solidFill>
                          <a:effectLst/>
                          <a:latin typeface="微软雅黑"/>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altLang="zh-CN" sz="1400" b="0" i="0" u="none" strike="noStrike">
                          <a:solidFill>
                            <a:srgbClr val="3C3C3B"/>
                          </a:solidFill>
                          <a:effectLst/>
                          <a:latin typeface="微软雅黑"/>
                        </a:rPr>
                        <a:t>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altLang="zh-CN" sz="1400" b="0" i="0" u="none" strike="noStrike">
                          <a:solidFill>
                            <a:srgbClr val="3C3C3B"/>
                          </a:solidFill>
                          <a:effectLst/>
                          <a:latin typeface="微软雅黑"/>
                        </a:rPr>
                        <a:t>0.4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zh-CN" altLang="en-US" sz="1400" b="0" i="0" u="none" strike="noStrike">
                          <a:solidFill>
                            <a:srgbClr val="3C3C3B"/>
                          </a:solidFill>
                          <a:effectLst/>
                          <a:latin typeface="微软雅黑"/>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altLang="zh-CN" sz="1400" b="0" i="0" u="none" strike="noStrike">
                          <a:solidFill>
                            <a:srgbClr val="3C3C3B"/>
                          </a:solidFill>
                          <a:effectLst/>
                          <a:latin typeface="微软雅黑"/>
                        </a:rPr>
                        <a:t>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altLang="zh-CN" sz="1400" b="0" i="0" u="none" strike="noStrike">
                          <a:solidFill>
                            <a:srgbClr val="3C3C3B"/>
                          </a:solidFill>
                          <a:effectLst/>
                          <a:latin typeface="微软雅黑"/>
                        </a:rPr>
                        <a:t>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zh-CN" altLang="en-US" sz="1400" b="0" i="0" u="none" strike="noStrike">
                          <a:solidFill>
                            <a:srgbClr val="3C3C3B"/>
                          </a:solidFill>
                          <a:effectLst/>
                          <a:latin typeface="微软雅黑"/>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altLang="zh-CN" sz="1400" b="0" i="0" u="none" strike="noStrike">
                          <a:effectLst/>
                          <a:latin typeface="微软雅黑"/>
                        </a:rPr>
                        <a:t>1.00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14104">
                <a:tc>
                  <a:txBody>
                    <a:bodyPr/>
                    <a:lstStyle/>
                    <a:p>
                      <a:pPr algn="l" fontAlgn="b"/>
                      <a:r>
                        <a:rPr lang="zh-CN" altLang="en-US" sz="1400" b="0" i="0" u="none" strike="noStrike">
                          <a:effectLst/>
                          <a:latin typeface="微软雅黑"/>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400" b="0" i="0" u="none" strike="noStrike" dirty="0">
                          <a:effectLst/>
                          <a:latin typeface="微软雅黑"/>
                        </a:rPr>
                        <a:t>合计</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altLang="zh-CN" sz="1400" b="0" i="0" u="none" strike="noStrike">
                          <a:effectLst/>
                          <a:latin typeface="微软雅黑"/>
                        </a:rPr>
                        <a:t>2.00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altLang="zh-CN" sz="1400" b="0" i="0" u="none" strike="noStrike">
                          <a:effectLst/>
                          <a:latin typeface="微软雅黑"/>
                        </a:rPr>
                        <a:t>0.50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altLang="zh-CN" sz="1400" b="0" i="0" u="none" strike="noStrike">
                          <a:effectLst/>
                          <a:latin typeface="微软雅黑"/>
                        </a:rPr>
                        <a:t>0.20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altLang="zh-CN" sz="1400" b="0" i="0" u="none" strike="noStrike">
                          <a:effectLst/>
                          <a:latin typeface="微软雅黑"/>
                        </a:rPr>
                        <a:t>1.35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altLang="zh-CN" sz="1400" b="0" i="0" u="none" strike="noStrike">
                          <a:effectLst/>
                          <a:latin typeface="微软雅黑"/>
                        </a:rPr>
                        <a:t>1.35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altLang="zh-CN" sz="1400" b="0" i="0" u="none" strike="noStrike">
                          <a:effectLst/>
                          <a:latin typeface="微软雅黑"/>
                        </a:rPr>
                        <a:t>0.80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altLang="zh-CN" sz="1400" b="0" i="0" u="none" strike="noStrike">
                          <a:effectLst/>
                          <a:latin typeface="微软雅黑"/>
                        </a:rPr>
                        <a:t>1.50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altLang="zh-CN" sz="1400" b="0" i="0" u="none" strike="noStrike">
                          <a:effectLst/>
                          <a:latin typeface="微软雅黑"/>
                        </a:rPr>
                        <a:t>3.30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altLang="zh-CN" sz="1400" b="0" i="0" u="none" strike="noStrike">
                          <a:effectLst/>
                          <a:latin typeface="微软雅黑"/>
                        </a:rPr>
                        <a:t>0.15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altLang="zh-CN" sz="1400" b="0" i="0" u="none" strike="noStrike">
                          <a:effectLst/>
                          <a:latin typeface="微软雅黑"/>
                        </a:rPr>
                        <a:t>0.35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altLang="zh-CN" sz="1400" b="0" i="0" u="none" strike="noStrike">
                          <a:effectLst/>
                          <a:latin typeface="微软雅黑"/>
                        </a:rPr>
                        <a:t>0.40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altLang="zh-CN" sz="1400" b="0" i="0" u="none" strike="noStrike">
                          <a:effectLst/>
                          <a:latin typeface="微软雅黑"/>
                        </a:rPr>
                        <a:t>0.10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altLang="zh-CN" sz="1400" b="0" i="0" u="none" strike="noStrike" dirty="0">
                          <a:effectLst/>
                          <a:latin typeface="微软雅黑"/>
                        </a:rPr>
                        <a:t>12.00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med">
        <p14:doors dir="vert"/>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oors dir="vert"/>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2"/>
          <p:cNvSpPr>
            <a:spLocks noGrp="1"/>
          </p:cNvSpPr>
          <p:nvPr>
            <p:ph type="title"/>
          </p:nvPr>
        </p:nvSpPr>
        <p:spPr/>
        <p:txBody>
          <a:bodyPr/>
          <a:lstStyle/>
          <a:p>
            <a:pPr eaLnBrk="1" hangingPunct="1"/>
            <a:r>
              <a:rPr lang="zh-CN" altLang="en-US" smtClean="0">
                <a:latin typeface="微软雅黑" pitchFamily="34" charset="-122"/>
                <a:ea typeface="微软雅黑" pitchFamily="34" charset="-122"/>
              </a:rPr>
              <a:t>附录：项目组织结构图</a:t>
            </a:r>
          </a:p>
        </p:txBody>
      </p:sp>
      <p:sp>
        <p:nvSpPr>
          <p:cNvPr id="55299" name="Text Box 95"/>
          <p:cNvSpPr txBox="1">
            <a:spLocks noChangeArrowheads="1"/>
          </p:cNvSpPr>
          <p:nvPr/>
        </p:nvSpPr>
        <p:spPr bwMode="auto">
          <a:xfrm>
            <a:off x="179388" y="1701800"/>
            <a:ext cx="280843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marL="234950" indent="-234950" eaLnBrk="0" hangingPunct="0">
              <a:defRPr kumimoji="1" sz="1200">
                <a:solidFill>
                  <a:schemeClr val="tx1"/>
                </a:solidFill>
                <a:latin typeface="微软雅黑" pitchFamily="34" charset="-122"/>
                <a:ea typeface="微软雅黑" pitchFamily="34" charset="-122"/>
              </a:defRPr>
            </a:lvl1pPr>
            <a:lvl2pPr marL="742950" indent="-285750" eaLnBrk="0" hangingPunct="0">
              <a:defRPr kumimoji="1" sz="1200">
                <a:solidFill>
                  <a:schemeClr val="tx1"/>
                </a:solidFill>
                <a:latin typeface="微软雅黑" pitchFamily="34" charset="-122"/>
                <a:ea typeface="微软雅黑" pitchFamily="34" charset="-122"/>
              </a:defRPr>
            </a:lvl2pPr>
            <a:lvl3pPr marL="1143000" indent="-228600" eaLnBrk="0" hangingPunct="0">
              <a:defRPr kumimoji="1" sz="1200">
                <a:solidFill>
                  <a:schemeClr val="tx1"/>
                </a:solidFill>
                <a:latin typeface="微软雅黑" pitchFamily="34" charset="-122"/>
                <a:ea typeface="微软雅黑" pitchFamily="34" charset="-122"/>
              </a:defRPr>
            </a:lvl3pPr>
            <a:lvl4pPr marL="1600200" indent="-228600" eaLnBrk="0" hangingPunct="0">
              <a:defRPr kumimoji="1" sz="1200">
                <a:solidFill>
                  <a:schemeClr val="tx1"/>
                </a:solidFill>
                <a:latin typeface="微软雅黑" pitchFamily="34" charset="-122"/>
                <a:ea typeface="微软雅黑" pitchFamily="34" charset="-122"/>
              </a:defRPr>
            </a:lvl4pPr>
            <a:lvl5pPr marL="2057400" indent="-228600" eaLnBrk="0" hangingPunct="0">
              <a:defRPr kumimoji="1" sz="1200">
                <a:solidFill>
                  <a:schemeClr val="tx1"/>
                </a:solidFill>
                <a:latin typeface="微软雅黑" pitchFamily="34" charset="-122"/>
                <a:ea typeface="微软雅黑" pitchFamily="34" charset="-122"/>
              </a:defRPr>
            </a:lvl5pPr>
            <a:lvl6pPr marL="25146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6pPr>
            <a:lvl7pPr marL="29718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7pPr>
            <a:lvl8pPr marL="34290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8pPr>
            <a:lvl9pPr marL="38862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9pPr>
          </a:lstStyle>
          <a:p>
            <a:pPr algn="l" eaLnBrk="1" hangingPunct="1">
              <a:buFont typeface="Wingdings" pitchFamily="2" charset="2"/>
              <a:buChar char="n"/>
            </a:pPr>
            <a:r>
              <a:rPr kumimoji="0" lang="en-US" altLang="zh-CN" sz="1600" dirty="0"/>
              <a:t>Teradata</a:t>
            </a:r>
            <a:r>
              <a:rPr kumimoji="0" lang="zh-CN" altLang="en-US" sz="1600" dirty="0"/>
              <a:t>：</a:t>
            </a:r>
            <a:r>
              <a:rPr kumimoji="0" lang="en-US" altLang="zh-CN" sz="1600" dirty="0"/>
              <a:t>4</a:t>
            </a:r>
            <a:r>
              <a:rPr kumimoji="0" lang="zh-CN" altLang="en-US" sz="1600" dirty="0"/>
              <a:t>人 </a:t>
            </a:r>
            <a:r>
              <a:rPr kumimoji="0" lang="en-US" altLang="zh-CN" sz="1600" dirty="0" smtClean="0"/>
              <a:t>+1</a:t>
            </a:r>
            <a:r>
              <a:rPr kumimoji="0" lang="zh-CN" altLang="en-US" sz="1600" dirty="0" smtClean="0"/>
              <a:t>实习生</a:t>
            </a:r>
            <a:endParaRPr kumimoji="0" lang="zh-CN" altLang="en-US" sz="1600" dirty="0"/>
          </a:p>
          <a:p>
            <a:pPr algn="l" eaLnBrk="1" hangingPunct="1">
              <a:buClr>
                <a:srgbClr val="FF33CC"/>
              </a:buClr>
              <a:buFont typeface="Wingdings" pitchFamily="2" charset="2"/>
              <a:buChar char="n"/>
            </a:pPr>
            <a:r>
              <a:rPr kumimoji="0" lang="zh-CN" altLang="en-US" sz="1600" dirty="0"/>
              <a:t>合作伙伴</a:t>
            </a:r>
            <a:r>
              <a:rPr kumimoji="0" lang="zh-CN" altLang="en-US" sz="1600" dirty="0" smtClean="0"/>
              <a:t>：</a:t>
            </a:r>
            <a:r>
              <a:rPr kumimoji="0" lang="en-US" altLang="zh-CN" sz="1600" dirty="0" smtClean="0"/>
              <a:t>8</a:t>
            </a:r>
            <a:r>
              <a:rPr kumimoji="0" lang="zh-CN" altLang="en-US" sz="1600" dirty="0" smtClean="0"/>
              <a:t>人</a:t>
            </a:r>
            <a:endParaRPr kumimoji="0" lang="zh-CN" altLang="en-US" sz="1600" dirty="0"/>
          </a:p>
          <a:p>
            <a:pPr algn="l" eaLnBrk="1" hangingPunct="1">
              <a:buClr>
                <a:srgbClr val="FFFF00"/>
              </a:buClr>
              <a:buFont typeface="Wingdings" pitchFamily="2" charset="2"/>
              <a:buChar char="n"/>
            </a:pPr>
            <a:r>
              <a:rPr kumimoji="0" lang="zh-CN" altLang="en-US" sz="1600" dirty="0"/>
              <a:t>客户       ：</a:t>
            </a:r>
            <a:r>
              <a:rPr kumimoji="0" lang="en-US" altLang="zh-CN" sz="1600" dirty="0"/>
              <a:t>5</a:t>
            </a:r>
            <a:r>
              <a:rPr kumimoji="0" lang="zh-CN" altLang="en-US" sz="1600" dirty="0"/>
              <a:t>人</a:t>
            </a:r>
          </a:p>
        </p:txBody>
      </p:sp>
      <p:sp>
        <p:nvSpPr>
          <p:cNvPr id="55300" name="Rectangle 97"/>
          <p:cNvSpPr>
            <a:spLocks noChangeArrowheads="1"/>
          </p:cNvSpPr>
          <p:nvPr/>
        </p:nvSpPr>
        <p:spPr bwMode="auto">
          <a:xfrm>
            <a:off x="2700338" y="4510088"/>
            <a:ext cx="1152525" cy="1079500"/>
          </a:xfrm>
          <a:prstGeom prst="rect">
            <a:avLst/>
          </a:prstGeom>
          <a:gradFill rotWithShape="1">
            <a:gsLst>
              <a:gs pos="0">
                <a:srgbClr val="767647"/>
              </a:gs>
              <a:gs pos="50000">
                <a:srgbClr val="FFFF99"/>
              </a:gs>
              <a:gs pos="100000">
                <a:srgbClr val="767647"/>
              </a:gs>
            </a:gsLst>
            <a:lin ang="5400000" scaled="1"/>
          </a:gradFill>
          <a:ln w="1270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zh-CN" dirty="0"/>
              <a:t>MODEL</a:t>
            </a:r>
            <a:r>
              <a:rPr lang="zh-CN" altLang="en-US" dirty="0"/>
              <a:t>组</a:t>
            </a:r>
          </a:p>
          <a:p>
            <a:pPr algn="l">
              <a:buFont typeface="Wingdings" pitchFamily="2" charset="2"/>
              <a:buChar char="n"/>
            </a:pPr>
            <a:r>
              <a:rPr lang="zh-CN" altLang="en-US" dirty="0"/>
              <a:t> 谢静</a:t>
            </a:r>
          </a:p>
          <a:p>
            <a:pPr algn="l">
              <a:buFont typeface="Wingdings" pitchFamily="2" charset="2"/>
              <a:buChar char="n"/>
            </a:pPr>
            <a:r>
              <a:rPr lang="zh-CN" altLang="en-US" dirty="0" smtClean="0"/>
              <a:t> 卫</a:t>
            </a:r>
            <a:r>
              <a:rPr lang="zh-CN" altLang="en-US" dirty="0"/>
              <a:t>毅</a:t>
            </a:r>
          </a:p>
          <a:p>
            <a:pPr algn="l">
              <a:buFont typeface="Wingdings" pitchFamily="2" charset="2"/>
              <a:buChar char="n"/>
            </a:pPr>
            <a:endParaRPr lang="zh-CN" altLang="en-US" dirty="0"/>
          </a:p>
        </p:txBody>
      </p:sp>
      <p:sp>
        <p:nvSpPr>
          <p:cNvPr id="55301" name="Rectangle 98"/>
          <p:cNvSpPr>
            <a:spLocks noChangeArrowheads="1"/>
          </p:cNvSpPr>
          <p:nvPr/>
        </p:nvSpPr>
        <p:spPr bwMode="auto">
          <a:xfrm>
            <a:off x="4067175" y="4510088"/>
            <a:ext cx="1274763" cy="1871240"/>
          </a:xfrm>
          <a:prstGeom prst="rect">
            <a:avLst/>
          </a:prstGeom>
          <a:gradFill rotWithShape="1">
            <a:gsLst>
              <a:gs pos="0">
                <a:srgbClr val="767647"/>
              </a:gs>
              <a:gs pos="50000">
                <a:srgbClr val="FFFF99"/>
              </a:gs>
              <a:gs pos="100000">
                <a:srgbClr val="767647"/>
              </a:gs>
            </a:gsLst>
            <a:lin ang="5400000" scaled="1"/>
          </a:gradFill>
          <a:ln w="1270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zh-CN" dirty="0"/>
              <a:t>ETL</a:t>
            </a:r>
            <a:r>
              <a:rPr lang="zh-CN" altLang="en-US" dirty="0"/>
              <a:t>组</a:t>
            </a:r>
          </a:p>
          <a:p>
            <a:pPr algn="l">
              <a:buFont typeface="Wingdings" pitchFamily="2" charset="2"/>
              <a:buChar char="n"/>
            </a:pPr>
            <a:r>
              <a:rPr lang="zh-CN" altLang="en-US" dirty="0"/>
              <a:t> </a:t>
            </a:r>
            <a:r>
              <a:rPr lang="zh-CN" altLang="en-US" dirty="0" smtClean="0"/>
              <a:t>陈翀</a:t>
            </a:r>
            <a:endParaRPr lang="zh-CN" altLang="en-US" dirty="0"/>
          </a:p>
          <a:p>
            <a:pPr algn="l">
              <a:buFont typeface="Wingdings" pitchFamily="2" charset="2"/>
              <a:buChar char="n"/>
            </a:pPr>
            <a:r>
              <a:rPr lang="zh-CN" altLang="en-US" dirty="0"/>
              <a:t> </a:t>
            </a:r>
            <a:r>
              <a:rPr lang="zh-CN" altLang="en-US" dirty="0" smtClean="0"/>
              <a:t>肖东</a:t>
            </a:r>
            <a:endParaRPr lang="zh-CN" altLang="en-US" dirty="0"/>
          </a:p>
          <a:p>
            <a:pPr algn="l">
              <a:buClr>
                <a:srgbClr val="FF3399"/>
              </a:buClr>
              <a:buFont typeface="Wingdings" pitchFamily="2" charset="2"/>
              <a:buChar char="n"/>
            </a:pPr>
            <a:r>
              <a:rPr lang="zh-CN" altLang="en-US" dirty="0"/>
              <a:t> 张宏</a:t>
            </a:r>
          </a:p>
          <a:p>
            <a:pPr algn="l">
              <a:buClr>
                <a:srgbClr val="FF3399"/>
              </a:buClr>
              <a:buFont typeface="Wingdings" pitchFamily="2" charset="2"/>
              <a:buChar char="n"/>
            </a:pPr>
            <a:r>
              <a:rPr lang="zh-CN" altLang="en-US" dirty="0" smtClean="0"/>
              <a:t> 钟芳</a:t>
            </a:r>
            <a:endParaRPr lang="en-US" altLang="zh-CN" dirty="0"/>
          </a:p>
          <a:p>
            <a:pPr algn="l">
              <a:buClr>
                <a:srgbClr val="FF3399"/>
              </a:buClr>
              <a:buFont typeface="Wingdings" pitchFamily="2" charset="2"/>
              <a:buChar char="n"/>
            </a:pPr>
            <a:r>
              <a:rPr lang="zh-CN" altLang="en-US" dirty="0"/>
              <a:t> 付显昆</a:t>
            </a:r>
            <a:endParaRPr lang="en-US" altLang="zh-CN" dirty="0" smtClean="0"/>
          </a:p>
          <a:p>
            <a:pPr algn="l">
              <a:buClr>
                <a:srgbClr val="FF3399"/>
              </a:buClr>
              <a:buFont typeface="Wingdings" pitchFamily="2" charset="2"/>
              <a:buChar char="n"/>
            </a:pPr>
            <a:r>
              <a:rPr lang="en-US" altLang="zh-CN" dirty="0"/>
              <a:t> </a:t>
            </a:r>
            <a:r>
              <a:rPr lang="zh-CN" altLang="en-US" dirty="0" smtClean="0"/>
              <a:t>柯贤苗</a:t>
            </a:r>
            <a:endParaRPr lang="en-US" altLang="zh-CN" dirty="0" smtClean="0"/>
          </a:p>
          <a:p>
            <a:pPr algn="l">
              <a:buClr>
                <a:srgbClr val="FF3399"/>
              </a:buClr>
              <a:buFont typeface="Wingdings" pitchFamily="2" charset="2"/>
              <a:buChar char="n"/>
            </a:pPr>
            <a:r>
              <a:rPr lang="zh-CN" altLang="en-US" dirty="0" smtClean="0"/>
              <a:t> 刘伢</a:t>
            </a:r>
            <a:endParaRPr lang="en-US" altLang="zh-CN" dirty="0" smtClean="0"/>
          </a:p>
          <a:p>
            <a:pPr algn="l">
              <a:buClr>
                <a:srgbClr val="FF3399"/>
              </a:buClr>
              <a:buFont typeface="Wingdings" pitchFamily="2" charset="2"/>
              <a:buChar char="n"/>
            </a:pPr>
            <a:r>
              <a:rPr lang="en-US" altLang="zh-CN" dirty="0"/>
              <a:t> </a:t>
            </a:r>
            <a:r>
              <a:rPr lang="zh-CN" altLang="en-US" dirty="0"/>
              <a:t>吴亚南</a:t>
            </a:r>
            <a:endParaRPr lang="en-US" altLang="zh-CN" dirty="0" smtClean="0"/>
          </a:p>
          <a:p>
            <a:pPr algn="l">
              <a:buClr>
                <a:srgbClr val="FF3399"/>
              </a:buClr>
              <a:buFont typeface="Wingdings" pitchFamily="2" charset="2"/>
              <a:buChar char="n"/>
            </a:pPr>
            <a:endParaRPr lang="zh-CN" altLang="en-US" dirty="0"/>
          </a:p>
        </p:txBody>
      </p:sp>
      <p:sp>
        <p:nvSpPr>
          <p:cNvPr id="55302" name="Rectangle 99"/>
          <p:cNvSpPr>
            <a:spLocks noChangeArrowheads="1"/>
          </p:cNvSpPr>
          <p:nvPr/>
        </p:nvSpPr>
        <p:spPr bwMode="auto">
          <a:xfrm>
            <a:off x="3635375" y="3141663"/>
            <a:ext cx="1441450" cy="612775"/>
          </a:xfrm>
          <a:prstGeom prst="rect">
            <a:avLst/>
          </a:prstGeom>
          <a:gradFill rotWithShape="1">
            <a:gsLst>
              <a:gs pos="0">
                <a:srgbClr val="767647"/>
              </a:gs>
              <a:gs pos="50000">
                <a:srgbClr val="FFFF99"/>
              </a:gs>
              <a:gs pos="100000">
                <a:srgbClr val="767647"/>
              </a:gs>
            </a:gsLst>
            <a:lin ang="5400000" scaled="1"/>
          </a:gradFill>
          <a:ln w="1270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t>项目经理 </a:t>
            </a:r>
          </a:p>
          <a:p>
            <a:pPr algn="l">
              <a:buFont typeface="Wingdings" pitchFamily="2" charset="2"/>
              <a:buChar char="n"/>
            </a:pPr>
            <a:r>
              <a:rPr lang="zh-CN" altLang="en-US"/>
              <a:t> 肖东</a:t>
            </a:r>
          </a:p>
        </p:txBody>
      </p:sp>
      <p:cxnSp>
        <p:nvCxnSpPr>
          <p:cNvPr id="55303" name="AutoShape 100"/>
          <p:cNvCxnSpPr>
            <a:cxnSpLocks noChangeShapeType="1"/>
            <a:stCxn id="55302" idx="2"/>
            <a:endCxn id="55300" idx="0"/>
          </p:cNvCxnSpPr>
          <p:nvPr/>
        </p:nvCxnSpPr>
        <p:spPr bwMode="auto">
          <a:xfrm rot="5400000">
            <a:off x="3438525" y="3592513"/>
            <a:ext cx="755650" cy="1079500"/>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55304" name="Rectangle 101"/>
          <p:cNvSpPr>
            <a:spLocks noChangeArrowheads="1"/>
          </p:cNvSpPr>
          <p:nvPr/>
        </p:nvSpPr>
        <p:spPr bwMode="auto">
          <a:xfrm>
            <a:off x="6948488" y="4510088"/>
            <a:ext cx="1008062" cy="1295400"/>
          </a:xfrm>
          <a:prstGeom prst="rect">
            <a:avLst/>
          </a:prstGeom>
          <a:gradFill rotWithShape="1">
            <a:gsLst>
              <a:gs pos="0">
                <a:srgbClr val="767647"/>
              </a:gs>
              <a:gs pos="50000">
                <a:srgbClr val="FFFF99"/>
              </a:gs>
              <a:gs pos="100000">
                <a:srgbClr val="767647"/>
              </a:gs>
            </a:gsLst>
            <a:lin ang="5400000" scaled="1"/>
          </a:gradFill>
          <a:ln w="1270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zh-CN" dirty="0"/>
              <a:t>APP</a:t>
            </a:r>
            <a:r>
              <a:rPr lang="zh-CN" altLang="en-US" dirty="0"/>
              <a:t>组 </a:t>
            </a:r>
            <a:endParaRPr lang="en-US" altLang="zh-CN" dirty="0"/>
          </a:p>
          <a:p>
            <a:pPr algn="l">
              <a:buFont typeface="Wingdings" pitchFamily="2" charset="2"/>
              <a:buChar char="n"/>
            </a:pPr>
            <a:r>
              <a:rPr lang="zh-CN" altLang="en-US" dirty="0"/>
              <a:t> 卫毅</a:t>
            </a:r>
            <a:endParaRPr lang="en-US" altLang="zh-CN" dirty="0"/>
          </a:p>
          <a:p>
            <a:pPr algn="l">
              <a:buClr>
                <a:srgbClr val="FF3399"/>
              </a:buClr>
              <a:buFont typeface="Wingdings" pitchFamily="2" charset="2"/>
              <a:buChar char="n"/>
            </a:pPr>
            <a:r>
              <a:rPr lang="en-US" altLang="zh-CN" dirty="0"/>
              <a:t> </a:t>
            </a:r>
            <a:r>
              <a:rPr lang="zh-CN" altLang="en-US" dirty="0"/>
              <a:t>廖宗强</a:t>
            </a:r>
          </a:p>
          <a:p>
            <a:pPr algn="l">
              <a:buClr>
                <a:srgbClr val="FF3399"/>
              </a:buClr>
              <a:buFont typeface="Wingdings" pitchFamily="2" charset="2"/>
              <a:buChar char="n"/>
            </a:pPr>
            <a:r>
              <a:rPr lang="zh-CN" altLang="en-US" dirty="0"/>
              <a:t> 梅星星</a:t>
            </a:r>
            <a:endParaRPr lang="en-US" altLang="zh-CN" dirty="0"/>
          </a:p>
          <a:p>
            <a:pPr algn="l">
              <a:buClr>
                <a:srgbClr val="FF3399"/>
              </a:buClr>
              <a:buFont typeface="Wingdings" pitchFamily="2" charset="2"/>
              <a:buChar char="n"/>
            </a:pPr>
            <a:r>
              <a:rPr lang="en-US" altLang="zh-CN" dirty="0"/>
              <a:t> </a:t>
            </a:r>
            <a:r>
              <a:rPr lang="zh-CN" altLang="en-US" dirty="0"/>
              <a:t>陈翀</a:t>
            </a:r>
          </a:p>
          <a:p>
            <a:pPr algn="l">
              <a:buClr>
                <a:srgbClr val="FF3399"/>
              </a:buClr>
            </a:pPr>
            <a:endParaRPr lang="zh-CN" altLang="en-US" dirty="0"/>
          </a:p>
        </p:txBody>
      </p:sp>
      <p:cxnSp>
        <p:nvCxnSpPr>
          <p:cNvPr id="55305" name="AutoShape 102"/>
          <p:cNvCxnSpPr>
            <a:cxnSpLocks noChangeShapeType="1"/>
            <a:stCxn id="55302" idx="2"/>
            <a:endCxn id="55304" idx="0"/>
          </p:cNvCxnSpPr>
          <p:nvPr/>
        </p:nvCxnSpPr>
        <p:spPr bwMode="auto">
          <a:xfrm rot="16200000" flipH="1">
            <a:off x="5526882" y="2583656"/>
            <a:ext cx="755650" cy="3097213"/>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55306" name="AutoShape 103"/>
          <p:cNvCxnSpPr>
            <a:cxnSpLocks noChangeShapeType="1"/>
            <a:stCxn id="55302" idx="2"/>
            <a:endCxn id="55301" idx="0"/>
          </p:cNvCxnSpPr>
          <p:nvPr/>
        </p:nvCxnSpPr>
        <p:spPr bwMode="auto">
          <a:xfrm rot="16200000" flipH="1">
            <a:off x="4152503" y="3958034"/>
            <a:ext cx="755650" cy="348457"/>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55307" name="Rectangle 110"/>
          <p:cNvSpPr>
            <a:spLocks noChangeArrowheads="1"/>
          </p:cNvSpPr>
          <p:nvPr/>
        </p:nvSpPr>
        <p:spPr bwMode="auto">
          <a:xfrm>
            <a:off x="1331913" y="4510088"/>
            <a:ext cx="936625" cy="1151160"/>
          </a:xfrm>
          <a:prstGeom prst="rect">
            <a:avLst/>
          </a:prstGeom>
          <a:gradFill rotWithShape="1">
            <a:gsLst>
              <a:gs pos="0">
                <a:srgbClr val="767647"/>
              </a:gs>
              <a:gs pos="50000">
                <a:srgbClr val="FFFF99"/>
              </a:gs>
              <a:gs pos="100000">
                <a:srgbClr val="767647"/>
              </a:gs>
            </a:gsLst>
            <a:lin ang="5400000" scaled="1"/>
          </a:gradFill>
          <a:ln w="12700" algn="ctr">
            <a:solidFill>
              <a:srgbClr val="EE0A9D"/>
            </a:solidFill>
            <a:miter lim="800000"/>
            <a:headEnd/>
            <a:tailEnd/>
          </a:ln>
        </p:spPr>
        <p:txBody>
          <a:bodyPr/>
          <a:lstStyle/>
          <a:p>
            <a:pPr>
              <a:buClrTx/>
              <a:buFontTx/>
              <a:buNone/>
            </a:pPr>
            <a:r>
              <a:rPr lang="en-US" altLang="zh-CN" sz="1400" dirty="0"/>
              <a:t>BD</a:t>
            </a:r>
            <a:r>
              <a:rPr lang="zh-CN" altLang="en-US" sz="1400" dirty="0"/>
              <a:t>组</a:t>
            </a:r>
          </a:p>
          <a:p>
            <a:pPr algn="l">
              <a:buFont typeface="Wingdings" pitchFamily="2" charset="2"/>
              <a:buChar char="n"/>
            </a:pPr>
            <a:r>
              <a:rPr lang="zh-CN" altLang="en-US" dirty="0"/>
              <a:t> 卫毅</a:t>
            </a:r>
          </a:p>
          <a:p>
            <a:pPr algn="l">
              <a:buFont typeface="Wingdings" pitchFamily="2" charset="2"/>
              <a:buChar char="n"/>
            </a:pPr>
            <a:r>
              <a:rPr lang="zh-CN" altLang="en-US" dirty="0"/>
              <a:t> 肖东</a:t>
            </a:r>
          </a:p>
          <a:p>
            <a:pPr algn="l">
              <a:buFont typeface="Wingdings" pitchFamily="2" charset="2"/>
              <a:buChar char="n"/>
            </a:pPr>
            <a:r>
              <a:rPr lang="zh-CN" altLang="en-US" dirty="0"/>
              <a:t> 陈翀</a:t>
            </a:r>
            <a:endParaRPr lang="en-US" altLang="zh-CN" dirty="0"/>
          </a:p>
          <a:p>
            <a:pPr algn="l">
              <a:buClr>
                <a:srgbClr val="EE0A9D"/>
              </a:buClr>
              <a:buFont typeface="Wingdings" pitchFamily="2" charset="2"/>
              <a:buChar char="n"/>
            </a:pPr>
            <a:r>
              <a:rPr lang="en-US" altLang="zh-CN" dirty="0"/>
              <a:t> </a:t>
            </a:r>
            <a:r>
              <a:rPr lang="zh-CN" altLang="en-US" dirty="0"/>
              <a:t>张</a:t>
            </a:r>
            <a:r>
              <a:rPr lang="zh-CN" altLang="en-US" dirty="0" smtClean="0"/>
              <a:t>宏</a:t>
            </a:r>
            <a:endParaRPr lang="en-US" altLang="zh-CN" dirty="0" smtClean="0"/>
          </a:p>
          <a:p>
            <a:pPr algn="l">
              <a:buClr>
                <a:srgbClr val="EE0A9D"/>
              </a:buClr>
              <a:buFont typeface="Wingdings" pitchFamily="2" charset="2"/>
              <a:buChar char="n"/>
            </a:pPr>
            <a:endParaRPr lang="zh-CN" altLang="en-US" dirty="0"/>
          </a:p>
        </p:txBody>
      </p:sp>
      <p:cxnSp>
        <p:nvCxnSpPr>
          <p:cNvPr id="55308" name="AutoShape 111"/>
          <p:cNvCxnSpPr>
            <a:cxnSpLocks noChangeShapeType="1"/>
            <a:stCxn id="55302" idx="2"/>
            <a:endCxn id="55307" idx="0"/>
          </p:cNvCxnSpPr>
          <p:nvPr/>
        </p:nvCxnSpPr>
        <p:spPr bwMode="auto">
          <a:xfrm rot="5400000">
            <a:off x="2700338" y="2854326"/>
            <a:ext cx="755650" cy="2555874"/>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55309" name="Rectangle 96"/>
          <p:cNvSpPr>
            <a:spLocks noChangeArrowheads="1"/>
          </p:cNvSpPr>
          <p:nvPr/>
        </p:nvSpPr>
        <p:spPr bwMode="auto">
          <a:xfrm>
            <a:off x="5651500" y="4510088"/>
            <a:ext cx="990600" cy="1079500"/>
          </a:xfrm>
          <a:prstGeom prst="rect">
            <a:avLst/>
          </a:prstGeom>
          <a:gradFill rotWithShape="1">
            <a:gsLst>
              <a:gs pos="0">
                <a:srgbClr val="767647"/>
              </a:gs>
              <a:gs pos="50000">
                <a:srgbClr val="FFFF99"/>
              </a:gs>
              <a:gs pos="100000">
                <a:srgbClr val="767647"/>
              </a:gs>
            </a:gsLst>
            <a:lin ang="5400000" scaled="1"/>
          </a:gradFill>
          <a:ln w="1270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zh-CN" dirty="0"/>
              <a:t>BAK</a:t>
            </a:r>
            <a:r>
              <a:rPr lang="zh-CN" altLang="en-US" dirty="0"/>
              <a:t>组</a:t>
            </a:r>
          </a:p>
          <a:p>
            <a:pPr algn="l">
              <a:buClr>
                <a:srgbClr val="EE0A9D"/>
              </a:buClr>
              <a:buFont typeface="Wingdings" pitchFamily="2" charset="2"/>
              <a:buChar char="n"/>
            </a:pPr>
            <a:r>
              <a:rPr lang="zh-CN" altLang="en-US" dirty="0"/>
              <a:t> </a:t>
            </a:r>
            <a:r>
              <a:rPr lang="zh-CN" altLang="en-US" dirty="0" smtClean="0"/>
              <a:t>钟芳</a:t>
            </a:r>
            <a:endParaRPr lang="en-US" altLang="zh-CN" dirty="0" smtClean="0"/>
          </a:p>
          <a:p>
            <a:pPr algn="l">
              <a:buClr>
                <a:srgbClr val="EE0A9D"/>
              </a:buClr>
              <a:buFont typeface="Wingdings" pitchFamily="2" charset="2"/>
              <a:buChar char="n"/>
            </a:pPr>
            <a:r>
              <a:rPr lang="en-US" altLang="zh-CN" dirty="0"/>
              <a:t> </a:t>
            </a:r>
            <a:r>
              <a:rPr lang="zh-CN" altLang="en-US" dirty="0" smtClean="0"/>
              <a:t>付显昆</a:t>
            </a:r>
            <a:endParaRPr lang="zh-CN" altLang="en-US" dirty="0"/>
          </a:p>
          <a:p>
            <a:pPr algn="l">
              <a:buFont typeface="Wingdings" pitchFamily="2" charset="2"/>
              <a:buChar char="n"/>
            </a:pPr>
            <a:r>
              <a:rPr lang="zh-CN" altLang="en-US" dirty="0"/>
              <a:t> 谢</a:t>
            </a:r>
            <a:r>
              <a:rPr lang="zh-CN" altLang="en-US" dirty="0" smtClean="0"/>
              <a:t>静</a:t>
            </a:r>
            <a:r>
              <a:rPr lang="en-US" altLang="zh-CN" dirty="0" smtClean="0"/>
              <a:t> </a:t>
            </a:r>
            <a:endParaRPr lang="zh-CN" altLang="en-US" dirty="0"/>
          </a:p>
        </p:txBody>
      </p:sp>
      <p:cxnSp>
        <p:nvCxnSpPr>
          <p:cNvPr id="55310" name="AutoShape 111"/>
          <p:cNvCxnSpPr>
            <a:cxnSpLocks noChangeShapeType="1"/>
            <a:stCxn id="55302" idx="2"/>
            <a:endCxn id="55309" idx="0"/>
          </p:cNvCxnSpPr>
          <p:nvPr/>
        </p:nvCxnSpPr>
        <p:spPr bwMode="auto">
          <a:xfrm rot="16200000" flipH="1">
            <a:off x="4873625" y="3236913"/>
            <a:ext cx="755650" cy="1790700"/>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55311" name="Rectangle 99"/>
          <p:cNvSpPr>
            <a:spLocks noChangeArrowheads="1"/>
          </p:cNvSpPr>
          <p:nvPr/>
        </p:nvSpPr>
        <p:spPr bwMode="auto">
          <a:xfrm>
            <a:off x="6372225" y="1700213"/>
            <a:ext cx="2449513" cy="2232025"/>
          </a:xfrm>
          <a:prstGeom prst="rect">
            <a:avLst/>
          </a:prstGeom>
          <a:gradFill rotWithShape="1">
            <a:gsLst>
              <a:gs pos="0">
                <a:srgbClr val="4D6680"/>
              </a:gs>
              <a:gs pos="50000">
                <a:srgbClr val="99CCFF"/>
              </a:gs>
              <a:gs pos="100000">
                <a:srgbClr val="4D6680"/>
              </a:gs>
            </a:gsLst>
            <a:lin ang="5400000" scaled="1"/>
          </a:gradFill>
          <a:ln w="12700" algn="ctr">
            <a:solidFill>
              <a:srgbClr val="000000"/>
            </a:solidFill>
            <a:miter lim="800000"/>
            <a:headEnd/>
            <a:tailEnd/>
          </a:ln>
        </p:spPr>
        <p:txBody>
          <a:bodyPr/>
          <a:lstStyle/>
          <a:p>
            <a:r>
              <a:rPr lang="zh-CN" altLang="en-US" dirty="0"/>
              <a:t>信息中心项目管理团队</a:t>
            </a:r>
          </a:p>
          <a:p>
            <a:endParaRPr lang="zh-CN" altLang="en-US" dirty="0"/>
          </a:p>
          <a:p>
            <a:pPr algn="l">
              <a:buClr>
                <a:srgbClr val="FFFF00"/>
              </a:buClr>
              <a:buFont typeface="Wingdings" pitchFamily="2" charset="2"/>
              <a:buChar char="n"/>
            </a:pPr>
            <a:r>
              <a:rPr lang="zh-CN" altLang="en-US" dirty="0"/>
              <a:t>陈祁</a:t>
            </a:r>
            <a:r>
              <a:rPr lang="en-US" altLang="zh-CN" dirty="0" smtClean="0"/>
              <a:t>(</a:t>
            </a:r>
            <a:r>
              <a:rPr lang="zh-CN" altLang="en-US" dirty="0" smtClean="0"/>
              <a:t>项目经理</a:t>
            </a:r>
            <a:r>
              <a:rPr lang="en-US" altLang="zh-CN" dirty="0" smtClean="0"/>
              <a:t>)</a:t>
            </a:r>
            <a:endParaRPr lang="en-US" altLang="zh-CN" dirty="0"/>
          </a:p>
          <a:p>
            <a:pPr algn="l">
              <a:buClr>
                <a:srgbClr val="FFFF00"/>
              </a:buClr>
              <a:buFont typeface="Wingdings" pitchFamily="2" charset="2"/>
              <a:buChar char="n"/>
            </a:pPr>
            <a:r>
              <a:rPr lang="zh-CN" altLang="en-US" dirty="0" smtClean="0"/>
              <a:t>罗列</a:t>
            </a:r>
            <a:r>
              <a:rPr lang="en-US" altLang="zh-CN" dirty="0" smtClean="0"/>
              <a:t>(</a:t>
            </a:r>
            <a:r>
              <a:rPr lang="zh-CN" altLang="en-US" dirty="0" smtClean="0"/>
              <a:t>合同，</a:t>
            </a:r>
            <a:r>
              <a:rPr lang="zh-CN" altLang="en-US" dirty="0"/>
              <a:t>应用</a:t>
            </a:r>
            <a:r>
              <a:rPr lang="zh-CN" altLang="en-US" dirty="0" smtClean="0"/>
              <a:t>管理</a:t>
            </a:r>
            <a:r>
              <a:rPr lang="en-US" altLang="zh-CN" dirty="0" smtClean="0"/>
              <a:t>)</a:t>
            </a:r>
            <a:endParaRPr lang="en-US" altLang="zh-CN" dirty="0"/>
          </a:p>
          <a:p>
            <a:pPr algn="l">
              <a:buClr>
                <a:srgbClr val="FFFF00"/>
              </a:buClr>
              <a:buFont typeface="Wingdings" pitchFamily="2" charset="2"/>
              <a:buChar char="n"/>
            </a:pPr>
            <a:endParaRPr lang="zh-CN" altLang="en-US" dirty="0"/>
          </a:p>
          <a:p>
            <a:pPr algn="l">
              <a:buClr>
                <a:srgbClr val="FFFF00"/>
              </a:buClr>
              <a:buFont typeface="Wingdings" pitchFamily="2" charset="2"/>
              <a:buChar char="n"/>
            </a:pPr>
            <a:r>
              <a:rPr lang="zh-CN" altLang="en-US" dirty="0" smtClean="0"/>
              <a:t>樊小泊</a:t>
            </a:r>
            <a:r>
              <a:rPr lang="en-US" altLang="zh-CN" dirty="0" smtClean="0"/>
              <a:t>(</a:t>
            </a:r>
            <a:r>
              <a:rPr lang="zh-CN" altLang="en-US" dirty="0" smtClean="0"/>
              <a:t>后端</a:t>
            </a:r>
            <a:r>
              <a:rPr lang="zh-CN" altLang="en-US" dirty="0"/>
              <a:t>技术</a:t>
            </a:r>
            <a:r>
              <a:rPr lang="zh-CN" altLang="en-US" dirty="0" smtClean="0"/>
              <a:t>管理</a:t>
            </a:r>
            <a:r>
              <a:rPr lang="en-US" altLang="zh-CN" dirty="0" smtClean="0"/>
              <a:t>)</a:t>
            </a:r>
          </a:p>
          <a:p>
            <a:pPr algn="l">
              <a:buClr>
                <a:srgbClr val="FFFF00"/>
              </a:buClr>
              <a:buFont typeface="Wingdings" pitchFamily="2" charset="2"/>
              <a:buChar char="n"/>
            </a:pPr>
            <a:r>
              <a:rPr lang="zh-CN" altLang="en-US" dirty="0"/>
              <a:t>杨一</a:t>
            </a:r>
            <a:r>
              <a:rPr lang="zh-CN" altLang="en-US" dirty="0" smtClean="0"/>
              <a:t>弓</a:t>
            </a:r>
            <a:endParaRPr lang="en-US" altLang="zh-CN" dirty="0" smtClean="0"/>
          </a:p>
          <a:p>
            <a:pPr algn="l">
              <a:buClr>
                <a:srgbClr val="FFFF00"/>
              </a:buClr>
              <a:buFont typeface="Wingdings" pitchFamily="2" charset="2"/>
              <a:buChar char="n"/>
            </a:pPr>
            <a:r>
              <a:rPr lang="zh-CN" altLang="en-US" dirty="0"/>
              <a:t>黄</a:t>
            </a:r>
            <a:r>
              <a:rPr lang="zh-CN" altLang="en-US" dirty="0" smtClean="0"/>
              <a:t>鹏</a:t>
            </a:r>
            <a:endParaRPr lang="en-US" altLang="zh-CN" dirty="0" smtClean="0"/>
          </a:p>
          <a:p>
            <a:pPr algn="l">
              <a:buClr>
                <a:srgbClr val="FFFF00"/>
              </a:buClr>
              <a:buFont typeface="Wingdings" pitchFamily="2" charset="2"/>
              <a:buChar char="n"/>
            </a:pPr>
            <a:r>
              <a:rPr lang="zh-CN" altLang="en-US" dirty="0"/>
              <a:t>杨萌</a:t>
            </a:r>
            <a:endParaRPr lang="zh-CN" altLang="en-US" dirty="0"/>
          </a:p>
        </p:txBody>
      </p:sp>
      <p:sp>
        <p:nvSpPr>
          <p:cNvPr id="55312" name="AutoShape 17"/>
          <p:cNvSpPr>
            <a:spLocks noChangeArrowheads="1"/>
          </p:cNvSpPr>
          <p:nvPr/>
        </p:nvSpPr>
        <p:spPr bwMode="auto">
          <a:xfrm>
            <a:off x="5435600" y="3284538"/>
            <a:ext cx="936625" cy="288925"/>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5313" name="Rectangle 110"/>
          <p:cNvSpPr>
            <a:spLocks noChangeArrowheads="1"/>
          </p:cNvSpPr>
          <p:nvPr/>
        </p:nvSpPr>
        <p:spPr bwMode="auto">
          <a:xfrm>
            <a:off x="3203575" y="2276475"/>
            <a:ext cx="2376488" cy="576263"/>
          </a:xfrm>
          <a:prstGeom prst="rect">
            <a:avLst/>
          </a:prstGeom>
          <a:gradFill rotWithShape="0">
            <a:gsLst>
              <a:gs pos="0">
                <a:srgbClr val="EAEAEA"/>
              </a:gs>
              <a:gs pos="50000">
                <a:srgbClr val="FFFFFF"/>
              </a:gs>
              <a:gs pos="100000">
                <a:srgbClr val="EAEAEA"/>
              </a:gs>
            </a:gsLst>
            <a:lin ang="5400000" scaled="1"/>
          </a:gradFill>
          <a:ln w="12700" algn="ctr">
            <a:solidFill>
              <a:srgbClr val="000000"/>
            </a:solidFill>
            <a:miter lim="800000"/>
            <a:headEnd/>
            <a:tailEnd/>
          </a:ln>
        </p:spPr>
        <p:txBody>
          <a:bodyPr/>
          <a:lstStyle/>
          <a:p>
            <a:pPr>
              <a:buClrTx/>
              <a:buFontTx/>
              <a:buNone/>
            </a:pPr>
            <a:r>
              <a:rPr lang="zh-CN" altLang="en-US" sz="1400" dirty="0"/>
              <a:t>行业总监</a:t>
            </a:r>
          </a:p>
          <a:p>
            <a:r>
              <a:rPr lang="zh-CN" altLang="en-US" sz="1400" dirty="0" smtClean="0"/>
              <a:t>陈焰</a:t>
            </a:r>
            <a:endParaRPr lang="zh-CN" altLang="en-US" sz="1400" dirty="0"/>
          </a:p>
        </p:txBody>
      </p:sp>
      <p:sp>
        <p:nvSpPr>
          <p:cNvPr id="55314" name="Rectangle 99"/>
          <p:cNvSpPr>
            <a:spLocks noChangeArrowheads="1"/>
          </p:cNvSpPr>
          <p:nvPr/>
        </p:nvSpPr>
        <p:spPr bwMode="auto">
          <a:xfrm>
            <a:off x="468313" y="3141663"/>
            <a:ext cx="1368425" cy="612775"/>
          </a:xfrm>
          <a:prstGeom prst="rect">
            <a:avLst/>
          </a:prstGeom>
          <a:gradFill rotWithShape="0">
            <a:gsLst>
              <a:gs pos="0">
                <a:srgbClr val="EAEAEA"/>
              </a:gs>
              <a:gs pos="50000">
                <a:srgbClr val="FFFFFF"/>
              </a:gs>
              <a:gs pos="100000">
                <a:srgbClr val="EAEAEA"/>
              </a:gs>
            </a:gsLst>
            <a:lin ang="5400000" scaled="1"/>
          </a:gradFill>
          <a:ln w="12700" algn="ctr">
            <a:solidFill>
              <a:srgbClr val="000000"/>
            </a:solidFill>
            <a:miter lim="800000"/>
            <a:headEnd/>
            <a:tailEnd/>
          </a:ln>
        </p:spPr>
        <p:txBody>
          <a:bodyPr/>
          <a:lstStyle/>
          <a:p>
            <a:r>
              <a:rPr lang="en-US" altLang="zh-CN" sz="1400" dirty="0"/>
              <a:t>SALES</a:t>
            </a:r>
          </a:p>
          <a:p>
            <a:r>
              <a:rPr lang="zh-CN" altLang="en-US" sz="1400" dirty="0"/>
              <a:t>肖菲</a:t>
            </a:r>
            <a:endParaRPr lang="zh-CN" altLang="en-US" sz="1400" dirty="0"/>
          </a:p>
        </p:txBody>
      </p:sp>
      <p:sp>
        <p:nvSpPr>
          <p:cNvPr id="55315" name="Rectangle 99"/>
          <p:cNvSpPr>
            <a:spLocks noChangeArrowheads="1"/>
          </p:cNvSpPr>
          <p:nvPr/>
        </p:nvSpPr>
        <p:spPr bwMode="auto">
          <a:xfrm>
            <a:off x="2051050" y="3141663"/>
            <a:ext cx="1368425" cy="612775"/>
          </a:xfrm>
          <a:prstGeom prst="rect">
            <a:avLst/>
          </a:prstGeom>
          <a:gradFill rotWithShape="0">
            <a:gsLst>
              <a:gs pos="0">
                <a:srgbClr val="EAEAEA"/>
              </a:gs>
              <a:gs pos="50000">
                <a:srgbClr val="FFFFFF"/>
              </a:gs>
              <a:gs pos="100000">
                <a:srgbClr val="EAEAEA"/>
              </a:gs>
            </a:gsLst>
            <a:lin ang="5400000" scaled="1"/>
          </a:gradFill>
          <a:ln w="12700" algn="ctr">
            <a:solidFill>
              <a:srgbClr val="000000"/>
            </a:solidFill>
            <a:miter lim="800000"/>
            <a:headEnd/>
            <a:tailEnd/>
          </a:ln>
        </p:spPr>
        <p:txBody>
          <a:bodyPr/>
          <a:lstStyle/>
          <a:p>
            <a:r>
              <a:rPr lang="en-US" altLang="zh-CN" sz="1400"/>
              <a:t>CS</a:t>
            </a:r>
          </a:p>
          <a:p>
            <a:r>
              <a:rPr lang="zh-CN" altLang="en-US" sz="1400"/>
              <a:t>李国华等</a:t>
            </a:r>
          </a:p>
        </p:txBody>
      </p:sp>
    </p:spTree>
  </p:cSld>
  <p:clrMapOvr>
    <a:masterClrMapping/>
  </p:clrMapOvr>
  <mc:AlternateContent xmlns:mc="http://schemas.openxmlformats.org/markup-compatibility/2006" xmlns:p14="http://schemas.microsoft.com/office/powerpoint/2010/main">
    <mc:Choice Requires="p14">
      <p:transition spd="med">
        <p14:doors dir="vert"/>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381000" y="0"/>
            <a:ext cx="6062663" cy="1143000"/>
          </a:xfrm>
        </p:spPr>
        <p:txBody>
          <a:bodyPr/>
          <a:lstStyle/>
          <a:p>
            <a:r>
              <a:rPr lang="zh-CN" altLang="en-US" smtClean="0">
                <a:latin typeface="微软雅黑" pitchFamily="34" charset="-122"/>
                <a:ea typeface="微软雅黑" pitchFamily="34" charset="-122"/>
              </a:rPr>
              <a:t>系统概况</a:t>
            </a:r>
            <a:r>
              <a:rPr lang="en-US" altLang="zh-CN" smtClean="0">
                <a:latin typeface="微软雅黑" pitchFamily="34" charset="-122"/>
                <a:ea typeface="微软雅黑" pitchFamily="34" charset="-122"/>
              </a:rPr>
              <a:t>-</a:t>
            </a:r>
            <a:r>
              <a:rPr lang="zh-CN" altLang="en-US" smtClean="0">
                <a:latin typeface="微软雅黑" pitchFamily="34" charset="-122"/>
                <a:ea typeface="微软雅黑" pitchFamily="34" charset="-122"/>
              </a:rPr>
              <a:t>数据仓库对外服务内容</a:t>
            </a:r>
            <a:endParaRPr lang="en-US" smtClean="0">
              <a:latin typeface="微软雅黑" pitchFamily="34" charset="-122"/>
              <a:ea typeface="微软雅黑" pitchFamily="34" charset="-122"/>
            </a:endParaRPr>
          </a:p>
        </p:txBody>
      </p:sp>
      <p:sp>
        <p:nvSpPr>
          <p:cNvPr id="30" name="AutoShape 7"/>
          <p:cNvSpPr>
            <a:spLocks noChangeAspect="1" noChangeArrowheads="1" noTextEdit="1"/>
          </p:cNvSpPr>
          <p:nvPr/>
        </p:nvSpPr>
        <p:spPr bwMode="gray">
          <a:xfrm flipH="1">
            <a:off x="4963551" y="3558093"/>
            <a:ext cx="690562" cy="94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微软雅黑" pitchFamily="34" charset="-122"/>
              <a:ea typeface="微软雅黑" pitchFamily="34" charset="-122"/>
            </a:endParaRPr>
          </a:p>
        </p:txBody>
      </p:sp>
      <p:graphicFrame>
        <p:nvGraphicFramePr>
          <p:cNvPr id="32" name="图示 31"/>
          <p:cNvGraphicFramePr/>
          <p:nvPr>
            <p:extLst>
              <p:ext uri="{D42A27DB-BD31-4B8C-83A1-F6EECF244321}">
                <p14:modId xmlns:p14="http://schemas.microsoft.com/office/powerpoint/2010/main" val="172155830"/>
              </p:ext>
            </p:extLst>
          </p:nvPr>
        </p:nvGraphicFramePr>
        <p:xfrm>
          <a:off x="0" y="731838"/>
          <a:ext cx="9144000" cy="5289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3" name="流程图: 联系 32"/>
          <p:cNvSpPr/>
          <p:nvPr/>
        </p:nvSpPr>
        <p:spPr bwMode="auto">
          <a:xfrm>
            <a:off x="3779912" y="2605013"/>
            <a:ext cx="1584176" cy="1544067"/>
          </a:xfrm>
          <a:prstGeom prst="flowChartConnector">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3600" i="0" u="none" strike="noStrike" normalizeH="0" baseline="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数据仓库</a:t>
            </a:r>
            <a:endParaRPr kumimoji="0" lang="zh-CN" altLang="en-US" sz="3600" i="0" u="none" strike="noStrike" normalizeH="0" baseline="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oors dir="vert"/>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346" name="Group 3"/>
          <p:cNvGrpSpPr>
            <a:grpSpLocks/>
          </p:cNvGrpSpPr>
          <p:nvPr/>
        </p:nvGrpSpPr>
        <p:grpSpPr bwMode="auto">
          <a:xfrm>
            <a:off x="34925" y="1484313"/>
            <a:ext cx="9324975" cy="5373687"/>
            <a:chOff x="0" y="1207"/>
            <a:chExt cx="5874" cy="3113"/>
          </a:xfrm>
        </p:grpSpPr>
        <p:sp>
          <p:nvSpPr>
            <p:cNvPr id="57355" name="Rectangle 13"/>
            <p:cNvSpPr>
              <a:spLocks noChangeArrowheads="1"/>
            </p:cNvSpPr>
            <p:nvPr/>
          </p:nvSpPr>
          <p:spPr bwMode="auto">
            <a:xfrm>
              <a:off x="1340" y="1394"/>
              <a:ext cx="2370" cy="2107"/>
            </a:xfrm>
            <a:prstGeom prst="rect">
              <a:avLst/>
            </a:prstGeom>
            <a:solidFill>
              <a:srgbClr val="99CCFF"/>
            </a:solidFill>
            <a:ln w="9525">
              <a:solidFill>
                <a:srgbClr val="000000"/>
              </a:solidFill>
              <a:miter lim="800000"/>
              <a:headEnd/>
              <a:tailEnd/>
            </a:ln>
          </p:spPr>
          <p:txBody>
            <a:bodyPr wrap="none" anchor="ctr"/>
            <a:lstStyle/>
            <a:p>
              <a:pPr eaLnBrk="0" hangingPunct="0">
                <a:buClrTx/>
                <a:buFontTx/>
                <a:buNone/>
              </a:pPr>
              <a:endParaRPr lang="zh-CN" altLang="en-US" sz="2000">
                <a:solidFill>
                  <a:srgbClr val="000000"/>
                </a:solidFill>
              </a:endParaRPr>
            </a:p>
          </p:txBody>
        </p:sp>
        <p:sp>
          <p:nvSpPr>
            <p:cNvPr id="57356" name="AutoShape 454"/>
            <p:cNvSpPr>
              <a:spLocks noChangeArrowheads="1"/>
            </p:cNvSpPr>
            <p:nvPr/>
          </p:nvSpPr>
          <p:spPr bwMode="auto">
            <a:xfrm>
              <a:off x="1546" y="1910"/>
              <a:ext cx="1895" cy="1274"/>
            </a:xfrm>
            <a:prstGeom prst="can">
              <a:avLst>
                <a:gd name="adj" fmla="val 13056"/>
              </a:avLst>
            </a:prstGeom>
            <a:gradFill rotWithShape="1">
              <a:gsLst>
                <a:gs pos="0">
                  <a:srgbClr val="765E2F"/>
                </a:gs>
                <a:gs pos="50000">
                  <a:srgbClr val="FFCC66"/>
                </a:gs>
                <a:gs pos="100000">
                  <a:srgbClr val="765E2F"/>
                </a:gs>
              </a:gsLst>
              <a:lin ang="0" scaled="1"/>
            </a:gradFill>
            <a:ln w="19050">
              <a:solidFill>
                <a:srgbClr val="000000"/>
              </a:solidFill>
              <a:round/>
              <a:headEnd/>
              <a:tailEnd/>
            </a:ln>
          </p:spPr>
          <p:txBody>
            <a:bodyPr wrap="none" anchor="ctr"/>
            <a:lstStyle/>
            <a:p>
              <a:pPr eaLnBrk="0" hangingPunct="0">
                <a:buClrTx/>
                <a:buFontTx/>
                <a:buNone/>
              </a:pPr>
              <a:endParaRPr kumimoji="0" lang="zh-CN" altLang="en-US" sz="1000" b="1">
                <a:solidFill>
                  <a:srgbClr val="000000"/>
                </a:solidFill>
              </a:endParaRPr>
            </a:p>
            <a:p>
              <a:pPr eaLnBrk="0" hangingPunct="0">
                <a:buClrTx/>
                <a:buFontTx/>
                <a:buNone/>
              </a:pPr>
              <a:endParaRPr kumimoji="0" lang="zh-CN" altLang="en-US" sz="1000" b="1">
                <a:solidFill>
                  <a:srgbClr val="000000"/>
                </a:solidFill>
              </a:endParaRPr>
            </a:p>
            <a:p>
              <a:pPr eaLnBrk="0" hangingPunct="0">
                <a:buClrTx/>
                <a:buFontTx/>
                <a:buNone/>
              </a:pPr>
              <a:endParaRPr kumimoji="0" lang="zh-CN" altLang="en-US" sz="1000">
                <a:solidFill>
                  <a:srgbClr val="000000"/>
                </a:solidFill>
              </a:endParaRPr>
            </a:p>
            <a:p>
              <a:pPr eaLnBrk="0" hangingPunct="0">
                <a:buClrTx/>
                <a:buFontTx/>
                <a:buNone/>
              </a:pPr>
              <a:endParaRPr kumimoji="0" lang="zh-CN" altLang="en-US" sz="1000">
                <a:solidFill>
                  <a:srgbClr val="000000"/>
                </a:solidFill>
              </a:endParaRPr>
            </a:p>
            <a:p>
              <a:pPr eaLnBrk="0" hangingPunct="0">
                <a:buClrTx/>
                <a:buFontTx/>
                <a:buNone/>
              </a:pPr>
              <a:endParaRPr kumimoji="0" lang="zh-CN" altLang="en-US" sz="1000">
                <a:solidFill>
                  <a:srgbClr val="000000"/>
                </a:solidFill>
              </a:endParaRPr>
            </a:p>
            <a:p>
              <a:pPr eaLnBrk="0" hangingPunct="0">
                <a:buClrTx/>
                <a:buFontTx/>
                <a:buNone/>
              </a:pPr>
              <a:endParaRPr kumimoji="0" lang="zh-CN" altLang="en-US">
                <a:solidFill>
                  <a:srgbClr val="000000"/>
                </a:solidFill>
              </a:endParaRPr>
            </a:p>
          </p:txBody>
        </p:sp>
        <p:sp>
          <p:nvSpPr>
            <p:cNvPr id="57357" name="Rectangle 5"/>
            <p:cNvSpPr>
              <a:spLocks noChangeArrowheads="1"/>
            </p:cNvSpPr>
            <p:nvPr/>
          </p:nvSpPr>
          <p:spPr bwMode="auto">
            <a:xfrm>
              <a:off x="0" y="1394"/>
              <a:ext cx="495" cy="2107"/>
            </a:xfrm>
            <a:prstGeom prst="rect">
              <a:avLst/>
            </a:prstGeom>
            <a:solidFill>
              <a:srgbClr val="99CCFF"/>
            </a:solidFill>
            <a:ln w="9525">
              <a:solidFill>
                <a:srgbClr val="000000"/>
              </a:solidFill>
              <a:miter lim="800000"/>
              <a:headEnd/>
              <a:tailEnd/>
            </a:ln>
          </p:spPr>
          <p:txBody>
            <a:bodyPr wrap="none" anchor="ctr"/>
            <a:lstStyle/>
            <a:p>
              <a:pPr eaLnBrk="0" hangingPunct="0">
                <a:buClrTx/>
                <a:buFontTx/>
                <a:buNone/>
              </a:pPr>
              <a:endParaRPr lang="zh-CN" altLang="en-US" sz="2000">
                <a:solidFill>
                  <a:srgbClr val="000000"/>
                </a:solidFill>
              </a:endParaRPr>
            </a:p>
          </p:txBody>
        </p:sp>
        <p:sp>
          <p:nvSpPr>
            <p:cNvPr id="57358" name="Rectangle 6"/>
            <p:cNvSpPr>
              <a:spLocks noChangeArrowheads="1"/>
            </p:cNvSpPr>
            <p:nvPr/>
          </p:nvSpPr>
          <p:spPr bwMode="auto">
            <a:xfrm>
              <a:off x="5110" y="3548"/>
              <a:ext cx="606" cy="772"/>
            </a:xfrm>
            <a:prstGeom prst="rect">
              <a:avLst/>
            </a:prstGeom>
            <a:solidFill>
              <a:srgbClr val="99CCFF"/>
            </a:solidFill>
            <a:ln w="9525">
              <a:solidFill>
                <a:srgbClr val="000000"/>
              </a:solidFill>
              <a:miter lim="800000"/>
              <a:headEnd/>
              <a:tailEnd/>
            </a:ln>
          </p:spPr>
          <p:txBody>
            <a:bodyPr wrap="none" anchor="ctr"/>
            <a:lstStyle/>
            <a:p>
              <a:pPr eaLnBrk="0" hangingPunct="0">
                <a:buClrTx/>
                <a:buFontTx/>
                <a:buNone/>
              </a:pPr>
              <a:endParaRPr lang="zh-CN" altLang="en-US" sz="2000">
                <a:solidFill>
                  <a:srgbClr val="000000"/>
                </a:solidFill>
              </a:endParaRPr>
            </a:p>
          </p:txBody>
        </p:sp>
        <p:sp>
          <p:nvSpPr>
            <p:cNvPr id="57359" name="Rectangle 7"/>
            <p:cNvSpPr>
              <a:spLocks noChangeArrowheads="1"/>
            </p:cNvSpPr>
            <p:nvPr/>
          </p:nvSpPr>
          <p:spPr bwMode="auto">
            <a:xfrm>
              <a:off x="5110" y="1394"/>
              <a:ext cx="606" cy="1101"/>
            </a:xfrm>
            <a:prstGeom prst="rect">
              <a:avLst/>
            </a:prstGeom>
            <a:solidFill>
              <a:srgbClr val="99CCFF"/>
            </a:solidFill>
            <a:ln w="9525">
              <a:solidFill>
                <a:srgbClr val="000000"/>
              </a:solidFill>
              <a:miter lim="800000"/>
              <a:headEnd/>
              <a:tailEnd/>
            </a:ln>
          </p:spPr>
          <p:txBody>
            <a:bodyPr wrap="none" anchor="ctr"/>
            <a:lstStyle/>
            <a:p>
              <a:pPr eaLnBrk="0" hangingPunct="0">
                <a:buClrTx/>
                <a:buFontTx/>
                <a:buNone/>
              </a:pPr>
              <a:endParaRPr lang="zh-CN" altLang="en-US" sz="2000">
                <a:solidFill>
                  <a:srgbClr val="000000"/>
                </a:solidFill>
              </a:endParaRPr>
            </a:p>
          </p:txBody>
        </p:sp>
        <p:sp>
          <p:nvSpPr>
            <p:cNvPr id="57360" name="Rectangle 8"/>
            <p:cNvSpPr>
              <a:spLocks noChangeArrowheads="1"/>
            </p:cNvSpPr>
            <p:nvPr/>
          </p:nvSpPr>
          <p:spPr bwMode="auto">
            <a:xfrm>
              <a:off x="5" y="3549"/>
              <a:ext cx="5105" cy="771"/>
            </a:xfrm>
            <a:prstGeom prst="rect">
              <a:avLst/>
            </a:prstGeom>
            <a:solidFill>
              <a:srgbClr val="6699FF"/>
            </a:solidFill>
            <a:ln w="9525">
              <a:solidFill>
                <a:srgbClr val="000000"/>
              </a:solidFill>
              <a:miter lim="800000"/>
              <a:headEnd/>
              <a:tailEnd/>
            </a:ln>
          </p:spPr>
          <p:txBody>
            <a:bodyPr wrap="none" anchor="ctr"/>
            <a:lstStyle/>
            <a:p>
              <a:pPr eaLnBrk="0" hangingPunct="0">
                <a:buClrTx/>
                <a:buFontTx/>
                <a:buNone/>
              </a:pPr>
              <a:endParaRPr lang="zh-CN" altLang="en-US" sz="2000">
                <a:solidFill>
                  <a:srgbClr val="000000"/>
                </a:solidFill>
              </a:endParaRPr>
            </a:p>
          </p:txBody>
        </p:sp>
        <p:sp>
          <p:nvSpPr>
            <p:cNvPr id="57361" name="Rectangle 9"/>
            <p:cNvSpPr>
              <a:spLocks noChangeArrowheads="1"/>
            </p:cNvSpPr>
            <p:nvPr/>
          </p:nvSpPr>
          <p:spPr bwMode="auto">
            <a:xfrm>
              <a:off x="3852" y="2977"/>
              <a:ext cx="675" cy="517"/>
            </a:xfrm>
            <a:prstGeom prst="rect">
              <a:avLst/>
            </a:prstGeom>
            <a:solidFill>
              <a:srgbClr val="99CCFF"/>
            </a:solidFill>
            <a:ln w="9525">
              <a:solidFill>
                <a:srgbClr val="000000"/>
              </a:solidFill>
              <a:miter lim="800000"/>
              <a:headEnd/>
              <a:tailEnd/>
            </a:ln>
          </p:spPr>
          <p:txBody>
            <a:bodyPr wrap="none" anchor="ctr"/>
            <a:lstStyle/>
            <a:p>
              <a:pPr eaLnBrk="0" hangingPunct="0">
                <a:buClrTx/>
                <a:buFontTx/>
                <a:buNone/>
              </a:pPr>
              <a:endParaRPr lang="zh-CN" altLang="en-US" sz="2000">
                <a:solidFill>
                  <a:srgbClr val="000000"/>
                </a:solidFill>
              </a:endParaRPr>
            </a:p>
          </p:txBody>
        </p:sp>
        <p:sp>
          <p:nvSpPr>
            <p:cNvPr id="57362" name="Rectangle 10"/>
            <p:cNvSpPr>
              <a:spLocks noChangeArrowheads="1"/>
            </p:cNvSpPr>
            <p:nvPr/>
          </p:nvSpPr>
          <p:spPr bwMode="auto">
            <a:xfrm>
              <a:off x="3850" y="1394"/>
              <a:ext cx="675" cy="1101"/>
            </a:xfrm>
            <a:prstGeom prst="rect">
              <a:avLst/>
            </a:prstGeom>
            <a:solidFill>
              <a:srgbClr val="99CCFF"/>
            </a:solidFill>
            <a:ln w="9525">
              <a:solidFill>
                <a:srgbClr val="000000"/>
              </a:solidFill>
              <a:miter lim="800000"/>
              <a:headEnd/>
              <a:tailEnd/>
            </a:ln>
          </p:spPr>
          <p:txBody>
            <a:bodyPr wrap="none" anchor="ctr"/>
            <a:lstStyle/>
            <a:p>
              <a:pPr eaLnBrk="0" hangingPunct="0">
                <a:buClrTx/>
                <a:buFontTx/>
                <a:buNone/>
              </a:pPr>
              <a:endParaRPr lang="zh-CN" altLang="en-US" sz="2000">
                <a:solidFill>
                  <a:srgbClr val="000000"/>
                </a:solidFill>
              </a:endParaRPr>
            </a:p>
          </p:txBody>
        </p:sp>
        <p:sp>
          <p:nvSpPr>
            <p:cNvPr id="57363" name="Rectangle 14"/>
            <p:cNvSpPr>
              <a:spLocks noChangeArrowheads="1"/>
            </p:cNvSpPr>
            <p:nvPr/>
          </p:nvSpPr>
          <p:spPr bwMode="auto">
            <a:xfrm>
              <a:off x="4641" y="1394"/>
              <a:ext cx="469" cy="1101"/>
            </a:xfrm>
            <a:prstGeom prst="rect">
              <a:avLst/>
            </a:prstGeom>
            <a:solidFill>
              <a:srgbClr val="99CCFF"/>
            </a:solidFill>
            <a:ln w="9525">
              <a:solidFill>
                <a:srgbClr val="000000"/>
              </a:solidFill>
              <a:miter lim="800000"/>
              <a:headEnd/>
              <a:tailEnd/>
            </a:ln>
          </p:spPr>
          <p:txBody>
            <a:bodyPr wrap="none" anchor="ctr"/>
            <a:lstStyle/>
            <a:p>
              <a:pPr>
                <a:buClrTx/>
                <a:buFontTx/>
                <a:buNone/>
              </a:pPr>
              <a:endParaRPr kumimoji="0" lang="zh-CN" altLang="en-US" sz="1600">
                <a:solidFill>
                  <a:srgbClr val="000000"/>
                </a:solidFill>
              </a:endParaRPr>
            </a:p>
          </p:txBody>
        </p:sp>
        <p:sp>
          <p:nvSpPr>
            <p:cNvPr id="57364" name="Text Box 15"/>
            <p:cNvSpPr txBox="1">
              <a:spLocks noChangeArrowheads="1"/>
            </p:cNvSpPr>
            <p:nvPr/>
          </p:nvSpPr>
          <p:spPr bwMode="auto">
            <a:xfrm>
              <a:off x="4712" y="1607"/>
              <a:ext cx="213" cy="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kumimoji="1" sz="1200">
                  <a:solidFill>
                    <a:schemeClr val="tx1"/>
                  </a:solidFill>
                  <a:latin typeface="微软雅黑" pitchFamily="34" charset="-122"/>
                  <a:ea typeface="微软雅黑" pitchFamily="34" charset="-122"/>
                </a:defRPr>
              </a:lvl1pPr>
              <a:lvl2pPr marL="742950" indent="-285750" eaLnBrk="0" hangingPunct="0">
                <a:defRPr kumimoji="1" sz="1200">
                  <a:solidFill>
                    <a:schemeClr val="tx1"/>
                  </a:solidFill>
                  <a:latin typeface="微软雅黑" pitchFamily="34" charset="-122"/>
                  <a:ea typeface="微软雅黑" pitchFamily="34" charset="-122"/>
                </a:defRPr>
              </a:lvl2pPr>
              <a:lvl3pPr marL="1143000" indent="-228600" eaLnBrk="0" hangingPunct="0">
                <a:defRPr kumimoji="1" sz="1200">
                  <a:solidFill>
                    <a:schemeClr val="tx1"/>
                  </a:solidFill>
                  <a:latin typeface="微软雅黑" pitchFamily="34" charset="-122"/>
                  <a:ea typeface="微软雅黑" pitchFamily="34" charset="-122"/>
                </a:defRPr>
              </a:lvl3pPr>
              <a:lvl4pPr marL="1600200" indent="-228600" eaLnBrk="0" hangingPunct="0">
                <a:defRPr kumimoji="1" sz="1200">
                  <a:solidFill>
                    <a:schemeClr val="tx1"/>
                  </a:solidFill>
                  <a:latin typeface="微软雅黑" pitchFamily="34" charset="-122"/>
                  <a:ea typeface="微软雅黑" pitchFamily="34" charset="-122"/>
                </a:defRPr>
              </a:lvl4pPr>
              <a:lvl5pPr marL="2057400" indent="-228600" eaLnBrk="0" hangingPunct="0">
                <a:defRPr kumimoji="1" sz="1200">
                  <a:solidFill>
                    <a:schemeClr val="tx1"/>
                  </a:solidFill>
                  <a:latin typeface="微软雅黑" pitchFamily="34" charset="-122"/>
                  <a:ea typeface="微软雅黑" pitchFamily="34" charset="-122"/>
                </a:defRPr>
              </a:lvl5pPr>
              <a:lvl6pPr marL="25146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6pPr>
              <a:lvl7pPr marL="29718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7pPr>
              <a:lvl8pPr marL="34290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8pPr>
              <a:lvl9pPr marL="38862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9pPr>
            </a:lstStyle>
            <a:p>
              <a:pPr algn="l" eaLnBrk="1" hangingPunct="1">
                <a:spcBef>
                  <a:spcPct val="50000"/>
                </a:spcBef>
                <a:buClrTx/>
                <a:buFontTx/>
                <a:buNone/>
              </a:pPr>
              <a:r>
                <a:rPr kumimoji="0" lang="en-US" altLang="zh-CN" sz="1000" dirty="0" smtClean="0">
                  <a:solidFill>
                    <a:srgbClr val="000000"/>
                  </a:solidFill>
                </a:rPr>
                <a:t>Portal(</a:t>
              </a:r>
              <a:r>
                <a:rPr kumimoji="0" lang="zh-CN" altLang="en-US" sz="1000" dirty="0" smtClean="0">
                  <a:solidFill>
                    <a:srgbClr val="000000"/>
                  </a:solidFill>
                </a:rPr>
                <a:t>访问</a:t>
              </a:r>
              <a:r>
                <a:rPr kumimoji="0" lang="zh-CN" altLang="en-US" sz="1000" dirty="0">
                  <a:solidFill>
                    <a:srgbClr val="000000"/>
                  </a:solidFill>
                </a:rPr>
                <a:t>控制</a:t>
              </a:r>
              <a:r>
                <a:rPr kumimoji="0" lang="en-US" altLang="zh-CN" sz="1000" dirty="0">
                  <a:solidFill>
                    <a:srgbClr val="000000"/>
                  </a:solidFill>
                </a:rPr>
                <a:t>\</a:t>
              </a:r>
              <a:r>
                <a:rPr kumimoji="0" lang="zh-CN" altLang="en-US" sz="1000" dirty="0">
                  <a:solidFill>
                    <a:srgbClr val="000000"/>
                  </a:solidFill>
                </a:rPr>
                <a:t>统一</a:t>
              </a:r>
              <a:r>
                <a:rPr kumimoji="0" lang="zh-CN" altLang="en-US" sz="1000" dirty="0" smtClean="0">
                  <a:solidFill>
                    <a:srgbClr val="000000"/>
                  </a:solidFill>
                </a:rPr>
                <a:t>认证</a:t>
              </a:r>
              <a:r>
                <a:rPr kumimoji="0" lang="en-US" altLang="zh-CN" sz="1000" dirty="0" smtClean="0">
                  <a:solidFill>
                    <a:srgbClr val="000000"/>
                  </a:solidFill>
                </a:rPr>
                <a:t>)</a:t>
              </a:r>
              <a:endParaRPr kumimoji="0" lang="en-US" altLang="zh-CN" sz="1000" dirty="0">
                <a:solidFill>
                  <a:srgbClr val="000000"/>
                </a:solidFill>
              </a:endParaRPr>
            </a:p>
          </p:txBody>
        </p:sp>
        <p:grpSp>
          <p:nvGrpSpPr>
            <p:cNvPr id="57365" name="Group 16"/>
            <p:cNvGrpSpPr>
              <a:grpSpLocks noChangeAspect="1"/>
            </p:cNvGrpSpPr>
            <p:nvPr/>
          </p:nvGrpSpPr>
          <p:grpSpPr bwMode="auto">
            <a:xfrm>
              <a:off x="4042" y="1841"/>
              <a:ext cx="305" cy="240"/>
              <a:chOff x="4545" y="2469"/>
              <a:chExt cx="421" cy="326"/>
            </a:xfrm>
          </p:grpSpPr>
          <p:sp>
            <p:nvSpPr>
              <p:cNvPr id="57753" name="Freeform 17"/>
              <p:cNvSpPr>
                <a:spLocks noChangeAspect="1"/>
              </p:cNvSpPr>
              <p:nvPr/>
            </p:nvSpPr>
            <p:spPr bwMode="auto">
              <a:xfrm>
                <a:off x="4545" y="2472"/>
                <a:ext cx="414" cy="323"/>
              </a:xfrm>
              <a:custGeom>
                <a:avLst/>
                <a:gdLst>
                  <a:gd name="T0" fmla="*/ 0 w 414"/>
                  <a:gd name="T1" fmla="*/ 66 h 323"/>
                  <a:gd name="T2" fmla="*/ 0 w 414"/>
                  <a:gd name="T3" fmla="*/ 253 h 323"/>
                  <a:gd name="T4" fmla="*/ 215 w 414"/>
                  <a:gd name="T5" fmla="*/ 322 h 323"/>
                  <a:gd name="T6" fmla="*/ 413 w 414"/>
                  <a:gd name="T7" fmla="*/ 240 h 323"/>
                  <a:gd name="T8" fmla="*/ 413 w 414"/>
                  <a:gd name="T9" fmla="*/ 57 h 323"/>
                  <a:gd name="T10" fmla="*/ 213 w 414"/>
                  <a:gd name="T11" fmla="*/ 0 h 323"/>
                  <a:gd name="T12" fmla="*/ 0 w 414"/>
                  <a:gd name="T13" fmla="*/ 66 h 323"/>
                  <a:gd name="T14" fmla="*/ 0 60000 65536"/>
                  <a:gd name="T15" fmla="*/ 0 60000 65536"/>
                  <a:gd name="T16" fmla="*/ 0 60000 65536"/>
                  <a:gd name="T17" fmla="*/ 0 60000 65536"/>
                  <a:gd name="T18" fmla="*/ 0 60000 65536"/>
                  <a:gd name="T19" fmla="*/ 0 60000 65536"/>
                  <a:gd name="T20" fmla="*/ 0 60000 65536"/>
                  <a:gd name="T21" fmla="*/ 0 w 414"/>
                  <a:gd name="T22" fmla="*/ 0 h 323"/>
                  <a:gd name="T23" fmla="*/ 414 w 414"/>
                  <a:gd name="T24" fmla="*/ 323 h 3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14" h="323">
                    <a:moveTo>
                      <a:pt x="0" y="66"/>
                    </a:moveTo>
                    <a:lnTo>
                      <a:pt x="0" y="253"/>
                    </a:lnTo>
                    <a:lnTo>
                      <a:pt x="215" y="322"/>
                    </a:lnTo>
                    <a:lnTo>
                      <a:pt x="413" y="240"/>
                    </a:lnTo>
                    <a:lnTo>
                      <a:pt x="413" y="57"/>
                    </a:lnTo>
                    <a:lnTo>
                      <a:pt x="213" y="0"/>
                    </a:lnTo>
                    <a:lnTo>
                      <a:pt x="0" y="66"/>
                    </a:lnTo>
                  </a:path>
                </a:pathLst>
              </a:custGeom>
              <a:solidFill>
                <a:srgbClr val="4291E8"/>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754" name="Freeform 18"/>
              <p:cNvSpPr>
                <a:spLocks noChangeAspect="1"/>
              </p:cNvSpPr>
              <p:nvPr/>
            </p:nvSpPr>
            <p:spPr bwMode="auto">
              <a:xfrm>
                <a:off x="4758" y="2526"/>
                <a:ext cx="206" cy="268"/>
              </a:xfrm>
              <a:custGeom>
                <a:avLst/>
                <a:gdLst>
                  <a:gd name="T0" fmla="*/ 0 w 206"/>
                  <a:gd name="T1" fmla="*/ 69 h 268"/>
                  <a:gd name="T2" fmla="*/ 205 w 206"/>
                  <a:gd name="T3" fmla="*/ 0 h 268"/>
                  <a:gd name="T4" fmla="*/ 204 w 206"/>
                  <a:gd name="T5" fmla="*/ 183 h 268"/>
                  <a:gd name="T6" fmla="*/ 0 w 206"/>
                  <a:gd name="T7" fmla="*/ 267 h 268"/>
                  <a:gd name="T8" fmla="*/ 0 w 206"/>
                  <a:gd name="T9" fmla="*/ 69 h 268"/>
                  <a:gd name="T10" fmla="*/ 0 60000 65536"/>
                  <a:gd name="T11" fmla="*/ 0 60000 65536"/>
                  <a:gd name="T12" fmla="*/ 0 60000 65536"/>
                  <a:gd name="T13" fmla="*/ 0 60000 65536"/>
                  <a:gd name="T14" fmla="*/ 0 60000 65536"/>
                  <a:gd name="T15" fmla="*/ 0 w 206"/>
                  <a:gd name="T16" fmla="*/ 0 h 268"/>
                  <a:gd name="T17" fmla="*/ 206 w 206"/>
                  <a:gd name="T18" fmla="*/ 268 h 268"/>
                </a:gdLst>
                <a:ahLst/>
                <a:cxnLst>
                  <a:cxn ang="T10">
                    <a:pos x="T0" y="T1"/>
                  </a:cxn>
                  <a:cxn ang="T11">
                    <a:pos x="T2" y="T3"/>
                  </a:cxn>
                  <a:cxn ang="T12">
                    <a:pos x="T4" y="T5"/>
                  </a:cxn>
                  <a:cxn ang="T13">
                    <a:pos x="T6" y="T7"/>
                  </a:cxn>
                  <a:cxn ang="T14">
                    <a:pos x="T8" y="T9"/>
                  </a:cxn>
                </a:cxnLst>
                <a:rect l="T15" t="T16" r="T17" b="T18"/>
                <a:pathLst>
                  <a:path w="206" h="268">
                    <a:moveTo>
                      <a:pt x="0" y="69"/>
                    </a:moveTo>
                    <a:lnTo>
                      <a:pt x="205" y="0"/>
                    </a:lnTo>
                    <a:lnTo>
                      <a:pt x="204" y="183"/>
                    </a:lnTo>
                    <a:lnTo>
                      <a:pt x="0" y="267"/>
                    </a:lnTo>
                    <a:lnTo>
                      <a:pt x="0" y="69"/>
                    </a:lnTo>
                  </a:path>
                </a:pathLst>
              </a:custGeom>
              <a:solidFill>
                <a:srgbClr val="0038D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755" name="Freeform 19"/>
              <p:cNvSpPr>
                <a:spLocks noChangeAspect="1"/>
              </p:cNvSpPr>
              <p:nvPr/>
            </p:nvSpPr>
            <p:spPr bwMode="auto">
              <a:xfrm>
                <a:off x="4545" y="2469"/>
                <a:ext cx="419" cy="127"/>
              </a:xfrm>
              <a:custGeom>
                <a:avLst/>
                <a:gdLst>
                  <a:gd name="T0" fmla="*/ 213 w 419"/>
                  <a:gd name="T1" fmla="*/ 0 h 127"/>
                  <a:gd name="T2" fmla="*/ 0 w 419"/>
                  <a:gd name="T3" fmla="*/ 66 h 127"/>
                  <a:gd name="T4" fmla="*/ 213 w 419"/>
                  <a:gd name="T5" fmla="*/ 126 h 127"/>
                  <a:gd name="T6" fmla="*/ 418 w 419"/>
                  <a:gd name="T7" fmla="*/ 56 h 127"/>
                  <a:gd name="T8" fmla="*/ 213 w 419"/>
                  <a:gd name="T9" fmla="*/ 0 h 127"/>
                  <a:gd name="T10" fmla="*/ 0 60000 65536"/>
                  <a:gd name="T11" fmla="*/ 0 60000 65536"/>
                  <a:gd name="T12" fmla="*/ 0 60000 65536"/>
                  <a:gd name="T13" fmla="*/ 0 60000 65536"/>
                  <a:gd name="T14" fmla="*/ 0 60000 65536"/>
                  <a:gd name="T15" fmla="*/ 0 w 419"/>
                  <a:gd name="T16" fmla="*/ 0 h 127"/>
                  <a:gd name="T17" fmla="*/ 419 w 419"/>
                  <a:gd name="T18" fmla="*/ 127 h 127"/>
                </a:gdLst>
                <a:ahLst/>
                <a:cxnLst>
                  <a:cxn ang="T10">
                    <a:pos x="T0" y="T1"/>
                  </a:cxn>
                  <a:cxn ang="T11">
                    <a:pos x="T2" y="T3"/>
                  </a:cxn>
                  <a:cxn ang="T12">
                    <a:pos x="T4" y="T5"/>
                  </a:cxn>
                  <a:cxn ang="T13">
                    <a:pos x="T6" y="T7"/>
                  </a:cxn>
                  <a:cxn ang="T14">
                    <a:pos x="T8" y="T9"/>
                  </a:cxn>
                </a:cxnLst>
                <a:rect l="T15" t="T16" r="T17" b="T18"/>
                <a:pathLst>
                  <a:path w="419" h="127">
                    <a:moveTo>
                      <a:pt x="213" y="0"/>
                    </a:moveTo>
                    <a:lnTo>
                      <a:pt x="0" y="66"/>
                    </a:lnTo>
                    <a:lnTo>
                      <a:pt x="213" y="126"/>
                    </a:lnTo>
                    <a:lnTo>
                      <a:pt x="418" y="56"/>
                    </a:lnTo>
                    <a:lnTo>
                      <a:pt x="213" y="0"/>
                    </a:lnTo>
                  </a:path>
                </a:pathLst>
              </a:custGeom>
              <a:solidFill>
                <a:srgbClr val="82C1E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756" name="Freeform 20"/>
              <p:cNvSpPr>
                <a:spLocks noChangeAspect="1"/>
              </p:cNvSpPr>
              <p:nvPr/>
            </p:nvSpPr>
            <p:spPr bwMode="auto">
              <a:xfrm>
                <a:off x="4804" y="2575"/>
                <a:ext cx="17" cy="202"/>
              </a:xfrm>
              <a:custGeom>
                <a:avLst/>
                <a:gdLst>
                  <a:gd name="T0" fmla="*/ 9 w 17"/>
                  <a:gd name="T1" fmla="*/ 6 h 202"/>
                  <a:gd name="T2" fmla="*/ 0 w 17"/>
                  <a:gd name="T3" fmla="*/ 3 h 202"/>
                  <a:gd name="T4" fmla="*/ 0 w 17"/>
                  <a:gd name="T5" fmla="*/ 201 h 202"/>
                  <a:gd name="T6" fmla="*/ 16 w 17"/>
                  <a:gd name="T7" fmla="*/ 201 h 202"/>
                  <a:gd name="T8" fmla="*/ 16 w 17"/>
                  <a:gd name="T9" fmla="*/ 3 h 202"/>
                  <a:gd name="T10" fmla="*/ 13 w 17"/>
                  <a:gd name="T11" fmla="*/ 0 h 202"/>
                  <a:gd name="T12" fmla="*/ 16 w 17"/>
                  <a:gd name="T13" fmla="*/ 3 h 202"/>
                  <a:gd name="T14" fmla="*/ 16 w 17"/>
                  <a:gd name="T15" fmla="*/ 1 h 202"/>
                  <a:gd name="T16" fmla="*/ 13 w 17"/>
                  <a:gd name="T17" fmla="*/ 0 h 202"/>
                  <a:gd name="T18" fmla="*/ 9 w 17"/>
                  <a:gd name="T19" fmla="*/ 6 h 20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
                  <a:gd name="T31" fmla="*/ 0 h 202"/>
                  <a:gd name="T32" fmla="*/ 17 w 17"/>
                  <a:gd name="T33" fmla="*/ 202 h 20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 h="202">
                    <a:moveTo>
                      <a:pt x="9" y="6"/>
                    </a:moveTo>
                    <a:lnTo>
                      <a:pt x="0" y="3"/>
                    </a:lnTo>
                    <a:lnTo>
                      <a:pt x="0" y="201"/>
                    </a:lnTo>
                    <a:lnTo>
                      <a:pt x="16" y="201"/>
                    </a:lnTo>
                    <a:lnTo>
                      <a:pt x="16" y="3"/>
                    </a:lnTo>
                    <a:lnTo>
                      <a:pt x="13" y="0"/>
                    </a:lnTo>
                    <a:lnTo>
                      <a:pt x="16" y="3"/>
                    </a:lnTo>
                    <a:lnTo>
                      <a:pt x="16" y="1"/>
                    </a:lnTo>
                    <a:lnTo>
                      <a:pt x="13" y="0"/>
                    </a:lnTo>
                    <a:lnTo>
                      <a:pt x="9" y="6"/>
                    </a:lnTo>
                  </a:path>
                </a:pathLst>
              </a:custGeom>
              <a:solidFill>
                <a:srgbClr val="FFF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757" name="Freeform 21"/>
              <p:cNvSpPr>
                <a:spLocks noChangeAspect="1"/>
              </p:cNvSpPr>
              <p:nvPr/>
            </p:nvSpPr>
            <p:spPr bwMode="auto">
              <a:xfrm>
                <a:off x="4602" y="2513"/>
                <a:ext cx="209" cy="69"/>
              </a:xfrm>
              <a:custGeom>
                <a:avLst/>
                <a:gdLst>
                  <a:gd name="T0" fmla="*/ 2 w 209"/>
                  <a:gd name="T1" fmla="*/ 3 h 69"/>
                  <a:gd name="T2" fmla="*/ 0 w 209"/>
                  <a:gd name="T3" fmla="*/ 6 h 69"/>
                  <a:gd name="T4" fmla="*/ 206 w 209"/>
                  <a:gd name="T5" fmla="*/ 68 h 69"/>
                  <a:gd name="T6" fmla="*/ 208 w 209"/>
                  <a:gd name="T7" fmla="*/ 62 h 69"/>
                  <a:gd name="T8" fmla="*/ 4 w 209"/>
                  <a:gd name="T9" fmla="*/ 0 h 69"/>
                  <a:gd name="T10" fmla="*/ 2 w 209"/>
                  <a:gd name="T11" fmla="*/ 3 h 69"/>
                  <a:gd name="T12" fmla="*/ 0 60000 65536"/>
                  <a:gd name="T13" fmla="*/ 0 60000 65536"/>
                  <a:gd name="T14" fmla="*/ 0 60000 65536"/>
                  <a:gd name="T15" fmla="*/ 0 60000 65536"/>
                  <a:gd name="T16" fmla="*/ 0 60000 65536"/>
                  <a:gd name="T17" fmla="*/ 0 60000 65536"/>
                  <a:gd name="T18" fmla="*/ 0 w 209"/>
                  <a:gd name="T19" fmla="*/ 0 h 69"/>
                  <a:gd name="T20" fmla="*/ 209 w 209"/>
                  <a:gd name="T21" fmla="*/ 69 h 69"/>
                </a:gdLst>
                <a:ahLst/>
                <a:cxnLst>
                  <a:cxn ang="T12">
                    <a:pos x="T0" y="T1"/>
                  </a:cxn>
                  <a:cxn ang="T13">
                    <a:pos x="T2" y="T3"/>
                  </a:cxn>
                  <a:cxn ang="T14">
                    <a:pos x="T4" y="T5"/>
                  </a:cxn>
                  <a:cxn ang="T15">
                    <a:pos x="T6" y="T7"/>
                  </a:cxn>
                  <a:cxn ang="T16">
                    <a:pos x="T8" y="T9"/>
                  </a:cxn>
                  <a:cxn ang="T17">
                    <a:pos x="T10" y="T11"/>
                  </a:cxn>
                </a:cxnLst>
                <a:rect l="T18" t="T19" r="T20" b="T21"/>
                <a:pathLst>
                  <a:path w="209" h="69">
                    <a:moveTo>
                      <a:pt x="2" y="3"/>
                    </a:moveTo>
                    <a:lnTo>
                      <a:pt x="0" y="6"/>
                    </a:lnTo>
                    <a:lnTo>
                      <a:pt x="206" y="68"/>
                    </a:lnTo>
                    <a:lnTo>
                      <a:pt x="208" y="62"/>
                    </a:lnTo>
                    <a:lnTo>
                      <a:pt x="4" y="0"/>
                    </a:lnTo>
                    <a:lnTo>
                      <a:pt x="2" y="3"/>
                    </a:lnTo>
                  </a:path>
                </a:pathLst>
              </a:custGeom>
              <a:solidFill>
                <a:srgbClr val="FFF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758" name="Line 22"/>
              <p:cNvSpPr>
                <a:spLocks noChangeAspect="1" noChangeShapeType="1"/>
              </p:cNvSpPr>
              <p:nvPr/>
            </p:nvSpPr>
            <p:spPr bwMode="auto">
              <a:xfrm flipV="1">
                <a:off x="4595" y="2478"/>
                <a:ext cx="202" cy="7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type="none" w="sm" len="sm"/>
                    <a:tailEnd type="none" w="sm" len="sm"/>
                  </a14:hiddenLine>
                </a:ext>
              </a:extLst>
            </p:spPr>
            <p:txBody>
              <a:bodyPr wrap="none" anchor="ctr"/>
              <a:lstStyle/>
              <a:p>
                <a:endParaRPr lang="zh-CN" altLang="en-US"/>
              </a:p>
            </p:txBody>
          </p:sp>
          <p:sp>
            <p:nvSpPr>
              <p:cNvPr id="57759" name="Freeform 23"/>
              <p:cNvSpPr>
                <a:spLocks noChangeAspect="1"/>
              </p:cNvSpPr>
              <p:nvPr/>
            </p:nvSpPr>
            <p:spPr bwMode="auto">
              <a:xfrm>
                <a:off x="4595" y="2475"/>
                <a:ext cx="205" cy="77"/>
              </a:xfrm>
              <a:custGeom>
                <a:avLst/>
                <a:gdLst>
                  <a:gd name="T0" fmla="*/ 202 w 205"/>
                  <a:gd name="T1" fmla="*/ 3 h 77"/>
                  <a:gd name="T2" fmla="*/ 202 w 205"/>
                  <a:gd name="T3" fmla="*/ 0 h 77"/>
                  <a:gd name="T4" fmla="*/ 0 w 205"/>
                  <a:gd name="T5" fmla="*/ 70 h 77"/>
                  <a:gd name="T6" fmla="*/ 1 w 205"/>
                  <a:gd name="T7" fmla="*/ 76 h 77"/>
                  <a:gd name="T8" fmla="*/ 204 w 205"/>
                  <a:gd name="T9" fmla="*/ 4 h 77"/>
                  <a:gd name="T10" fmla="*/ 202 w 205"/>
                  <a:gd name="T11" fmla="*/ 3 h 77"/>
                  <a:gd name="T12" fmla="*/ 0 60000 65536"/>
                  <a:gd name="T13" fmla="*/ 0 60000 65536"/>
                  <a:gd name="T14" fmla="*/ 0 60000 65536"/>
                  <a:gd name="T15" fmla="*/ 0 60000 65536"/>
                  <a:gd name="T16" fmla="*/ 0 60000 65536"/>
                  <a:gd name="T17" fmla="*/ 0 60000 65536"/>
                  <a:gd name="T18" fmla="*/ 0 w 205"/>
                  <a:gd name="T19" fmla="*/ 0 h 77"/>
                  <a:gd name="T20" fmla="*/ 205 w 205"/>
                  <a:gd name="T21" fmla="*/ 77 h 77"/>
                </a:gdLst>
                <a:ahLst/>
                <a:cxnLst>
                  <a:cxn ang="T12">
                    <a:pos x="T0" y="T1"/>
                  </a:cxn>
                  <a:cxn ang="T13">
                    <a:pos x="T2" y="T3"/>
                  </a:cxn>
                  <a:cxn ang="T14">
                    <a:pos x="T4" y="T5"/>
                  </a:cxn>
                  <a:cxn ang="T15">
                    <a:pos x="T6" y="T7"/>
                  </a:cxn>
                  <a:cxn ang="T16">
                    <a:pos x="T8" y="T9"/>
                  </a:cxn>
                  <a:cxn ang="T17">
                    <a:pos x="T10" y="T11"/>
                  </a:cxn>
                </a:cxnLst>
                <a:rect l="T18" t="T19" r="T20" b="T21"/>
                <a:pathLst>
                  <a:path w="205" h="77">
                    <a:moveTo>
                      <a:pt x="202" y="3"/>
                    </a:moveTo>
                    <a:lnTo>
                      <a:pt x="202" y="0"/>
                    </a:lnTo>
                    <a:lnTo>
                      <a:pt x="0" y="70"/>
                    </a:lnTo>
                    <a:lnTo>
                      <a:pt x="1" y="76"/>
                    </a:lnTo>
                    <a:lnTo>
                      <a:pt x="204" y="4"/>
                    </a:lnTo>
                    <a:lnTo>
                      <a:pt x="202" y="3"/>
                    </a:lnTo>
                  </a:path>
                </a:pathLst>
              </a:custGeom>
              <a:solidFill>
                <a:srgbClr val="FFF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760" name="Line 24"/>
              <p:cNvSpPr>
                <a:spLocks noChangeAspect="1" noChangeShapeType="1"/>
              </p:cNvSpPr>
              <p:nvPr/>
            </p:nvSpPr>
            <p:spPr bwMode="auto">
              <a:xfrm flipV="1">
                <a:off x="4648" y="2494"/>
                <a:ext cx="202" cy="71"/>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type="none" w="sm" len="sm"/>
                    <a:tailEnd type="none" w="sm" len="sm"/>
                  </a14:hiddenLine>
                </a:ext>
              </a:extLst>
            </p:spPr>
            <p:txBody>
              <a:bodyPr wrap="none" anchor="ctr"/>
              <a:lstStyle/>
              <a:p>
                <a:endParaRPr lang="zh-CN" altLang="en-US"/>
              </a:p>
            </p:txBody>
          </p:sp>
          <p:sp>
            <p:nvSpPr>
              <p:cNvPr id="57761" name="Freeform 25"/>
              <p:cNvSpPr>
                <a:spLocks noChangeAspect="1"/>
              </p:cNvSpPr>
              <p:nvPr/>
            </p:nvSpPr>
            <p:spPr bwMode="auto">
              <a:xfrm>
                <a:off x="4646" y="2491"/>
                <a:ext cx="207" cy="78"/>
              </a:xfrm>
              <a:custGeom>
                <a:avLst/>
                <a:gdLst>
                  <a:gd name="T0" fmla="*/ 204 w 207"/>
                  <a:gd name="T1" fmla="*/ 3 h 78"/>
                  <a:gd name="T2" fmla="*/ 203 w 207"/>
                  <a:gd name="T3" fmla="*/ 0 h 78"/>
                  <a:gd name="T4" fmla="*/ 0 w 207"/>
                  <a:gd name="T5" fmla="*/ 71 h 78"/>
                  <a:gd name="T6" fmla="*/ 4 w 207"/>
                  <a:gd name="T7" fmla="*/ 77 h 78"/>
                  <a:gd name="T8" fmla="*/ 206 w 207"/>
                  <a:gd name="T9" fmla="*/ 5 h 78"/>
                  <a:gd name="T10" fmla="*/ 204 w 207"/>
                  <a:gd name="T11" fmla="*/ 3 h 78"/>
                  <a:gd name="T12" fmla="*/ 0 60000 65536"/>
                  <a:gd name="T13" fmla="*/ 0 60000 65536"/>
                  <a:gd name="T14" fmla="*/ 0 60000 65536"/>
                  <a:gd name="T15" fmla="*/ 0 60000 65536"/>
                  <a:gd name="T16" fmla="*/ 0 60000 65536"/>
                  <a:gd name="T17" fmla="*/ 0 60000 65536"/>
                  <a:gd name="T18" fmla="*/ 0 w 207"/>
                  <a:gd name="T19" fmla="*/ 0 h 78"/>
                  <a:gd name="T20" fmla="*/ 207 w 207"/>
                  <a:gd name="T21" fmla="*/ 78 h 78"/>
                </a:gdLst>
                <a:ahLst/>
                <a:cxnLst>
                  <a:cxn ang="T12">
                    <a:pos x="T0" y="T1"/>
                  </a:cxn>
                  <a:cxn ang="T13">
                    <a:pos x="T2" y="T3"/>
                  </a:cxn>
                  <a:cxn ang="T14">
                    <a:pos x="T4" y="T5"/>
                  </a:cxn>
                  <a:cxn ang="T15">
                    <a:pos x="T6" y="T7"/>
                  </a:cxn>
                  <a:cxn ang="T16">
                    <a:pos x="T8" y="T9"/>
                  </a:cxn>
                  <a:cxn ang="T17">
                    <a:pos x="T10" y="T11"/>
                  </a:cxn>
                </a:cxnLst>
                <a:rect l="T18" t="T19" r="T20" b="T21"/>
                <a:pathLst>
                  <a:path w="207" h="78">
                    <a:moveTo>
                      <a:pt x="204" y="3"/>
                    </a:moveTo>
                    <a:lnTo>
                      <a:pt x="203" y="0"/>
                    </a:lnTo>
                    <a:lnTo>
                      <a:pt x="0" y="71"/>
                    </a:lnTo>
                    <a:lnTo>
                      <a:pt x="4" y="77"/>
                    </a:lnTo>
                    <a:lnTo>
                      <a:pt x="206" y="5"/>
                    </a:lnTo>
                    <a:lnTo>
                      <a:pt x="204" y="3"/>
                    </a:lnTo>
                  </a:path>
                </a:pathLst>
              </a:custGeom>
              <a:solidFill>
                <a:srgbClr val="FFF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762" name="Line 26"/>
              <p:cNvSpPr>
                <a:spLocks noChangeAspect="1" noChangeShapeType="1"/>
              </p:cNvSpPr>
              <p:nvPr/>
            </p:nvSpPr>
            <p:spPr bwMode="auto">
              <a:xfrm flipV="1">
                <a:off x="4706" y="2508"/>
                <a:ext cx="202" cy="71"/>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type="none" w="sm" len="sm"/>
                    <a:tailEnd type="none" w="sm" len="sm"/>
                  </a14:hiddenLine>
                </a:ext>
              </a:extLst>
            </p:spPr>
            <p:txBody>
              <a:bodyPr wrap="none" anchor="ctr"/>
              <a:lstStyle/>
              <a:p>
                <a:endParaRPr lang="zh-CN" altLang="en-US"/>
              </a:p>
            </p:txBody>
          </p:sp>
          <p:sp>
            <p:nvSpPr>
              <p:cNvPr id="57763" name="Freeform 27"/>
              <p:cNvSpPr>
                <a:spLocks noChangeAspect="1"/>
              </p:cNvSpPr>
              <p:nvPr/>
            </p:nvSpPr>
            <p:spPr bwMode="auto">
              <a:xfrm>
                <a:off x="4706" y="2506"/>
                <a:ext cx="203" cy="77"/>
              </a:xfrm>
              <a:custGeom>
                <a:avLst/>
                <a:gdLst>
                  <a:gd name="T0" fmla="*/ 202 w 203"/>
                  <a:gd name="T1" fmla="*/ 2 h 77"/>
                  <a:gd name="T2" fmla="*/ 200 w 203"/>
                  <a:gd name="T3" fmla="*/ 0 h 77"/>
                  <a:gd name="T4" fmla="*/ 0 w 203"/>
                  <a:gd name="T5" fmla="*/ 72 h 77"/>
                  <a:gd name="T6" fmla="*/ 2 w 203"/>
                  <a:gd name="T7" fmla="*/ 76 h 77"/>
                  <a:gd name="T8" fmla="*/ 202 w 203"/>
                  <a:gd name="T9" fmla="*/ 5 h 77"/>
                  <a:gd name="T10" fmla="*/ 202 w 203"/>
                  <a:gd name="T11" fmla="*/ 2 h 77"/>
                  <a:gd name="T12" fmla="*/ 0 60000 65536"/>
                  <a:gd name="T13" fmla="*/ 0 60000 65536"/>
                  <a:gd name="T14" fmla="*/ 0 60000 65536"/>
                  <a:gd name="T15" fmla="*/ 0 60000 65536"/>
                  <a:gd name="T16" fmla="*/ 0 60000 65536"/>
                  <a:gd name="T17" fmla="*/ 0 60000 65536"/>
                  <a:gd name="T18" fmla="*/ 0 w 203"/>
                  <a:gd name="T19" fmla="*/ 0 h 77"/>
                  <a:gd name="T20" fmla="*/ 203 w 203"/>
                  <a:gd name="T21" fmla="*/ 77 h 77"/>
                </a:gdLst>
                <a:ahLst/>
                <a:cxnLst>
                  <a:cxn ang="T12">
                    <a:pos x="T0" y="T1"/>
                  </a:cxn>
                  <a:cxn ang="T13">
                    <a:pos x="T2" y="T3"/>
                  </a:cxn>
                  <a:cxn ang="T14">
                    <a:pos x="T4" y="T5"/>
                  </a:cxn>
                  <a:cxn ang="T15">
                    <a:pos x="T6" y="T7"/>
                  </a:cxn>
                  <a:cxn ang="T16">
                    <a:pos x="T8" y="T9"/>
                  </a:cxn>
                  <a:cxn ang="T17">
                    <a:pos x="T10" y="T11"/>
                  </a:cxn>
                </a:cxnLst>
                <a:rect l="T18" t="T19" r="T20" b="T21"/>
                <a:pathLst>
                  <a:path w="203" h="77">
                    <a:moveTo>
                      <a:pt x="202" y="2"/>
                    </a:moveTo>
                    <a:lnTo>
                      <a:pt x="200" y="0"/>
                    </a:lnTo>
                    <a:lnTo>
                      <a:pt x="0" y="72"/>
                    </a:lnTo>
                    <a:lnTo>
                      <a:pt x="2" y="76"/>
                    </a:lnTo>
                    <a:lnTo>
                      <a:pt x="202" y="5"/>
                    </a:lnTo>
                    <a:lnTo>
                      <a:pt x="202" y="2"/>
                    </a:lnTo>
                  </a:path>
                </a:pathLst>
              </a:custGeom>
              <a:solidFill>
                <a:srgbClr val="FFF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764" name="Freeform 28"/>
              <p:cNvSpPr>
                <a:spLocks noChangeAspect="1"/>
              </p:cNvSpPr>
              <p:nvPr/>
            </p:nvSpPr>
            <p:spPr bwMode="auto">
              <a:xfrm>
                <a:off x="4758" y="2571"/>
                <a:ext cx="208" cy="80"/>
              </a:xfrm>
              <a:custGeom>
                <a:avLst/>
                <a:gdLst>
                  <a:gd name="T0" fmla="*/ 205 w 208"/>
                  <a:gd name="T1" fmla="*/ 1 h 80"/>
                  <a:gd name="T2" fmla="*/ 204 w 208"/>
                  <a:gd name="T3" fmla="*/ 0 h 80"/>
                  <a:gd name="T4" fmla="*/ 0 w 208"/>
                  <a:gd name="T5" fmla="*/ 75 h 80"/>
                  <a:gd name="T6" fmla="*/ 2 w 208"/>
                  <a:gd name="T7" fmla="*/ 79 h 80"/>
                  <a:gd name="T8" fmla="*/ 207 w 208"/>
                  <a:gd name="T9" fmla="*/ 2 h 80"/>
                  <a:gd name="T10" fmla="*/ 205 w 208"/>
                  <a:gd name="T11" fmla="*/ 1 h 80"/>
                  <a:gd name="T12" fmla="*/ 0 60000 65536"/>
                  <a:gd name="T13" fmla="*/ 0 60000 65536"/>
                  <a:gd name="T14" fmla="*/ 0 60000 65536"/>
                  <a:gd name="T15" fmla="*/ 0 60000 65536"/>
                  <a:gd name="T16" fmla="*/ 0 60000 65536"/>
                  <a:gd name="T17" fmla="*/ 0 60000 65536"/>
                  <a:gd name="T18" fmla="*/ 0 w 208"/>
                  <a:gd name="T19" fmla="*/ 0 h 80"/>
                  <a:gd name="T20" fmla="*/ 208 w 208"/>
                  <a:gd name="T21" fmla="*/ 80 h 80"/>
                </a:gdLst>
                <a:ahLst/>
                <a:cxnLst>
                  <a:cxn ang="T12">
                    <a:pos x="T0" y="T1"/>
                  </a:cxn>
                  <a:cxn ang="T13">
                    <a:pos x="T2" y="T3"/>
                  </a:cxn>
                  <a:cxn ang="T14">
                    <a:pos x="T4" y="T5"/>
                  </a:cxn>
                  <a:cxn ang="T15">
                    <a:pos x="T6" y="T7"/>
                  </a:cxn>
                  <a:cxn ang="T16">
                    <a:pos x="T8" y="T9"/>
                  </a:cxn>
                  <a:cxn ang="T17">
                    <a:pos x="T10" y="T11"/>
                  </a:cxn>
                </a:cxnLst>
                <a:rect l="T18" t="T19" r="T20" b="T21"/>
                <a:pathLst>
                  <a:path w="208" h="80">
                    <a:moveTo>
                      <a:pt x="205" y="1"/>
                    </a:moveTo>
                    <a:lnTo>
                      <a:pt x="204" y="0"/>
                    </a:lnTo>
                    <a:lnTo>
                      <a:pt x="0" y="75"/>
                    </a:lnTo>
                    <a:lnTo>
                      <a:pt x="2" y="79"/>
                    </a:lnTo>
                    <a:lnTo>
                      <a:pt x="207" y="2"/>
                    </a:lnTo>
                    <a:lnTo>
                      <a:pt x="205" y="1"/>
                    </a:lnTo>
                  </a:path>
                </a:pathLst>
              </a:custGeom>
              <a:solidFill>
                <a:srgbClr val="FFF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765" name="Freeform 29"/>
              <p:cNvSpPr>
                <a:spLocks noChangeAspect="1"/>
              </p:cNvSpPr>
              <p:nvPr/>
            </p:nvSpPr>
            <p:spPr bwMode="auto">
              <a:xfrm>
                <a:off x="4860" y="2556"/>
                <a:ext cx="17" cy="195"/>
              </a:xfrm>
              <a:custGeom>
                <a:avLst/>
                <a:gdLst>
                  <a:gd name="T0" fmla="*/ 4 w 17"/>
                  <a:gd name="T1" fmla="*/ 6 h 195"/>
                  <a:gd name="T2" fmla="*/ 0 w 17"/>
                  <a:gd name="T3" fmla="*/ 3 h 195"/>
                  <a:gd name="T4" fmla="*/ 0 w 17"/>
                  <a:gd name="T5" fmla="*/ 194 h 195"/>
                  <a:gd name="T6" fmla="*/ 16 w 17"/>
                  <a:gd name="T7" fmla="*/ 194 h 195"/>
                  <a:gd name="T8" fmla="*/ 16 w 17"/>
                  <a:gd name="T9" fmla="*/ 3 h 195"/>
                  <a:gd name="T10" fmla="*/ 11 w 17"/>
                  <a:gd name="T11" fmla="*/ 0 h 195"/>
                  <a:gd name="T12" fmla="*/ 16 w 17"/>
                  <a:gd name="T13" fmla="*/ 3 h 195"/>
                  <a:gd name="T14" fmla="*/ 16 w 17"/>
                  <a:gd name="T15" fmla="*/ 2 h 195"/>
                  <a:gd name="T16" fmla="*/ 11 w 17"/>
                  <a:gd name="T17" fmla="*/ 0 h 195"/>
                  <a:gd name="T18" fmla="*/ 4 w 17"/>
                  <a:gd name="T19" fmla="*/ 6 h 19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
                  <a:gd name="T31" fmla="*/ 0 h 195"/>
                  <a:gd name="T32" fmla="*/ 17 w 17"/>
                  <a:gd name="T33" fmla="*/ 195 h 19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 h="195">
                    <a:moveTo>
                      <a:pt x="4" y="6"/>
                    </a:moveTo>
                    <a:lnTo>
                      <a:pt x="0" y="3"/>
                    </a:lnTo>
                    <a:lnTo>
                      <a:pt x="0" y="194"/>
                    </a:lnTo>
                    <a:lnTo>
                      <a:pt x="16" y="194"/>
                    </a:lnTo>
                    <a:lnTo>
                      <a:pt x="16" y="3"/>
                    </a:lnTo>
                    <a:lnTo>
                      <a:pt x="11" y="0"/>
                    </a:lnTo>
                    <a:lnTo>
                      <a:pt x="16" y="3"/>
                    </a:lnTo>
                    <a:lnTo>
                      <a:pt x="16" y="2"/>
                    </a:lnTo>
                    <a:lnTo>
                      <a:pt x="11" y="0"/>
                    </a:lnTo>
                    <a:lnTo>
                      <a:pt x="4" y="6"/>
                    </a:lnTo>
                  </a:path>
                </a:pathLst>
              </a:custGeom>
              <a:solidFill>
                <a:srgbClr val="FFF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766" name="Freeform 30"/>
              <p:cNvSpPr>
                <a:spLocks noChangeAspect="1"/>
              </p:cNvSpPr>
              <p:nvPr/>
            </p:nvSpPr>
            <p:spPr bwMode="auto">
              <a:xfrm>
                <a:off x="4654" y="2495"/>
                <a:ext cx="212" cy="68"/>
              </a:xfrm>
              <a:custGeom>
                <a:avLst/>
                <a:gdLst>
                  <a:gd name="T0" fmla="*/ 2 w 212"/>
                  <a:gd name="T1" fmla="*/ 3 h 68"/>
                  <a:gd name="T2" fmla="*/ 0 w 212"/>
                  <a:gd name="T3" fmla="*/ 4 h 68"/>
                  <a:gd name="T4" fmla="*/ 208 w 212"/>
                  <a:gd name="T5" fmla="*/ 67 h 68"/>
                  <a:gd name="T6" fmla="*/ 211 w 212"/>
                  <a:gd name="T7" fmla="*/ 61 h 68"/>
                  <a:gd name="T8" fmla="*/ 4 w 212"/>
                  <a:gd name="T9" fmla="*/ 0 h 68"/>
                  <a:gd name="T10" fmla="*/ 2 w 212"/>
                  <a:gd name="T11" fmla="*/ 3 h 68"/>
                  <a:gd name="T12" fmla="*/ 0 60000 65536"/>
                  <a:gd name="T13" fmla="*/ 0 60000 65536"/>
                  <a:gd name="T14" fmla="*/ 0 60000 65536"/>
                  <a:gd name="T15" fmla="*/ 0 60000 65536"/>
                  <a:gd name="T16" fmla="*/ 0 60000 65536"/>
                  <a:gd name="T17" fmla="*/ 0 60000 65536"/>
                  <a:gd name="T18" fmla="*/ 0 w 212"/>
                  <a:gd name="T19" fmla="*/ 0 h 68"/>
                  <a:gd name="T20" fmla="*/ 212 w 212"/>
                  <a:gd name="T21" fmla="*/ 68 h 68"/>
                </a:gdLst>
                <a:ahLst/>
                <a:cxnLst>
                  <a:cxn ang="T12">
                    <a:pos x="T0" y="T1"/>
                  </a:cxn>
                  <a:cxn ang="T13">
                    <a:pos x="T2" y="T3"/>
                  </a:cxn>
                  <a:cxn ang="T14">
                    <a:pos x="T4" y="T5"/>
                  </a:cxn>
                  <a:cxn ang="T15">
                    <a:pos x="T6" y="T7"/>
                  </a:cxn>
                  <a:cxn ang="T16">
                    <a:pos x="T8" y="T9"/>
                  </a:cxn>
                  <a:cxn ang="T17">
                    <a:pos x="T10" y="T11"/>
                  </a:cxn>
                </a:cxnLst>
                <a:rect l="T18" t="T19" r="T20" b="T21"/>
                <a:pathLst>
                  <a:path w="212" h="68">
                    <a:moveTo>
                      <a:pt x="2" y="3"/>
                    </a:moveTo>
                    <a:lnTo>
                      <a:pt x="0" y="4"/>
                    </a:lnTo>
                    <a:lnTo>
                      <a:pt x="208" y="67"/>
                    </a:lnTo>
                    <a:lnTo>
                      <a:pt x="211" y="61"/>
                    </a:lnTo>
                    <a:lnTo>
                      <a:pt x="4" y="0"/>
                    </a:lnTo>
                    <a:lnTo>
                      <a:pt x="2" y="3"/>
                    </a:lnTo>
                  </a:path>
                </a:pathLst>
              </a:custGeom>
              <a:solidFill>
                <a:srgbClr val="FFF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767" name="Freeform 31"/>
              <p:cNvSpPr>
                <a:spLocks noChangeAspect="1"/>
              </p:cNvSpPr>
              <p:nvPr/>
            </p:nvSpPr>
            <p:spPr bwMode="auto">
              <a:xfrm>
                <a:off x="4912" y="2539"/>
                <a:ext cx="17" cy="194"/>
              </a:xfrm>
              <a:custGeom>
                <a:avLst/>
                <a:gdLst>
                  <a:gd name="T0" fmla="*/ 2 w 17"/>
                  <a:gd name="T1" fmla="*/ 4 h 194"/>
                  <a:gd name="T2" fmla="*/ 0 w 17"/>
                  <a:gd name="T3" fmla="*/ 2 h 194"/>
                  <a:gd name="T4" fmla="*/ 0 w 17"/>
                  <a:gd name="T5" fmla="*/ 193 h 194"/>
                  <a:gd name="T6" fmla="*/ 16 w 17"/>
                  <a:gd name="T7" fmla="*/ 193 h 194"/>
                  <a:gd name="T8" fmla="*/ 16 w 17"/>
                  <a:gd name="T9" fmla="*/ 2 h 194"/>
                  <a:gd name="T10" fmla="*/ 11 w 17"/>
                  <a:gd name="T11" fmla="*/ 0 h 194"/>
                  <a:gd name="T12" fmla="*/ 16 w 17"/>
                  <a:gd name="T13" fmla="*/ 2 h 194"/>
                  <a:gd name="T14" fmla="*/ 16 w 17"/>
                  <a:gd name="T15" fmla="*/ 0 h 194"/>
                  <a:gd name="T16" fmla="*/ 11 w 17"/>
                  <a:gd name="T17" fmla="*/ 0 h 194"/>
                  <a:gd name="T18" fmla="*/ 2 w 17"/>
                  <a:gd name="T19" fmla="*/ 4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
                  <a:gd name="T31" fmla="*/ 0 h 194"/>
                  <a:gd name="T32" fmla="*/ 17 w 17"/>
                  <a:gd name="T33" fmla="*/ 194 h 19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 h="194">
                    <a:moveTo>
                      <a:pt x="2" y="4"/>
                    </a:moveTo>
                    <a:lnTo>
                      <a:pt x="0" y="2"/>
                    </a:lnTo>
                    <a:lnTo>
                      <a:pt x="0" y="193"/>
                    </a:lnTo>
                    <a:lnTo>
                      <a:pt x="16" y="193"/>
                    </a:lnTo>
                    <a:lnTo>
                      <a:pt x="16" y="2"/>
                    </a:lnTo>
                    <a:lnTo>
                      <a:pt x="11" y="0"/>
                    </a:lnTo>
                    <a:lnTo>
                      <a:pt x="16" y="2"/>
                    </a:lnTo>
                    <a:lnTo>
                      <a:pt x="16" y="0"/>
                    </a:lnTo>
                    <a:lnTo>
                      <a:pt x="11" y="0"/>
                    </a:lnTo>
                    <a:lnTo>
                      <a:pt x="2" y="4"/>
                    </a:lnTo>
                  </a:path>
                </a:pathLst>
              </a:custGeom>
              <a:solidFill>
                <a:srgbClr val="FFF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768" name="Freeform 32"/>
              <p:cNvSpPr>
                <a:spLocks noChangeAspect="1"/>
              </p:cNvSpPr>
              <p:nvPr/>
            </p:nvSpPr>
            <p:spPr bwMode="auto">
              <a:xfrm>
                <a:off x="4711" y="2478"/>
                <a:ext cx="207" cy="66"/>
              </a:xfrm>
              <a:custGeom>
                <a:avLst/>
                <a:gdLst>
                  <a:gd name="T0" fmla="*/ 2 w 207"/>
                  <a:gd name="T1" fmla="*/ 1 h 66"/>
                  <a:gd name="T2" fmla="*/ 0 w 207"/>
                  <a:gd name="T3" fmla="*/ 4 h 66"/>
                  <a:gd name="T4" fmla="*/ 202 w 207"/>
                  <a:gd name="T5" fmla="*/ 65 h 66"/>
                  <a:gd name="T6" fmla="*/ 206 w 207"/>
                  <a:gd name="T7" fmla="*/ 61 h 66"/>
                  <a:gd name="T8" fmla="*/ 4 w 207"/>
                  <a:gd name="T9" fmla="*/ 0 h 66"/>
                  <a:gd name="T10" fmla="*/ 2 w 207"/>
                  <a:gd name="T11" fmla="*/ 1 h 66"/>
                  <a:gd name="T12" fmla="*/ 0 60000 65536"/>
                  <a:gd name="T13" fmla="*/ 0 60000 65536"/>
                  <a:gd name="T14" fmla="*/ 0 60000 65536"/>
                  <a:gd name="T15" fmla="*/ 0 60000 65536"/>
                  <a:gd name="T16" fmla="*/ 0 60000 65536"/>
                  <a:gd name="T17" fmla="*/ 0 60000 65536"/>
                  <a:gd name="T18" fmla="*/ 0 w 207"/>
                  <a:gd name="T19" fmla="*/ 0 h 66"/>
                  <a:gd name="T20" fmla="*/ 207 w 207"/>
                  <a:gd name="T21" fmla="*/ 66 h 66"/>
                </a:gdLst>
                <a:ahLst/>
                <a:cxnLst>
                  <a:cxn ang="T12">
                    <a:pos x="T0" y="T1"/>
                  </a:cxn>
                  <a:cxn ang="T13">
                    <a:pos x="T2" y="T3"/>
                  </a:cxn>
                  <a:cxn ang="T14">
                    <a:pos x="T4" y="T5"/>
                  </a:cxn>
                  <a:cxn ang="T15">
                    <a:pos x="T6" y="T7"/>
                  </a:cxn>
                  <a:cxn ang="T16">
                    <a:pos x="T8" y="T9"/>
                  </a:cxn>
                  <a:cxn ang="T17">
                    <a:pos x="T10" y="T11"/>
                  </a:cxn>
                </a:cxnLst>
                <a:rect l="T18" t="T19" r="T20" b="T21"/>
                <a:pathLst>
                  <a:path w="207" h="66">
                    <a:moveTo>
                      <a:pt x="2" y="1"/>
                    </a:moveTo>
                    <a:lnTo>
                      <a:pt x="0" y="4"/>
                    </a:lnTo>
                    <a:lnTo>
                      <a:pt x="202" y="65"/>
                    </a:lnTo>
                    <a:lnTo>
                      <a:pt x="206" y="61"/>
                    </a:lnTo>
                    <a:lnTo>
                      <a:pt x="4" y="0"/>
                    </a:lnTo>
                    <a:lnTo>
                      <a:pt x="2" y="1"/>
                    </a:lnTo>
                  </a:path>
                </a:pathLst>
              </a:custGeom>
              <a:solidFill>
                <a:srgbClr val="FFF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769" name="Freeform 33"/>
              <p:cNvSpPr>
                <a:spLocks noChangeAspect="1"/>
              </p:cNvSpPr>
              <p:nvPr/>
            </p:nvSpPr>
            <p:spPr bwMode="auto">
              <a:xfrm>
                <a:off x="4756" y="2615"/>
                <a:ext cx="208" cy="88"/>
              </a:xfrm>
              <a:custGeom>
                <a:avLst/>
                <a:gdLst>
                  <a:gd name="T0" fmla="*/ 206 w 208"/>
                  <a:gd name="T1" fmla="*/ 1 h 88"/>
                  <a:gd name="T2" fmla="*/ 206 w 208"/>
                  <a:gd name="T3" fmla="*/ 0 h 88"/>
                  <a:gd name="T4" fmla="*/ 0 w 208"/>
                  <a:gd name="T5" fmla="*/ 82 h 88"/>
                  <a:gd name="T6" fmla="*/ 4 w 208"/>
                  <a:gd name="T7" fmla="*/ 87 h 88"/>
                  <a:gd name="T8" fmla="*/ 207 w 208"/>
                  <a:gd name="T9" fmla="*/ 4 h 88"/>
                  <a:gd name="T10" fmla="*/ 206 w 208"/>
                  <a:gd name="T11" fmla="*/ 1 h 88"/>
                  <a:gd name="T12" fmla="*/ 0 60000 65536"/>
                  <a:gd name="T13" fmla="*/ 0 60000 65536"/>
                  <a:gd name="T14" fmla="*/ 0 60000 65536"/>
                  <a:gd name="T15" fmla="*/ 0 60000 65536"/>
                  <a:gd name="T16" fmla="*/ 0 60000 65536"/>
                  <a:gd name="T17" fmla="*/ 0 60000 65536"/>
                  <a:gd name="T18" fmla="*/ 0 w 208"/>
                  <a:gd name="T19" fmla="*/ 0 h 88"/>
                  <a:gd name="T20" fmla="*/ 208 w 208"/>
                  <a:gd name="T21" fmla="*/ 88 h 88"/>
                </a:gdLst>
                <a:ahLst/>
                <a:cxnLst>
                  <a:cxn ang="T12">
                    <a:pos x="T0" y="T1"/>
                  </a:cxn>
                  <a:cxn ang="T13">
                    <a:pos x="T2" y="T3"/>
                  </a:cxn>
                  <a:cxn ang="T14">
                    <a:pos x="T4" y="T5"/>
                  </a:cxn>
                  <a:cxn ang="T15">
                    <a:pos x="T6" y="T7"/>
                  </a:cxn>
                  <a:cxn ang="T16">
                    <a:pos x="T8" y="T9"/>
                  </a:cxn>
                  <a:cxn ang="T17">
                    <a:pos x="T10" y="T11"/>
                  </a:cxn>
                </a:cxnLst>
                <a:rect l="T18" t="T19" r="T20" b="T21"/>
                <a:pathLst>
                  <a:path w="208" h="88">
                    <a:moveTo>
                      <a:pt x="206" y="1"/>
                    </a:moveTo>
                    <a:lnTo>
                      <a:pt x="206" y="0"/>
                    </a:lnTo>
                    <a:lnTo>
                      <a:pt x="0" y="82"/>
                    </a:lnTo>
                    <a:lnTo>
                      <a:pt x="4" y="87"/>
                    </a:lnTo>
                    <a:lnTo>
                      <a:pt x="207" y="4"/>
                    </a:lnTo>
                    <a:lnTo>
                      <a:pt x="206" y="1"/>
                    </a:lnTo>
                  </a:path>
                </a:pathLst>
              </a:custGeom>
              <a:solidFill>
                <a:srgbClr val="FFF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770" name="Freeform 34"/>
              <p:cNvSpPr>
                <a:spLocks noChangeAspect="1"/>
              </p:cNvSpPr>
              <p:nvPr/>
            </p:nvSpPr>
            <p:spPr bwMode="auto">
              <a:xfrm>
                <a:off x="4756" y="2662"/>
                <a:ext cx="208" cy="85"/>
              </a:xfrm>
              <a:custGeom>
                <a:avLst/>
                <a:gdLst>
                  <a:gd name="T0" fmla="*/ 206 w 208"/>
                  <a:gd name="T1" fmla="*/ 3 h 85"/>
                  <a:gd name="T2" fmla="*/ 206 w 208"/>
                  <a:gd name="T3" fmla="*/ 0 h 85"/>
                  <a:gd name="T4" fmla="*/ 0 w 208"/>
                  <a:gd name="T5" fmla="*/ 81 h 85"/>
                  <a:gd name="T6" fmla="*/ 2 w 208"/>
                  <a:gd name="T7" fmla="*/ 84 h 85"/>
                  <a:gd name="T8" fmla="*/ 207 w 208"/>
                  <a:gd name="T9" fmla="*/ 4 h 85"/>
                  <a:gd name="T10" fmla="*/ 206 w 208"/>
                  <a:gd name="T11" fmla="*/ 3 h 85"/>
                  <a:gd name="T12" fmla="*/ 0 60000 65536"/>
                  <a:gd name="T13" fmla="*/ 0 60000 65536"/>
                  <a:gd name="T14" fmla="*/ 0 60000 65536"/>
                  <a:gd name="T15" fmla="*/ 0 60000 65536"/>
                  <a:gd name="T16" fmla="*/ 0 60000 65536"/>
                  <a:gd name="T17" fmla="*/ 0 60000 65536"/>
                  <a:gd name="T18" fmla="*/ 0 w 208"/>
                  <a:gd name="T19" fmla="*/ 0 h 85"/>
                  <a:gd name="T20" fmla="*/ 208 w 208"/>
                  <a:gd name="T21" fmla="*/ 85 h 85"/>
                </a:gdLst>
                <a:ahLst/>
                <a:cxnLst>
                  <a:cxn ang="T12">
                    <a:pos x="T0" y="T1"/>
                  </a:cxn>
                  <a:cxn ang="T13">
                    <a:pos x="T2" y="T3"/>
                  </a:cxn>
                  <a:cxn ang="T14">
                    <a:pos x="T4" y="T5"/>
                  </a:cxn>
                  <a:cxn ang="T15">
                    <a:pos x="T6" y="T7"/>
                  </a:cxn>
                  <a:cxn ang="T16">
                    <a:pos x="T8" y="T9"/>
                  </a:cxn>
                  <a:cxn ang="T17">
                    <a:pos x="T10" y="T11"/>
                  </a:cxn>
                </a:cxnLst>
                <a:rect l="T18" t="T19" r="T20" b="T21"/>
                <a:pathLst>
                  <a:path w="208" h="85">
                    <a:moveTo>
                      <a:pt x="206" y="3"/>
                    </a:moveTo>
                    <a:lnTo>
                      <a:pt x="206" y="0"/>
                    </a:lnTo>
                    <a:lnTo>
                      <a:pt x="0" y="81"/>
                    </a:lnTo>
                    <a:lnTo>
                      <a:pt x="2" y="84"/>
                    </a:lnTo>
                    <a:lnTo>
                      <a:pt x="207" y="4"/>
                    </a:lnTo>
                    <a:lnTo>
                      <a:pt x="206" y="3"/>
                    </a:lnTo>
                  </a:path>
                </a:pathLst>
              </a:custGeom>
              <a:solidFill>
                <a:srgbClr val="FFF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771" name="Freeform 35"/>
              <p:cNvSpPr>
                <a:spLocks noChangeAspect="1"/>
              </p:cNvSpPr>
              <p:nvPr/>
            </p:nvSpPr>
            <p:spPr bwMode="auto">
              <a:xfrm>
                <a:off x="4621" y="2633"/>
                <a:ext cx="114" cy="87"/>
              </a:xfrm>
              <a:custGeom>
                <a:avLst/>
                <a:gdLst>
                  <a:gd name="T0" fmla="*/ 63 w 114"/>
                  <a:gd name="T1" fmla="*/ 0 h 87"/>
                  <a:gd name="T2" fmla="*/ 79 w 114"/>
                  <a:gd name="T3" fmla="*/ 5 h 87"/>
                  <a:gd name="T4" fmla="*/ 77 w 114"/>
                  <a:gd name="T5" fmla="*/ 16 h 87"/>
                  <a:gd name="T6" fmla="*/ 85 w 114"/>
                  <a:gd name="T7" fmla="*/ 22 h 87"/>
                  <a:gd name="T8" fmla="*/ 100 w 114"/>
                  <a:gd name="T9" fmla="*/ 17 h 87"/>
                  <a:gd name="T10" fmla="*/ 109 w 114"/>
                  <a:gd name="T11" fmla="*/ 27 h 87"/>
                  <a:gd name="T12" fmla="*/ 96 w 114"/>
                  <a:gd name="T13" fmla="*/ 36 h 87"/>
                  <a:gd name="T14" fmla="*/ 98 w 114"/>
                  <a:gd name="T15" fmla="*/ 43 h 87"/>
                  <a:gd name="T16" fmla="*/ 113 w 114"/>
                  <a:gd name="T17" fmla="*/ 49 h 87"/>
                  <a:gd name="T18" fmla="*/ 109 w 114"/>
                  <a:gd name="T19" fmla="*/ 60 h 87"/>
                  <a:gd name="T20" fmla="*/ 92 w 114"/>
                  <a:gd name="T21" fmla="*/ 59 h 87"/>
                  <a:gd name="T22" fmla="*/ 87 w 114"/>
                  <a:gd name="T23" fmla="*/ 66 h 87"/>
                  <a:gd name="T24" fmla="*/ 92 w 114"/>
                  <a:gd name="T25" fmla="*/ 77 h 87"/>
                  <a:gd name="T26" fmla="*/ 77 w 114"/>
                  <a:gd name="T27" fmla="*/ 83 h 87"/>
                  <a:gd name="T28" fmla="*/ 68 w 114"/>
                  <a:gd name="T29" fmla="*/ 74 h 87"/>
                  <a:gd name="T30" fmla="*/ 57 w 114"/>
                  <a:gd name="T31" fmla="*/ 76 h 87"/>
                  <a:gd name="T32" fmla="*/ 50 w 114"/>
                  <a:gd name="T33" fmla="*/ 86 h 87"/>
                  <a:gd name="T34" fmla="*/ 33 w 114"/>
                  <a:gd name="T35" fmla="*/ 83 h 87"/>
                  <a:gd name="T36" fmla="*/ 35 w 114"/>
                  <a:gd name="T37" fmla="*/ 70 h 87"/>
                  <a:gd name="T38" fmla="*/ 27 w 114"/>
                  <a:gd name="T39" fmla="*/ 66 h 87"/>
                  <a:gd name="T40" fmla="*/ 11 w 114"/>
                  <a:gd name="T41" fmla="*/ 70 h 87"/>
                  <a:gd name="T42" fmla="*/ 1 w 114"/>
                  <a:gd name="T43" fmla="*/ 60 h 87"/>
                  <a:gd name="T44" fmla="*/ 14 w 114"/>
                  <a:gd name="T45" fmla="*/ 52 h 87"/>
                  <a:gd name="T46" fmla="*/ 13 w 114"/>
                  <a:gd name="T47" fmla="*/ 43 h 87"/>
                  <a:gd name="T48" fmla="*/ 0 w 114"/>
                  <a:gd name="T49" fmla="*/ 39 h 87"/>
                  <a:gd name="T50" fmla="*/ 3 w 114"/>
                  <a:gd name="T51" fmla="*/ 27 h 87"/>
                  <a:gd name="T52" fmla="*/ 20 w 114"/>
                  <a:gd name="T53" fmla="*/ 29 h 87"/>
                  <a:gd name="T54" fmla="*/ 25 w 114"/>
                  <a:gd name="T55" fmla="*/ 20 h 87"/>
                  <a:gd name="T56" fmla="*/ 20 w 114"/>
                  <a:gd name="T57" fmla="*/ 9 h 87"/>
                  <a:gd name="T58" fmla="*/ 35 w 114"/>
                  <a:gd name="T59" fmla="*/ 3 h 87"/>
                  <a:gd name="T60" fmla="*/ 44 w 114"/>
                  <a:gd name="T61" fmla="*/ 13 h 87"/>
                  <a:gd name="T62" fmla="*/ 55 w 114"/>
                  <a:gd name="T63" fmla="*/ 12 h 87"/>
                  <a:gd name="T64" fmla="*/ 63 w 114"/>
                  <a:gd name="T65" fmla="*/ 0 h 8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4"/>
                  <a:gd name="T100" fmla="*/ 0 h 87"/>
                  <a:gd name="T101" fmla="*/ 114 w 114"/>
                  <a:gd name="T102" fmla="*/ 87 h 8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4" h="87">
                    <a:moveTo>
                      <a:pt x="63" y="0"/>
                    </a:moveTo>
                    <a:lnTo>
                      <a:pt x="79" y="5"/>
                    </a:lnTo>
                    <a:lnTo>
                      <a:pt x="77" y="16"/>
                    </a:lnTo>
                    <a:lnTo>
                      <a:pt x="85" y="22"/>
                    </a:lnTo>
                    <a:lnTo>
                      <a:pt x="100" y="17"/>
                    </a:lnTo>
                    <a:lnTo>
                      <a:pt x="109" y="27"/>
                    </a:lnTo>
                    <a:lnTo>
                      <a:pt x="96" y="36"/>
                    </a:lnTo>
                    <a:lnTo>
                      <a:pt x="98" y="43"/>
                    </a:lnTo>
                    <a:lnTo>
                      <a:pt x="113" y="49"/>
                    </a:lnTo>
                    <a:lnTo>
                      <a:pt x="109" y="60"/>
                    </a:lnTo>
                    <a:lnTo>
                      <a:pt x="92" y="59"/>
                    </a:lnTo>
                    <a:lnTo>
                      <a:pt x="87" y="66"/>
                    </a:lnTo>
                    <a:lnTo>
                      <a:pt x="92" y="77"/>
                    </a:lnTo>
                    <a:lnTo>
                      <a:pt x="77" y="83"/>
                    </a:lnTo>
                    <a:lnTo>
                      <a:pt x="68" y="74"/>
                    </a:lnTo>
                    <a:lnTo>
                      <a:pt x="57" y="76"/>
                    </a:lnTo>
                    <a:lnTo>
                      <a:pt x="50" y="86"/>
                    </a:lnTo>
                    <a:lnTo>
                      <a:pt x="33" y="83"/>
                    </a:lnTo>
                    <a:lnTo>
                      <a:pt x="35" y="70"/>
                    </a:lnTo>
                    <a:lnTo>
                      <a:pt x="27" y="66"/>
                    </a:lnTo>
                    <a:lnTo>
                      <a:pt x="11" y="70"/>
                    </a:lnTo>
                    <a:lnTo>
                      <a:pt x="1" y="60"/>
                    </a:lnTo>
                    <a:lnTo>
                      <a:pt x="14" y="52"/>
                    </a:lnTo>
                    <a:lnTo>
                      <a:pt x="13" y="43"/>
                    </a:lnTo>
                    <a:lnTo>
                      <a:pt x="0" y="39"/>
                    </a:lnTo>
                    <a:lnTo>
                      <a:pt x="3" y="27"/>
                    </a:lnTo>
                    <a:lnTo>
                      <a:pt x="20" y="29"/>
                    </a:lnTo>
                    <a:lnTo>
                      <a:pt x="25" y="20"/>
                    </a:lnTo>
                    <a:lnTo>
                      <a:pt x="20" y="9"/>
                    </a:lnTo>
                    <a:lnTo>
                      <a:pt x="35" y="3"/>
                    </a:lnTo>
                    <a:lnTo>
                      <a:pt x="44" y="13"/>
                    </a:lnTo>
                    <a:lnTo>
                      <a:pt x="55" y="12"/>
                    </a:lnTo>
                    <a:lnTo>
                      <a:pt x="63" y="0"/>
                    </a:lnTo>
                  </a:path>
                </a:pathLst>
              </a:custGeom>
              <a:solidFill>
                <a:srgbClr val="FFF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772" name="Freeform 36"/>
              <p:cNvSpPr>
                <a:spLocks noChangeAspect="1"/>
              </p:cNvSpPr>
              <p:nvPr/>
            </p:nvSpPr>
            <p:spPr bwMode="auto">
              <a:xfrm>
                <a:off x="4621" y="2633"/>
                <a:ext cx="114" cy="87"/>
              </a:xfrm>
              <a:custGeom>
                <a:avLst/>
                <a:gdLst>
                  <a:gd name="T0" fmla="*/ 63 w 114"/>
                  <a:gd name="T1" fmla="*/ 0 h 87"/>
                  <a:gd name="T2" fmla="*/ 79 w 114"/>
                  <a:gd name="T3" fmla="*/ 5 h 87"/>
                  <a:gd name="T4" fmla="*/ 77 w 114"/>
                  <a:gd name="T5" fmla="*/ 16 h 87"/>
                  <a:gd name="T6" fmla="*/ 85 w 114"/>
                  <a:gd name="T7" fmla="*/ 22 h 87"/>
                  <a:gd name="T8" fmla="*/ 100 w 114"/>
                  <a:gd name="T9" fmla="*/ 17 h 87"/>
                  <a:gd name="T10" fmla="*/ 109 w 114"/>
                  <a:gd name="T11" fmla="*/ 27 h 87"/>
                  <a:gd name="T12" fmla="*/ 96 w 114"/>
                  <a:gd name="T13" fmla="*/ 36 h 87"/>
                  <a:gd name="T14" fmla="*/ 98 w 114"/>
                  <a:gd name="T15" fmla="*/ 43 h 87"/>
                  <a:gd name="T16" fmla="*/ 113 w 114"/>
                  <a:gd name="T17" fmla="*/ 49 h 87"/>
                  <a:gd name="T18" fmla="*/ 109 w 114"/>
                  <a:gd name="T19" fmla="*/ 60 h 87"/>
                  <a:gd name="T20" fmla="*/ 92 w 114"/>
                  <a:gd name="T21" fmla="*/ 59 h 87"/>
                  <a:gd name="T22" fmla="*/ 87 w 114"/>
                  <a:gd name="T23" fmla="*/ 66 h 87"/>
                  <a:gd name="T24" fmla="*/ 92 w 114"/>
                  <a:gd name="T25" fmla="*/ 77 h 87"/>
                  <a:gd name="T26" fmla="*/ 77 w 114"/>
                  <a:gd name="T27" fmla="*/ 83 h 87"/>
                  <a:gd name="T28" fmla="*/ 68 w 114"/>
                  <a:gd name="T29" fmla="*/ 74 h 87"/>
                  <a:gd name="T30" fmla="*/ 57 w 114"/>
                  <a:gd name="T31" fmla="*/ 76 h 87"/>
                  <a:gd name="T32" fmla="*/ 50 w 114"/>
                  <a:gd name="T33" fmla="*/ 86 h 87"/>
                  <a:gd name="T34" fmla="*/ 33 w 114"/>
                  <a:gd name="T35" fmla="*/ 83 h 87"/>
                  <a:gd name="T36" fmla="*/ 35 w 114"/>
                  <a:gd name="T37" fmla="*/ 70 h 87"/>
                  <a:gd name="T38" fmla="*/ 27 w 114"/>
                  <a:gd name="T39" fmla="*/ 66 h 87"/>
                  <a:gd name="T40" fmla="*/ 11 w 114"/>
                  <a:gd name="T41" fmla="*/ 70 h 87"/>
                  <a:gd name="T42" fmla="*/ 1 w 114"/>
                  <a:gd name="T43" fmla="*/ 60 h 87"/>
                  <a:gd name="T44" fmla="*/ 14 w 114"/>
                  <a:gd name="T45" fmla="*/ 52 h 87"/>
                  <a:gd name="T46" fmla="*/ 13 w 114"/>
                  <a:gd name="T47" fmla="*/ 43 h 87"/>
                  <a:gd name="T48" fmla="*/ 0 w 114"/>
                  <a:gd name="T49" fmla="*/ 39 h 87"/>
                  <a:gd name="T50" fmla="*/ 3 w 114"/>
                  <a:gd name="T51" fmla="*/ 27 h 87"/>
                  <a:gd name="T52" fmla="*/ 20 w 114"/>
                  <a:gd name="T53" fmla="*/ 29 h 87"/>
                  <a:gd name="T54" fmla="*/ 25 w 114"/>
                  <a:gd name="T55" fmla="*/ 20 h 87"/>
                  <a:gd name="T56" fmla="*/ 20 w 114"/>
                  <a:gd name="T57" fmla="*/ 9 h 87"/>
                  <a:gd name="T58" fmla="*/ 35 w 114"/>
                  <a:gd name="T59" fmla="*/ 3 h 87"/>
                  <a:gd name="T60" fmla="*/ 44 w 114"/>
                  <a:gd name="T61" fmla="*/ 13 h 87"/>
                  <a:gd name="T62" fmla="*/ 55 w 114"/>
                  <a:gd name="T63" fmla="*/ 12 h 87"/>
                  <a:gd name="T64" fmla="*/ 63 w 114"/>
                  <a:gd name="T65" fmla="*/ 0 h 8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4"/>
                  <a:gd name="T100" fmla="*/ 0 h 87"/>
                  <a:gd name="T101" fmla="*/ 114 w 114"/>
                  <a:gd name="T102" fmla="*/ 87 h 8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4" h="87">
                    <a:moveTo>
                      <a:pt x="63" y="0"/>
                    </a:moveTo>
                    <a:lnTo>
                      <a:pt x="79" y="5"/>
                    </a:lnTo>
                    <a:lnTo>
                      <a:pt x="77" y="16"/>
                    </a:lnTo>
                    <a:lnTo>
                      <a:pt x="85" y="22"/>
                    </a:lnTo>
                    <a:lnTo>
                      <a:pt x="100" y="17"/>
                    </a:lnTo>
                    <a:lnTo>
                      <a:pt x="109" y="27"/>
                    </a:lnTo>
                    <a:lnTo>
                      <a:pt x="96" y="36"/>
                    </a:lnTo>
                    <a:lnTo>
                      <a:pt x="98" y="43"/>
                    </a:lnTo>
                    <a:lnTo>
                      <a:pt x="113" y="49"/>
                    </a:lnTo>
                    <a:lnTo>
                      <a:pt x="109" y="60"/>
                    </a:lnTo>
                    <a:lnTo>
                      <a:pt x="92" y="59"/>
                    </a:lnTo>
                    <a:lnTo>
                      <a:pt x="87" y="66"/>
                    </a:lnTo>
                    <a:lnTo>
                      <a:pt x="92" y="77"/>
                    </a:lnTo>
                    <a:lnTo>
                      <a:pt x="77" y="83"/>
                    </a:lnTo>
                    <a:lnTo>
                      <a:pt x="68" y="74"/>
                    </a:lnTo>
                    <a:lnTo>
                      <a:pt x="57" y="76"/>
                    </a:lnTo>
                    <a:lnTo>
                      <a:pt x="50" y="86"/>
                    </a:lnTo>
                    <a:lnTo>
                      <a:pt x="33" y="83"/>
                    </a:lnTo>
                    <a:lnTo>
                      <a:pt x="35" y="70"/>
                    </a:lnTo>
                    <a:lnTo>
                      <a:pt x="27" y="66"/>
                    </a:lnTo>
                    <a:lnTo>
                      <a:pt x="11" y="70"/>
                    </a:lnTo>
                    <a:lnTo>
                      <a:pt x="1" y="60"/>
                    </a:lnTo>
                    <a:lnTo>
                      <a:pt x="14" y="52"/>
                    </a:lnTo>
                    <a:lnTo>
                      <a:pt x="13" y="43"/>
                    </a:lnTo>
                    <a:lnTo>
                      <a:pt x="0" y="39"/>
                    </a:lnTo>
                    <a:lnTo>
                      <a:pt x="3" y="27"/>
                    </a:lnTo>
                    <a:lnTo>
                      <a:pt x="20" y="29"/>
                    </a:lnTo>
                    <a:lnTo>
                      <a:pt x="25" y="20"/>
                    </a:lnTo>
                    <a:lnTo>
                      <a:pt x="20" y="9"/>
                    </a:lnTo>
                    <a:lnTo>
                      <a:pt x="35" y="3"/>
                    </a:lnTo>
                    <a:lnTo>
                      <a:pt x="44" y="13"/>
                    </a:lnTo>
                    <a:lnTo>
                      <a:pt x="55" y="12"/>
                    </a:lnTo>
                    <a:lnTo>
                      <a:pt x="63" y="0"/>
                    </a:lnTo>
                  </a:path>
                </a:pathLst>
              </a:custGeom>
              <a:noFill/>
              <a:ln w="12700" cap="rnd">
                <a:solidFill>
                  <a:srgbClr val="FFFF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773" name="Freeform 37"/>
              <p:cNvSpPr>
                <a:spLocks noChangeAspect="1"/>
              </p:cNvSpPr>
              <p:nvPr/>
            </p:nvSpPr>
            <p:spPr bwMode="auto">
              <a:xfrm>
                <a:off x="4667" y="2669"/>
                <a:ext cx="21" cy="17"/>
              </a:xfrm>
              <a:custGeom>
                <a:avLst/>
                <a:gdLst>
                  <a:gd name="T0" fmla="*/ 7 w 21"/>
                  <a:gd name="T1" fmla="*/ 16 h 17"/>
                  <a:gd name="T2" fmla="*/ 11 w 21"/>
                  <a:gd name="T3" fmla="*/ 16 h 17"/>
                  <a:gd name="T4" fmla="*/ 15 w 21"/>
                  <a:gd name="T5" fmla="*/ 14 h 17"/>
                  <a:gd name="T6" fmla="*/ 17 w 21"/>
                  <a:gd name="T7" fmla="*/ 11 h 17"/>
                  <a:gd name="T8" fmla="*/ 18 w 21"/>
                  <a:gd name="T9" fmla="*/ 10 h 17"/>
                  <a:gd name="T10" fmla="*/ 20 w 21"/>
                  <a:gd name="T11" fmla="*/ 7 h 17"/>
                  <a:gd name="T12" fmla="*/ 18 w 21"/>
                  <a:gd name="T13" fmla="*/ 4 h 17"/>
                  <a:gd name="T14" fmla="*/ 17 w 21"/>
                  <a:gd name="T15" fmla="*/ 1 h 17"/>
                  <a:gd name="T16" fmla="*/ 13 w 21"/>
                  <a:gd name="T17" fmla="*/ 0 h 17"/>
                  <a:gd name="T18" fmla="*/ 9 w 21"/>
                  <a:gd name="T19" fmla="*/ 0 h 17"/>
                  <a:gd name="T20" fmla="*/ 5 w 21"/>
                  <a:gd name="T21" fmla="*/ 1 h 17"/>
                  <a:gd name="T22" fmla="*/ 2 w 21"/>
                  <a:gd name="T23" fmla="*/ 3 h 17"/>
                  <a:gd name="T24" fmla="*/ 0 w 21"/>
                  <a:gd name="T25" fmla="*/ 6 h 17"/>
                  <a:gd name="T26" fmla="*/ 0 w 21"/>
                  <a:gd name="T27" fmla="*/ 8 h 17"/>
                  <a:gd name="T28" fmla="*/ 2 w 21"/>
                  <a:gd name="T29" fmla="*/ 11 h 17"/>
                  <a:gd name="T30" fmla="*/ 4 w 21"/>
                  <a:gd name="T31" fmla="*/ 14 h 17"/>
                  <a:gd name="T32" fmla="*/ 7 w 21"/>
                  <a:gd name="T33" fmla="*/ 16 h 1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
                  <a:gd name="T52" fmla="*/ 0 h 17"/>
                  <a:gd name="T53" fmla="*/ 21 w 21"/>
                  <a:gd name="T54" fmla="*/ 17 h 1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 h="17">
                    <a:moveTo>
                      <a:pt x="7" y="16"/>
                    </a:moveTo>
                    <a:lnTo>
                      <a:pt x="11" y="16"/>
                    </a:lnTo>
                    <a:lnTo>
                      <a:pt x="15" y="14"/>
                    </a:lnTo>
                    <a:lnTo>
                      <a:pt x="17" y="11"/>
                    </a:lnTo>
                    <a:lnTo>
                      <a:pt x="18" y="10"/>
                    </a:lnTo>
                    <a:lnTo>
                      <a:pt x="20" y="7"/>
                    </a:lnTo>
                    <a:lnTo>
                      <a:pt x="18" y="4"/>
                    </a:lnTo>
                    <a:lnTo>
                      <a:pt x="17" y="1"/>
                    </a:lnTo>
                    <a:lnTo>
                      <a:pt x="13" y="0"/>
                    </a:lnTo>
                    <a:lnTo>
                      <a:pt x="9" y="0"/>
                    </a:lnTo>
                    <a:lnTo>
                      <a:pt x="5" y="1"/>
                    </a:lnTo>
                    <a:lnTo>
                      <a:pt x="2" y="3"/>
                    </a:lnTo>
                    <a:lnTo>
                      <a:pt x="0" y="6"/>
                    </a:lnTo>
                    <a:lnTo>
                      <a:pt x="0" y="8"/>
                    </a:lnTo>
                    <a:lnTo>
                      <a:pt x="2" y="11"/>
                    </a:lnTo>
                    <a:lnTo>
                      <a:pt x="4" y="14"/>
                    </a:lnTo>
                    <a:lnTo>
                      <a:pt x="7" y="16"/>
                    </a:lnTo>
                  </a:path>
                </a:pathLst>
              </a:custGeom>
              <a:solidFill>
                <a:srgbClr val="4291E8"/>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774" name="Freeform 38"/>
              <p:cNvSpPr>
                <a:spLocks noChangeAspect="1"/>
              </p:cNvSpPr>
              <p:nvPr/>
            </p:nvSpPr>
            <p:spPr bwMode="auto">
              <a:xfrm>
                <a:off x="4667" y="2669"/>
                <a:ext cx="21" cy="17"/>
              </a:xfrm>
              <a:custGeom>
                <a:avLst/>
                <a:gdLst>
                  <a:gd name="T0" fmla="*/ 7 w 21"/>
                  <a:gd name="T1" fmla="*/ 16 h 17"/>
                  <a:gd name="T2" fmla="*/ 7 w 21"/>
                  <a:gd name="T3" fmla="*/ 16 h 17"/>
                  <a:gd name="T4" fmla="*/ 11 w 21"/>
                  <a:gd name="T5" fmla="*/ 16 h 17"/>
                  <a:gd name="T6" fmla="*/ 15 w 21"/>
                  <a:gd name="T7" fmla="*/ 14 h 17"/>
                  <a:gd name="T8" fmla="*/ 17 w 21"/>
                  <a:gd name="T9" fmla="*/ 11 h 17"/>
                  <a:gd name="T10" fmla="*/ 18 w 21"/>
                  <a:gd name="T11" fmla="*/ 10 h 17"/>
                  <a:gd name="T12" fmla="*/ 18 w 21"/>
                  <a:gd name="T13" fmla="*/ 10 h 17"/>
                  <a:gd name="T14" fmla="*/ 20 w 21"/>
                  <a:gd name="T15" fmla="*/ 7 h 17"/>
                  <a:gd name="T16" fmla="*/ 18 w 21"/>
                  <a:gd name="T17" fmla="*/ 4 h 17"/>
                  <a:gd name="T18" fmla="*/ 17 w 21"/>
                  <a:gd name="T19" fmla="*/ 1 h 17"/>
                  <a:gd name="T20" fmla="*/ 13 w 21"/>
                  <a:gd name="T21" fmla="*/ 0 h 17"/>
                  <a:gd name="T22" fmla="*/ 13 w 21"/>
                  <a:gd name="T23" fmla="*/ 0 h 17"/>
                  <a:gd name="T24" fmla="*/ 9 w 21"/>
                  <a:gd name="T25" fmla="*/ 0 h 17"/>
                  <a:gd name="T26" fmla="*/ 5 w 21"/>
                  <a:gd name="T27" fmla="*/ 1 h 17"/>
                  <a:gd name="T28" fmla="*/ 2 w 21"/>
                  <a:gd name="T29" fmla="*/ 3 h 17"/>
                  <a:gd name="T30" fmla="*/ 0 w 21"/>
                  <a:gd name="T31" fmla="*/ 6 h 17"/>
                  <a:gd name="T32" fmla="*/ 0 w 21"/>
                  <a:gd name="T33" fmla="*/ 6 h 17"/>
                  <a:gd name="T34" fmla="*/ 0 w 21"/>
                  <a:gd name="T35" fmla="*/ 8 h 17"/>
                  <a:gd name="T36" fmla="*/ 2 w 21"/>
                  <a:gd name="T37" fmla="*/ 11 h 17"/>
                  <a:gd name="T38" fmla="*/ 4 w 21"/>
                  <a:gd name="T39" fmla="*/ 14 h 17"/>
                  <a:gd name="T40" fmla="*/ 7 w 21"/>
                  <a:gd name="T41" fmla="*/ 16 h 1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1"/>
                  <a:gd name="T64" fmla="*/ 0 h 17"/>
                  <a:gd name="T65" fmla="*/ 21 w 21"/>
                  <a:gd name="T66" fmla="*/ 17 h 1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1" h="17">
                    <a:moveTo>
                      <a:pt x="7" y="16"/>
                    </a:moveTo>
                    <a:lnTo>
                      <a:pt x="7" y="16"/>
                    </a:lnTo>
                    <a:lnTo>
                      <a:pt x="11" y="16"/>
                    </a:lnTo>
                    <a:lnTo>
                      <a:pt x="15" y="14"/>
                    </a:lnTo>
                    <a:lnTo>
                      <a:pt x="17" y="11"/>
                    </a:lnTo>
                    <a:lnTo>
                      <a:pt x="18" y="10"/>
                    </a:lnTo>
                    <a:lnTo>
                      <a:pt x="20" y="7"/>
                    </a:lnTo>
                    <a:lnTo>
                      <a:pt x="18" y="4"/>
                    </a:lnTo>
                    <a:lnTo>
                      <a:pt x="17" y="1"/>
                    </a:lnTo>
                    <a:lnTo>
                      <a:pt x="13" y="0"/>
                    </a:lnTo>
                    <a:lnTo>
                      <a:pt x="9" y="0"/>
                    </a:lnTo>
                    <a:lnTo>
                      <a:pt x="5" y="1"/>
                    </a:lnTo>
                    <a:lnTo>
                      <a:pt x="2" y="3"/>
                    </a:lnTo>
                    <a:lnTo>
                      <a:pt x="0" y="6"/>
                    </a:lnTo>
                    <a:lnTo>
                      <a:pt x="0" y="8"/>
                    </a:lnTo>
                    <a:lnTo>
                      <a:pt x="2" y="11"/>
                    </a:lnTo>
                    <a:lnTo>
                      <a:pt x="4" y="14"/>
                    </a:lnTo>
                    <a:lnTo>
                      <a:pt x="7" y="16"/>
                    </a:lnTo>
                  </a:path>
                </a:pathLst>
              </a:custGeom>
              <a:noFill/>
              <a:ln w="12700" cap="rnd">
                <a:solidFill>
                  <a:srgbClr val="4291E8"/>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775" name="Freeform 39"/>
              <p:cNvSpPr>
                <a:spLocks noChangeAspect="1"/>
              </p:cNvSpPr>
              <p:nvPr/>
            </p:nvSpPr>
            <p:spPr bwMode="auto">
              <a:xfrm>
                <a:off x="4559" y="2602"/>
                <a:ext cx="83" cy="62"/>
              </a:xfrm>
              <a:custGeom>
                <a:avLst/>
                <a:gdLst>
                  <a:gd name="T0" fmla="*/ 32 w 83"/>
                  <a:gd name="T1" fmla="*/ 0 h 62"/>
                  <a:gd name="T2" fmla="*/ 43 w 83"/>
                  <a:gd name="T3" fmla="*/ 0 h 62"/>
                  <a:gd name="T4" fmla="*/ 47 w 83"/>
                  <a:gd name="T5" fmla="*/ 8 h 62"/>
                  <a:gd name="T6" fmla="*/ 54 w 83"/>
                  <a:gd name="T7" fmla="*/ 11 h 62"/>
                  <a:gd name="T8" fmla="*/ 63 w 83"/>
                  <a:gd name="T9" fmla="*/ 6 h 62"/>
                  <a:gd name="T10" fmla="*/ 71 w 83"/>
                  <a:gd name="T11" fmla="*/ 10 h 62"/>
                  <a:gd name="T12" fmla="*/ 65 w 83"/>
                  <a:gd name="T13" fmla="*/ 18 h 62"/>
                  <a:gd name="T14" fmla="*/ 69 w 83"/>
                  <a:gd name="T15" fmla="*/ 23 h 62"/>
                  <a:gd name="T16" fmla="*/ 82 w 83"/>
                  <a:gd name="T17" fmla="*/ 24 h 62"/>
                  <a:gd name="T18" fmla="*/ 82 w 83"/>
                  <a:gd name="T19" fmla="*/ 33 h 62"/>
                  <a:gd name="T20" fmla="*/ 71 w 83"/>
                  <a:gd name="T21" fmla="*/ 34 h 62"/>
                  <a:gd name="T22" fmla="*/ 69 w 83"/>
                  <a:gd name="T23" fmla="*/ 40 h 62"/>
                  <a:gd name="T24" fmla="*/ 75 w 83"/>
                  <a:gd name="T25" fmla="*/ 47 h 62"/>
                  <a:gd name="T26" fmla="*/ 69 w 83"/>
                  <a:gd name="T27" fmla="*/ 54 h 62"/>
                  <a:gd name="T28" fmla="*/ 58 w 83"/>
                  <a:gd name="T29" fmla="*/ 50 h 62"/>
                  <a:gd name="T30" fmla="*/ 52 w 83"/>
                  <a:gd name="T31" fmla="*/ 53 h 62"/>
                  <a:gd name="T32" fmla="*/ 50 w 83"/>
                  <a:gd name="T33" fmla="*/ 61 h 62"/>
                  <a:gd name="T34" fmla="*/ 39 w 83"/>
                  <a:gd name="T35" fmla="*/ 61 h 62"/>
                  <a:gd name="T36" fmla="*/ 36 w 83"/>
                  <a:gd name="T37" fmla="*/ 53 h 62"/>
                  <a:gd name="T38" fmla="*/ 28 w 83"/>
                  <a:gd name="T39" fmla="*/ 51 h 62"/>
                  <a:gd name="T40" fmla="*/ 19 w 83"/>
                  <a:gd name="T41" fmla="*/ 57 h 62"/>
                  <a:gd name="T42" fmla="*/ 10 w 83"/>
                  <a:gd name="T43" fmla="*/ 51 h 62"/>
                  <a:gd name="T44" fmla="*/ 15 w 83"/>
                  <a:gd name="T45" fmla="*/ 44 h 62"/>
                  <a:gd name="T46" fmla="*/ 11 w 83"/>
                  <a:gd name="T47" fmla="*/ 38 h 62"/>
                  <a:gd name="T48" fmla="*/ 2 w 83"/>
                  <a:gd name="T49" fmla="*/ 38 h 62"/>
                  <a:gd name="T50" fmla="*/ 0 w 83"/>
                  <a:gd name="T51" fmla="*/ 30 h 62"/>
                  <a:gd name="T52" fmla="*/ 11 w 83"/>
                  <a:gd name="T53" fmla="*/ 27 h 62"/>
                  <a:gd name="T54" fmla="*/ 13 w 83"/>
                  <a:gd name="T55" fmla="*/ 21 h 62"/>
                  <a:gd name="T56" fmla="*/ 6 w 83"/>
                  <a:gd name="T57" fmla="*/ 14 h 62"/>
                  <a:gd name="T58" fmla="*/ 13 w 83"/>
                  <a:gd name="T59" fmla="*/ 8 h 62"/>
                  <a:gd name="T60" fmla="*/ 23 w 83"/>
                  <a:gd name="T61" fmla="*/ 13 h 62"/>
                  <a:gd name="T62" fmla="*/ 30 w 83"/>
                  <a:gd name="T63" fmla="*/ 10 h 62"/>
                  <a:gd name="T64" fmla="*/ 32 w 83"/>
                  <a:gd name="T65" fmla="*/ 0 h 6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3"/>
                  <a:gd name="T100" fmla="*/ 0 h 62"/>
                  <a:gd name="T101" fmla="*/ 83 w 83"/>
                  <a:gd name="T102" fmla="*/ 62 h 6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3" h="62">
                    <a:moveTo>
                      <a:pt x="32" y="0"/>
                    </a:moveTo>
                    <a:lnTo>
                      <a:pt x="43" y="0"/>
                    </a:lnTo>
                    <a:lnTo>
                      <a:pt x="47" y="8"/>
                    </a:lnTo>
                    <a:lnTo>
                      <a:pt x="54" y="11"/>
                    </a:lnTo>
                    <a:lnTo>
                      <a:pt x="63" y="6"/>
                    </a:lnTo>
                    <a:lnTo>
                      <a:pt x="71" y="10"/>
                    </a:lnTo>
                    <a:lnTo>
                      <a:pt x="65" y="18"/>
                    </a:lnTo>
                    <a:lnTo>
                      <a:pt x="69" y="23"/>
                    </a:lnTo>
                    <a:lnTo>
                      <a:pt x="82" y="24"/>
                    </a:lnTo>
                    <a:lnTo>
                      <a:pt x="82" y="33"/>
                    </a:lnTo>
                    <a:lnTo>
                      <a:pt x="71" y="34"/>
                    </a:lnTo>
                    <a:lnTo>
                      <a:pt x="69" y="40"/>
                    </a:lnTo>
                    <a:lnTo>
                      <a:pt x="75" y="47"/>
                    </a:lnTo>
                    <a:lnTo>
                      <a:pt x="69" y="54"/>
                    </a:lnTo>
                    <a:lnTo>
                      <a:pt x="58" y="50"/>
                    </a:lnTo>
                    <a:lnTo>
                      <a:pt x="52" y="53"/>
                    </a:lnTo>
                    <a:lnTo>
                      <a:pt x="50" y="61"/>
                    </a:lnTo>
                    <a:lnTo>
                      <a:pt x="39" y="61"/>
                    </a:lnTo>
                    <a:lnTo>
                      <a:pt x="36" y="53"/>
                    </a:lnTo>
                    <a:lnTo>
                      <a:pt x="28" y="51"/>
                    </a:lnTo>
                    <a:lnTo>
                      <a:pt x="19" y="57"/>
                    </a:lnTo>
                    <a:lnTo>
                      <a:pt x="10" y="51"/>
                    </a:lnTo>
                    <a:lnTo>
                      <a:pt x="15" y="44"/>
                    </a:lnTo>
                    <a:lnTo>
                      <a:pt x="11" y="38"/>
                    </a:lnTo>
                    <a:lnTo>
                      <a:pt x="2" y="38"/>
                    </a:lnTo>
                    <a:lnTo>
                      <a:pt x="0" y="30"/>
                    </a:lnTo>
                    <a:lnTo>
                      <a:pt x="11" y="27"/>
                    </a:lnTo>
                    <a:lnTo>
                      <a:pt x="13" y="21"/>
                    </a:lnTo>
                    <a:lnTo>
                      <a:pt x="6" y="14"/>
                    </a:lnTo>
                    <a:lnTo>
                      <a:pt x="13" y="8"/>
                    </a:lnTo>
                    <a:lnTo>
                      <a:pt x="23" y="13"/>
                    </a:lnTo>
                    <a:lnTo>
                      <a:pt x="30" y="10"/>
                    </a:lnTo>
                    <a:lnTo>
                      <a:pt x="32" y="0"/>
                    </a:lnTo>
                  </a:path>
                </a:pathLst>
              </a:custGeom>
              <a:solidFill>
                <a:srgbClr val="FFF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776" name="Freeform 40"/>
              <p:cNvSpPr>
                <a:spLocks noChangeAspect="1"/>
              </p:cNvSpPr>
              <p:nvPr/>
            </p:nvSpPr>
            <p:spPr bwMode="auto">
              <a:xfrm>
                <a:off x="4559" y="2602"/>
                <a:ext cx="83" cy="62"/>
              </a:xfrm>
              <a:custGeom>
                <a:avLst/>
                <a:gdLst>
                  <a:gd name="T0" fmla="*/ 32 w 83"/>
                  <a:gd name="T1" fmla="*/ 0 h 62"/>
                  <a:gd name="T2" fmla="*/ 43 w 83"/>
                  <a:gd name="T3" fmla="*/ 0 h 62"/>
                  <a:gd name="T4" fmla="*/ 47 w 83"/>
                  <a:gd name="T5" fmla="*/ 8 h 62"/>
                  <a:gd name="T6" fmla="*/ 54 w 83"/>
                  <a:gd name="T7" fmla="*/ 11 h 62"/>
                  <a:gd name="T8" fmla="*/ 63 w 83"/>
                  <a:gd name="T9" fmla="*/ 6 h 62"/>
                  <a:gd name="T10" fmla="*/ 71 w 83"/>
                  <a:gd name="T11" fmla="*/ 10 h 62"/>
                  <a:gd name="T12" fmla="*/ 65 w 83"/>
                  <a:gd name="T13" fmla="*/ 18 h 62"/>
                  <a:gd name="T14" fmla="*/ 69 w 83"/>
                  <a:gd name="T15" fmla="*/ 23 h 62"/>
                  <a:gd name="T16" fmla="*/ 82 w 83"/>
                  <a:gd name="T17" fmla="*/ 24 h 62"/>
                  <a:gd name="T18" fmla="*/ 82 w 83"/>
                  <a:gd name="T19" fmla="*/ 33 h 62"/>
                  <a:gd name="T20" fmla="*/ 71 w 83"/>
                  <a:gd name="T21" fmla="*/ 34 h 62"/>
                  <a:gd name="T22" fmla="*/ 69 w 83"/>
                  <a:gd name="T23" fmla="*/ 40 h 62"/>
                  <a:gd name="T24" fmla="*/ 75 w 83"/>
                  <a:gd name="T25" fmla="*/ 47 h 62"/>
                  <a:gd name="T26" fmla="*/ 69 w 83"/>
                  <a:gd name="T27" fmla="*/ 54 h 62"/>
                  <a:gd name="T28" fmla="*/ 58 w 83"/>
                  <a:gd name="T29" fmla="*/ 50 h 62"/>
                  <a:gd name="T30" fmla="*/ 52 w 83"/>
                  <a:gd name="T31" fmla="*/ 53 h 62"/>
                  <a:gd name="T32" fmla="*/ 50 w 83"/>
                  <a:gd name="T33" fmla="*/ 61 h 62"/>
                  <a:gd name="T34" fmla="*/ 39 w 83"/>
                  <a:gd name="T35" fmla="*/ 61 h 62"/>
                  <a:gd name="T36" fmla="*/ 36 w 83"/>
                  <a:gd name="T37" fmla="*/ 53 h 62"/>
                  <a:gd name="T38" fmla="*/ 28 w 83"/>
                  <a:gd name="T39" fmla="*/ 51 h 62"/>
                  <a:gd name="T40" fmla="*/ 19 w 83"/>
                  <a:gd name="T41" fmla="*/ 57 h 62"/>
                  <a:gd name="T42" fmla="*/ 10 w 83"/>
                  <a:gd name="T43" fmla="*/ 51 h 62"/>
                  <a:gd name="T44" fmla="*/ 15 w 83"/>
                  <a:gd name="T45" fmla="*/ 44 h 62"/>
                  <a:gd name="T46" fmla="*/ 11 w 83"/>
                  <a:gd name="T47" fmla="*/ 38 h 62"/>
                  <a:gd name="T48" fmla="*/ 2 w 83"/>
                  <a:gd name="T49" fmla="*/ 38 h 62"/>
                  <a:gd name="T50" fmla="*/ 0 w 83"/>
                  <a:gd name="T51" fmla="*/ 30 h 62"/>
                  <a:gd name="T52" fmla="*/ 11 w 83"/>
                  <a:gd name="T53" fmla="*/ 27 h 62"/>
                  <a:gd name="T54" fmla="*/ 13 w 83"/>
                  <a:gd name="T55" fmla="*/ 21 h 62"/>
                  <a:gd name="T56" fmla="*/ 6 w 83"/>
                  <a:gd name="T57" fmla="*/ 14 h 62"/>
                  <a:gd name="T58" fmla="*/ 13 w 83"/>
                  <a:gd name="T59" fmla="*/ 8 h 62"/>
                  <a:gd name="T60" fmla="*/ 23 w 83"/>
                  <a:gd name="T61" fmla="*/ 13 h 62"/>
                  <a:gd name="T62" fmla="*/ 30 w 83"/>
                  <a:gd name="T63" fmla="*/ 10 h 62"/>
                  <a:gd name="T64" fmla="*/ 32 w 83"/>
                  <a:gd name="T65" fmla="*/ 0 h 6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3"/>
                  <a:gd name="T100" fmla="*/ 0 h 62"/>
                  <a:gd name="T101" fmla="*/ 83 w 83"/>
                  <a:gd name="T102" fmla="*/ 62 h 6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3" h="62">
                    <a:moveTo>
                      <a:pt x="32" y="0"/>
                    </a:moveTo>
                    <a:lnTo>
                      <a:pt x="43" y="0"/>
                    </a:lnTo>
                    <a:lnTo>
                      <a:pt x="47" y="8"/>
                    </a:lnTo>
                    <a:lnTo>
                      <a:pt x="54" y="11"/>
                    </a:lnTo>
                    <a:lnTo>
                      <a:pt x="63" y="6"/>
                    </a:lnTo>
                    <a:lnTo>
                      <a:pt x="71" y="10"/>
                    </a:lnTo>
                    <a:lnTo>
                      <a:pt x="65" y="18"/>
                    </a:lnTo>
                    <a:lnTo>
                      <a:pt x="69" y="23"/>
                    </a:lnTo>
                    <a:lnTo>
                      <a:pt x="82" y="24"/>
                    </a:lnTo>
                    <a:lnTo>
                      <a:pt x="82" y="33"/>
                    </a:lnTo>
                    <a:lnTo>
                      <a:pt x="71" y="34"/>
                    </a:lnTo>
                    <a:lnTo>
                      <a:pt x="69" y="40"/>
                    </a:lnTo>
                    <a:lnTo>
                      <a:pt x="75" y="47"/>
                    </a:lnTo>
                    <a:lnTo>
                      <a:pt x="69" y="54"/>
                    </a:lnTo>
                    <a:lnTo>
                      <a:pt x="58" y="50"/>
                    </a:lnTo>
                    <a:lnTo>
                      <a:pt x="52" y="53"/>
                    </a:lnTo>
                    <a:lnTo>
                      <a:pt x="50" y="61"/>
                    </a:lnTo>
                    <a:lnTo>
                      <a:pt x="39" y="61"/>
                    </a:lnTo>
                    <a:lnTo>
                      <a:pt x="36" y="53"/>
                    </a:lnTo>
                    <a:lnTo>
                      <a:pt x="28" y="51"/>
                    </a:lnTo>
                    <a:lnTo>
                      <a:pt x="19" y="57"/>
                    </a:lnTo>
                    <a:lnTo>
                      <a:pt x="10" y="51"/>
                    </a:lnTo>
                    <a:lnTo>
                      <a:pt x="15" y="44"/>
                    </a:lnTo>
                    <a:lnTo>
                      <a:pt x="11" y="38"/>
                    </a:lnTo>
                    <a:lnTo>
                      <a:pt x="2" y="38"/>
                    </a:lnTo>
                    <a:lnTo>
                      <a:pt x="0" y="30"/>
                    </a:lnTo>
                    <a:lnTo>
                      <a:pt x="11" y="27"/>
                    </a:lnTo>
                    <a:lnTo>
                      <a:pt x="13" y="21"/>
                    </a:lnTo>
                    <a:lnTo>
                      <a:pt x="6" y="14"/>
                    </a:lnTo>
                    <a:lnTo>
                      <a:pt x="13" y="8"/>
                    </a:lnTo>
                    <a:lnTo>
                      <a:pt x="23" y="13"/>
                    </a:lnTo>
                    <a:lnTo>
                      <a:pt x="30" y="10"/>
                    </a:lnTo>
                    <a:lnTo>
                      <a:pt x="32" y="0"/>
                    </a:lnTo>
                  </a:path>
                </a:pathLst>
              </a:custGeom>
              <a:noFill/>
              <a:ln w="12700" cap="rnd">
                <a:solidFill>
                  <a:srgbClr val="FFFF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777" name="Freeform 41"/>
              <p:cNvSpPr>
                <a:spLocks noChangeAspect="1"/>
              </p:cNvSpPr>
              <p:nvPr/>
            </p:nvSpPr>
            <p:spPr bwMode="auto">
              <a:xfrm>
                <a:off x="4593" y="2628"/>
                <a:ext cx="17" cy="17"/>
              </a:xfrm>
              <a:custGeom>
                <a:avLst/>
                <a:gdLst>
                  <a:gd name="T0" fmla="*/ 8 w 17"/>
                  <a:gd name="T1" fmla="*/ 16 h 17"/>
                  <a:gd name="T2" fmla="*/ 11 w 17"/>
                  <a:gd name="T3" fmla="*/ 14 h 17"/>
                  <a:gd name="T4" fmla="*/ 16 w 17"/>
                  <a:gd name="T5" fmla="*/ 11 h 17"/>
                  <a:gd name="T6" fmla="*/ 16 w 17"/>
                  <a:gd name="T7" fmla="*/ 10 h 17"/>
                  <a:gd name="T8" fmla="*/ 16 w 17"/>
                  <a:gd name="T9" fmla="*/ 7 h 17"/>
                  <a:gd name="T10" fmla="*/ 16 w 17"/>
                  <a:gd name="T11" fmla="*/ 2 h 17"/>
                  <a:gd name="T12" fmla="*/ 13 w 17"/>
                  <a:gd name="T13" fmla="*/ 1 h 17"/>
                  <a:gd name="T14" fmla="*/ 11 w 17"/>
                  <a:gd name="T15" fmla="*/ 0 h 17"/>
                  <a:gd name="T16" fmla="*/ 8 w 17"/>
                  <a:gd name="T17" fmla="*/ 0 h 17"/>
                  <a:gd name="T18" fmla="*/ 3 w 17"/>
                  <a:gd name="T19" fmla="*/ 0 h 17"/>
                  <a:gd name="T20" fmla="*/ 2 w 17"/>
                  <a:gd name="T21" fmla="*/ 1 h 17"/>
                  <a:gd name="T22" fmla="*/ 0 w 17"/>
                  <a:gd name="T23" fmla="*/ 5 h 17"/>
                  <a:gd name="T24" fmla="*/ 0 w 17"/>
                  <a:gd name="T25" fmla="*/ 7 h 17"/>
                  <a:gd name="T26" fmla="*/ 0 w 17"/>
                  <a:gd name="T27" fmla="*/ 11 h 17"/>
                  <a:gd name="T28" fmla="*/ 2 w 17"/>
                  <a:gd name="T29" fmla="*/ 14 h 17"/>
                  <a:gd name="T30" fmla="*/ 6 w 17"/>
                  <a:gd name="T31" fmla="*/ 16 h 17"/>
                  <a:gd name="T32" fmla="*/ 8 w 17"/>
                  <a:gd name="T33" fmla="*/ 16 h 1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7"/>
                  <a:gd name="T52" fmla="*/ 0 h 17"/>
                  <a:gd name="T53" fmla="*/ 17 w 17"/>
                  <a:gd name="T54" fmla="*/ 17 h 1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7" h="17">
                    <a:moveTo>
                      <a:pt x="8" y="16"/>
                    </a:moveTo>
                    <a:lnTo>
                      <a:pt x="11" y="14"/>
                    </a:lnTo>
                    <a:lnTo>
                      <a:pt x="16" y="11"/>
                    </a:lnTo>
                    <a:lnTo>
                      <a:pt x="16" y="10"/>
                    </a:lnTo>
                    <a:lnTo>
                      <a:pt x="16" y="7"/>
                    </a:lnTo>
                    <a:lnTo>
                      <a:pt x="16" y="2"/>
                    </a:lnTo>
                    <a:lnTo>
                      <a:pt x="13" y="1"/>
                    </a:lnTo>
                    <a:lnTo>
                      <a:pt x="11" y="0"/>
                    </a:lnTo>
                    <a:lnTo>
                      <a:pt x="8" y="0"/>
                    </a:lnTo>
                    <a:lnTo>
                      <a:pt x="3" y="0"/>
                    </a:lnTo>
                    <a:lnTo>
                      <a:pt x="2" y="1"/>
                    </a:lnTo>
                    <a:lnTo>
                      <a:pt x="0" y="5"/>
                    </a:lnTo>
                    <a:lnTo>
                      <a:pt x="0" y="7"/>
                    </a:lnTo>
                    <a:lnTo>
                      <a:pt x="0" y="11"/>
                    </a:lnTo>
                    <a:lnTo>
                      <a:pt x="2" y="14"/>
                    </a:lnTo>
                    <a:lnTo>
                      <a:pt x="6" y="16"/>
                    </a:lnTo>
                    <a:lnTo>
                      <a:pt x="8" y="16"/>
                    </a:lnTo>
                  </a:path>
                </a:pathLst>
              </a:custGeom>
              <a:solidFill>
                <a:srgbClr val="4291E8"/>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778" name="Freeform 42"/>
              <p:cNvSpPr>
                <a:spLocks noChangeAspect="1"/>
              </p:cNvSpPr>
              <p:nvPr/>
            </p:nvSpPr>
            <p:spPr bwMode="auto">
              <a:xfrm>
                <a:off x="4593" y="2628"/>
                <a:ext cx="17" cy="17"/>
              </a:xfrm>
              <a:custGeom>
                <a:avLst/>
                <a:gdLst>
                  <a:gd name="T0" fmla="*/ 8 w 17"/>
                  <a:gd name="T1" fmla="*/ 16 h 17"/>
                  <a:gd name="T2" fmla="*/ 8 w 17"/>
                  <a:gd name="T3" fmla="*/ 16 h 17"/>
                  <a:gd name="T4" fmla="*/ 11 w 17"/>
                  <a:gd name="T5" fmla="*/ 14 h 17"/>
                  <a:gd name="T6" fmla="*/ 16 w 17"/>
                  <a:gd name="T7" fmla="*/ 11 h 17"/>
                  <a:gd name="T8" fmla="*/ 16 w 17"/>
                  <a:gd name="T9" fmla="*/ 10 h 17"/>
                  <a:gd name="T10" fmla="*/ 16 w 17"/>
                  <a:gd name="T11" fmla="*/ 7 h 17"/>
                  <a:gd name="T12" fmla="*/ 16 w 17"/>
                  <a:gd name="T13" fmla="*/ 7 h 17"/>
                  <a:gd name="T14" fmla="*/ 16 w 17"/>
                  <a:gd name="T15" fmla="*/ 2 h 17"/>
                  <a:gd name="T16" fmla="*/ 13 w 17"/>
                  <a:gd name="T17" fmla="*/ 1 h 17"/>
                  <a:gd name="T18" fmla="*/ 11 w 17"/>
                  <a:gd name="T19" fmla="*/ 0 h 17"/>
                  <a:gd name="T20" fmla="*/ 8 w 17"/>
                  <a:gd name="T21" fmla="*/ 0 h 17"/>
                  <a:gd name="T22" fmla="*/ 8 w 17"/>
                  <a:gd name="T23" fmla="*/ 0 h 17"/>
                  <a:gd name="T24" fmla="*/ 3 w 17"/>
                  <a:gd name="T25" fmla="*/ 0 h 17"/>
                  <a:gd name="T26" fmla="*/ 2 w 17"/>
                  <a:gd name="T27" fmla="*/ 1 h 17"/>
                  <a:gd name="T28" fmla="*/ 0 w 17"/>
                  <a:gd name="T29" fmla="*/ 5 h 17"/>
                  <a:gd name="T30" fmla="*/ 0 w 17"/>
                  <a:gd name="T31" fmla="*/ 7 h 17"/>
                  <a:gd name="T32" fmla="*/ 0 w 17"/>
                  <a:gd name="T33" fmla="*/ 7 h 17"/>
                  <a:gd name="T34" fmla="*/ 0 w 17"/>
                  <a:gd name="T35" fmla="*/ 11 h 17"/>
                  <a:gd name="T36" fmla="*/ 2 w 17"/>
                  <a:gd name="T37" fmla="*/ 14 h 17"/>
                  <a:gd name="T38" fmla="*/ 6 w 17"/>
                  <a:gd name="T39" fmla="*/ 16 h 17"/>
                  <a:gd name="T40" fmla="*/ 8 w 17"/>
                  <a:gd name="T41" fmla="*/ 16 h 1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7"/>
                  <a:gd name="T64" fmla="*/ 0 h 17"/>
                  <a:gd name="T65" fmla="*/ 17 w 17"/>
                  <a:gd name="T66" fmla="*/ 17 h 1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7" h="17">
                    <a:moveTo>
                      <a:pt x="8" y="16"/>
                    </a:moveTo>
                    <a:lnTo>
                      <a:pt x="8" y="16"/>
                    </a:lnTo>
                    <a:lnTo>
                      <a:pt x="11" y="14"/>
                    </a:lnTo>
                    <a:lnTo>
                      <a:pt x="16" y="11"/>
                    </a:lnTo>
                    <a:lnTo>
                      <a:pt x="16" y="10"/>
                    </a:lnTo>
                    <a:lnTo>
                      <a:pt x="16" y="7"/>
                    </a:lnTo>
                    <a:lnTo>
                      <a:pt x="16" y="2"/>
                    </a:lnTo>
                    <a:lnTo>
                      <a:pt x="13" y="1"/>
                    </a:lnTo>
                    <a:lnTo>
                      <a:pt x="11" y="0"/>
                    </a:lnTo>
                    <a:lnTo>
                      <a:pt x="8" y="0"/>
                    </a:lnTo>
                    <a:lnTo>
                      <a:pt x="3" y="0"/>
                    </a:lnTo>
                    <a:lnTo>
                      <a:pt x="2" y="1"/>
                    </a:lnTo>
                    <a:lnTo>
                      <a:pt x="0" y="5"/>
                    </a:lnTo>
                    <a:lnTo>
                      <a:pt x="0" y="7"/>
                    </a:lnTo>
                    <a:lnTo>
                      <a:pt x="0" y="11"/>
                    </a:lnTo>
                    <a:lnTo>
                      <a:pt x="2" y="14"/>
                    </a:lnTo>
                    <a:lnTo>
                      <a:pt x="6" y="16"/>
                    </a:lnTo>
                    <a:lnTo>
                      <a:pt x="8" y="16"/>
                    </a:lnTo>
                  </a:path>
                </a:pathLst>
              </a:custGeom>
              <a:noFill/>
              <a:ln w="12700" cap="rnd">
                <a:solidFill>
                  <a:srgbClr val="4291E8"/>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7366" name="Group 43"/>
            <p:cNvGrpSpPr>
              <a:grpSpLocks noChangeAspect="1"/>
            </p:cNvGrpSpPr>
            <p:nvPr/>
          </p:nvGrpSpPr>
          <p:grpSpPr bwMode="auto">
            <a:xfrm>
              <a:off x="3953" y="2247"/>
              <a:ext cx="294" cy="148"/>
              <a:chOff x="4592" y="1433"/>
              <a:chExt cx="328" cy="192"/>
            </a:xfrm>
          </p:grpSpPr>
          <p:sp>
            <p:nvSpPr>
              <p:cNvPr id="57675" name="Freeform 44"/>
              <p:cNvSpPr>
                <a:spLocks noChangeAspect="1"/>
              </p:cNvSpPr>
              <p:nvPr/>
            </p:nvSpPr>
            <p:spPr bwMode="auto">
              <a:xfrm>
                <a:off x="4595" y="1436"/>
                <a:ext cx="313" cy="175"/>
              </a:xfrm>
              <a:custGeom>
                <a:avLst/>
                <a:gdLst>
                  <a:gd name="T0" fmla="*/ 312 w 313"/>
                  <a:gd name="T1" fmla="*/ 174 h 175"/>
                  <a:gd name="T2" fmla="*/ 312 w 313"/>
                  <a:gd name="T3" fmla="*/ 0 h 175"/>
                  <a:gd name="T4" fmla="*/ 0 w 313"/>
                  <a:gd name="T5" fmla="*/ 0 h 175"/>
                  <a:gd name="T6" fmla="*/ 0 w 313"/>
                  <a:gd name="T7" fmla="*/ 174 h 175"/>
                  <a:gd name="T8" fmla="*/ 312 w 313"/>
                  <a:gd name="T9" fmla="*/ 174 h 175"/>
                  <a:gd name="T10" fmla="*/ 0 60000 65536"/>
                  <a:gd name="T11" fmla="*/ 0 60000 65536"/>
                  <a:gd name="T12" fmla="*/ 0 60000 65536"/>
                  <a:gd name="T13" fmla="*/ 0 60000 65536"/>
                  <a:gd name="T14" fmla="*/ 0 60000 65536"/>
                  <a:gd name="T15" fmla="*/ 0 w 313"/>
                  <a:gd name="T16" fmla="*/ 0 h 175"/>
                  <a:gd name="T17" fmla="*/ 313 w 313"/>
                  <a:gd name="T18" fmla="*/ 175 h 175"/>
                </a:gdLst>
                <a:ahLst/>
                <a:cxnLst>
                  <a:cxn ang="T10">
                    <a:pos x="T0" y="T1"/>
                  </a:cxn>
                  <a:cxn ang="T11">
                    <a:pos x="T2" y="T3"/>
                  </a:cxn>
                  <a:cxn ang="T12">
                    <a:pos x="T4" y="T5"/>
                  </a:cxn>
                  <a:cxn ang="T13">
                    <a:pos x="T6" y="T7"/>
                  </a:cxn>
                  <a:cxn ang="T14">
                    <a:pos x="T8" y="T9"/>
                  </a:cxn>
                </a:cxnLst>
                <a:rect l="T15" t="T16" r="T17" b="T18"/>
                <a:pathLst>
                  <a:path w="313" h="175">
                    <a:moveTo>
                      <a:pt x="312" y="174"/>
                    </a:moveTo>
                    <a:lnTo>
                      <a:pt x="312" y="0"/>
                    </a:lnTo>
                    <a:lnTo>
                      <a:pt x="0" y="0"/>
                    </a:lnTo>
                    <a:lnTo>
                      <a:pt x="0" y="174"/>
                    </a:lnTo>
                    <a:lnTo>
                      <a:pt x="312" y="174"/>
                    </a:lnTo>
                  </a:path>
                </a:pathLst>
              </a:custGeom>
              <a:solidFill>
                <a:srgbClr val="82C1E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676" name="Freeform 45"/>
              <p:cNvSpPr>
                <a:spLocks noChangeAspect="1"/>
              </p:cNvSpPr>
              <p:nvPr/>
            </p:nvSpPr>
            <p:spPr bwMode="auto">
              <a:xfrm>
                <a:off x="4903" y="1433"/>
                <a:ext cx="17" cy="178"/>
              </a:xfrm>
              <a:custGeom>
                <a:avLst/>
                <a:gdLst>
                  <a:gd name="T0" fmla="*/ 7 w 17"/>
                  <a:gd name="T1" fmla="*/ 4 h 178"/>
                  <a:gd name="T2" fmla="*/ 0 w 17"/>
                  <a:gd name="T3" fmla="*/ 3 h 178"/>
                  <a:gd name="T4" fmla="*/ 0 w 17"/>
                  <a:gd name="T5" fmla="*/ 177 h 178"/>
                  <a:gd name="T6" fmla="*/ 16 w 17"/>
                  <a:gd name="T7" fmla="*/ 177 h 178"/>
                  <a:gd name="T8" fmla="*/ 16 w 17"/>
                  <a:gd name="T9" fmla="*/ 3 h 178"/>
                  <a:gd name="T10" fmla="*/ 7 w 17"/>
                  <a:gd name="T11" fmla="*/ 0 h 178"/>
                  <a:gd name="T12" fmla="*/ 16 w 17"/>
                  <a:gd name="T13" fmla="*/ 3 h 178"/>
                  <a:gd name="T14" fmla="*/ 16 w 17"/>
                  <a:gd name="T15" fmla="*/ 0 h 178"/>
                  <a:gd name="T16" fmla="*/ 7 w 17"/>
                  <a:gd name="T17" fmla="*/ 0 h 178"/>
                  <a:gd name="T18" fmla="*/ 7 w 17"/>
                  <a:gd name="T19" fmla="*/ 4 h 17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
                  <a:gd name="T31" fmla="*/ 0 h 178"/>
                  <a:gd name="T32" fmla="*/ 17 w 17"/>
                  <a:gd name="T33" fmla="*/ 178 h 17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 h="178">
                    <a:moveTo>
                      <a:pt x="7" y="4"/>
                    </a:moveTo>
                    <a:lnTo>
                      <a:pt x="0" y="3"/>
                    </a:lnTo>
                    <a:lnTo>
                      <a:pt x="0" y="177"/>
                    </a:lnTo>
                    <a:lnTo>
                      <a:pt x="16" y="177"/>
                    </a:lnTo>
                    <a:lnTo>
                      <a:pt x="16" y="3"/>
                    </a:lnTo>
                    <a:lnTo>
                      <a:pt x="7" y="0"/>
                    </a:lnTo>
                    <a:lnTo>
                      <a:pt x="16" y="3"/>
                    </a:lnTo>
                    <a:lnTo>
                      <a:pt x="16" y="0"/>
                    </a:lnTo>
                    <a:lnTo>
                      <a:pt x="7" y="0"/>
                    </a:lnTo>
                    <a:lnTo>
                      <a:pt x="7" y="4"/>
                    </a:lnTo>
                  </a:path>
                </a:pathLst>
              </a:custGeom>
              <a:solidFill>
                <a:srgbClr val="0038D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677" name="Freeform 46"/>
              <p:cNvSpPr>
                <a:spLocks noChangeAspect="1"/>
              </p:cNvSpPr>
              <p:nvPr/>
            </p:nvSpPr>
            <p:spPr bwMode="auto">
              <a:xfrm>
                <a:off x="4592" y="1433"/>
                <a:ext cx="316" cy="17"/>
              </a:xfrm>
              <a:custGeom>
                <a:avLst/>
                <a:gdLst>
                  <a:gd name="T0" fmla="*/ 7 w 316"/>
                  <a:gd name="T1" fmla="*/ 8 h 17"/>
                  <a:gd name="T2" fmla="*/ 3 w 316"/>
                  <a:gd name="T3" fmla="*/ 16 h 17"/>
                  <a:gd name="T4" fmla="*/ 315 w 316"/>
                  <a:gd name="T5" fmla="*/ 16 h 17"/>
                  <a:gd name="T6" fmla="*/ 315 w 316"/>
                  <a:gd name="T7" fmla="*/ 0 h 17"/>
                  <a:gd name="T8" fmla="*/ 3 w 316"/>
                  <a:gd name="T9" fmla="*/ 0 h 17"/>
                  <a:gd name="T10" fmla="*/ 0 w 316"/>
                  <a:gd name="T11" fmla="*/ 8 h 17"/>
                  <a:gd name="T12" fmla="*/ 3 w 316"/>
                  <a:gd name="T13" fmla="*/ 0 h 17"/>
                  <a:gd name="T14" fmla="*/ 0 w 316"/>
                  <a:gd name="T15" fmla="*/ 0 h 17"/>
                  <a:gd name="T16" fmla="*/ 0 w 316"/>
                  <a:gd name="T17" fmla="*/ 8 h 17"/>
                  <a:gd name="T18" fmla="*/ 7 w 316"/>
                  <a:gd name="T19" fmla="*/ 8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16"/>
                  <a:gd name="T31" fmla="*/ 0 h 17"/>
                  <a:gd name="T32" fmla="*/ 316 w 316"/>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16" h="17">
                    <a:moveTo>
                      <a:pt x="7" y="8"/>
                    </a:moveTo>
                    <a:lnTo>
                      <a:pt x="3" y="16"/>
                    </a:lnTo>
                    <a:lnTo>
                      <a:pt x="315" y="16"/>
                    </a:lnTo>
                    <a:lnTo>
                      <a:pt x="315" y="0"/>
                    </a:lnTo>
                    <a:lnTo>
                      <a:pt x="3" y="0"/>
                    </a:lnTo>
                    <a:lnTo>
                      <a:pt x="0" y="8"/>
                    </a:lnTo>
                    <a:lnTo>
                      <a:pt x="3" y="0"/>
                    </a:lnTo>
                    <a:lnTo>
                      <a:pt x="0" y="0"/>
                    </a:lnTo>
                    <a:lnTo>
                      <a:pt x="0" y="8"/>
                    </a:lnTo>
                    <a:lnTo>
                      <a:pt x="7" y="8"/>
                    </a:lnTo>
                  </a:path>
                </a:pathLst>
              </a:custGeom>
              <a:solidFill>
                <a:srgbClr val="0038D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678" name="Freeform 47"/>
              <p:cNvSpPr>
                <a:spLocks noChangeAspect="1"/>
              </p:cNvSpPr>
              <p:nvPr/>
            </p:nvSpPr>
            <p:spPr bwMode="auto">
              <a:xfrm>
                <a:off x="4592" y="1436"/>
                <a:ext cx="17" cy="178"/>
              </a:xfrm>
              <a:custGeom>
                <a:avLst/>
                <a:gdLst>
                  <a:gd name="T0" fmla="*/ 8 w 17"/>
                  <a:gd name="T1" fmla="*/ 171 h 178"/>
                  <a:gd name="T2" fmla="*/ 16 w 17"/>
                  <a:gd name="T3" fmla="*/ 174 h 178"/>
                  <a:gd name="T4" fmla="*/ 16 w 17"/>
                  <a:gd name="T5" fmla="*/ 0 h 178"/>
                  <a:gd name="T6" fmla="*/ 0 w 17"/>
                  <a:gd name="T7" fmla="*/ 0 h 178"/>
                  <a:gd name="T8" fmla="*/ 0 w 17"/>
                  <a:gd name="T9" fmla="*/ 174 h 178"/>
                  <a:gd name="T10" fmla="*/ 8 w 17"/>
                  <a:gd name="T11" fmla="*/ 177 h 178"/>
                  <a:gd name="T12" fmla="*/ 0 w 17"/>
                  <a:gd name="T13" fmla="*/ 174 h 178"/>
                  <a:gd name="T14" fmla="*/ 0 w 17"/>
                  <a:gd name="T15" fmla="*/ 177 h 178"/>
                  <a:gd name="T16" fmla="*/ 8 w 17"/>
                  <a:gd name="T17" fmla="*/ 177 h 178"/>
                  <a:gd name="T18" fmla="*/ 8 w 17"/>
                  <a:gd name="T19" fmla="*/ 171 h 17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
                  <a:gd name="T31" fmla="*/ 0 h 178"/>
                  <a:gd name="T32" fmla="*/ 17 w 17"/>
                  <a:gd name="T33" fmla="*/ 178 h 17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 h="178">
                    <a:moveTo>
                      <a:pt x="8" y="171"/>
                    </a:moveTo>
                    <a:lnTo>
                      <a:pt x="16" y="174"/>
                    </a:lnTo>
                    <a:lnTo>
                      <a:pt x="16" y="0"/>
                    </a:lnTo>
                    <a:lnTo>
                      <a:pt x="0" y="0"/>
                    </a:lnTo>
                    <a:lnTo>
                      <a:pt x="0" y="174"/>
                    </a:lnTo>
                    <a:lnTo>
                      <a:pt x="8" y="177"/>
                    </a:lnTo>
                    <a:lnTo>
                      <a:pt x="0" y="174"/>
                    </a:lnTo>
                    <a:lnTo>
                      <a:pt x="0" y="177"/>
                    </a:lnTo>
                    <a:lnTo>
                      <a:pt x="8" y="177"/>
                    </a:lnTo>
                    <a:lnTo>
                      <a:pt x="8" y="171"/>
                    </a:lnTo>
                  </a:path>
                </a:pathLst>
              </a:custGeom>
              <a:solidFill>
                <a:srgbClr val="0038D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679" name="Freeform 48"/>
              <p:cNvSpPr>
                <a:spLocks noChangeAspect="1"/>
              </p:cNvSpPr>
              <p:nvPr/>
            </p:nvSpPr>
            <p:spPr bwMode="auto">
              <a:xfrm>
                <a:off x="4595" y="1608"/>
                <a:ext cx="316" cy="17"/>
              </a:xfrm>
              <a:custGeom>
                <a:avLst/>
                <a:gdLst>
                  <a:gd name="T0" fmla="*/ 308 w 316"/>
                  <a:gd name="T1" fmla="*/ 10 h 17"/>
                  <a:gd name="T2" fmla="*/ 312 w 316"/>
                  <a:gd name="T3" fmla="*/ 0 h 17"/>
                  <a:gd name="T4" fmla="*/ 0 w 316"/>
                  <a:gd name="T5" fmla="*/ 0 h 17"/>
                  <a:gd name="T6" fmla="*/ 0 w 316"/>
                  <a:gd name="T7" fmla="*/ 16 h 17"/>
                  <a:gd name="T8" fmla="*/ 312 w 316"/>
                  <a:gd name="T9" fmla="*/ 16 h 17"/>
                  <a:gd name="T10" fmla="*/ 315 w 316"/>
                  <a:gd name="T11" fmla="*/ 10 h 17"/>
                  <a:gd name="T12" fmla="*/ 312 w 316"/>
                  <a:gd name="T13" fmla="*/ 16 h 17"/>
                  <a:gd name="T14" fmla="*/ 315 w 316"/>
                  <a:gd name="T15" fmla="*/ 16 h 17"/>
                  <a:gd name="T16" fmla="*/ 315 w 316"/>
                  <a:gd name="T17" fmla="*/ 10 h 17"/>
                  <a:gd name="T18" fmla="*/ 308 w 316"/>
                  <a:gd name="T19" fmla="*/ 1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16"/>
                  <a:gd name="T31" fmla="*/ 0 h 17"/>
                  <a:gd name="T32" fmla="*/ 316 w 316"/>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16" h="17">
                    <a:moveTo>
                      <a:pt x="308" y="10"/>
                    </a:moveTo>
                    <a:lnTo>
                      <a:pt x="312" y="0"/>
                    </a:lnTo>
                    <a:lnTo>
                      <a:pt x="0" y="0"/>
                    </a:lnTo>
                    <a:lnTo>
                      <a:pt x="0" y="16"/>
                    </a:lnTo>
                    <a:lnTo>
                      <a:pt x="312" y="16"/>
                    </a:lnTo>
                    <a:lnTo>
                      <a:pt x="315" y="10"/>
                    </a:lnTo>
                    <a:lnTo>
                      <a:pt x="312" y="16"/>
                    </a:lnTo>
                    <a:lnTo>
                      <a:pt x="315" y="16"/>
                    </a:lnTo>
                    <a:lnTo>
                      <a:pt x="315" y="10"/>
                    </a:lnTo>
                    <a:lnTo>
                      <a:pt x="308" y="10"/>
                    </a:lnTo>
                  </a:path>
                </a:pathLst>
              </a:custGeom>
              <a:solidFill>
                <a:srgbClr val="0038D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680" name="Freeform 49"/>
              <p:cNvSpPr>
                <a:spLocks noChangeAspect="1"/>
              </p:cNvSpPr>
              <p:nvPr/>
            </p:nvSpPr>
            <p:spPr bwMode="auto">
              <a:xfrm>
                <a:off x="4747" y="1477"/>
                <a:ext cx="87" cy="47"/>
              </a:xfrm>
              <a:custGeom>
                <a:avLst/>
                <a:gdLst>
                  <a:gd name="T0" fmla="*/ 0 w 87"/>
                  <a:gd name="T1" fmla="*/ 27 h 47"/>
                  <a:gd name="T2" fmla="*/ 86 w 87"/>
                  <a:gd name="T3" fmla="*/ 0 h 47"/>
                  <a:gd name="T4" fmla="*/ 86 w 87"/>
                  <a:gd name="T5" fmla="*/ 14 h 47"/>
                  <a:gd name="T6" fmla="*/ 0 w 87"/>
                  <a:gd name="T7" fmla="*/ 46 h 47"/>
                  <a:gd name="T8" fmla="*/ 0 w 87"/>
                  <a:gd name="T9" fmla="*/ 27 h 47"/>
                  <a:gd name="T10" fmla="*/ 0 60000 65536"/>
                  <a:gd name="T11" fmla="*/ 0 60000 65536"/>
                  <a:gd name="T12" fmla="*/ 0 60000 65536"/>
                  <a:gd name="T13" fmla="*/ 0 60000 65536"/>
                  <a:gd name="T14" fmla="*/ 0 60000 65536"/>
                  <a:gd name="T15" fmla="*/ 0 w 87"/>
                  <a:gd name="T16" fmla="*/ 0 h 47"/>
                  <a:gd name="T17" fmla="*/ 87 w 87"/>
                  <a:gd name="T18" fmla="*/ 47 h 47"/>
                </a:gdLst>
                <a:ahLst/>
                <a:cxnLst>
                  <a:cxn ang="T10">
                    <a:pos x="T0" y="T1"/>
                  </a:cxn>
                  <a:cxn ang="T11">
                    <a:pos x="T2" y="T3"/>
                  </a:cxn>
                  <a:cxn ang="T12">
                    <a:pos x="T4" y="T5"/>
                  </a:cxn>
                  <a:cxn ang="T13">
                    <a:pos x="T6" y="T7"/>
                  </a:cxn>
                  <a:cxn ang="T14">
                    <a:pos x="T8" y="T9"/>
                  </a:cxn>
                </a:cxnLst>
                <a:rect l="T15" t="T16" r="T17" b="T18"/>
                <a:pathLst>
                  <a:path w="87" h="47">
                    <a:moveTo>
                      <a:pt x="0" y="27"/>
                    </a:moveTo>
                    <a:lnTo>
                      <a:pt x="86" y="0"/>
                    </a:lnTo>
                    <a:lnTo>
                      <a:pt x="86" y="14"/>
                    </a:lnTo>
                    <a:lnTo>
                      <a:pt x="0" y="46"/>
                    </a:lnTo>
                    <a:lnTo>
                      <a:pt x="0" y="27"/>
                    </a:lnTo>
                  </a:path>
                </a:pathLst>
              </a:custGeom>
              <a:solidFill>
                <a:srgbClr val="3F3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681" name="Freeform 50"/>
              <p:cNvSpPr>
                <a:spLocks noChangeAspect="1"/>
              </p:cNvSpPr>
              <p:nvPr/>
            </p:nvSpPr>
            <p:spPr bwMode="auto">
              <a:xfrm>
                <a:off x="4749" y="1513"/>
                <a:ext cx="101" cy="19"/>
              </a:xfrm>
              <a:custGeom>
                <a:avLst/>
                <a:gdLst>
                  <a:gd name="T0" fmla="*/ 100 w 101"/>
                  <a:gd name="T1" fmla="*/ 7 h 19"/>
                  <a:gd name="T2" fmla="*/ 100 w 101"/>
                  <a:gd name="T3" fmla="*/ 18 h 19"/>
                  <a:gd name="T4" fmla="*/ 0 w 101"/>
                  <a:gd name="T5" fmla="*/ 10 h 19"/>
                  <a:gd name="T6" fmla="*/ 0 w 101"/>
                  <a:gd name="T7" fmla="*/ 8 h 19"/>
                  <a:gd name="T8" fmla="*/ 0 w 101"/>
                  <a:gd name="T9" fmla="*/ 4 h 19"/>
                  <a:gd name="T10" fmla="*/ 0 w 101"/>
                  <a:gd name="T11" fmla="*/ 1 h 19"/>
                  <a:gd name="T12" fmla="*/ 0 w 101"/>
                  <a:gd name="T13" fmla="*/ 0 h 19"/>
                  <a:gd name="T14" fmla="*/ 0 w 101"/>
                  <a:gd name="T15" fmla="*/ 0 h 19"/>
                  <a:gd name="T16" fmla="*/ 4 w 101"/>
                  <a:gd name="T17" fmla="*/ 0 h 19"/>
                  <a:gd name="T18" fmla="*/ 9 w 101"/>
                  <a:gd name="T19" fmla="*/ 0 h 19"/>
                  <a:gd name="T20" fmla="*/ 15 w 101"/>
                  <a:gd name="T21" fmla="*/ 1 h 19"/>
                  <a:gd name="T22" fmla="*/ 22 w 101"/>
                  <a:gd name="T23" fmla="*/ 1 h 19"/>
                  <a:gd name="T24" fmla="*/ 32 w 101"/>
                  <a:gd name="T25" fmla="*/ 3 h 19"/>
                  <a:gd name="T26" fmla="*/ 41 w 101"/>
                  <a:gd name="T27" fmla="*/ 3 h 19"/>
                  <a:gd name="T28" fmla="*/ 50 w 101"/>
                  <a:gd name="T29" fmla="*/ 4 h 19"/>
                  <a:gd name="T30" fmla="*/ 59 w 101"/>
                  <a:gd name="T31" fmla="*/ 4 h 19"/>
                  <a:gd name="T32" fmla="*/ 69 w 101"/>
                  <a:gd name="T33" fmla="*/ 6 h 19"/>
                  <a:gd name="T34" fmla="*/ 78 w 101"/>
                  <a:gd name="T35" fmla="*/ 6 h 19"/>
                  <a:gd name="T36" fmla="*/ 85 w 101"/>
                  <a:gd name="T37" fmla="*/ 6 h 19"/>
                  <a:gd name="T38" fmla="*/ 91 w 101"/>
                  <a:gd name="T39" fmla="*/ 7 h 19"/>
                  <a:gd name="T40" fmla="*/ 97 w 101"/>
                  <a:gd name="T41" fmla="*/ 7 h 19"/>
                  <a:gd name="T42" fmla="*/ 100 w 101"/>
                  <a:gd name="T43" fmla="*/ 7 h 1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1"/>
                  <a:gd name="T67" fmla="*/ 0 h 19"/>
                  <a:gd name="T68" fmla="*/ 101 w 101"/>
                  <a:gd name="T69" fmla="*/ 19 h 1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1" h="19">
                    <a:moveTo>
                      <a:pt x="100" y="7"/>
                    </a:moveTo>
                    <a:lnTo>
                      <a:pt x="100" y="18"/>
                    </a:lnTo>
                    <a:lnTo>
                      <a:pt x="0" y="10"/>
                    </a:lnTo>
                    <a:lnTo>
                      <a:pt x="0" y="8"/>
                    </a:lnTo>
                    <a:lnTo>
                      <a:pt x="0" y="4"/>
                    </a:lnTo>
                    <a:lnTo>
                      <a:pt x="0" y="1"/>
                    </a:lnTo>
                    <a:lnTo>
                      <a:pt x="0" y="0"/>
                    </a:lnTo>
                    <a:lnTo>
                      <a:pt x="4" y="0"/>
                    </a:lnTo>
                    <a:lnTo>
                      <a:pt x="9" y="0"/>
                    </a:lnTo>
                    <a:lnTo>
                      <a:pt x="15" y="1"/>
                    </a:lnTo>
                    <a:lnTo>
                      <a:pt x="22" y="1"/>
                    </a:lnTo>
                    <a:lnTo>
                      <a:pt x="32" y="3"/>
                    </a:lnTo>
                    <a:lnTo>
                      <a:pt x="41" y="3"/>
                    </a:lnTo>
                    <a:lnTo>
                      <a:pt x="50" y="4"/>
                    </a:lnTo>
                    <a:lnTo>
                      <a:pt x="59" y="4"/>
                    </a:lnTo>
                    <a:lnTo>
                      <a:pt x="69" y="6"/>
                    </a:lnTo>
                    <a:lnTo>
                      <a:pt x="78" y="6"/>
                    </a:lnTo>
                    <a:lnTo>
                      <a:pt x="85" y="6"/>
                    </a:lnTo>
                    <a:lnTo>
                      <a:pt x="91" y="7"/>
                    </a:lnTo>
                    <a:lnTo>
                      <a:pt x="97" y="7"/>
                    </a:lnTo>
                    <a:lnTo>
                      <a:pt x="100" y="7"/>
                    </a:lnTo>
                  </a:path>
                </a:pathLst>
              </a:custGeom>
              <a:solidFill>
                <a:srgbClr val="00F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682" name="Freeform 51"/>
              <p:cNvSpPr>
                <a:spLocks noChangeAspect="1"/>
              </p:cNvSpPr>
              <p:nvPr/>
            </p:nvSpPr>
            <p:spPr bwMode="auto">
              <a:xfrm>
                <a:off x="4749" y="1513"/>
                <a:ext cx="101" cy="19"/>
              </a:xfrm>
              <a:custGeom>
                <a:avLst/>
                <a:gdLst>
                  <a:gd name="T0" fmla="*/ 100 w 101"/>
                  <a:gd name="T1" fmla="*/ 7 h 19"/>
                  <a:gd name="T2" fmla="*/ 100 w 101"/>
                  <a:gd name="T3" fmla="*/ 18 h 19"/>
                  <a:gd name="T4" fmla="*/ 0 w 101"/>
                  <a:gd name="T5" fmla="*/ 10 h 19"/>
                  <a:gd name="T6" fmla="*/ 0 w 101"/>
                  <a:gd name="T7" fmla="*/ 10 h 19"/>
                  <a:gd name="T8" fmla="*/ 0 w 101"/>
                  <a:gd name="T9" fmla="*/ 8 h 19"/>
                  <a:gd name="T10" fmla="*/ 0 w 101"/>
                  <a:gd name="T11" fmla="*/ 4 h 19"/>
                  <a:gd name="T12" fmla="*/ 0 w 101"/>
                  <a:gd name="T13" fmla="*/ 1 h 19"/>
                  <a:gd name="T14" fmla="*/ 0 w 101"/>
                  <a:gd name="T15" fmla="*/ 0 h 19"/>
                  <a:gd name="T16" fmla="*/ 0 w 101"/>
                  <a:gd name="T17" fmla="*/ 0 h 19"/>
                  <a:gd name="T18" fmla="*/ 0 w 101"/>
                  <a:gd name="T19" fmla="*/ 0 h 19"/>
                  <a:gd name="T20" fmla="*/ 4 w 101"/>
                  <a:gd name="T21" fmla="*/ 0 h 19"/>
                  <a:gd name="T22" fmla="*/ 9 w 101"/>
                  <a:gd name="T23" fmla="*/ 0 h 19"/>
                  <a:gd name="T24" fmla="*/ 15 w 101"/>
                  <a:gd name="T25" fmla="*/ 1 h 19"/>
                  <a:gd name="T26" fmla="*/ 22 w 101"/>
                  <a:gd name="T27" fmla="*/ 1 h 19"/>
                  <a:gd name="T28" fmla="*/ 32 w 101"/>
                  <a:gd name="T29" fmla="*/ 3 h 19"/>
                  <a:gd name="T30" fmla="*/ 41 w 101"/>
                  <a:gd name="T31" fmla="*/ 3 h 19"/>
                  <a:gd name="T32" fmla="*/ 50 w 101"/>
                  <a:gd name="T33" fmla="*/ 4 h 19"/>
                  <a:gd name="T34" fmla="*/ 59 w 101"/>
                  <a:gd name="T35" fmla="*/ 4 h 19"/>
                  <a:gd name="T36" fmla="*/ 69 w 101"/>
                  <a:gd name="T37" fmla="*/ 6 h 19"/>
                  <a:gd name="T38" fmla="*/ 78 w 101"/>
                  <a:gd name="T39" fmla="*/ 6 h 19"/>
                  <a:gd name="T40" fmla="*/ 85 w 101"/>
                  <a:gd name="T41" fmla="*/ 6 h 19"/>
                  <a:gd name="T42" fmla="*/ 91 w 101"/>
                  <a:gd name="T43" fmla="*/ 7 h 19"/>
                  <a:gd name="T44" fmla="*/ 97 w 101"/>
                  <a:gd name="T45" fmla="*/ 7 h 19"/>
                  <a:gd name="T46" fmla="*/ 100 w 101"/>
                  <a:gd name="T47" fmla="*/ 7 h 19"/>
                  <a:gd name="T48" fmla="*/ 100 w 101"/>
                  <a:gd name="T49" fmla="*/ 7 h 1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1"/>
                  <a:gd name="T76" fmla="*/ 0 h 19"/>
                  <a:gd name="T77" fmla="*/ 101 w 101"/>
                  <a:gd name="T78" fmla="*/ 19 h 1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1" h="19">
                    <a:moveTo>
                      <a:pt x="100" y="7"/>
                    </a:moveTo>
                    <a:lnTo>
                      <a:pt x="100" y="18"/>
                    </a:lnTo>
                    <a:lnTo>
                      <a:pt x="0" y="10"/>
                    </a:lnTo>
                    <a:lnTo>
                      <a:pt x="0" y="8"/>
                    </a:lnTo>
                    <a:lnTo>
                      <a:pt x="0" y="4"/>
                    </a:lnTo>
                    <a:lnTo>
                      <a:pt x="0" y="1"/>
                    </a:lnTo>
                    <a:lnTo>
                      <a:pt x="0" y="0"/>
                    </a:lnTo>
                    <a:lnTo>
                      <a:pt x="4" y="0"/>
                    </a:lnTo>
                    <a:lnTo>
                      <a:pt x="9" y="0"/>
                    </a:lnTo>
                    <a:lnTo>
                      <a:pt x="15" y="1"/>
                    </a:lnTo>
                    <a:lnTo>
                      <a:pt x="22" y="1"/>
                    </a:lnTo>
                    <a:lnTo>
                      <a:pt x="32" y="3"/>
                    </a:lnTo>
                    <a:lnTo>
                      <a:pt x="41" y="3"/>
                    </a:lnTo>
                    <a:lnTo>
                      <a:pt x="50" y="4"/>
                    </a:lnTo>
                    <a:lnTo>
                      <a:pt x="59" y="4"/>
                    </a:lnTo>
                    <a:lnTo>
                      <a:pt x="69" y="6"/>
                    </a:lnTo>
                    <a:lnTo>
                      <a:pt x="78" y="6"/>
                    </a:lnTo>
                    <a:lnTo>
                      <a:pt x="85" y="6"/>
                    </a:lnTo>
                    <a:lnTo>
                      <a:pt x="91" y="7"/>
                    </a:lnTo>
                    <a:lnTo>
                      <a:pt x="97" y="7"/>
                    </a:lnTo>
                    <a:lnTo>
                      <a:pt x="100" y="7"/>
                    </a:lnTo>
                  </a:path>
                </a:pathLst>
              </a:custGeom>
              <a:noFill/>
              <a:ln w="12700" cap="rnd">
                <a:solidFill>
                  <a:srgbClr val="00FF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683" name="Freeform 52"/>
              <p:cNvSpPr>
                <a:spLocks noChangeAspect="1"/>
              </p:cNvSpPr>
              <p:nvPr/>
            </p:nvSpPr>
            <p:spPr bwMode="auto">
              <a:xfrm>
                <a:off x="4671" y="1447"/>
                <a:ext cx="70" cy="60"/>
              </a:xfrm>
              <a:custGeom>
                <a:avLst/>
                <a:gdLst>
                  <a:gd name="T0" fmla="*/ 69 w 70"/>
                  <a:gd name="T1" fmla="*/ 0 h 60"/>
                  <a:gd name="T2" fmla="*/ 69 w 70"/>
                  <a:gd name="T3" fmla="*/ 59 h 60"/>
                  <a:gd name="T4" fmla="*/ 0 w 70"/>
                  <a:gd name="T5" fmla="*/ 22 h 60"/>
                  <a:gd name="T6" fmla="*/ 8 w 70"/>
                  <a:gd name="T7" fmla="*/ 16 h 60"/>
                  <a:gd name="T8" fmla="*/ 17 w 70"/>
                  <a:gd name="T9" fmla="*/ 12 h 60"/>
                  <a:gd name="T10" fmla="*/ 28 w 70"/>
                  <a:gd name="T11" fmla="*/ 7 h 60"/>
                  <a:gd name="T12" fmla="*/ 37 w 70"/>
                  <a:gd name="T13" fmla="*/ 5 h 60"/>
                  <a:gd name="T14" fmla="*/ 48 w 70"/>
                  <a:gd name="T15" fmla="*/ 2 h 60"/>
                  <a:gd name="T16" fmla="*/ 60 w 70"/>
                  <a:gd name="T17" fmla="*/ 0 h 60"/>
                  <a:gd name="T18" fmla="*/ 69 w 70"/>
                  <a:gd name="T19" fmla="*/ 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0"/>
                  <a:gd name="T31" fmla="*/ 0 h 60"/>
                  <a:gd name="T32" fmla="*/ 70 w 70"/>
                  <a:gd name="T33" fmla="*/ 60 h 6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0" h="60">
                    <a:moveTo>
                      <a:pt x="69" y="0"/>
                    </a:moveTo>
                    <a:lnTo>
                      <a:pt x="69" y="59"/>
                    </a:lnTo>
                    <a:lnTo>
                      <a:pt x="0" y="22"/>
                    </a:lnTo>
                    <a:lnTo>
                      <a:pt x="8" y="16"/>
                    </a:lnTo>
                    <a:lnTo>
                      <a:pt x="17" y="12"/>
                    </a:lnTo>
                    <a:lnTo>
                      <a:pt x="28" y="7"/>
                    </a:lnTo>
                    <a:lnTo>
                      <a:pt x="37" y="5"/>
                    </a:lnTo>
                    <a:lnTo>
                      <a:pt x="48" y="2"/>
                    </a:lnTo>
                    <a:lnTo>
                      <a:pt x="60" y="0"/>
                    </a:lnTo>
                    <a:lnTo>
                      <a:pt x="69" y="0"/>
                    </a:lnTo>
                  </a:path>
                </a:pathLst>
              </a:custGeom>
              <a:solidFill>
                <a:srgbClr val="54C19B"/>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684" name="Freeform 53"/>
              <p:cNvSpPr>
                <a:spLocks noChangeAspect="1"/>
              </p:cNvSpPr>
              <p:nvPr/>
            </p:nvSpPr>
            <p:spPr bwMode="auto">
              <a:xfrm>
                <a:off x="4738" y="1447"/>
                <a:ext cx="17" cy="63"/>
              </a:xfrm>
              <a:custGeom>
                <a:avLst/>
                <a:gdLst>
                  <a:gd name="T0" fmla="*/ 4 w 17"/>
                  <a:gd name="T1" fmla="*/ 60 h 63"/>
                  <a:gd name="T2" fmla="*/ 16 w 17"/>
                  <a:gd name="T3" fmla="*/ 59 h 63"/>
                  <a:gd name="T4" fmla="*/ 16 w 17"/>
                  <a:gd name="T5" fmla="*/ 0 h 63"/>
                  <a:gd name="T6" fmla="*/ 0 w 17"/>
                  <a:gd name="T7" fmla="*/ 0 h 63"/>
                  <a:gd name="T8" fmla="*/ 0 w 17"/>
                  <a:gd name="T9" fmla="*/ 59 h 63"/>
                  <a:gd name="T10" fmla="*/ 13 w 17"/>
                  <a:gd name="T11" fmla="*/ 57 h 63"/>
                  <a:gd name="T12" fmla="*/ 4 w 17"/>
                  <a:gd name="T13" fmla="*/ 60 h 63"/>
                  <a:gd name="T14" fmla="*/ 16 w 17"/>
                  <a:gd name="T15" fmla="*/ 62 h 63"/>
                  <a:gd name="T16" fmla="*/ 16 w 17"/>
                  <a:gd name="T17" fmla="*/ 59 h 63"/>
                  <a:gd name="T18" fmla="*/ 4 w 17"/>
                  <a:gd name="T19" fmla="*/ 60 h 6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
                  <a:gd name="T31" fmla="*/ 0 h 63"/>
                  <a:gd name="T32" fmla="*/ 17 w 17"/>
                  <a:gd name="T33" fmla="*/ 63 h 6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 h="63">
                    <a:moveTo>
                      <a:pt x="4" y="60"/>
                    </a:moveTo>
                    <a:lnTo>
                      <a:pt x="16" y="59"/>
                    </a:lnTo>
                    <a:lnTo>
                      <a:pt x="16" y="0"/>
                    </a:lnTo>
                    <a:lnTo>
                      <a:pt x="0" y="0"/>
                    </a:lnTo>
                    <a:lnTo>
                      <a:pt x="0" y="59"/>
                    </a:lnTo>
                    <a:lnTo>
                      <a:pt x="13" y="57"/>
                    </a:lnTo>
                    <a:lnTo>
                      <a:pt x="4" y="60"/>
                    </a:lnTo>
                    <a:lnTo>
                      <a:pt x="16" y="62"/>
                    </a:lnTo>
                    <a:lnTo>
                      <a:pt x="16" y="59"/>
                    </a:lnTo>
                    <a:lnTo>
                      <a:pt x="4" y="60"/>
                    </a:lnTo>
                  </a:path>
                </a:pathLst>
              </a:custGeom>
              <a:solidFill>
                <a:srgbClr val="54C19B"/>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685" name="Freeform 54"/>
              <p:cNvSpPr>
                <a:spLocks noChangeAspect="1"/>
              </p:cNvSpPr>
              <p:nvPr/>
            </p:nvSpPr>
            <p:spPr bwMode="auto">
              <a:xfrm>
                <a:off x="4668" y="1467"/>
                <a:ext cx="75" cy="41"/>
              </a:xfrm>
              <a:custGeom>
                <a:avLst/>
                <a:gdLst>
                  <a:gd name="T0" fmla="*/ 1 w 75"/>
                  <a:gd name="T1" fmla="*/ 0 h 41"/>
                  <a:gd name="T2" fmla="*/ 1 w 75"/>
                  <a:gd name="T3" fmla="*/ 3 h 41"/>
                  <a:gd name="T4" fmla="*/ 70 w 75"/>
                  <a:gd name="T5" fmla="*/ 40 h 41"/>
                  <a:gd name="T6" fmla="*/ 74 w 75"/>
                  <a:gd name="T7" fmla="*/ 37 h 41"/>
                  <a:gd name="T8" fmla="*/ 3 w 75"/>
                  <a:gd name="T9" fmla="*/ 0 h 41"/>
                  <a:gd name="T10" fmla="*/ 5 w 75"/>
                  <a:gd name="T11" fmla="*/ 3 h 41"/>
                  <a:gd name="T12" fmla="*/ 1 w 75"/>
                  <a:gd name="T13" fmla="*/ 0 h 41"/>
                  <a:gd name="T14" fmla="*/ 0 w 75"/>
                  <a:gd name="T15" fmla="*/ 2 h 41"/>
                  <a:gd name="T16" fmla="*/ 1 w 75"/>
                  <a:gd name="T17" fmla="*/ 3 h 41"/>
                  <a:gd name="T18" fmla="*/ 1 w 75"/>
                  <a:gd name="T19" fmla="*/ 0 h 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5"/>
                  <a:gd name="T31" fmla="*/ 0 h 41"/>
                  <a:gd name="T32" fmla="*/ 75 w 75"/>
                  <a:gd name="T33" fmla="*/ 41 h 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5" h="41">
                    <a:moveTo>
                      <a:pt x="1" y="0"/>
                    </a:moveTo>
                    <a:lnTo>
                      <a:pt x="1" y="3"/>
                    </a:lnTo>
                    <a:lnTo>
                      <a:pt x="70" y="40"/>
                    </a:lnTo>
                    <a:lnTo>
                      <a:pt x="74" y="37"/>
                    </a:lnTo>
                    <a:lnTo>
                      <a:pt x="3" y="0"/>
                    </a:lnTo>
                    <a:lnTo>
                      <a:pt x="5" y="3"/>
                    </a:lnTo>
                    <a:lnTo>
                      <a:pt x="1" y="0"/>
                    </a:lnTo>
                    <a:lnTo>
                      <a:pt x="0" y="2"/>
                    </a:lnTo>
                    <a:lnTo>
                      <a:pt x="1" y="3"/>
                    </a:lnTo>
                    <a:lnTo>
                      <a:pt x="1" y="0"/>
                    </a:lnTo>
                  </a:path>
                </a:pathLst>
              </a:custGeom>
              <a:solidFill>
                <a:srgbClr val="54C19B"/>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686" name="Freeform 55"/>
              <p:cNvSpPr>
                <a:spLocks noChangeAspect="1"/>
              </p:cNvSpPr>
              <p:nvPr/>
            </p:nvSpPr>
            <p:spPr bwMode="auto">
              <a:xfrm>
                <a:off x="4669" y="1463"/>
                <a:ext cx="17" cy="17"/>
              </a:xfrm>
              <a:custGeom>
                <a:avLst/>
                <a:gdLst>
                  <a:gd name="T0" fmla="*/ 12 w 17"/>
                  <a:gd name="T1" fmla="*/ 0 h 17"/>
                  <a:gd name="T2" fmla="*/ 10 w 17"/>
                  <a:gd name="T3" fmla="*/ 0 h 17"/>
                  <a:gd name="T4" fmla="*/ 0 w 17"/>
                  <a:gd name="T5" fmla="*/ 13 h 17"/>
                  <a:gd name="T6" fmla="*/ 4 w 17"/>
                  <a:gd name="T7" fmla="*/ 16 h 17"/>
                  <a:gd name="T8" fmla="*/ 16 w 17"/>
                  <a:gd name="T9" fmla="*/ 4 h 17"/>
                  <a:gd name="T10" fmla="*/ 13 w 17"/>
                  <a:gd name="T11" fmla="*/ 4 h 17"/>
                  <a:gd name="T12" fmla="*/ 12 w 17"/>
                  <a:gd name="T13" fmla="*/ 0 h 17"/>
                  <a:gd name="T14" fmla="*/ 0 60000 65536"/>
                  <a:gd name="T15" fmla="*/ 0 60000 65536"/>
                  <a:gd name="T16" fmla="*/ 0 60000 65536"/>
                  <a:gd name="T17" fmla="*/ 0 60000 65536"/>
                  <a:gd name="T18" fmla="*/ 0 60000 65536"/>
                  <a:gd name="T19" fmla="*/ 0 60000 65536"/>
                  <a:gd name="T20" fmla="*/ 0 60000 65536"/>
                  <a:gd name="T21" fmla="*/ 0 w 17"/>
                  <a:gd name="T22" fmla="*/ 0 h 17"/>
                  <a:gd name="T23" fmla="*/ 17 w 17"/>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7">
                    <a:moveTo>
                      <a:pt x="12" y="0"/>
                    </a:moveTo>
                    <a:lnTo>
                      <a:pt x="10" y="0"/>
                    </a:lnTo>
                    <a:lnTo>
                      <a:pt x="0" y="13"/>
                    </a:lnTo>
                    <a:lnTo>
                      <a:pt x="4" y="16"/>
                    </a:lnTo>
                    <a:lnTo>
                      <a:pt x="16" y="4"/>
                    </a:lnTo>
                    <a:lnTo>
                      <a:pt x="13" y="4"/>
                    </a:lnTo>
                    <a:lnTo>
                      <a:pt x="12" y="0"/>
                    </a:lnTo>
                  </a:path>
                </a:pathLst>
              </a:custGeom>
              <a:solidFill>
                <a:srgbClr val="54C19B"/>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687" name="Freeform 56"/>
              <p:cNvSpPr>
                <a:spLocks noChangeAspect="1"/>
              </p:cNvSpPr>
              <p:nvPr/>
            </p:nvSpPr>
            <p:spPr bwMode="auto">
              <a:xfrm>
                <a:off x="4679" y="1457"/>
                <a:ext cx="17" cy="17"/>
              </a:xfrm>
              <a:custGeom>
                <a:avLst/>
                <a:gdLst>
                  <a:gd name="T0" fmla="*/ 11 w 17"/>
                  <a:gd name="T1" fmla="*/ 0 h 17"/>
                  <a:gd name="T2" fmla="*/ 11 w 17"/>
                  <a:gd name="T3" fmla="*/ 0 h 17"/>
                  <a:gd name="T4" fmla="*/ 0 w 17"/>
                  <a:gd name="T5" fmla="*/ 12 h 17"/>
                  <a:gd name="T6" fmla="*/ 2 w 17"/>
                  <a:gd name="T7" fmla="*/ 16 h 17"/>
                  <a:gd name="T8" fmla="*/ 16 w 17"/>
                  <a:gd name="T9" fmla="*/ 6 h 17"/>
                  <a:gd name="T10" fmla="*/ 16 w 17"/>
                  <a:gd name="T11" fmla="*/ 6 h 17"/>
                  <a:gd name="T12" fmla="*/ 11 w 17"/>
                  <a:gd name="T13" fmla="*/ 0 h 17"/>
                  <a:gd name="T14" fmla="*/ 0 60000 65536"/>
                  <a:gd name="T15" fmla="*/ 0 60000 65536"/>
                  <a:gd name="T16" fmla="*/ 0 60000 65536"/>
                  <a:gd name="T17" fmla="*/ 0 60000 65536"/>
                  <a:gd name="T18" fmla="*/ 0 60000 65536"/>
                  <a:gd name="T19" fmla="*/ 0 60000 65536"/>
                  <a:gd name="T20" fmla="*/ 0 60000 65536"/>
                  <a:gd name="T21" fmla="*/ 0 w 17"/>
                  <a:gd name="T22" fmla="*/ 0 h 17"/>
                  <a:gd name="T23" fmla="*/ 17 w 17"/>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7">
                    <a:moveTo>
                      <a:pt x="11" y="0"/>
                    </a:moveTo>
                    <a:lnTo>
                      <a:pt x="11" y="0"/>
                    </a:lnTo>
                    <a:lnTo>
                      <a:pt x="0" y="12"/>
                    </a:lnTo>
                    <a:lnTo>
                      <a:pt x="2" y="16"/>
                    </a:lnTo>
                    <a:lnTo>
                      <a:pt x="16" y="6"/>
                    </a:lnTo>
                    <a:lnTo>
                      <a:pt x="11" y="0"/>
                    </a:lnTo>
                  </a:path>
                </a:pathLst>
              </a:custGeom>
              <a:solidFill>
                <a:srgbClr val="54C19B"/>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688" name="Freeform 57"/>
              <p:cNvSpPr>
                <a:spLocks noChangeAspect="1"/>
              </p:cNvSpPr>
              <p:nvPr/>
            </p:nvSpPr>
            <p:spPr bwMode="auto">
              <a:xfrm>
                <a:off x="4688" y="1453"/>
                <a:ext cx="17" cy="17"/>
              </a:xfrm>
              <a:custGeom>
                <a:avLst/>
                <a:gdLst>
                  <a:gd name="T0" fmla="*/ 13 w 17"/>
                  <a:gd name="T1" fmla="*/ 0 h 17"/>
                  <a:gd name="T2" fmla="*/ 13 w 17"/>
                  <a:gd name="T3" fmla="*/ 0 h 17"/>
                  <a:gd name="T4" fmla="*/ 0 w 17"/>
                  <a:gd name="T5" fmla="*/ 10 h 17"/>
                  <a:gd name="T6" fmla="*/ 2 w 17"/>
                  <a:gd name="T7" fmla="*/ 16 h 17"/>
                  <a:gd name="T8" fmla="*/ 16 w 17"/>
                  <a:gd name="T9" fmla="*/ 8 h 17"/>
                  <a:gd name="T10" fmla="*/ 16 w 17"/>
                  <a:gd name="T11" fmla="*/ 8 h 17"/>
                  <a:gd name="T12" fmla="*/ 13 w 17"/>
                  <a:gd name="T13" fmla="*/ 0 h 17"/>
                  <a:gd name="T14" fmla="*/ 0 60000 65536"/>
                  <a:gd name="T15" fmla="*/ 0 60000 65536"/>
                  <a:gd name="T16" fmla="*/ 0 60000 65536"/>
                  <a:gd name="T17" fmla="*/ 0 60000 65536"/>
                  <a:gd name="T18" fmla="*/ 0 60000 65536"/>
                  <a:gd name="T19" fmla="*/ 0 60000 65536"/>
                  <a:gd name="T20" fmla="*/ 0 60000 65536"/>
                  <a:gd name="T21" fmla="*/ 0 w 17"/>
                  <a:gd name="T22" fmla="*/ 0 h 17"/>
                  <a:gd name="T23" fmla="*/ 17 w 17"/>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7">
                    <a:moveTo>
                      <a:pt x="13" y="0"/>
                    </a:moveTo>
                    <a:lnTo>
                      <a:pt x="13" y="0"/>
                    </a:lnTo>
                    <a:lnTo>
                      <a:pt x="0" y="10"/>
                    </a:lnTo>
                    <a:lnTo>
                      <a:pt x="2" y="16"/>
                    </a:lnTo>
                    <a:lnTo>
                      <a:pt x="16" y="8"/>
                    </a:lnTo>
                    <a:lnTo>
                      <a:pt x="13" y="0"/>
                    </a:lnTo>
                  </a:path>
                </a:pathLst>
              </a:custGeom>
              <a:solidFill>
                <a:srgbClr val="54C19B"/>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689" name="Freeform 58"/>
              <p:cNvSpPr>
                <a:spLocks noChangeAspect="1"/>
              </p:cNvSpPr>
              <p:nvPr/>
            </p:nvSpPr>
            <p:spPr bwMode="auto">
              <a:xfrm>
                <a:off x="4697" y="1450"/>
                <a:ext cx="17" cy="17"/>
              </a:xfrm>
              <a:custGeom>
                <a:avLst/>
                <a:gdLst>
                  <a:gd name="T0" fmla="*/ 16 w 17"/>
                  <a:gd name="T1" fmla="*/ 0 h 17"/>
                  <a:gd name="T2" fmla="*/ 16 w 17"/>
                  <a:gd name="T3" fmla="*/ 0 h 17"/>
                  <a:gd name="T4" fmla="*/ 0 w 17"/>
                  <a:gd name="T5" fmla="*/ 8 h 17"/>
                  <a:gd name="T6" fmla="*/ 4 w 17"/>
                  <a:gd name="T7" fmla="*/ 16 h 17"/>
                  <a:gd name="T8" fmla="*/ 16 w 17"/>
                  <a:gd name="T9" fmla="*/ 8 h 17"/>
                  <a:gd name="T10" fmla="*/ 16 w 17"/>
                  <a:gd name="T11" fmla="*/ 8 h 17"/>
                  <a:gd name="T12" fmla="*/ 16 w 17"/>
                  <a:gd name="T13" fmla="*/ 0 h 17"/>
                  <a:gd name="T14" fmla="*/ 0 60000 65536"/>
                  <a:gd name="T15" fmla="*/ 0 60000 65536"/>
                  <a:gd name="T16" fmla="*/ 0 60000 65536"/>
                  <a:gd name="T17" fmla="*/ 0 60000 65536"/>
                  <a:gd name="T18" fmla="*/ 0 60000 65536"/>
                  <a:gd name="T19" fmla="*/ 0 60000 65536"/>
                  <a:gd name="T20" fmla="*/ 0 60000 65536"/>
                  <a:gd name="T21" fmla="*/ 0 w 17"/>
                  <a:gd name="T22" fmla="*/ 0 h 17"/>
                  <a:gd name="T23" fmla="*/ 17 w 17"/>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7">
                    <a:moveTo>
                      <a:pt x="16" y="0"/>
                    </a:moveTo>
                    <a:lnTo>
                      <a:pt x="16" y="0"/>
                    </a:lnTo>
                    <a:lnTo>
                      <a:pt x="0" y="8"/>
                    </a:lnTo>
                    <a:lnTo>
                      <a:pt x="4" y="16"/>
                    </a:lnTo>
                    <a:lnTo>
                      <a:pt x="16" y="8"/>
                    </a:lnTo>
                    <a:lnTo>
                      <a:pt x="16" y="0"/>
                    </a:lnTo>
                  </a:path>
                </a:pathLst>
              </a:custGeom>
              <a:solidFill>
                <a:srgbClr val="54C19B"/>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690" name="Freeform 59"/>
              <p:cNvSpPr>
                <a:spLocks noChangeAspect="1"/>
              </p:cNvSpPr>
              <p:nvPr/>
            </p:nvSpPr>
            <p:spPr bwMode="auto">
              <a:xfrm>
                <a:off x="4708" y="1449"/>
                <a:ext cx="17" cy="17"/>
              </a:xfrm>
              <a:custGeom>
                <a:avLst/>
                <a:gdLst>
                  <a:gd name="T0" fmla="*/ 16 w 17"/>
                  <a:gd name="T1" fmla="*/ 0 h 17"/>
                  <a:gd name="T2" fmla="*/ 16 w 17"/>
                  <a:gd name="T3" fmla="*/ 0 h 17"/>
                  <a:gd name="T4" fmla="*/ 0 w 17"/>
                  <a:gd name="T5" fmla="*/ 4 h 17"/>
                  <a:gd name="T6" fmla="*/ 2 w 17"/>
                  <a:gd name="T7" fmla="*/ 16 h 17"/>
                  <a:gd name="T8" fmla="*/ 16 w 17"/>
                  <a:gd name="T9" fmla="*/ 10 h 17"/>
                  <a:gd name="T10" fmla="*/ 16 w 17"/>
                  <a:gd name="T11" fmla="*/ 10 h 17"/>
                  <a:gd name="T12" fmla="*/ 16 w 17"/>
                  <a:gd name="T13" fmla="*/ 0 h 17"/>
                  <a:gd name="T14" fmla="*/ 0 60000 65536"/>
                  <a:gd name="T15" fmla="*/ 0 60000 65536"/>
                  <a:gd name="T16" fmla="*/ 0 60000 65536"/>
                  <a:gd name="T17" fmla="*/ 0 60000 65536"/>
                  <a:gd name="T18" fmla="*/ 0 60000 65536"/>
                  <a:gd name="T19" fmla="*/ 0 60000 65536"/>
                  <a:gd name="T20" fmla="*/ 0 60000 65536"/>
                  <a:gd name="T21" fmla="*/ 0 w 17"/>
                  <a:gd name="T22" fmla="*/ 0 h 17"/>
                  <a:gd name="T23" fmla="*/ 17 w 17"/>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7">
                    <a:moveTo>
                      <a:pt x="16" y="0"/>
                    </a:moveTo>
                    <a:lnTo>
                      <a:pt x="16" y="0"/>
                    </a:lnTo>
                    <a:lnTo>
                      <a:pt x="0" y="4"/>
                    </a:lnTo>
                    <a:lnTo>
                      <a:pt x="2" y="16"/>
                    </a:lnTo>
                    <a:lnTo>
                      <a:pt x="16" y="10"/>
                    </a:lnTo>
                    <a:lnTo>
                      <a:pt x="16" y="0"/>
                    </a:lnTo>
                  </a:path>
                </a:pathLst>
              </a:custGeom>
              <a:solidFill>
                <a:srgbClr val="54C19B"/>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691" name="Freeform 60"/>
              <p:cNvSpPr>
                <a:spLocks noChangeAspect="1"/>
              </p:cNvSpPr>
              <p:nvPr/>
            </p:nvSpPr>
            <p:spPr bwMode="auto">
              <a:xfrm>
                <a:off x="4718" y="1447"/>
                <a:ext cx="17" cy="17"/>
              </a:xfrm>
              <a:custGeom>
                <a:avLst/>
                <a:gdLst>
                  <a:gd name="T0" fmla="*/ 14 w 17"/>
                  <a:gd name="T1" fmla="*/ 0 h 17"/>
                  <a:gd name="T2" fmla="*/ 14 w 17"/>
                  <a:gd name="T3" fmla="*/ 0 h 17"/>
                  <a:gd name="T4" fmla="*/ 0 w 17"/>
                  <a:gd name="T5" fmla="*/ 6 h 17"/>
                  <a:gd name="T6" fmla="*/ 1 w 17"/>
                  <a:gd name="T7" fmla="*/ 16 h 17"/>
                  <a:gd name="T8" fmla="*/ 16 w 17"/>
                  <a:gd name="T9" fmla="*/ 9 h 17"/>
                  <a:gd name="T10" fmla="*/ 14 w 17"/>
                  <a:gd name="T11" fmla="*/ 9 h 17"/>
                  <a:gd name="T12" fmla="*/ 14 w 17"/>
                  <a:gd name="T13" fmla="*/ 0 h 17"/>
                  <a:gd name="T14" fmla="*/ 0 60000 65536"/>
                  <a:gd name="T15" fmla="*/ 0 60000 65536"/>
                  <a:gd name="T16" fmla="*/ 0 60000 65536"/>
                  <a:gd name="T17" fmla="*/ 0 60000 65536"/>
                  <a:gd name="T18" fmla="*/ 0 60000 65536"/>
                  <a:gd name="T19" fmla="*/ 0 60000 65536"/>
                  <a:gd name="T20" fmla="*/ 0 60000 65536"/>
                  <a:gd name="T21" fmla="*/ 0 w 17"/>
                  <a:gd name="T22" fmla="*/ 0 h 17"/>
                  <a:gd name="T23" fmla="*/ 17 w 17"/>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7">
                    <a:moveTo>
                      <a:pt x="14" y="0"/>
                    </a:moveTo>
                    <a:lnTo>
                      <a:pt x="14" y="0"/>
                    </a:lnTo>
                    <a:lnTo>
                      <a:pt x="0" y="6"/>
                    </a:lnTo>
                    <a:lnTo>
                      <a:pt x="1" y="16"/>
                    </a:lnTo>
                    <a:lnTo>
                      <a:pt x="16" y="9"/>
                    </a:lnTo>
                    <a:lnTo>
                      <a:pt x="14" y="9"/>
                    </a:lnTo>
                    <a:lnTo>
                      <a:pt x="14" y="0"/>
                    </a:lnTo>
                  </a:path>
                </a:pathLst>
              </a:custGeom>
              <a:solidFill>
                <a:srgbClr val="54C19B"/>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692" name="Freeform 61"/>
              <p:cNvSpPr>
                <a:spLocks noChangeAspect="1"/>
              </p:cNvSpPr>
              <p:nvPr/>
            </p:nvSpPr>
            <p:spPr bwMode="auto">
              <a:xfrm>
                <a:off x="4731" y="1447"/>
                <a:ext cx="17" cy="17"/>
              </a:xfrm>
              <a:custGeom>
                <a:avLst/>
                <a:gdLst>
                  <a:gd name="T0" fmla="*/ 16 w 17"/>
                  <a:gd name="T1" fmla="*/ 6 h 17"/>
                  <a:gd name="T2" fmla="*/ 14 w 17"/>
                  <a:gd name="T3" fmla="*/ 0 h 17"/>
                  <a:gd name="T4" fmla="*/ 0 w 17"/>
                  <a:gd name="T5" fmla="*/ 0 h 17"/>
                  <a:gd name="T6" fmla="*/ 0 w 17"/>
                  <a:gd name="T7" fmla="*/ 16 h 17"/>
                  <a:gd name="T8" fmla="*/ 14 w 17"/>
                  <a:gd name="T9" fmla="*/ 12 h 17"/>
                  <a:gd name="T10" fmla="*/ 10 w 17"/>
                  <a:gd name="T11" fmla="*/ 6 h 17"/>
                  <a:gd name="T12" fmla="*/ 16 w 17"/>
                  <a:gd name="T13" fmla="*/ 6 h 17"/>
                  <a:gd name="T14" fmla="*/ 16 w 17"/>
                  <a:gd name="T15" fmla="*/ 0 h 17"/>
                  <a:gd name="T16" fmla="*/ 14 w 17"/>
                  <a:gd name="T17" fmla="*/ 0 h 17"/>
                  <a:gd name="T18" fmla="*/ 16 w 17"/>
                  <a:gd name="T19" fmla="*/ 6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
                  <a:gd name="T31" fmla="*/ 0 h 17"/>
                  <a:gd name="T32" fmla="*/ 17 w 17"/>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 h="17">
                    <a:moveTo>
                      <a:pt x="16" y="6"/>
                    </a:moveTo>
                    <a:lnTo>
                      <a:pt x="14" y="0"/>
                    </a:lnTo>
                    <a:lnTo>
                      <a:pt x="0" y="0"/>
                    </a:lnTo>
                    <a:lnTo>
                      <a:pt x="0" y="16"/>
                    </a:lnTo>
                    <a:lnTo>
                      <a:pt x="14" y="12"/>
                    </a:lnTo>
                    <a:lnTo>
                      <a:pt x="10" y="6"/>
                    </a:lnTo>
                    <a:lnTo>
                      <a:pt x="16" y="6"/>
                    </a:lnTo>
                    <a:lnTo>
                      <a:pt x="16" y="0"/>
                    </a:lnTo>
                    <a:lnTo>
                      <a:pt x="14" y="0"/>
                    </a:lnTo>
                    <a:lnTo>
                      <a:pt x="16" y="6"/>
                    </a:lnTo>
                  </a:path>
                </a:pathLst>
              </a:custGeom>
              <a:solidFill>
                <a:srgbClr val="54C19B"/>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693" name="Freeform 62"/>
              <p:cNvSpPr>
                <a:spLocks noChangeAspect="1"/>
              </p:cNvSpPr>
              <p:nvPr/>
            </p:nvSpPr>
            <p:spPr bwMode="auto">
              <a:xfrm>
                <a:off x="4668" y="1469"/>
                <a:ext cx="75" cy="55"/>
              </a:xfrm>
              <a:custGeom>
                <a:avLst/>
                <a:gdLst>
                  <a:gd name="T0" fmla="*/ 0 w 75"/>
                  <a:gd name="T1" fmla="*/ 0 h 55"/>
                  <a:gd name="T2" fmla="*/ 0 w 75"/>
                  <a:gd name="T3" fmla="*/ 15 h 55"/>
                  <a:gd name="T4" fmla="*/ 74 w 75"/>
                  <a:gd name="T5" fmla="*/ 54 h 55"/>
                  <a:gd name="T6" fmla="*/ 74 w 75"/>
                  <a:gd name="T7" fmla="*/ 38 h 55"/>
                  <a:gd name="T8" fmla="*/ 0 w 75"/>
                  <a:gd name="T9" fmla="*/ 0 h 55"/>
                  <a:gd name="T10" fmla="*/ 0 60000 65536"/>
                  <a:gd name="T11" fmla="*/ 0 60000 65536"/>
                  <a:gd name="T12" fmla="*/ 0 60000 65536"/>
                  <a:gd name="T13" fmla="*/ 0 60000 65536"/>
                  <a:gd name="T14" fmla="*/ 0 60000 65536"/>
                  <a:gd name="T15" fmla="*/ 0 w 75"/>
                  <a:gd name="T16" fmla="*/ 0 h 55"/>
                  <a:gd name="T17" fmla="*/ 75 w 75"/>
                  <a:gd name="T18" fmla="*/ 55 h 55"/>
                </a:gdLst>
                <a:ahLst/>
                <a:cxnLst>
                  <a:cxn ang="T10">
                    <a:pos x="T0" y="T1"/>
                  </a:cxn>
                  <a:cxn ang="T11">
                    <a:pos x="T2" y="T3"/>
                  </a:cxn>
                  <a:cxn ang="T12">
                    <a:pos x="T4" y="T5"/>
                  </a:cxn>
                  <a:cxn ang="T13">
                    <a:pos x="T6" y="T7"/>
                  </a:cxn>
                  <a:cxn ang="T14">
                    <a:pos x="T8" y="T9"/>
                  </a:cxn>
                </a:cxnLst>
                <a:rect l="T15" t="T16" r="T17" b="T18"/>
                <a:pathLst>
                  <a:path w="75" h="55">
                    <a:moveTo>
                      <a:pt x="0" y="0"/>
                    </a:moveTo>
                    <a:lnTo>
                      <a:pt x="0" y="15"/>
                    </a:lnTo>
                    <a:lnTo>
                      <a:pt x="74" y="54"/>
                    </a:lnTo>
                    <a:lnTo>
                      <a:pt x="74" y="38"/>
                    </a:lnTo>
                    <a:lnTo>
                      <a:pt x="0" y="0"/>
                    </a:lnTo>
                  </a:path>
                </a:pathLst>
              </a:custGeom>
              <a:solidFill>
                <a:srgbClr val="02A86B"/>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694" name="Freeform 63"/>
              <p:cNvSpPr>
                <a:spLocks noChangeAspect="1"/>
              </p:cNvSpPr>
              <p:nvPr/>
            </p:nvSpPr>
            <p:spPr bwMode="auto">
              <a:xfrm>
                <a:off x="4749" y="1446"/>
                <a:ext cx="81" cy="61"/>
              </a:xfrm>
              <a:custGeom>
                <a:avLst/>
                <a:gdLst>
                  <a:gd name="T0" fmla="*/ 0 w 81"/>
                  <a:gd name="T1" fmla="*/ 0 h 61"/>
                  <a:gd name="T2" fmla="*/ 9 w 81"/>
                  <a:gd name="T3" fmla="*/ 0 h 61"/>
                  <a:gd name="T4" fmla="*/ 22 w 81"/>
                  <a:gd name="T5" fmla="*/ 1 h 61"/>
                  <a:gd name="T6" fmla="*/ 33 w 81"/>
                  <a:gd name="T7" fmla="*/ 4 h 61"/>
                  <a:gd name="T8" fmla="*/ 45 w 81"/>
                  <a:gd name="T9" fmla="*/ 8 h 61"/>
                  <a:gd name="T10" fmla="*/ 54 w 81"/>
                  <a:gd name="T11" fmla="*/ 11 h 61"/>
                  <a:gd name="T12" fmla="*/ 63 w 81"/>
                  <a:gd name="T13" fmla="*/ 17 h 61"/>
                  <a:gd name="T14" fmla="*/ 71 w 81"/>
                  <a:gd name="T15" fmla="*/ 21 h 61"/>
                  <a:gd name="T16" fmla="*/ 76 w 81"/>
                  <a:gd name="T17" fmla="*/ 26 h 61"/>
                  <a:gd name="T18" fmla="*/ 80 w 81"/>
                  <a:gd name="T19" fmla="*/ 31 h 61"/>
                  <a:gd name="T20" fmla="*/ 0 w 81"/>
                  <a:gd name="T21" fmla="*/ 60 h 61"/>
                  <a:gd name="T22" fmla="*/ 0 w 81"/>
                  <a:gd name="T23" fmla="*/ 0 h 6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1"/>
                  <a:gd name="T37" fmla="*/ 0 h 61"/>
                  <a:gd name="T38" fmla="*/ 81 w 81"/>
                  <a:gd name="T39" fmla="*/ 61 h 6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1" h="61">
                    <a:moveTo>
                      <a:pt x="0" y="0"/>
                    </a:moveTo>
                    <a:lnTo>
                      <a:pt x="9" y="0"/>
                    </a:lnTo>
                    <a:lnTo>
                      <a:pt x="22" y="1"/>
                    </a:lnTo>
                    <a:lnTo>
                      <a:pt x="33" y="4"/>
                    </a:lnTo>
                    <a:lnTo>
                      <a:pt x="45" y="8"/>
                    </a:lnTo>
                    <a:lnTo>
                      <a:pt x="54" y="11"/>
                    </a:lnTo>
                    <a:lnTo>
                      <a:pt x="63" y="17"/>
                    </a:lnTo>
                    <a:lnTo>
                      <a:pt x="71" y="21"/>
                    </a:lnTo>
                    <a:lnTo>
                      <a:pt x="76" y="26"/>
                    </a:lnTo>
                    <a:lnTo>
                      <a:pt x="80" y="31"/>
                    </a:lnTo>
                    <a:lnTo>
                      <a:pt x="0" y="60"/>
                    </a:lnTo>
                    <a:lnTo>
                      <a:pt x="0" y="0"/>
                    </a:lnTo>
                  </a:path>
                </a:pathLst>
              </a:custGeom>
              <a:solidFill>
                <a:srgbClr val="4291E8"/>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695" name="Freeform 64"/>
              <p:cNvSpPr>
                <a:spLocks noChangeAspect="1"/>
              </p:cNvSpPr>
              <p:nvPr/>
            </p:nvSpPr>
            <p:spPr bwMode="auto">
              <a:xfrm>
                <a:off x="4749" y="1446"/>
                <a:ext cx="17" cy="17"/>
              </a:xfrm>
              <a:custGeom>
                <a:avLst/>
                <a:gdLst>
                  <a:gd name="T0" fmla="*/ 16 w 17"/>
                  <a:gd name="T1" fmla="*/ 1 h 17"/>
                  <a:gd name="T2" fmla="*/ 16 w 17"/>
                  <a:gd name="T3" fmla="*/ 1 h 17"/>
                  <a:gd name="T4" fmla="*/ 0 w 17"/>
                  <a:gd name="T5" fmla="*/ 0 h 17"/>
                  <a:gd name="T6" fmla="*/ 0 w 17"/>
                  <a:gd name="T7" fmla="*/ 16 h 17"/>
                  <a:gd name="T8" fmla="*/ 16 w 17"/>
                  <a:gd name="T9" fmla="*/ 16 h 17"/>
                  <a:gd name="T10" fmla="*/ 16 w 17"/>
                  <a:gd name="T11" fmla="*/ 16 h 17"/>
                  <a:gd name="T12" fmla="*/ 16 w 17"/>
                  <a:gd name="T13" fmla="*/ 1 h 17"/>
                  <a:gd name="T14" fmla="*/ 0 60000 65536"/>
                  <a:gd name="T15" fmla="*/ 0 60000 65536"/>
                  <a:gd name="T16" fmla="*/ 0 60000 65536"/>
                  <a:gd name="T17" fmla="*/ 0 60000 65536"/>
                  <a:gd name="T18" fmla="*/ 0 60000 65536"/>
                  <a:gd name="T19" fmla="*/ 0 60000 65536"/>
                  <a:gd name="T20" fmla="*/ 0 60000 65536"/>
                  <a:gd name="T21" fmla="*/ 0 w 17"/>
                  <a:gd name="T22" fmla="*/ 0 h 17"/>
                  <a:gd name="T23" fmla="*/ 17 w 17"/>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7">
                    <a:moveTo>
                      <a:pt x="16" y="1"/>
                    </a:moveTo>
                    <a:lnTo>
                      <a:pt x="16" y="1"/>
                    </a:lnTo>
                    <a:lnTo>
                      <a:pt x="0" y="0"/>
                    </a:lnTo>
                    <a:lnTo>
                      <a:pt x="0" y="16"/>
                    </a:lnTo>
                    <a:lnTo>
                      <a:pt x="16" y="16"/>
                    </a:lnTo>
                    <a:lnTo>
                      <a:pt x="16" y="1"/>
                    </a:lnTo>
                  </a:path>
                </a:pathLst>
              </a:custGeom>
              <a:solidFill>
                <a:srgbClr val="4291E8"/>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696" name="Freeform 65"/>
              <p:cNvSpPr>
                <a:spLocks noChangeAspect="1"/>
              </p:cNvSpPr>
              <p:nvPr/>
            </p:nvSpPr>
            <p:spPr bwMode="auto">
              <a:xfrm>
                <a:off x="4758" y="1444"/>
                <a:ext cx="17" cy="17"/>
              </a:xfrm>
              <a:custGeom>
                <a:avLst/>
                <a:gdLst>
                  <a:gd name="T0" fmla="*/ 16 w 17"/>
                  <a:gd name="T1" fmla="*/ 6 h 17"/>
                  <a:gd name="T2" fmla="*/ 16 w 17"/>
                  <a:gd name="T3" fmla="*/ 6 h 17"/>
                  <a:gd name="T4" fmla="*/ 2 w 17"/>
                  <a:gd name="T5" fmla="*/ 0 h 17"/>
                  <a:gd name="T6" fmla="*/ 0 w 17"/>
                  <a:gd name="T7" fmla="*/ 12 h 17"/>
                  <a:gd name="T8" fmla="*/ 16 w 17"/>
                  <a:gd name="T9" fmla="*/ 16 h 17"/>
                  <a:gd name="T10" fmla="*/ 16 w 17"/>
                  <a:gd name="T11" fmla="*/ 16 h 17"/>
                  <a:gd name="T12" fmla="*/ 16 w 17"/>
                  <a:gd name="T13" fmla="*/ 6 h 17"/>
                  <a:gd name="T14" fmla="*/ 0 60000 65536"/>
                  <a:gd name="T15" fmla="*/ 0 60000 65536"/>
                  <a:gd name="T16" fmla="*/ 0 60000 65536"/>
                  <a:gd name="T17" fmla="*/ 0 60000 65536"/>
                  <a:gd name="T18" fmla="*/ 0 60000 65536"/>
                  <a:gd name="T19" fmla="*/ 0 60000 65536"/>
                  <a:gd name="T20" fmla="*/ 0 60000 65536"/>
                  <a:gd name="T21" fmla="*/ 0 w 17"/>
                  <a:gd name="T22" fmla="*/ 0 h 17"/>
                  <a:gd name="T23" fmla="*/ 17 w 17"/>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7">
                    <a:moveTo>
                      <a:pt x="16" y="6"/>
                    </a:moveTo>
                    <a:lnTo>
                      <a:pt x="16" y="6"/>
                    </a:lnTo>
                    <a:lnTo>
                      <a:pt x="2" y="0"/>
                    </a:lnTo>
                    <a:lnTo>
                      <a:pt x="0" y="12"/>
                    </a:lnTo>
                    <a:lnTo>
                      <a:pt x="16" y="16"/>
                    </a:lnTo>
                    <a:lnTo>
                      <a:pt x="16" y="6"/>
                    </a:lnTo>
                  </a:path>
                </a:pathLst>
              </a:custGeom>
              <a:solidFill>
                <a:srgbClr val="4291E8"/>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697" name="Freeform 66"/>
              <p:cNvSpPr>
                <a:spLocks noChangeAspect="1"/>
              </p:cNvSpPr>
              <p:nvPr/>
            </p:nvSpPr>
            <p:spPr bwMode="auto">
              <a:xfrm>
                <a:off x="4770" y="1446"/>
                <a:ext cx="17" cy="17"/>
              </a:xfrm>
              <a:custGeom>
                <a:avLst/>
                <a:gdLst>
                  <a:gd name="T0" fmla="*/ 16 w 17"/>
                  <a:gd name="T1" fmla="*/ 8 h 17"/>
                  <a:gd name="T2" fmla="*/ 16 w 17"/>
                  <a:gd name="T3" fmla="*/ 8 h 17"/>
                  <a:gd name="T4" fmla="*/ 1 w 17"/>
                  <a:gd name="T5" fmla="*/ 0 h 17"/>
                  <a:gd name="T6" fmla="*/ 0 w 17"/>
                  <a:gd name="T7" fmla="*/ 8 h 17"/>
                  <a:gd name="T8" fmla="*/ 13 w 17"/>
                  <a:gd name="T9" fmla="*/ 16 h 17"/>
                  <a:gd name="T10" fmla="*/ 13 w 17"/>
                  <a:gd name="T11" fmla="*/ 16 h 17"/>
                  <a:gd name="T12" fmla="*/ 16 w 17"/>
                  <a:gd name="T13" fmla="*/ 8 h 17"/>
                  <a:gd name="T14" fmla="*/ 0 60000 65536"/>
                  <a:gd name="T15" fmla="*/ 0 60000 65536"/>
                  <a:gd name="T16" fmla="*/ 0 60000 65536"/>
                  <a:gd name="T17" fmla="*/ 0 60000 65536"/>
                  <a:gd name="T18" fmla="*/ 0 60000 65536"/>
                  <a:gd name="T19" fmla="*/ 0 60000 65536"/>
                  <a:gd name="T20" fmla="*/ 0 60000 65536"/>
                  <a:gd name="T21" fmla="*/ 0 w 17"/>
                  <a:gd name="T22" fmla="*/ 0 h 17"/>
                  <a:gd name="T23" fmla="*/ 17 w 17"/>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7">
                    <a:moveTo>
                      <a:pt x="16" y="8"/>
                    </a:moveTo>
                    <a:lnTo>
                      <a:pt x="16" y="8"/>
                    </a:lnTo>
                    <a:lnTo>
                      <a:pt x="1" y="0"/>
                    </a:lnTo>
                    <a:lnTo>
                      <a:pt x="0" y="8"/>
                    </a:lnTo>
                    <a:lnTo>
                      <a:pt x="13" y="16"/>
                    </a:lnTo>
                    <a:lnTo>
                      <a:pt x="16" y="8"/>
                    </a:lnTo>
                  </a:path>
                </a:pathLst>
              </a:custGeom>
              <a:solidFill>
                <a:srgbClr val="4291E8"/>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698" name="Freeform 67"/>
              <p:cNvSpPr>
                <a:spLocks noChangeAspect="1"/>
              </p:cNvSpPr>
              <p:nvPr/>
            </p:nvSpPr>
            <p:spPr bwMode="auto">
              <a:xfrm>
                <a:off x="4782" y="1450"/>
                <a:ext cx="17" cy="17"/>
              </a:xfrm>
              <a:custGeom>
                <a:avLst/>
                <a:gdLst>
                  <a:gd name="T0" fmla="*/ 16 w 17"/>
                  <a:gd name="T1" fmla="*/ 8 h 17"/>
                  <a:gd name="T2" fmla="*/ 13 w 17"/>
                  <a:gd name="T3" fmla="*/ 5 h 17"/>
                  <a:gd name="T4" fmla="*/ 0 w 17"/>
                  <a:gd name="T5" fmla="*/ 0 h 17"/>
                  <a:gd name="T6" fmla="*/ 0 w 17"/>
                  <a:gd name="T7" fmla="*/ 5 h 17"/>
                  <a:gd name="T8" fmla="*/ 12 w 17"/>
                  <a:gd name="T9" fmla="*/ 16 h 17"/>
                  <a:gd name="T10" fmla="*/ 12 w 17"/>
                  <a:gd name="T11" fmla="*/ 13 h 17"/>
                  <a:gd name="T12" fmla="*/ 16 w 17"/>
                  <a:gd name="T13" fmla="*/ 8 h 17"/>
                  <a:gd name="T14" fmla="*/ 16 w 17"/>
                  <a:gd name="T15" fmla="*/ 5 h 17"/>
                  <a:gd name="T16" fmla="*/ 13 w 17"/>
                  <a:gd name="T17" fmla="*/ 5 h 17"/>
                  <a:gd name="T18" fmla="*/ 16 w 17"/>
                  <a:gd name="T19" fmla="*/ 8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
                  <a:gd name="T31" fmla="*/ 0 h 17"/>
                  <a:gd name="T32" fmla="*/ 17 w 17"/>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 h="17">
                    <a:moveTo>
                      <a:pt x="16" y="8"/>
                    </a:moveTo>
                    <a:lnTo>
                      <a:pt x="13" y="5"/>
                    </a:lnTo>
                    <a:lnTo>
                      <a:pt x="0" y="0"/>
                    </a:lnTo>
                    <a:lnTo>
                      <a:pt x="0" y="5"/>
                    </a:lnTo>
                    <a:lnTo>
                      <a:pt x="12" y="16"/>
                    </a:lnTo>
                    <a:lnTo>
                      <a:pt x="12" y="13"/>
                    </a:lnTo>
                    <a:lnTo>
                      <a:pt x="16" y="8"/>
                    </a:lnTo>
                    <a:lnTo>
                      <a:pt x="16" y="5"/>
                    </a:lnTo>
                    <a:lnTo>
                      <a:pt x="13" y="5"/>
                    </a:lnTo>
                    <a:lnTo>
                      <a:pt x="16" y="8"/>
                    </a:lnTo>
                  </a:path>
                </a:pathLst>
              </a:custGeom>
              <a:solidFill>
                <a:srgbClr val="4291E8"/>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699" name="Freeform 68"/>
              <p:cNvSpPr>
                <a:spLocks noChangeAspect="1"/>
              </p:cNvSpPr>
              <p:nvPr/>
            </p:nvSpPr>
            <p:spPr bwMode="auto">
              <a:xfrm>
                <a:off x="4794" y="1453"/>
                <a:ext cx="17" cy="17"/>
              </a:xfrm>
              <a:custGeom>
                <a:avLst/>
                <a:gdLst>
                  <a:gd name="T0" fmla="*/ 16 w 17"/>
                  <a:gd name="T1" fmla="*/ 13 h 17"/>
                  <a:gd name="T2" fmla="*/ 16 w 17"/>
                  <a:gd name="T3" fmla="*/ 13 h 17"/>
                  <a:gd name="T4" fmla="*/ 1 w 17"/>
                  <a:gd name="T5" fmla="*/ 0 h 17"/>
                  <a:gd name="T6" fmla="*/ 0 w 17"/>
                  <a:gd name="T7" fmla="*/ 5 h 17"/>
                  <a:gd name="T8" fmla="*/ 12 w 17"/>
                  <a:gd name="T9" fmla="*/ 16 h 17"/>
                  <a:gd name="T10" fmla="*/ 12 w 17"/>
                  <a:gd name="T11" fmla="*/ 16 h 17"/>
                  <a:gd name="T12" fmla="*/ 16 w 17"/>
                  <a:gd name="T13" fmla="*/ 13 h 17"/>
                  <a:gd name="T14" fmla="*/ 0 60000 65536"/>
                  <a:gd name="T15" fmla="*/ 0 60000 65536"/>
                  <a:gd name="T16" fmla="*/ 0 60000 65536"/>
                  <a:gd name="T17" fmla="*/ 0 60000 65536"/>
                  <a:gd name="T18" fmla="*/ 0 60000 65536"/>
                  <a:gd name="T19" fmla="*/ 0 60000 65536"/>
                  <a:gd name="T20" fmla="*/ 0 60000 65536"/>
                  <a:gd name="T21" fmla="*/ 0 w 17"/>
                  <a:gd name="T22" fmla="*/ 0 h 17"/>
                  <a:gd name="T23" fmla="*/ 17 w 17"/>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7">
                    <a:moveTo>
                      <a:pt x="16" y="13"/>
                    </a:moveTo>
                    <a:lnTo>
                      <a:pt x="16" y="13"/>
                    </a:lnTo>
                    <a:lnTo>
                      <a:pt x="1" y="0"/>
                    </a:lnTo>
                    <a:lnTo>
                      <a:pt x="0" y="5"/>
                    </a:lnTo>
                    <a:lnTo>
                      <a:pt x="12" y="16"/>
                    </a:lnTo>
                    <a:lnTo>
                      <a:pt x="16" y="13"/>
                    </a:lnTo>
                  </a:path>
                </a:pathLst>
              </a:custGeom>
              <a:solidFill>
                <a:srgbClr val="4291E8"/>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700" name="Freeform 69"/>
              <p:cNvSpPr>
                <a:spLocks noChangeAspect="1"/>
              </p:cNvSpPr>
              <p:nvPr/>
            </p:nvSpPr>
            <p:spPr bwMode="auto">
              <a:xfrm>
                <a:off x="4801" y="1457"/>
                <a:ext cx="17" cy="17"/>
              </a:xfrm>
              <a:custGeom>
                <a:avLst/>
                <a:gdLst>
                  <a:gd name="T0" fmla="*/ 16 w 17"/>
                  <a:gd name="T1" fmla="*/ 12 h 17"/>
                  <a:gd name="T2" fmla="*/ 16 w 17"/>
                  <a:gd name="T3" fmla="*/ 12 h 17"/>
                  <a:gd name="T4" fmla="*/ 2 w 17"/>
                  <a:gd name="T5" fmla="*/ 0 h 17"/>
                  <a:gd name="T6" fmla="*/ 0 w 17"/>
                  <a:gd name="T7" fmla="*/ 4 h 17"/>
                  <a:gd name="T8" fmla="*/ 11 w 17"/>
                  <a:gd name="T9" fmla="*/ 16 h 17"/>
                  <a:gd name="T10" fmla="*/ 11 w 17"/>
                  <a:gd name="T11" fmla="*/ 16 h 17"/>
                  <a:gd name="T12" fmla="*/ 16 w 17"/>
                  <a:gd name="T13" fmla="*/ 12 h 17"/>
                  <a:gd name="T14" fmla="*/ 0 60000 65536"/>
                  <a:gd name="T15" fmla="*/ 0 60000 65536"/>
                  <a:gd name="T16" fmla="*/ 0 60000 65536"/>
                  <a:gd name="T17" fmla="*/ 0 60000 65536"/>
                  <a:gd name="T18" fmla="*/ 0 60000 65536"/>
                  <a:gd name="T19" fmla="*/ 0 60000 65536"/>
                  <a:gd name="T20" fmla="*/ 0 60000 65536"/>
                  <a:gd name="T21" fmla="*/ 0 w 17"/>
                  <a:gd name="T22" fmla="*/ 0 h 17"/>
                  <a:gd name="T23" fmla="*/ 17 w 17"/>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7">
                    <a:moveTo>
                      <a:pt x="16" y="12"/>
                    </a:moveTo>
                    <a:lnTo>
                      <a:pt x="16" y="12"/>
                    </a:lnTo>
                    <a:lnTo>
                      <a:pt x="2" y="0"/>
                    </a:lnTo>
                    <a:lnTo>
                      <a:pt x="0" y="4"/>
                    </a:lnTo>
                    <a:lnTo>
                      <a:pt x="11" y="16"/>
                    </a:lnTo>
                    <a:lnTo>
                      <a:pt x="16" y="12"/>
                    </a:lnTo>
                  </a:path>
                </a:pathLst>
              </a:custGeom>
              <a:solidFill>
                <a:srgbClr val="4291E8"/>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701" name="Freeform 70"/>
              <p:cNvSpPr>
                <a:spLocks noChangeAspect="1"/>
              </p:cNvSpPr>
              <p:nvPr/>
            </p:nvSpPr>
            <p:spPr bwMode="auto">
              <a:xfrm>
                <a:off x="4810" y="1463"/>
                <a:ext cx="17" cy="17"/>
              </a:xfrm>
              <a:custGeom>
                <a:avLst/>
                <a:gdLst>
                  <a:gd name="T0" fmla="*/ 16 w 17"/>
                  <a:gd name="T1" fmla="*/ 8 h 17"/>
                  <a:gd name="T2" fmla="*/ 13 w 17"/>
                  <a:gd name="T3" fmla="*/ 8 h 17"/>
                  <a:gd name="T4" fmla="*/ 4 w 17"/>
                  <a:gd name="T5" fmla="*/ 0 h 17"/>
                  <a:gd name="T6" fmla="*/ 0 w 17"/>
                  <a:gd name="T7" fmla="*/ 4 h 17"/>
                  <a:gd name="T8" fmla="*/ 11 w 17"/>
                  <a:gd name="T9" fmla="*/ 16 h 17"/>
                  <a:gd name="T10" fmla="*/ 10 w 17"/>
                  <a:gd name="T11" fmla="*/ 16 h 17"/>
                  <a:gd name="T12" fmla="*/ 16 w 17"/>
                  <a:gd name="T13" fmla="*/ 8 h 17"/>
                  <a:gd name="T14" fmla="*/ 0 60000 65536"/>
                  <a:gd name="T15" fmla="*/ 0 60000 65536"/>
                  <a:gd name="T16" fmla="*/ 0 60000 65536"/>
                  <a:gd name="T17" fmla="*/ 0 60000 65536"/>
                  <a:gd name="T18" fmla="*/ 0 60000 65536"/>
                  <a:gd name="T19" fmla="*/ 0 60000 65536"/>
                  <a:gd name="T20" fmla="*/ 0 60000 65536"/>
                  <a:gd name="T21" fmla="*/ 0 w 17"/>
                  <a:gd name="T22" fmla="*/ 0 h 17"/>
                  <a:gd name="T23" fmla="*/ 17 w 17"/>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7">
                    <a:moveTo>
                      <a:pt x="16" y="8"/>
                    </a:moveTo>
                    <a:lnTo>
                      <a:pt x="13" y="8"/>
                    </a:lnTo>
                    <a:lnTo>
                      <a:pt x="4" y="0"/>
                    </a:lnTo>
                    <a:lnTo>
                      <a:pt x="0" y="4"/>
                    </a:lnTo>
                    <a:lnTo>
                      <a:pt x="11" y="16"/>
                    </a:lnTo>
                    <a:lnTo>
                      <a:pt x="10" y="16"/>
                    </a:lnTo>
                    <a:lnTo>
                      <a:pt x="16" y="8"/>
                    </a:lnTo>
                  </a:path>
                </a:pathLst>
              </a:custGeom>
              <a:solidFill>
                <a:srgbClr val="4291E8"/>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702" name="Freeform 71"/>
              <p:cNvSpPr>
                <a:spLocks noChangeAspect="1"/>
              </p:cNvSpPr>
              <p:nvPr/>
            </p:nvSpPr>
            <p:spPr bwMode="auto">
              <a:xfrm>
                <a:off x="4818" y="1466"/>
                <a:ext cx="17" cy="17"/>
              </a:xfrm>
              <a:custGeom>
                <a:avLst/>
                <a:gdLst>
                  <a:gd name="T0" fmla="*/ 16 w 17"/>
                  <a:gd name="T1" fmla="*/ 11 h 17"/>
                  <a:gd name="T2" fmla="*/ 16 w 17"/>
                  <a:gd name="T3" fmla="*/ 11 h 17"/>
                  <a:gd name="T4" fmla="*/ 5 w 17"/>
                  <a:gd name="T5" fmla="*/ 0 h 17"/>
                  <a:gd name="T6" fmla="*/ 0 w 17"/>
                  <a:gd name="T7" fmla="*/ 8 h 17"/>
                  <a:gd name="T8" fmla="*/ 7 w 17"/>
                  <a:gd name="T9" fmla="*/ 16 h 17"/>
                  <a:gd name="T10" fmla="*/ 7 w 17"/>
                  <a:gd name="T11" fmla="*/ 16 h 17"/>
                  <a:gd name="T12" fmla="*/ 16 w 17"/>
                  <a:gd name="T13" fmla="*/ 11 h 17"/>
                  <a:gd name="T14" fmla="*/ 0 60000 65536"/>
                  <a:gd name="T15" fmla="*/ 0 60000 65536"/>
                  <a:gd name="T16" fmla="*/ 0 60000 65536"/>
                  <a:gd name="T17" fmla="*/ 0 60000 65536"/>
                  <a:gd name="T18" fmla="*/ 0 60000 65536"/>
                  <a:gd name="T19" fmla="*/ 0 60000 65536"/>
                  <a:gd name="T20" fmla="*/ 0 60000 65536"/>
                  <a:gd name="T21" fmla="*/ 0 w 17"/>
                  <a:gd name="T22" fmla="*/ 0 h 17"/>
                  <a:gd name="T23" fmla="*/ 17 w 17"/>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7">
                    <a:moveTo>
                      <a:pt x="16" y="11"/>
                    </a:moveTo>
                    <a:lnTo>
                      <a:pt x="16" y="11"/>
                    </a:lnTo>
                    <a:lnTo>
                      <a:pt x="5" y="0"/>
                    </a:lnTo>
                    <a:lnTo>
                      <a:pt x="0" y="8"/>
                    </a:lnTo>
                    <a:lnTo>
                      <a:pt x="7" y="16"/>
                    </a:lnTo>
                    <a:lnTo>
                      <a:pt x="16" y="11"/>
                    </a:lnTo>
                  </a:path>
                </a:pathLst>
              </a:custGeom>
              <a:solidFill>
                <a:srgbClr val="4291E8"/>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703" name="Freeform 72"/>
              <p:cNvSpPr>
                <a:spLocks noChangeAspect="1"/>
              </p:cNvSpPr>
              <p:nvPr/>
            </p:nvSpPr>
            <p:spPr bwMode="auto">
              <a:xfrm>
                <a:off x="4823" y="1472"/>
                <a:ext cx="17" cy="17"/>
              </a:xfrm>
              <a:custGeom>
                <a:avLst/>
                <a:gdLst>
                  <a:gd name="T0" fmla="*/ 11 w 17"/>
                  <a:gd name="T1" fmla="*/ 16 h 17"/>
                  <a:gd name="T2" fmla="*/ 13 w 17"/>
                  <a:gd name="T3" fmla="*/ 10 h 17"/>
                  <a:gd name="T4" fmla="*/ 6 w 17"/>
                  <a:gd name="T5" fmla="*/ 0 h 17"/>
                  <a:gd name="T6" fmla="*/ 0 w 17"/>
                  <a:gd name="T7" fmla="*/ 2 h 17"/>
                  <a:gd name="T8" fmla="*/ 8 w 17"/>
                  <a:gd name="T9" fmla="*/ 13 h 17"/>
                  <a:gd name="T10" fmla="*/ 8 w 17"/>
                  <a:gd name="T11" fmla="*/ 7 h 17"/>
                  <a:gd name="T12" fmla="*/ 11 w 17"/>
                  <a:gd name="T13" fmla="*/ 16 h 17"/>
                  <a:gd name="T14" fmla="*/ 16 w 17"/>
                  <a:gd name="T15" fmla="*/ 11 h 17"/>
                  <a:gd name="T16" fmla="*/ 13 w 17"/>
                  <a:gd name="T17" fmla="*/ 10 h 17"/>
                  <a:gd name="T18" fmla="*/ 11 w 17"/>
                  <a:gd name="T19" fmla="*/ 16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
                  <a:gd name="T31" fmla="*/ 0 h 17"/>
                  <a:gd name="T32" fmla="*/ 17 w 17"/>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 h="17">
                    <a:moveTo>
                      <a:pt x="11" y="16"/>
                    </a:moveTo>
                    <a:lnTo>
                      <a:pt x="13" y="10"/>
                    </a:lnTo>
                    <a:lnTo>
                      <a:pt x="6" y="0"/>
                    </a:lnTo>
                    <a:lnTo>
                      <a:pt x="0" y="2"/>
                    </a:lnTo>
                    <a:lnTo>
                      <a:pt x="8" y="13"/>
                    </a:lnTo>
                    <a:lnTo>
                      <a:pt x="8" y="7"/>
                    </a:lnTo>
                    <a:lnTo>
                      <a:pt x="11" y="16"/>
                    </a:lnTo>
                    <a:lnTo>
                      <a:pt x="16" y="11"/>
                    </a:lnTo>
                    <a:lnTo>
                      <a:pt x="13" y="10"/>
                    </a:lnTo>
                    <a:lnTo>
                      <a:pt x="11" y="16"/>
                    </a:lnTo>
                  </a:path>
                </a:pathLst>
              </a:custGeom>
              <a:solidFill>
                <a:srgbClr val="4291E8"/>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704" name="Freeform 73"/>
              <p:cNvSpPr>
                <a:spLocks noChangeAspect="1"/>
              </p:cNvSpPr>
              <p:nvPr/>
            </p:nvSpPr>
            <p:spPr bwMode="auto">
              <a:xfrm>
                <a:off x="4747" y="1474"/>
                <a:ext cx="85" cy="36"/>
              </a:xfrm>
              <a:custGeom>
                <a:avLst/>
                <a:gdLst>
                  <a:gd name="T0" fmla="*/ 0 w 85"/>
                  <a:gd name="T1" fmla="*/ 32 h 36"/>
                  <a:gd name="T2" fmla="*/ 4 w 85"/>
                  <a:gd name="T3" fmla="*/ 33 h 36"/>
                  <a:gd name="T4" fmla="*/ 84 w 85"/>
                  <a:gd name="T5" fmla="*/ 5 h 36"/>
                  <a:gd name="T6" fmla="*/ 82 w 85"/>
                  <a:gd name="T7" fmla="*/ 0 h 36"/>
                  <a:gd name="T8" fmla="*/ 2 w 85"/>
                  <a:gd name="T9" fmla="*/ 30 h 36"/>
                  <a:gd name="T10" fmla="*/ 6 w 85"/>
                  <a:gd name="T11" fmla="*/ 32 h 36"/>
                  <a:gd name="T12" fmla="*/ 0 w 85"/>
                  <a:gd name="T13" fmla="*/ 32 h 36"/>
                  <a:gd name="T14" fmla="*/ 0 w 85"/>
                  <a:gd name="T15" fmla="*/ 35 h 36"/>
                  <a:gd name="T16" fmla="*/ 4 w 85"/>
                  <a:gd name="T17" fmla="*/ 33 h 36"/>
                  <a:gd name="T18" fmla="*/ 0 w 85"/>
                  <a:gd name="T19" fmla="*/ 32 h 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5"/>
                  <a:gd name="T31" fmla="*/ 0 h 36"/>
                  <a:gd name="T32" fmla="*/ 85 w 85"/>
                  <a:gd name="T33" fmla="*/ 36 h 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5" h="36">
                    <a:moveTo>
                      <a:pt x="0" y="32"/>
                    </a:moveTo>
                    <a:lnTo>
                      <a:pt x="4" y="33"/>
                    </a:lnTo>
                    <a:lnTo>
                      <a:pt x="84" y="5"/>
                    </a:lnTo>
                    <a:lnTo>
                      <a:pt x="82" y="0"/>
                    </a:lnTo>
                    <a:lnTo>
                      <a:pt x="2" y="30"/>
                    </a:lnTo>
                    <a:lnTo>
                      <a:pt x="6" y="32"/>
                    </a:lnTo>
                    <a:lnTo>
                      <a:pt x="0" y="32"/>
                    </a:lnTo>
                    <a:lnTo>
                      <a:pt x="0" y="35"/>
                    </a:lnTo>
                    <a:lnTo>
                      <a:pt x="4" y="33"/>
                    </a:lnTo>
                    <a:lnTo>
                      <a:pt x="0" y="32"/>
                    </a:lnTo>
                  </a:path>
                </a:pathLst>
              </a:custGeom>
              <a:solidFill>
                <a:srgbClr val="4291E8"/>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705" name="Freeform 74"/>
              <p:cNvSpPr>
                <a:spLocks noChangeAspect="1"/>
              </p:cNvSpPr>
              <p:nvPr/>
            </p:nvSpPr>
            <p:spPr bwMode="auto">
              <a:xfrm>
                <a:off x="4749" y="1444"/>
                <a:ext cx="17" cy="63"/>
              </a:xfrm>
              <a:custGeom>
                <a:avLst/>
                <a:gdLst>
                  <a:gd name="T0" fmla="*/ 6 w 17"/>
                  <a:gd name="T1" fmla="*/ 0 h 63"/>
                  <a:gd name="T2" fmla="*/ 0 w 17"/>
                  <a:gd name="T3" fmla="*/ 2 h 63"/>
                  <a:gd name="T4" fmla="*/ 0 w 17"/>
                  <a:gd name="T5" fmla="*/ 62 h 63"/>
                  <a:gd name="T6" fmla="*/ 16 w 17"/>
                  <a:gd name="T7" fmla="*/ 62 h 63"/>
                  <a:gd name="T8" fmla="*/ 11 w 17"/>
                  <a:gd name="T9" fmla="*/ 2 h 63"/>
                  <a:gd name="T10" fmla="*/ 6 w 17"/>
                  <a:gd name="T11" fmla="*/ 3 h 63"/>
                  <a:gd name="T12" fmla="*/ 6 w 17"/>
                  <a:gd name="T13" fmla="*/ 0 h 63"/>
                  <a:gd name="T14" fmla="*/ 0 w 17"/>
                  <a:gd name="T15" fmla="*/ 0 h 63"/>
                  <a:gd name="T16" fmla="*/ 0 w 17"/>
                  <a:gd name="T17" fmla="*/ 2 h 63"/>
                  <a:gd name="T18" fmla="*/ 6 w 17"/>
                  <a:gd name="T19" fmla="*/ 0 h 6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
                  <a:gd name="T31" fmla="*/ 0 h 63"/>
                  <a:gd name="T32" fmla="*/ 17 w 17"/>
                  <a:gd name="T33" fmla="*/ 63 h 6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 h="63">
                    <a:moveTo>
                      <a:pt x="6" y="0"/>
                    </a:moveTo>
                    <a:lnTo>
                      <a:pt x="0" y="2"/>
                    </a:lnTo>
                    <a:lnTo>
                      <a:pt x="0" y="62"/>
                    </a:lnTo>
                    <a:lnTo>
                      <a:pt x="16" y="62"/>
                    </a:lnTo>
                    <a:lnTo>
                      <a:pt x="11" y="2"/>
                    </a:lnTo>
                    <a:lnTo>
                      <a:pt x="6" y="3"/>
                    </a:lnTo>
                    <a:lnTo>
                      <a:pt x="6" y="0"/>
                    </a:lnTo>
                    <a:lnTo>
                      <a:pt x="0" y="0"/>
                    </a:lnTo>
                    <a:lnTo>
                      <a:pt x="0" y="2"/>
                    </a:lnTo>
                    <a:lnTo>
                      <a:pt x="6" y="0"/>
                    </a:lnTo>
                  </a:path>
                </a:pathLst>
              </a:custGeom>
              <a:solidFill>
                <a:srgbClr val="4291E8"/>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706" name="Freeform 75"/>
              <p:cNvSpPr>
                <a:spLocks noChangeAspect="1"/>
              </p:cNvSpPr>
              <p:nvPr/>
            </p:nvSpPr>
            <p:spPr bwMode="auto">
              <a:xfrm>
                <a:off x="4649" y="1511"/>
                <a:ext cx="94" cy="17"/>
              </a:xfrm>
              <a:custGeom>
                <a:avLst/>
                <a:gdLst>
                  <a:gd name="T0" fmla="*/ 0 w 94"/>
                  <a:gd name="T1" fmla="*/ 0 h 17"/>
                  <a:gd name="T2" fmla="*/ 0 w 94"/>
                  <a:gd name="T3" fmla="*/ 16 h 17"/>
                  <a:gd name="T4" fmla="*/ 93 w 94"/>
                  <a:gd name="T5" fmla="*/ 16 h 17"/>
                  <a:gd name="T6" fmla="*/ 93 w 94"/>
                  <a:gd name="T7" fmla="*/ 0 h 17"/>
                  <a:gd name="T8" fmla="*/ 0 w 94"/>
                  <a:gd name="T9" fmla="*/ 0 h 17"/>
                  <a:gd name="T10" fmla="*/ 0 60000 65536"/>
                  <a:gd name="T11" fmla="*/ 0 60000 65536"/>
                  <a:gd name="T12" fmla="*/ 0 60000 65536"/>
                  <a:gd name="T13" fmla="*/ 0 60000 65536"/>
                  <a:gd name="T14" fmla="*/ 0 60000 65536"/>
                  <a:gd name="T15" fmla="*/ 0 w 94"/>
                  <a:gd name="T16" fmla="*/ 0 h 17"/>
                  <a:gd name="T17" fmla="*/ 94 w 94"/>
                  <a:gd name="T18" fmla="*/ 17 h 17"/>
                </a:gdLst>
                <a:ahLst/>
                <a:cxnLst>
                  <a:cxn ang="T10">
                    <a:pos x="T0" y="T1"/>
                  </a:cxn>
                  <a:cxn ang="T11">
                    <a:pos x="T2" y="T3"/>
                  </a:cxn>
                  <a:cxn ang="T12">
                    <a:pos x="T4" y="T5"/>
                  </a:cxn>
                  <a:cxn ang="T13">
                    <a:pos x="T6" y="T7"/>
                  </a:cxn>
                  <a:cxn ang="T14">
                    <a:pos x="T8" y="T9"/>
                  </a:cxn>
                </a:cxnLst>
                <a:rect l="T15" t="T16" r="T17" b="T18"/>
                <a:pathLst>
                  <a:path w="94" h="17">
                    <a:moveTo>
                      <a:pt x="0" y="0"/>
                    </a:moveTo>
                    <a:lnTo>
                      <a:pt x="0" y="16"/>
                    </a:lnTo>
                    <a:lnTo>
                      <a:pt x="93" y="16"/>
                    </a:lnTo>
                    <a:lnTo>
                      <a:pt x="93" y="0"/>
                    </a:lnTo>
                    <a:lnTo>
                      <a:pt x="0" y="0"/>
                    </a:lnTo>
                  </a:path>
                </a:pathLst>
              </a:custGeom>
              <a:solidFill>
                <a:srgbClr val="EF072D"/>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707" name="Freeform 76"/>
              <p:cNvSpPr>
                <a:spLocks noChangeAspect="1"/>
              </p:cNvSpPr>
              <p:nvPr/>
            </p:nvSpPr>
            <p:spPr bwMode="auto">
              <a:xfrm>
                <a:off x="4651" y="1477"/>
                <a:ext cx="84" cy="34"/>
              </a:xfrm>
              <a:custGeom>
                <a:avLst/>
                <a:gdLst>
                  <a:gd name="T0" fmla="*/ 13 w 84"/>
                  <a:gd name="T1" fmla="*/ 0 h 34"/>
                  <a:gd name="T2" fmla="*/ 83 w 84"/>
                  <a:gd name="T3" fmla="*/ 33 h 34"/>
                  <a:gd name="T4" fmla="*/ 0 w 84"/>
                  <a:gd name="T5" fmla="*/ 33 h 34"/>
                  <a:gd name="T6" fmla="*/ 0 w 84"/>
                  <a:gd name="T7" fmla="*/ 26 h 34"/>
                  <a:gd name="T8" fmla="*/ 4 w 84"/>
                  <a:gd name="T9" fmla="*/ 19 h 34"/>
                  <a:gd name="T10" fmla="*/ 5 w 84"/>
                  <a:gd name="T11" fmla="*/ 13 h 34"/>
                  <a:gd name="T12" fmla="*/ 9 w 84"/>
                  <a:gd name="T13" fmla="*/ 6 h 34"/>
                  <a:gd name="T14" fmla="*/ 13 w 84"/>
                  <a:gd name="T15" fmla="*/ 0 h 34"/>
                  <a:gd name="T16" fmla="*/ 0 60000 65536"/>
                  <a:gd name="T17" fmla="*/ 0 60000 65536"/>
                  <a:gd name="T18" fmla="*/ 0 60000 65536"/>
                  <a:gd name="T19" fmla="*/ 0 60000 65536"/>
                  <a:gd name="T20" fmla="*/ 0 60000 65536"/>
                  <a:gd name="T21" fmla="*/ 0 60000 65536"/>
                  <a:gd name="T22" fmla="*/ 0 60000 65536"/>
                  <a:gd name="T23" fmla="*/ 0 60000 65536"/>
                  <a:gd name="T24" fmla="*/ 0 w 84"/>
                  <a:gd name="T25" fmla="*/ 0 h 34"/>
                  <a:gd name="T26" fmla="*/ 84 w 84"/>
                  <a:gd name="T27" fmla="*/ 34 h 3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4" h="34">
                    <a:moveTo>
                      <a:pt x="13" y="0"/>
                    </a:moveTo>
                    <a:lnTo>
                      <a:pt x="83" y="33"/>
                    </a:lnTo>
                    <a:lnTo>
                      <a:pt x="0" y="33"/>
                    </a:lnTo>
                    <a:lnTo>
                      <a:pt x="0" y="26"/>
                    </a:lnTo>
                    <a:lnTo>
                      <a:pt x="4" y="19"/>
                    </a:lnTo>
                    <a:lnTo>
                      <a:pt x="5" y="13"/>
                    </a:lnTo>
                    <a:lnTo>
                      <a:pt x="9" y="6"/>
                    </a:lnTo>
                    <a:lnTo>
                      <a:pt x="13" y="0"/>
                    </a:lnTo>
                  </a:path>
                </a:pathLst>
              </a:custGeom>
              <a:solidFill>
                <a:srgbClr val="FF479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708" name="Freeform 77"/>
              <p:cNvSpPr>
                <a:spLocks noChangeAspect="1"/>
              </p:cNvSpPr>
              <p:nvPr/>
            </p:nvSpPr>
            <p:spPr bwMode="auto">
              <a:xfrm>
                <a:off x="4664" y="1476"/>
                <a:ext cx="79" cy="36"/>
              </a:xfrm>
              <a:custGeom>
                <a:avLst/>
                <a:gdLst>
                  <a:gd name="T0" fmla="*/ 70 w 79"/>
                  <a:gd name="T1" fmla="*/ 35 h 36"/>
                  <a:gd name="T2" fmla="*/ 72 w 79"/>
                  <a:gd name="T3" fmla="*/ 33 h 36"/>
                  <a:gd name="T4" fmla="*/ 2 w 79"/>
                  <a:gd name="T5" fmla="*/ 0 h 36"/>
                  <a:gd name="T6" fmla="*/ 0 w 79"/>
                  <a:gd name="T7" fmla="*/ 3 h 36"/>
                  <a:gd name="T8" fmla="*/ 70 w 79"/>
                  <a:gd name="T9" fmla="*/ 35 h 36"/>
                  <a:gd name="T10" fmla="*/ 70 w 79"/>
                  <a:gd name="T11" fmla="*/ 33 h 36"/>
                  <a:gd name="T12" fmla="*/ 70 w 79"/>
                  <a:gd name="T13" fmla="*/ 35 h 36"/>
                  <a:gd name="T14" fmla="*/ 78 w 79"/>
                  <a:gd name="T15" fmla="*/ 35 h 36"/>
                  <a:gd name="T16" fmla="*/ 72 w 79"/>
                  <a:gd name="T17" fmla="*/ 33 h 36"/>
                  <a:gd name="T18" fmla="*/ 70 w 79"/>
                  <a:gd name="T19" fmla="*/ 35 h 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9"/>
                  <a:gd name="T31" fmla="*/ 0 h 36"/>
                  <a:gd name="T32" fmla="*/ 79 w 79"/>
                  <a:gd name="T33" fmla="*/ 36 h 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9" h="36">
                    <a:moveTo>
                      <a:pt x="70" y="35"/>
                    </a:moveTo>
                    <a:lnTo>
                      <a:pt x="72" y="33"/>
                    </a:lnTo>
                    <a:lnTo>
                      <a:pt x="2" y="0"/>
                    </a:lnTo>
                    <a:lnTo>
                      <a:pt x="0" y="3"/>
                    </a:lnTo>
                    <a:lnTo>
                      <a:pt x="70" y="35"/>
                    </a:lnTo>
                    <a:lnTo>
                      <a:pt x="70" y="33"/>
                    </a:lnTo>
                    <a:lnTo>
                      <a:pt x="70" y="35"/>
                    </a:lnTo>
                    <a:lnTo>
                      <a:pt x="78" y="35"/>
                    </a:lnTo>
                    <a:lnTo>
                      <a:pt x="72" y="33"/>
                    </a:lnTo>
                    <a:lnTo>
                      <a:pt x="70" y="35"/>
                    </a:lnTo>
                  </a:path>
                </a:pathLst>
              </a:custGeom>
              <a:solidFill>
                <a:srgbClr val="FF3F9E"/>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709" name="Freeform 78"/>
              <p:cNvSpPr>
                <a:spLocks noChangeAspect="1"/>
              </p:cNvSpPr>
              <p:nvPr/>
            </p:nvSpPr>
            <p:spPr bwMode="auto">
              <a:xfrm>
                <a:off x="4649" y="1510"/>
                <a:ext cx="86" cy="17"/>
              </a:xfrm>
              <a:custGeom>
                <a:avLst/>
                <a:gdLst>
                  <a:gd name="T0" fmla="*/ 0 w 86"/>
                  <a:gd name="T1" fmla="*/ 10 h 17"/>
                  <a:gd name="T2" fmla="*/ 2 w 86"/>
                  <a:gd name="T3" fmla="*/ 16 h 17"/>
                  <a:gd name="T4" fmla="*/ 85 w 86"/>
                  <a:gd name="T5" fmla="*/ 16 h 17"/>
                  <a:gd name="T6" fmla="*/ 85 w 86"/>
                  <a:gd name="T7" fmla="*/ 0 h 17"/>
                  <a:gd name="T8" fmla="*/ 2 w 86"/>
                  <a:gd name="T9" fmla="*/ 0 h 17"/>
                  <a:gd name="T10" fmla="*/ 4 w 86"/>
                  <a:gd name="T11" fmla="*/ 10 h 17"/>
                  <a:gd name="T12" fmla="*/ 0 w 86"/>
                  <a:gd name="T13" fmla="*/ 10 h 17"/>
                  <a:gd name="T14" fmla="*/ 0 w 86"/>
                  <a:gd name="T15" fmla="*/ 16 h 17"/>
                  <a:gd name="T16" fmla="*/ 2 w 86"/>
                  <a:gd name="T17" fmla="*/ 16 h 17"/>
                  <a:gd name="T18" fmla="*/ 0 w 86"/>
                  <a:gd name="T19" fmla="*/ 1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6"/>
                  <a:gd name="T31" fmla="*/ 0 h 17"/>
                  <a:gd name="T32" fmla="*/ 86 w 86"/>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6" h="17">
                    <a:moveTo>
                      <a:pt x="0" y="10"/>
                    </a:moveTo>
                    <a:lnTo>
                      <a:pt x="2" y="16"/>
                    </a:lnTo>
                    <a:lnTo>
                      <a:pt x="85" y="16"/>
                    </a:lnTo>
                    <a:lnTo>
                      <a:pt x="85" y="0"/>
                    </a:lnTo>
                    <a:lnTo>
                      <a:pt x="2" y="0"/>
                    </a:lnTo>
                    <a:lnTo>
                      <a:pt x="4" y="10"/>
                    </a:lnTo>
                    <a:lnTo>
                      <a:pt x="0" y="10"/>
                    </a:lnTo>
                    <a:lnTo>
                      <a:pt x="0" y="16"/>
                    </a:lnTo>
                    <a:lnTo>
                      <a:pt x="2" y="16"/>
                    </a:lnTo>
                    <a:lnTo>
                      <a:pt x="0" y="10"/>
                    </a:lnTo>
                  </a:path>
                </a:pathLst>
              </a:custGeom>
              <a:solidFill>
                <a:srgbClr val="FF3F9E"/>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710" name="Freeform 79"/>
              <p:cNvSpPr>
                <a:spLocks noChangeAspect="1"/>
              </p:cNvSpPr>
              <p:nvPr/>
            </p:nvSpPr>
            <p:spPr bwMode="auto">
              <a:xfrm>
                <a:off x="4649" y="1503"/>
                <a:ext cx="17" cy="17"/>
              </a:xfrm>
              <a:custGeom>
                <a:avLst/>
                <a:gdLst>
                  <a:gd name="T0" fmla="*/ 2 w 17"/>
                  <a:gd name="T1" fmla="*/ 0 h 17"/>
                  <a:gd name="T2" fmla="*/ 2 w 17"/>
                  <a:gd name="T3" fmla="*/ 0 h 17"/>
                  <a:gd name="T4" fmla="*/ 0 w 17"/>
                  <a:gd name="T5" fmla="*/ 16 h 17"/>
                  <a:gd name="T6" fmla="*/ 11 w 17"/>
                  <a:gd name="T7" fmla="*/ 16 h 17"/>
                  <a:gd name="T8" fmla="*/ 16 w 17"/>
                  <a:gd name="T9" fmla="*/ 0 h 17"/>
                  <a:gd name="T10" fmla="*/ 16 w 17"/>
                  <a:gd name="T11" fmla="*/ 1 h 17"/>
                  <a:gd name="T12" fmla="*/ 2 w 17"/>
                  <a:gd name="T13" fmla="*/ 0 h 17"/>
                  <a:gd name="T14" fmla="*/ 0 60000 65536"/>
                  <a:gd name="T15" fmla="*/ 0 60000 65536"/>
                  <a:gd name="T16" fmla="*/ 0 60000 65536"/>
                  <a:gd name="T17" fmla="*/ 0 60000 65536"/>
                  <a:gd name="T18" fmla="*/ 0 60000 65536"/>
                  <a:gd name="T19" fmla="*/ 0 60000 65536"/>
                  <a:gd name="T20" fmla="*/ 0 60000 65536"/>
                  <a:gd name="T21" fmla="*/ 0 w 17"/>
                  <a:gd name="T22" fmla="*/ 0 h 17"/>
                  <a:gd name="T23" fmla="*/ 17 w 17"/>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7">
                    <a:moveTo>
                      <a:pt x="2" y="0"/>
                    </a:moveTo>
                    <a:lnTo>
                      <a:pt x="2" y="0"/>
                    </a:lnTo>
                    <a:lnTo>
                      <a:pt x="0" y="16"/>
                    </a:lnTo>
                    <a:lnTo>
                      <a:pt x="11" y="16"/>
                    </a:lnTo>
                    <a:lnTo>
                      <a:pt x="16" y="0"/>
                    </a:lnTo>
                    <a:lnTo>
                      <a:pt x="16" y="1"/>
                    </a:lnTo>
                    <a:lnTo>
                      <a:pt x="2" y="0"/>
                    </a:lnTo>
                  </a:path>
                </a:pathLst>
              </a:custGeom>
              <a:solidFill>
                <a:srgbClr val="FF3F9E"/>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711" name="Freeform 80"/>
              <p:cNvSpPr>
                <a:spLocks noChangeAspect="1"/>
              </p:cNvSpPr>
              <p:nvPr/>
            </p:nvSpPr>
            <p:spPr bwMode="auto">
              <a:xfrm>
                <a:off x="4651" y="1496"/>
                <a:ext cx="17" cy="17"/>
              </a:xfrm>
              <a:custGeom>
                <a:avLst/>
                <a:gdLst>
                  <a:gd name="T0" fmla="*/ 4 w 17"/>
                  <a:gd name="T1" fmla="*/ 0 h 17"/>
                  <a:gd name="T2" fmla="*/ 4 w 17"/>
                  <a:gd name="T3" fmla="*/ 0 h 17"/>
                  <a:gd name="T4" fmla="*/ 0 w 17"/>
                  <a:gd name="T5" fmla="*/ 16 h 17"/>
                  <a:gd name="T6" fmla="*/ 9 w 17"/>
                  <a:gd name="T7" fmla="*/ 16 h 17"/>
                  <a:gd name="T8" fmla="*/ 16 w 17"/>
                  <a:gd name="T9" fmla="*/ 1 h 17"/>
                  <a:gd name="T10" fmla="*/ 16 w 17"/>
                  <a:gd name="T11" fmla="*/ 1 h 17"/>
                  <a:gd name="T12" fmla="*/ 4 w 17"/>
                  <a:gd name="T13" fmla="*/ 0 h 17"/>
                  <a:gd name="T14" fmla="*/ 0 60000 65536"/>
                  <a:gd name="T15" fmla="*/ 0 60000 65536"/>
                  <a:gd name="T16" fmla="*/ 0 60000 65536"/>
                  <a:gd name="T17" fmla="*/ 0 60000 65536"/>
                  <a:gd name="T18" fmla="*/ 0 60000 65536"/>
                  <a:gd name="T19" fmla="*/ 0 60000 65536"/>
                  <a:gd name="T20" fmla="*/ 0 60000 65536"/>
                  <a:gd name="T21" fmla="*/ 0 w 17"/>
                  <a:gd name="T22" fmla="*/ 0 h 17"/>
                  <a:gd name="T23" fmla="*/ 17 w 17"/>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7">
                    <a:moveTo>
                      <a:pt x="4" y="0"/>
                    </a:moveTo>
                    <a:lnTo>
                      <a:pt x="4" y="0"/>
                    </a:lnTo>
                    <a:lnTo>
                      <a:pt x="0" y="16"/>
                    </a:lnTo>
                    <a:lnTo>
                      <a:pt x="9" y="16"/>
                    </a:lnTo>
                    <a:lnTo>
                      <a:pt x="16" y="1"/>
                    </a:lnTo>
                    <a:lnTo>
                      <a:pt x="4" y="0"/>
                    </a:lnTo>
                  </a:path>
                </a:pathLst>
              </a:custGeom>
              <a:solidFill>
                <a:srgbClr val="FF3F9E"/>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712" name="Freeform 81"/>
              <p:cNvSpPr>
                <a:spLocks noChangeAspect="1"/>
              </p:cNvSpPr>
              <p:nvPr/>
            </p:nvSpPr>
            <p:spPr bwMode="auto">
              <a:xfrm>
                <a:off x="4651" y="1490"/>
                <a:ext cx="17" cy="17"/>
              </a:xfrm>
              <a:custGeom>
                <a:avLst/>
                <a:gdLst>
                  <a:gd name="T0" fmla="*/ 5 w 17"/>
                  <a:gd name="T1" fmla="*/ 0 h 17"/>
                  <a:gd name="T2" fmla="*/ 5 w 17"/>
                  <a:gd name="T3" fmla="*/ 0 h 17"/>
                  <a:gd name="T4" fmla="*/ 0 w 17"/>
                  <a:gd name="T5" fmla="*/ 16 h 17"/>
                  <a:gd name="T6" fmla="*/ 9 w 17"/>
                  <a:gd name="T7" fmla="*/ 16 h 17"/>
                  <a:gd name="T8" fmla="*/ 16 w 17"/>
                  <a:gd name="T9" fmla="*/ 1 h 17"/>
                  <a:gd name="T10" fmla="*/ 16 w 17"/>
                  <a:gd name="T11" fmla="*/ 1 h 17"/>
                  <a:gd name="T12" fmla="*/ 5 w 17"/>
                  <a:gd name="T13" fmla="*/ 0 h 17"/>
                  <a:gd name="T14" fmla="*/ 0 60000 65536"/>
                  <a:gd name="T15" fmla="*/ 0 60000 65536"/>
                  <a:gd name="T16" fmla="*/ 0 60000 65536"/>
                  <a:gd name="T17" fmla="*/ 0 60000 65536"/>
                  <a:gd name="T18" fmla="*/ 0 60000 65536"/>
                  <a:gd name="T19" fmla="*/ 0 60000 65536"/>
                  <a:gd name="T20" fmla="*/ 0 60000 65536"/>
                  <a:gd name="T21" fmla="*/ 0 w 17"/>
                  <a:gd name="T22" fmla="*/ 0 h 17"/>
                  <a:gd name="T23" fmla="*/ 17 w 17"/>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7">
                    <a:moveTo>
                      <a:pt x="5" y="0"/>
                    </a:moveTo>
                    <a:lnTo>
                      <a:pt x="5" y="0"/>
                    </a:lnTo>
                    <a:lnTo>
                      <a:pt x="0" y="16"/>
                    </a:lnTo>
                    <a:lnTo>
                      <a:pt x="9" y="16"/>
                    </a:lnTo>
                    <a:lnTo>
                      <a:pt x="16" y="1"/>
                    </a:lnTo>
                    <a:lnTo>
                      <a:pt x="5" y="0"/>
                    </a:lnTo>
                  </a:path>
                </a:pathLst>
              </a:custGeom>
              <a:solidFill>
                <a:srgbClr val="FF3F9E"/>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713" name="Freeform 82"/>
              <p:cNvSpPr>
                <a:spLocks noChangeAspect="1"/>
              </p:cNvSpPr>
              <p:nvPr/>
            </p:nvSpPr>
            <p:spPr bwMode="auto">
              <a:xfrm>
                <a:off x="4655" y="1481"/>
                <a:ext cx="17" cy="17"/>
              </a:xfrm>
              <a:custGeom>
                <a:avLst/>
                <a:gdLst>
                  <a:gd name="T0" fmla="*/ 5 w 17"/>
                  <a:gd name="T1" fmla="*/ 0 h 17"/>
                  <a:gd name="T2" fmla="*/ 5 w 17"/>
                  <a:gd name="T3" fmla="*/ 2 h 17"/>
                  <a:gd name="T4" fmla="*/ 0 w 17"/>
                  <a:gd name="T5" fmla="*/ 16 h 17"/>
                  <a:gd name="T6" fmla="*/ 8 w 17"/>
                  <a:gd name="T7" fmla="*/ 16 h 17"/>
                  <a:gd name="T8" fmla="*/ 16 w 17"/>
                  <a:gd name="T9" fmla="*/ 4 h 17"/>
                  <a:gd name="T10" fmla="*/ 16 w 17"/>
                  <a:gd name="T11" fmla="*/ 4 h 17"/>
                  <a:gd name="T12" fmla="*/ 5 w 17"/>
                  <a:gd name="T13" fmla="*/ 0 h 17"/>
                  <a:gd name="T14" fmla="*/ 0 60000 65536"/>
                  <a:gd name="T15" fmla="*/ 0 60000 65536"/>
                  <a:gd name="T16" fmla="*/ 0 60000 65536"/>
                  <a:gd name="T17" fmla="*/ 0 60000 65536"/>
                  <a:gd name="T18" fmla="*/ 0 60000 65536"/>
                  <a:gd name="T19" fmla="*/ 0 60000 65536"/>
                  <a:gd name="T20" fmla="*/ 0 60000 65536"/>
                  <a:gd name="T21" fmla="*/ 0 w 17"/>
                  <a:gd name="T22" fmla="*/ 0 h 17"/>
                  <a:gd name="T23" fmla="*/ 17 w 17"/>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7">
                    <a:moveTo>
                      <a:pt x="5" y="0"/>
                    </a:moveTo>
                    <a:lnTo>
                      <a:pt x="5" y="2"/>
                    </a:lnTo>
                    <a:lnTo>
                      <a:pt x="0" y="16"/>
                    </a:lnTo>
                    <a:lnTo>
                      <a:pt x="8" y="16"/>
                    </a:lnTo>
                    <a:lnTo>
                      <a:pt x="16" y="4"/>
                    </a:lnTo>
                    <a:lnTo>
                      <a:pt x="5" y="0"/>
                    </a:lnTo>
                  </a:path>
                </a:pathLst>
              </a:custGeom>
              <a:solidFill>
                <a:srgbClr val="FF3F9E"/>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714" name="Freeform 83"/>
              <p:cNvSpPr>
                <a:spLocks noChangeAspect="1"/>
              </p:cNvSpPr>
              <p:nvPr/>
            </p:nvSpPr>
            <p:spPr bwMode="auto">
              <a:xfrm>
                <a:off x="4658" y="1476"/>
                <a:ext cx="17" cy="17"/>
              </a:xfrm>
              <a:custGeom>
                <a:avLst/>
                <a:gdLst>
                  <a:gd name="T0" fmla="*/ 13 w 17"/>
                  <a:gd name="T1" fmla="*/ 0 h 17"/>
                  <a:gd name="T2" fmla="*/ 8 w 17"/>
                  <a:gd name="T3" fmla="*/ 1 h 17"/>
                  <a:gd name="T4" fmla="*/ 0 w 17"/>
                  <a:gd name="T5" fmla="*/ 11 h 17"/>
                  <a:gd name="T6" fmla="*/ 8 w 17"/>
                  <a:gd name="T7" fmla="*/ 16 h 17"/>
                  <a:gd name="T8" fmla="*/ 16 w 17"/>
                  <a:gd name="T9" fmla="*/ 4 h 17"/>
                  <a:gd name="T10" fmla="*/ 10 w 17"/>
                  <a:gd name="T11" fmla="*/ 5 h 17"/>
                  <a:gd name="T12" fmla="*/ 13 w 17"/>
                  <a:gd name="T13" fmla="*/ 0 h 17"/>
                  <a:gd name="T14" fmla="*/ 10 w 17"/>
                  <a:gd name="T15" fmla="*/ 0 h 17"/>
                  <a:gd name="T16" fmla="*/ 8 w 17"/>
                  <a:gd name="T17" fmla="*/ 1 h 17"/>
                  <a:gd name="T18" fmla="*/ 13 w 17"/>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
                  <a:gd name="T31" fmla="*/ 0 h 17"/>
                  <a:gd name="T32" fmla="*/ 17 w 17"/>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 h="17">
                    <a:moveTo>
                      <a:pt x="13" y="0"/>
                    </a:moveTo>
                    <a:lnTo>
                      <a:pt x="8" y="1"/>
                    </a:lnTo>
                    <a:lnTo>
                      <a:pt x="0" y="11"/>
                    </a:lnTo>
                    <a:lnTo>
                      <a:pt x="8" y="16"/>
                    </a:lnTo>
                    <a:lnTo>
                      <a:pt x="16" y="4"/>
                    </a:lnTo>
                    <a:lnTo>
                      <a:pt x="10" y="5"/>
                    </a:lnTo>
                    <a:lnTo>
                      <a:pt x="13" y="0"/>
                    </a:lnTo>
                    <a:lnTo>
                      <a:pt x="10" y="0"/>
                    </a:lnTo>
                    <a:lnTo>
                      <a:pt x="8" y="1"/>
                    </a:lnTo>
                    <a:lnTo>
                      <a:pt x="13" y="0"/>
                    </a:lnTo>
                  </a:path>
                </a:pathLst>
              </a:custGeom>
              <a:solidFill>
                <a:srgbClr val="FF3F9E"/>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715" name="Freeform 84"/>
              <p:cNvSpPr>
                <a:spLocks noChangeAspect="1"/>
              </p:cNvSpPr>
              <p:nvPr/>
            </p:nvSpPr>
            <p:spPr bwMode="auto">
              <a:xfrm>
                <a:off x="4649" y="1519"/>
                <a:ext cx="94" cy="85"/>
              </a:xfrm>
              <a:custGeom>
                <a:avLst/>
                <a:gdLst>
                  <a:gd name="T0" fmla="*/ 93 w 94"/>
                  <a:gd name="T1" fmla="*/ 69 h 85"/>
                  <a:gd name="T2" fmla="*/ 93 w 94"/>
                  <a:gd name="T3" fmla="*/ 84 h 85"/>
                  <a:gd name="T4" fmla="*/ 82 w 94"/>
                  <a:gd name="T5" fmla="*/ 82 h 85"/>
                  <a:gd name="T6" fmla="*/ 70 w 94"/>
                  <a:gd name="T7" fmla="*/ 81 h 85"/>
                  <a:gd name="T8" fmla="*/ 59 w 94"/>
                  <a:gd name="T9" fmla="*/ 78 h 85"/>
                  <a:gd name="T10" fmla="*/ 50 w 94"/>
                  <a:gd name="T11" fmla="*/ 75 h 85"/>
                  <a:gd name="T12" fmla="*/ 41 w 94"/>
                  <a:gd name="T13" fmla="*/ 72 h 85"/>
                  <a:gd name="T14" fmla="*/ 33 w 94"/>
                  <a:gd name="T15" fmla="*/ 68 h 85"/>
                  <a:gd name="T16" fmla="*/ 26 w 94"/>
                  <a:gd name="T17" fmla="*/ 64 h 85"/>
                  <a:gd name="T18" fmla="*/ 20 w 94"/>
                  <a:gd name="T19" fmla="*/ 58 h 85"/>
                  <a:gd name="T20" fmla="*/ 13 w 94"/>
                  <a:gd name="T21" fmla="*/ 52 h 85"/>
                  <a:gd name="T22" fmla="*/ 9 w 94"/>
                  <a:gd name="T23" fmla="*/ 47 h 85"/>
                  <a:gd name="T24" fmla="*/ 4 w 94"/>
                  <a:gd name="T25" fmla="*/ 37 h 85"/>
                  <a:gd name="T26" fmla="*/ 0 w 94"/>
                  <a:gd name="T27" fmla="*/ 25 h 85"/>
                  <a:gd name="T28" fmla="*/ 0 w 94"/>
                  <a:gd name="T29" fmla="*/ 0 h 85"/>
                  <a:gd name="T30" fmla="*/ 39 w 94"/>
                  <a:gd name="T31" fmla="*/ 47 h 85"/>
                  <a:gd name="T32" fmla="*/ 93 w 94"/>
                  <a:gd name="T33" fmla="*/ 69 h 8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4"/>
                  <a:gd name="T52" fmla="*/ 0 h 85"/>
                  <a:gd name="T53" fmla="*/ 94 w 94"/>
                  <a:gd name="T54" fmla="*/ 85 h 8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4" h="85">
                    <a:moveTo>
                      <a:pt x="93" y="69"/>
                    </a:moveTo>
                    <a:lnTo>
                      <a:pt x="93" y="84"/>
                    </a:lnTo>
                    <a:lnTo>
                      <a:pt x="82" y="82"/>
                    </a:lnTo>
                    <a:lnTo>
                      <a:pt x="70" y="81"/>
                    </a:lnTo>
                    <a:lnTo>
                      <a:pt x="59" y="78"/>
                    </a:lnTo>
                    <a:lnTo>
                      <a:pt x="50" y="75"/>
                    </a:lnTo>
                    <a:lnTo>
                      <a:pt x="41" y="72"/>
                    </a:lnTo>
                    <a:lnTo>
                      <a:pt x="33" y="68"/>
                    </a:lnTo>
                    <a:lnTo>
                      <a:pt x="26" y="64"/>
                    </a:lnTo>
                    <a:lnTo>
                      <a:pt x="20" y="58"/>
                    </a:lnTo>
                    <a:lnTo>
                      <a:pt x="13" y="52"/>
                    </a:lnTo>
                    <a:lnTo>
                      <a:pt x="9" y="47"/>
                    </a:lnTo>
                    <a:lnTo>
                      <a:pt x="4" y="37"/>
                    </a:lnTo>
                    <a:lnTo>
                      <a:pt x="0" y="25"/>
                    </a:lnTo>
                    <a:lnTo>
                      <a:pt x="0" y="0"/>
                    </a:lnTo>
                    <a:lnTo>
                      <a:pt x="39" y="47"/>
                    </a:lnTo>
                    <a:lnTo>
                      <a:pt x="93" y="69"/>
                    </a:lnTo>
                  </a:path>
                </a:pathLst>
              </a:custGeom>
              <a:solidFill>
                <a:srgbClr val="0038D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716" name="Freeform 85"/>
              <p:cNvSpPr>
                <a:spLocks noChangeAspect="1"/>
              </p:cNvSpPr>
              <p:nvPr/>
            </p:nvSpPr>
            <p:spPr bwMode="auto">
              <a:xfrm>
                <a:off x="4649" y="1519"/>
                <a:ext cx="92" cy="69"/>
              </a:xfrm>
              <a:custGeom>
                <a:avLst/>
                <a:gdLst>
                  <a:gd name="T0" fmla="*/ 91 w 92"/>
                  <a:gd name="T1" fmla="*/ 1 h 69"/>
                  <a:gd name="T2" fmla="*/ 91 w 92"/>
                  <a:gd name="T3" fmla="*/ 68 h 69"/>
                  <a:gd name="T4" fmla="*/ 72 w 92"/>
                  <a:gd name="T5" fmla="*/ 65 h 69"/>
                  <a:gd name="T6" fmla="*/ 56 w 92"/>
                  <a:gd name="T7" fmla="*/ 61 h 69"/>
                  <a:gd name="T8" fmla="*/ 45 w 92"/>
                  <a:gd name="T9" fmla="*/ 57 h 69"/>
                  <a:gd name="T10" fmla="*/ 30 w 92"/>
                  <a:gd name="T11" fmla="*/ 48 h 69"/>
                  <a:gd name="T12" fmla="*/ 19 w 92"/>
                  <a:gd name="T13" fmla="*/ 40 h 69"/>
                  <a:gd name="T14" fmla="*/ 11 w 92"/>
                  <a:gd name="T15" fmla="*/ 32 h 69"/>
                  <a:gd name="T16" fmla="*/ 6 w 92"/>
                  <a:gd name="T17" fmla="*/ 25 h 69"/>
                  <a:gd name="T18" fmla="*/ 4 w 92"/>
                  <a:gd name="T19" fmla="*/ 20 h 69"/>
                  <a:gd name="T20" fmla="*/ 2 w 92"/>
                  <a:gd name="T21" fmla="*/ 12 h 69"/>
                  <a:gd name="T22" fmla="*/ 0 w 92"/>
                  <a:gd name="T23" fmla="*/ 5 h 69"/>
                  <a:gd name="T24" fmla="*/ 2 w 92"/>
                  <a:gd name="T25" fmla="*/ 0 h 69"/>
                  <a:gd name="T26" fmla="*/ 91 w 92"/>
                  <a:gd name="T27" fmla="*/ 1 h 6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92"/>
                  <a:gd name="T43" fmla="*/ 0 h 69"/>
                  <a:gd name="T44" fmla="*/ 92 w 92"/>
                  <a:gd name="T45" fmla="*/ 69 h 6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92" h="69">
                    <a:moveTo>
                      <a:pt x="91" y="1"/>
                    </a:moveTo>
                    <a:lnTo>
                      <a:pt x="91" y="68"/>
                    </a:lnTo>
                    <a:lnTo>
                      <a:pt x="72" y="65"/>
                    </a:lnTo>
                    <a:lnTo>
                      <a:pt x="56" y="61"/>
                    </a:lnTo>
                    <a:lnTo>
                      <a:pt x="45" y="57"/>
                    </a:lnTo>
                    <a:lnTo>
                      <a:pt x="30" y="48"/>
                    </a:lnTo>
                    <a:lnTo>
                      <a:pt x="19" y="40"/>
                    </a:lnTo>
                    <a:lnTo>
                      <a:pt x="11" y="32"/>
                    </a:lnTo>
                    <a:lnTo>
                      <a:pt x="6" y="25"/>
                    </a:lnTo>
                    <a:lnTo>
                      <a:pt x="4" y="20"/>
                    </a:lnTo>
                    <a:lnTo>
                      <a:pt x="2" y="12"/>
                    </a:lnTo>
                    <a:lnTo>
                      <a:pt x="0" y="5"/>
                    </a:lnTo>
                    <a:lnTo>
                      <a:pt x="2" y="0"/>
                    </a:lnTo>
                    <a:lnTo>
                      <a:pt x="91" y="1"/>
                    </a:lnTo>
                  </a:path>
                </a:pathLst>
              </a:custGeom>
              <a:solidFill>
                <a:srgbClr val="4291E8"/>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717" name="Freeform 86"/>
              <p:cNvSpPr>
                <a:spLocks noChangeAspect="1"/>
              </p:cNvSpPr>
              <p:nvPr/>
            </p:nvSpPr>
            <p:spPr bwMode="auto">
              <a:xfrm>
                <a:off x="4738" y="1520"/>
                <a:ext cx="17" cy="69"/>
              </a:xfrm>
              <a:custGeom>
                <a:avLst/>
                <a:gdLst>
                  <a:gd name="T0" fmla="*/ 4 w 17"/>
                  <a:gd name="T1" fmla="*/ 68 h 69"/>
                  <a:gd name="T2" fmla="*/ 13 w 17"/>
                  <a:gd name="T3" fmla="*/ 67 h 69"/>
                  <a:gd name="T4" fmla="*/ 16 w 17"/>
                  <a:gd name="T5" fmla="*/ 0 h 69"/>
                  <a:gd name="T6" fmla="*/ 0 w 17"/>
                  <a:gd name="T7" fmla="*/ 0 h 69"/>
                  <a:gd name="T8" fmla="*/ 0 w 17"/>
                  <a:gd name="T9" fmla="*/ 67 h 69"/>
                  <a:gd name="T10" fmla="*/ 9 w 17"/>
                  <a:gd name="T11" fmla="*/ 66 h 69"/>
                  <a:gd name="T12" fmla="*/ 4 w 17"/>
                  <a:gd name="T13" fmla="*/ 68 h 69"/>
                  <a:gd name="T14" fmla="*/ 13 w 17"/>
                  <a:gd name="T15" fmla="*/ 68 h 69"/>
                  <a:gd name="T16" fmla="*/ 13 w 17"/>
                  <a:gd name="T17" fmla="*/ 67 h 69"/>
                  <a:gd name="T18" fmla="*/ 4 w 17"/>
                  <a:gd name="T19" fmla="*/ 68 h 6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
                  <a:gd name="T31" fmla="*/ 0 h 69"/>
                  <a:gd name="T32" fmla="*/ 17 w 17"/>
                  <a:gd name="T33" fmla="*/ 69 h 6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 h="69">
                    <a:moveTo>
                      <a:pt x="4" y="68"/>
                    </a:moveTo>
                    <a:lnTo>
                      <a:pt x="13" y="67"/>
                    </a:lnTo>
                    <a:lnTo>
                      <a:pt x="16" y="0"/>
                    </a:lnTo>
                    <a:lnTo>
                      <a:pt x="0" y="0"/>
                    </a:lnTo>
                    <a:lnTo>
                      <a:pt x="0" y="67"/>
                    </a:lnTo>
                    <a:lnTo>
                      <a:pt x="9" y="66"/>
                    </a:lnTo>
                    <a:lnTo>
                      <a:pt x="4" y="68"/>
                    </a:lnTo>
                    <a:lnTo>
                      <a:pt x="13" y="68"/>
                    </a:lnTo>
                    <a:lnTo>
                      <a:pt x="13" y="67"/>
                    </a:lnTo>
                    <a:lnTo>
                      <a:pt x="4" y="68"/>
                    </a:lnTo>
                  </a:path>
                </a:pathLst>
              </a:custGeom>
              <a:solidFill>
                <a:srgbClr val="3F9E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718" name="Freeform 87"/>
              <p:cNvSpPr>
                <a:spLocks noChangeAspect="1"/>
              </p:cNvSpPr>
              <p:nvPr/>
            </p:nvSpPr>
            <p:spPr bwMode="auto">
              <a:xfrm>
                <a:off x="4721" y="1584"/>
                <a:ext cx="20" cy="17"/>
              </a:xfrm>
              <a:custGeom>
                <a:avLst/>
                <a:gdLst>
                  <a:gd name="T0" fmla="*/ 0 w 20"/>
                  <a:gd name="T1" fmla="*/ 12 h 17"/>
                  <a:gd name="T2" fmla="*/ 0 w 20"/>
                  <a:gd name="T3" fmla="*/ 12 h 17"/>
                  <a:gd name="T4" fmla="*/ 17 w 20"/>
                  <a:gd name="T5" fmla="*/ 16 h 17"/>
                  <a:gd name="T6" fmla="*/ 19 w 20"/>
                  <a:gd name="T7" fmla="*/ 5 h 17"/>
                  <a:gd name="T8" fmla="*/ 2 w 20"/>
                  <a:gd name="T9" fmla="*/ 0 h 17"/>
                  <a:gd name="T10" fmla="*/ 2 w 20"/>
                  <a:gd name="T11" fmla="*/ 0 h 17"/>
                  <a:gd name="T12" fmla="*/ 0 w 20"/>
                  <a:gd name="T13" fmla="*/ 12 h 17"/>
                  <a:gd name="T14" fmla="*/ 0 w 20"/>
                  <a:gd name="T15" fmla="*/ 12 h 17"/>
                  <a:gd name="T16" fmla="*/ 0 60000 65536"/>
                  <a:gd name="T17" fmla="*/ 0 60000 65536"/>
                  <a:gd name="T18" fmla="*/ 0 60000 65536"/>
                  <a:gd name="T19" fmla="*/ 0 60000 65536"/>
                  <a:gd name="T20" fmla="*/ 0 60000 65536"/>
                  <a:gd name="T21" fmla="*/ 0 60000 65536"/>
                  <a:gd name="T22" fmla="*/ 0 60000 65536"/>
                  <a:gd name="T23" fmla="*/ 0 60000 65536"/>
                  <a:gd name="T24" fmla="*/ 0 w 20"/>
                  <a:gd name="T25" fmla="*/ 0 h 17"/>
                  <a:gd name="T26" fmla="*/ 20 w 20"/>
                  <a:gd name="T27" fmla="*/ 17 h 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0" h="17">
                    <a:moveTo>
                      <a:pt x="0" y="12"/>
                    </a:moveTo>
                    <a:lnTo>
                      <a:pt x="0" y="12"/>
                    </a:lnTo>
                    <a:lnTo>
                      <a:pt x="17" y="16"/>
                    </a:lnTo>
                    <a:lnTo>
                      <a:pt x="19" y="5"/>
                    </a:lnTo>
                    <a:lnTo>
                      <a:pt x="2" y="0"/>
                    </a:lnTo>
                    <a:lnTo>
                      <a:pt x="0" y="12"/>
                    </a:lnTo>
                  </a:path>
                </a:pathLst>
              </a:custGeom>
              <a:solidFill>
                <a:srgbClr val="3F9E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719" name="Freeform 88"/>
              <p:cNvSpPr>
                <a:spLocks noChangeAspect="1"/>
              </p:cNvSpPr>
              <p:nvPr/>
            </p:nvSpPr>
            <p:spPr bwMode="auto">
              <a:xfrm>
                <a:off x="4705" y="1580"/>
                <a:ext cx="19" cy="17"/>
              </a:xfrm>
              <a:custGeom>
                <a:avLst/>
                <a:gdLst>
                  <a:gd name="T0" fmla="*/ 0 w 19"/>
                  <a:gd name="T1" fmla="*/ 5 h 17"/>
                  <a:gd name="T2" fmla="*/ 0 w 19"/>
                  <a:gd name="T3" fmla="*/ 5 h 17"/>
                  <a:gd name="T4" fmla="*/ 16 w 19"/>
                  <a:gd name="T5" fmla="*/ 16 h 17"/>
                  <a:gd name="T6" fmla="*/ 18 w 19"/>
                  <a:gd name="T7" fmla="*/ 8 h 17"/>
                  <a:gd name="T8" fmla="*/ 1 w 19"/>
                  <a:gd name="T9" fmla="*/ 0 h 17"/>
                  <a:gd name="T10" fmla="*/ 1 w 19"/>
                  <a:gd name="T11" fmla="*/ 0 h 17"/>
                  <a:gd name="T12" fmla="*/ 0 w 19"/>
                  <a:gd name="T13" fmla="*/ 5 h 17"/>
                  <a:gd name="T14" fmla="*/ 0 60000 65536"/>
                  <a:gd name="T15" fmla="*/ 0 60000 65536"/>
                  <a:gd name="T16" fmla="*/ 0 60000 65536"/>
                  <a:gd name="T17" fmla="*/ 0 60000 65536"/>
                  <a:gd name="T18" fmla="*/ 0 60000 65536"/>
                  <a:gd name="T19" fmla="*/ 0 60000 65536"/>
                  <a:gd name="T20" fmla="*/ 0 60000 65536"/>
                  <a:gd name="T21" fmla="*/ 0 w 19"/>
                  <a:gd name="T22" fmla="*/ 0 h 17"/>
                  <a:gd name="T23" fmla="*/ 19 w 19"/>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17">
                    <a:moveTo>
                      <a:pt x="0" y="5"/>
                    </a:moveTo>
                    <a:lnTo>
                      <a:pt x="0" y="5"/>
                    </a:lnTo>
                    <a:lnTo>
                      <a:pt x="16" y="16"/>
                    </a:lnTo>
                    <a:lnTo>
                      <a:pt x="18" y="8"/>
                    </a:lnTo>
                    <a:lnTo>
                      <a:pt x="1" y="0"/>
                    </a:lnTo>
                    <a:lnTo>
                      <a:pt x="0" y="5"/>
                    </a:lnTo>
                  </a:path>
                </a:pathLst>
              </a:custGeom>
              <a:solidFill>
                <a:srgbClr val="3F9E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720" name="Freeform 89"/>
              <p:cNvSpPr>
                <a:spLocks noChangeAspect="1"/>
              </p:cNvSpPr>
              <p:nvPr/>
            </p:nvSpPr>
            <p:spPr bwMode="auto">
              <a:xfrm>
                <a:off x="4692" y="1573"/>
                <a:ext cx="17" cy="17"/>
              </a:xfrm>
              <a:custGeom>
                <a:avLst/>
                <a:gdLst>
                  <a:gd name="T0" fmla="*/ 0 w 17"/>
                  <a:gd name="T1" fmla="*/ 5 h 17"/>
                  <a:gd name="T2" fmla="*/ 0 w 17"/>
                  <a:gd name="T3" fmla="*/ 7 h 17"/>
                  <a:gd name="T4" fmla="*/ 14 w 17"/>
                  <a:gd name="T5" fmla="*/ 16 h 17"/>
                  <a:gd name="T6" fmla="*/ 16 w 17"/>
                  <a:gd name="T7" fmla="*/ 11 h 17"/>
                  <a:gd name="T8" fmla="*/ 2 w 17"/>
                  <a:gd name="T9" fmla="*/ 0 h 17"/>
                  <a:gd name="T10" fmla="*/ 2 w 17"/>
                  <a:gd name="T11" fmla="*/ 1 h 17"/>
                  <a:gd name="T12" fmla="*/ 0 w 17"/>
                  <a:gd name="T13" fmla="*/ 5 h 17"/>
                  <a:gd name="T14" fmla="*/ 0 60000 65536"/>
                  <a:gd name="T15" fmla="*/ 0 60000 65536"/>
                  <a:gd name="T16" fmla="*/ 0 60000 65536"/>
                  <a:gd name="T17" fmla="*/ 0 60000 65536"/>
                  <a:gd name="T18" fmla="*/ 0 60000 65536"/>
                  <a:gd name="T19" fmla="*/ 0 60000 65536"/>
                  <a:gd name="T20" fmla="*/ 0 60000 65536"/>
                  <a:gd name="T21" fmla="*/ 0 w 17"/>
                  <a:gd name="T22" fmla="*/ 0 h 17"/>
                  <a:gd name="T23" fmla="*/ 17 w 17"/>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7">
                    <a:moveTo>
                      <a:pt x="0" y="5"/>
                    </a:moveTo>
                    <a:lnTo>
                      <a:pt x="0" y="7"/>
                    </a:lnTo>
                    <a:lnTo>
                      <a:pt x="14" y="16"/>
                    </a:lnTo>
                    <a:lnTo>
                      <a:pt x="16" y="11"/>
                    </a:lnTo>
                    <a:lnTo>
                      <a:pt x="2" y="0"/>
                    </a:lnTo>
                    <a:lnTo>
                      <a:pt x="2" y="1"/>
                    </a:lnTo>
                    <a:lnTo>
                      <a:pt x="0" y="5"/>
                    </a:lnTo>
                  </a:path>
                </a:pathLst>
              </a:custGeom>
              <a:solidFill>
                <a:srgbClr val="3F9E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721" name="Freeform 90"/>
              <p:cNvSpPr>
                <a:spLocks noChangeAspect="1"/>
              </p:cNvSpPr>
              <p:nvPr/>
            </p:nvSpPr>
            <p:spPr bwMode="auto">
              <a:xfrm>
                <a:off x="4677" y="1566"/>
                <a:ext cx="18" cy="17"/>
              </a:xfrm>
              <a:custGeom>
                <a:avLst/>
                <a:gdLst>
                  <a:gd name="T0" fmla="*/ 0 w 18"/>
                  <a:gd name="T1" fmla="*/ 5 h 17"/>
                  <a:gd name="T2" fmla="*/ 2 w 18"/>
                  <a:gd name="T3" fmla="*/ 5 h 17"/>
                  <a:gd name="T4" fmla="*/ 15 w 18"/>
                  <a:gd name="T5" fmla="*/ 16 h 17"/>
                  <a:gd name="T6" fmla="*/ 17 w 18"/>
                  <a:gd name="T7" fmla="*/ 14 h 17"/>
                  <a:gd name="T8" fmla="*/ 4 w 18"/>
                  <a:gd name="T9" fmla="*/ 0 h 17"/>
                  <a:gd name="T10" fmla="*/ 4 w 18"/>
                  <a:gd name="T11" fmla="*/ 0 h 17"/>
                  <a:gd name="T12" fmla="*/ 0 w 18"/>
                  <a:gd name="T13" fmla="*/ 5 h 17"/>
                  <a:gd name="T14" fmla="*/ 0 60000 65536"/>
                  <a:gd name="T15" fmla="*/ 0 60000 65536"/>
                  <a:gd name="T16" fmla="*/ 0 60000 65536"/>
                  <a:gd name="T17" fmla="*/ 0 60000 65536"/>
                  <a:gd name="T18" fmla="*/ 0 60000 65536"/>
                  <a:gd name="T19" fmla="*/ 0 60000 65536"/>
                  <a:gd name="T20" fmla="*/ 0 60000 65536"/>
                  <a:gd name="T21" fmla="*/ 0 w 18"/>
                  <a:gd name="T22" fmla="*/ 0 h 17"/>
                  <a:gd name="T23" fmla="*/ 18 w 18"/>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 h="17">
                    <a:moveTo>
                      <a:pt x="0" y="5"/>
                    </a:moveTo>
                    <a:lnTo>
                      <a:pt x="2" y="5"/>
                    </a:lnTo>
                    <a:lnTo>
                      <a:pt x="15" y="16"/>
                    </a:lnTo>
                    <a:lnTo>
                      <a:pt x="17" y="14"/>
                    </a:lnTo>
                    <a:lnTo>
                      <a:pt x="4" y="0"/>
                    </a:lnTo>
                    <a:lnTo>
                      <a:pt x="0" y="5"/>
                    </a:lnTo>
                  </a:path>
                </a:pathLst>
              </a:custGeom>
              <a:solidFill>
                <a:srgbClr val="3F9E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722" name="Freeform 91"/>
              <p:cNvSpPr>
                <a:spLocks noChangeAspect="1"/>
              </p:cNvSpPr>
              <p:nvPr/>
            </p:nvSpPr>
            <p:spPr bwMode="auto">
              <a:xfrm>
                <a:off x="4666" y="1559"/>
                <a:ext cx="17" cy="17"/>
              </a:xfrm>
              <a:custGeom>
                <a:avLst/>
                <a:gdLst>
                  <a:gd name="T0" fmla="*/ 0 w 17"/>
                  <a:gd name="T1" fmla="*/ 2 h 17"/>
                  <a:gd name="T2" fmla="*/ 0 w 17"/>
                  <a:gd name="T3" fmla="*/ 2 h 17"/>
                  <a:gd name="T4" fmla="*/ 11 w 17"/>
                  <a:gd name="T5" fmla="*/ 16 h 17"/>
                  <a:gd name="T6" fmla="*/ 16 w 17"/>
                  <a:gd name="T7" fmla="*/ 11 h 17"/>
                  <a:gd name="T8" fmla="*/ 3 w 17"/>
                  <a:gd name="T9" fmla="*/ 0 h 17"/>
                  <a:gd name="T10" fmla="*/ 3 w 17"/>
                  <a:gd name="T11" fmla="*/ 0 h 17"/>
                  <a:gd name="T12" fmla="*/ 0 w 17"/>
                  <a:gd name="T13" fmla="*/ 2 h 17"/>
                  <a:gd name="T14" fmla="*/ 0 w 17"/>
                  <a:gd name="T15" fmla="*/ 2 h 17"/>
                  <a:gd name="T16" fmla="*/ 0 60000 65536"/>
                  <a:gd name="T17" fmla="*/ 0 60000 65536"/>
                  <a:gd name="T18" fmla="*/ 0 60000 65536"/>
                  <a:gd name="T19" fmla="*/ 0 60000 65536"/>
                  <a:gd name="T20" fmla="*/ 0 60000 65536"/>
                  <a:gd name="T21" fmla="*/ 0 60000 65536"/>
                  <a:gd name="T22" fmla="*/ 0 60000 65536"/>
                  <a:gd name="T23" fmla="*/ 0 60000 65536"/>
                  <a:gd name="T24" fmla="*/ 0 w 17"/>
                  <a:gd name="T25" fmla="*/ 0 h 17"/>
                  <a:gd name="T26" fmla="*/ 17 w 17"/>
                  <a:gd name="T27" fmla="*/ 17 h 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 h="17">
                    <a:moveTo>
                      <a:pt x="0" y="2"/>
                    </a:moveTo>
                    <a:lnTo>
                      <a:pt x="0" y="2"/>
                    </a:lnTo>
                    <a:lnTo>
                      <a:pt x="11" y="16"/>
                    </a:lnTo>
                    <a:lnTo>
                      <a:pt x="16" y="11"/>
                    </a:lnTo>
                    <a:lnTo>
                      <a:pt x="3" y="0"/>
                    </a:lnTo>
                    <a:lnTo>
                      <a:pt x="0" y="2"/>
                    </a:lnTo>
                  </a:path>
                </a:pathLst>
              </a:custGeom>
              <a:solidFill>
                <a:srgbClr val="3F9E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723" name="Freeform 92"/>
              <p:cNvSpPr>
                <a:spLocks noChangeAspect="1"/>
              </p:cNvSpPr>
              <p:nvPr/>
            </p:nvSpPr>
            <p:spPr bwMode="auto">
              <a:xfrm>
                <a:off x="4658" y="1550"/>
                <a:ext cx="17" cy="17"/>
              </a:xfrm>
              <a:custGeom>
                <a:avLst/>
                <a:gdLst>
                  <a:gd name="T0" fmla="*/ 0 w 17"/>
                  <a:gd name="T1" fmla="*/ 4 h 17"/>
                  <a:gd name="T2" fmla="*/ 0 w 17"/>
                  <a:gd name="T3" fmla="*/ 4 h 17"/>
                  <a:gd name="T4" fmla="*/ 10 w 17"/>
                  <a:gd name="T5" fmla="*/ 16 h 17"/>
                  <a:gd name="T6" fmla="*/ 16 w 17"/>
                  <a:gd name="T7" fmla="*/ 14 h 17"/>
                  <a:gd name="T8" fmla="*/ 4 w 17"/>
                  <a:gd name="T9" fmla="*/ 0 h 17"/>
                  <a:gd name="T10" fmla="*/ 4 w 17"/>
                  <a:gd name="T11" fmla="*/ 0 h 17"/>
                  <a:gd name="T12" fmla="*/ 0 w 17"/>
                  <a:gd name="T13" fmla="*/ 4 h 17"/>
                  <a:gd name="T14" fmla="*/ 0 60000 65536"/>
                  <a:gd name="T15" fmla="*/ 0 60000 65536"/>
                  <a:gd name="T16" fmla="*/ 0 60000 65536"/>
                  <a:gd name="T17" fmla="*/ 0 60000 65536"/>
                  <a:gd name="T18" fmla="*/ 0 60000 65536"/>
                  <a:gd name="T19" fmla="*/ 0 60000 65536"/>
                  <a:gd name="T20" fmla="*/ 0 60000 65536"/>
                  <a:gd name="T21" fmla="*/ 0 w 17"/>
                  <a:gd name="T22" fmla="*/ 0 h 17"/>
                  <a:gd name="T23" fmla="*/ 17 w 17"/>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7">
                    <a:moveTo>
                      <a:pt x="0" y="4"/>
                    </a:moveTo>
                    <a:lnTo>
                      <a:pt x="0" y="4"/>
                    </a:lnTo>
                    <a:lnTo>
                      <a:pt x="10" y="16"/>
                    </a:lnTo>
                    <a:lnTo>
                      <a:pt x="16" y="14"/>
                    </a:lnTo>
                    <a:lnTo>
                      <a:pt x="4" y="0"/>
                    </a:lnTo>
                    <a:lnTo>
                      <a:pt x="0" y="4"/>
                    </a:lnTo>
                  </a:path>
                </a:pathLst>
              </a:custGeom>
              <a:solidFill>
                <a:srgbClr val="3F9E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724" name="Freeform 93"/>
              <p:cNvSpPr>
                <a:spLocks noChangeAspect="1"/>
              </p:cNvSpPr>
              <p:nvPr/>
            </p:nvSpPr>
            <p:spPr bwMode="auto">
              <a:xfrm>
                <a:off x="4651" y="1543"/>
                <a:ext cx="17" cy="17"/>
              </a:xfrm>
              <a:custGeom>
                <a:avLst/>
                <a:gdLst>
                  <a:gd name="T0" fmla="*/ 0 w 17"/>
                  <a:gd name="T1" fmla="*/ 4 h 17"/>
                  <a:gd name="T2" fmla="*/ 2 w 17"/>
                  <a:gd name="T3" fmla="*/ 4 h 17"/>
                  <a:gd name="T4" fmla="*/ 11 w 17"/>
                  <a:gd name="T5" fmla="*/ 16 h 17"/>
                  <a:gd name="T6" fmla="*/ 16 w 17"/>
                  <a:gd name="T7" fmla="*/ 11 h 17"/>
                  <a:gd name="T8" fmla="*/ 7 w 17"/>
                  <a:gd name="T9" fmla="*/ 0 h 17"/>
                  <a:gd name="T10" fmla="*/ 7 w 17"/>
                  <a:gd name="T11" fmla="*/ 1 h 17"/>
                  <a:gd name="T12" fmla="*/ 0 w 17"/>
                  <a:gd name="T13" fmla="*/ 4 h 17"/>
                  <a:gd name="T14" fmla="*/ 0 w 17"/>
                  <a:gd name="T15" fmla="*/ 4 h 17"/>
                  <a:gd name="T16" fmla="*/ 2 w 17"/>
                  <a:gd name="T17" fmla="*/ 4 h 17"/>
                  <a:gd name="T18" fmla="*/ 0 w 17"/>
                  <a:gd name="T19" fmla="*/ 4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
                  <a:gd name="T31" fmla="*/ 0 h 17"/>
                  <a:gd name="T32" fmla="*/ 17 w 17"/>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 h="17">
                    <a:moveTo>
                      <a:pt x="0" y="4"/>
                    </a:moveTo>
                    <a:lnTo>
                      <a:pt x="2" y="4"/>
                    </a:lnTo>
                    <a:lnTo>
                      <a:pt x="11" y="16"/>
                    </a:lnTo>
                    <a:lnTo>
                      <a:pt x="16" y="11"/>
                    </a:lnTo>
                    <a:lnTo>
                      <a:pt x="7" y="0"/>
                    </a:lnTo>
                    <a:lnTo>
                      <a:pt x="7" y="1"/>
                    </a:lnTo>
                    <a:lnTo>
                      <a:pt x="0" y="4"/>
                    </a:lnTo>
                    <a:lnTo>
                      <a:pt x="2" y="4"/>
                    </a:lnTo>
                    <a:lnTo>
                      <a:pt x="0" y="4"/>
                    </a:lnTo>
                  </a:path>
                </a:pathLst>
              </a:custGeom>
              <a:solidFill>
                <a:srgbClr val="3F9E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725" name="Freeform 94"/>
              <p:cNvSpPr>
                <a:spLocks noChangeAspect="1"/>
              </p:cNvSpPr>
              <p:nvPr/>
            </p:nvSpPr>
            <p:spPr bwMode="auto">
              <a:xfrm>
                <a:off x="4651" y="1539"/>
                <a:ext cx="17" cy="17"/>
              </a:xfrm>
              <a:custGeom>
                <a:avLst/>
                <a:gdLst>
                  <a:gd name="T0" fmla="*/ 0 w 17"/>
                  <a:gd name="T1" fmla="*/ 1 h 17"/>
                  <a:gd name="T2" fmla="*/ 0 w 17"/>
                  <a:gd name="T3" fmla="*/ 1 h 17"/>
                  <a:gd name="T4" fmla="*/ 4 w 17"/>
                  <a:gd name="T5" fmla="*/ 16 h 17"/>
                  <a:gd name="T6" fmla="*/ 16 w 17"/>
                  <a:gd name="T7" fmla="*/ 16 h 17"/>
                  <a:gd name="T8" fmla="*/ 9 w 17"/>
                  <a:gd name="T9" fmla="*/ 0 h 17"/>
                  <a:gd name="T10" fmla="*/ 9 w 17"/>
                  <a:gd name="T11" fmla="*/ 0 h 17"/>
                  <a:gd name="T12" fmla="*/ 0 w 17"/>
                  <a:gd name="T13" fmla="*/ 1 h 17"/>
                  <a:gd name="T14" fmla="*/ 0 60000 65536"/>
                  <a:gd name="T15" fmla="*/ 0 60000 65536"/>
                  <a:gd name="T16" fmla="*/ 0 60000 65536"/>
                  <a:gd name="T17" fmla="*/ 0 60000 65536"/>
                  <a:gd name="T18" fmla="*/ 0 60000 65536"/>
                  <a:gd name="T19" fmla="*/ 0 60000 65536"/>
                  <a:gd name="T20" fmla="*/ 0 60000 65536"/>
                  <a:gd name="T21" fmla="*/ 0 w 17"/>
                  <a:gd name="T22" fmla="*/ 0 h 17"/>
                  <a:gd name="T23" fmla="*/ 17 w 17"/>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7">
                    <a:moveTo>
                      <a:pt x="0" y="1"/>
                    </a:moveTo>
                    <a:lnTo>
                      <a:pt x="0" y="1"/>
                    </a:lnTo>
                    <a:lnTo>
                      <a:pt x="4" y="16"/>
                    </a:lnTo>
                    <a:lnTo>
                      <a:pt x="16" y="16"/>
                    </a:lnTo>
                    <a:lnTo>
                      <a:pt x="9" y="0"/>
                    </a:lnTo>
                    <a:lnTo>
                      <a:pt x="0" y="1"/>
                    </a:lnTo>
                  </a:path>
                </a:pathLst>
              </a:custGeom>
              <a:solidFill>
                <a:srgbClr val="3F9E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726" name="Freeform 95"/>
              <p:cNvSpPr>
                <a:spLocks noChangeAspect="1"/>
              </p:cNvSpPr>
              <p:nvPr/>
            </p:nvSpPr>
            <p:spPr bwMode="auto">
              <a:xfrm>
                <a:off x="4649" y="1531"/>
                <a:ext cx="17" cy="17"/>
              </a:xfrm>
              <a:custGeom>
                <a:avLst/>
                <a:gdLst>
                  <a:gd name="T0" fmla="*/ 0 w 17"/>
                  <a:gd name="T1" fmla="*/ 0 h 17"/>
                  <a:gd name="T2" fmla="*/ 0 w 17"/>
                  <a:gd name="T3" fmla="*/ 2 h 17"/>
                  <a:gd name="T4" fmla="*/ 6 w 17"/>
                  <a:gd name="T5" fmla="*/ 16 h 17"/>
                  <a:gd name="T6" fmla="*/ 16 w 17"/>
                  <a:gd name="T7" fmla="*/ 16 h 17"/>
                  <a:gd name="T8" fmla="*/ 9 w 17"/>
                  <a:gd name="T9" fmla="*/ 0 h 17"/>
                  <a:gd name="T10" fmla="*/ 9 w 17"/>
                  <a:gd name="T11" fmla="*/ 0 h 17"/>
                  <a:gd name="T12" fmla="*/ 0 w 17"/>
                  <a:gd name="T13" fmla="*/ 0 h 17"/>
                  <a:gd name="T14" fmla="*/ 0 w 17"/>
                  <a:gd name="T15" fmla="*/ 2 h 17"/>
                  <a:gd name="T16" fmla="*/ 0 w 17"/>
                  <a:gd name="T17" fmla="*/ 2 h 17"/>
                  <a:gd name="T18" fmla="*/ 0 w 17"/>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
                  <a:gd name="T31" fmla="*/ 0 h 17"/>
                  <a:gd name="T32" fmla="*/ 17 w 17"/>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 h="17">
                    <a:moveTo>
                      <a:pt x="0" y="0"/>
                    </a:moveTo>
                    <a:lnTo>
                      <a:pt x="0" y="2"/>
                    </a:lnTo>
                    <a:lnTo>
                      <a:pt x="6" y="16"/>
                    </a:lnTo>
                    <a:lnTo>
                      <a:pt x="16" y="16"/>
                    </a:lnTo>
                    <a:lnTo>
                      <a:pt x="9" y="0"/>
                    </a:lnTo>
                    <a:lnTo>
                      <a:pt x="0" y="0"/>
                    </a:lnTo>
                    <a:lnTo>
                      <a:pt x="0" y="2"/>
                    </a:lnTo>
                    <a:lnTo>
                      <a:pt x="0" y="0"/>
                    </a:lnTo>
                  </a:path>
                </a:pathLst>
              </a:custGeom>
              <a:solidFill>
                <a:srgbClr val="3F9E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727" name="Freeform 96"/>
              <p:cNvSpPr>
                <a:spLocks noChangeAspect="1"/>
              </p:cNvSpPr>
              <p:nvPr/>
            </p:nvSpPr>
            <p:spPr bwMode="auto">
              <a:xfrm>
                <a:off x="4649" y="1524"/>
                <a:ext cx="17" cy="17"/>
              </a:xfrm>
              <a:custGeom>
                <a:avLst/>
                <a:gdLst>
                  <a:gd name="T0" fmla="*/ 0 w 17"/>
                  <a:gd name="T1" fmla="*/ 0 h 17"/>
                  <a:gd name="T2" fmla="*/ 0 w 17"/>
                  <a:gd name="T3" fmla="*/ 0 h 17"/>
                  <a:gd name="T4" fmla="*/ 0 w 17"/>
                  <a:gd name="T5" fmla="*/ 16 h 17"/>
                  <a:gd name="T6" fmla="*/ 16 w 17"/>
                  <a:gd name="T7" fmla="*/ 16 h 17"/>
                  <a:gd name="T8" fmla="*/ 11 w 17"/>
                  <a:gd name="T9" fmla="*/ 0 h 17"/>
                  <a:gd name="T10" fmla="*/ 11 w 17"/>
                  <a:gd name="T11" fmla="*/ 2 h 17"/>
                  <a:gd name="T12" fmla="*/ 0 w 17"/>
                  <a:gd name="T13" fmla="*/ 0 h 17"/>
                  <a:gd name="T14" fmla="*/ 0 w 17"/>
                  <a:gd name="T15" fmla="*/ 0 h 17"/>
                  <a:gd name="T16" fmla="*/ 0 60000 65536"/>
                  <a:gd name="T17" fmla="*/ 0 60000 65536"/>
                  <a:gd name="T18" fmla="*/ 0 60000 65536"/>
                  <a:gd name="T19" fmla="*/ 0 60000 65536"/>
                  <a:gd name="T20" fmla="*/ 0 60000 65536"/>
                  <a:gd name="T21" fmla="*/ 0 60000 65536"/>
                  <a:gd name="T22" fmla="*/ 0 60000 65536"/>
                  <a:gd name="T23" fmla="*/ 0 60000 65536"/>
                  <a:gd name="T24" fmla="*/ 0 w 17"/>
                  <a:gd name="T25" fmla="*/ 0 h 17"/>
                  <a:gd name="T26" fmla="*/ 17 w 17"/>
                  <a:gd name="T27" fmla="*/ 17 h 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 h="17">
                    <a:moveTo>
                      <a:pt x="0" y="0"/>
                    </a:moveTo>
                    <a:lnTo>
                      <a:pt x="0" y="0"/>
                    </a:lnTo>
                    <a:lnTo>
                      <a:pt x="0" y="16"/>
                    </a:lnTo>
                    <a:lnTo>
                      <a:pt x="16" y="16"/>
                    </a:lnTo>
                    <a:lnTo>
                      <a:pt x="11" y="0"/>
                    </a:lnTo>
                    <a:lnTo>
                      <a:pt x="11" y="2"/>
                    </a:lnTo>
                    <a:lnTo>
                      <a:pt x="0" y="0"/>
                    </a:lnTo>
                  </a:path>
                </a:pathLst>
              </a:custGeom>
              <a:solidFill>
                <a:srgbClr val="3F9E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728" name="Freeform 97"/>
              <p:cNvSpPr>
                <a:spLocks noChangeAspect="1"/>
              </p:cNvSpPr>
              <p:nvPr/>
            </p:nvSpPr>
            <p:spPr bwMode="auto">
              <a:xfrm>
                <a:off x="4649" y="1519"/>
                <a:ext cx="17" cy="17"/>
              </a:xfrm>
              <a:custGeom>
                <a:avLst/>
                <a:gdLst>
                  <a:gd name="T0" fmla="*/ 9 w 17"/>
                  <a:gd name="T1" fmla="*/ 0 h 17"/>
                  <a:gd name="T2" fmla="*/ 2 w 17"/>
                  <a:gd name="T3" fmla="*/ 1 h 17"/>
                  <a:gd name="T4" fmla="*/ 0 w 17"/>
                  <a:gd name="T5" fmla="*/ 14 h 17"/>
                  <a:gd name="T6" fmla="*/ 11 w 17"/>
                  <a:gd name="T7" fmla="*/ 16 h 17"/>
                  <a:gd name="T8" fmla="*/ 16 w 17"/>
                  <a:gd name="T9" fmla="*/ 2 h 17"/>
                  <a:gd name="T10" fmla="*/ 9 w 17"/>
                  <a:gd name="T11" fmla="*/ 5 h 17"/>
                  <a:gd name="T12" fmla="*/ 9 w 17"/>
                  <a:gd name="T13" fmla="*/ 0 h 17"/>
                  <a:gd name="T14" fmla="*/ 2 w 17"/>
                  <a:gd name="T15" fmla="*/ 0 h 17"/>
                  <a:gd name="T16" fmla="*/ 2 w 17"/>
                  <a:gd name="T17" fmla="*/ 1 h 17"/>
                  <a:gd name="T18" fmla="*/ 9 w 17"/>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
                  <a:gd name="T31" fmla="*/ 0 h 17"/>
                  <a:gd name="T32" fmla="*/ 17 w 17"/>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 h="17">
                    <a:moveTo>
                      <a:pt x="9" y="0"/>
                    </a:moveTo>
                    <a:lnTo>
                      <a:pt x="2" y="1"/>
                    </a:lnTo>
                    <a:lnTo>
                      <a:pt x="0" y="14"/>
                    </a:lnTo>
                    <a:lnTo>
                      <a:pt x="11" y="16"/>
                    </a:lnTo>
                    <a:lnTo>
                      <a:pt x="16" y="2"/>
                    </a:lnTo>
                    <a:lnTo>
                      <a:pt x="9" y="5"/>
                    </a:lnTo>
                    <a:lnTo>
                      <a:pt x="9" y="0"/>
                    </a:lnTo>
                    <a:lnTo>
                      <a:pt x="2" y="0"/>
                    </a:lnTo>
                    <a:lnTo>
                      <a:pt x="2" y="1"/>
                    </a:lnTo>
                    <a:lnTo>
                      <a:pt x="9" y="0"/>
                    </a:lnTo>
                  </a:path>
                </a:pathLst>
              </a:custGeom>
              <a:solidFill>
                <a:srgbClr val="3F9E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729" name="Freeform 98"/>
              <p:cNvSpPr>
                <a:spLocks noChangeAspect="1"/>
              </p:cNvSpPr>
              <p:nvPr/>
            </p:nvSpPr>
            <p:spPr bwMode="auto">
              <a:xfrm>
                <a:off x="4651" y="1519"/>
                <a:ext cx="92" cy="17"/>
              </a:xfrm>
              <a:custGeom>
                <a:avLst/>
                <a:gdLst>
                  <a:gd name="T0" fmla="*/ 91 w 92"/>
                  <a:gd name="T1" fmla="*/ 10 h 17"/>
                  <a:gd name="T2" fmla="*/ 89 w 92"/>
                  <a:gd name="T3" fmla="*/ 2 h 17"/>
                  <a:gd name="T4" fmla="*/ 0 w 92"/>
                  <a:gd name="T5" fmla="*/ 0 h 17"/>
                  <a:gd name="T6" fmla="*/ 0 w 92"/>
                  <a:gd name="T7" fmla="*/ 14 h 17"/>
                  <a:gd name="T8" fmla="*/ 89 w 92"/>
                  <a:gd name="T9" fmla="*/ 16 h 17"/>
                  <a:gd name="T10" fmla="*/ 87 w 92"/>
                  <a:gd name="T11" fmla="*/ 10 h 17"/>
                  <a:gd name="T12" fmla="*/ 91 w 92"/>
                  <a:gd name="T13" fmla="*/ 10 h 17"/>
                  <a:gd name="T14" fmla="*/ 91 w 92"/>
                  <a:gd name="T15" fmla="*/ 2 h 17"/>
                  <a:gd name="T16" fmla="*/ 89 w 92"/>
                  <a:gd name="T17" fmla="*/ 2 h 17"/>
                  <a:gd name="T18" fmla="*/ 91 w 92"/>
                  <a:gd name="T19" fmla="*/ 1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2"/>
                  <a:gd name="T31" fmla="*/ 0 h 17"/>
                  <a:gd name="T32" fmla="*/ 92 w 92"/>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2" h="17">
                    <a:moveTo>
                      <a:pt x="91" y="10"/>
                    </a:moveTo>
                    <a:lnTo>
                      <a:pt x="89" y="2"/>
                    </a:lnTo>
                    <a:lnTo>
                      <a:pt x="0" y="0"/>
                    </a:lnTo>
                    <a:lnTo>
                      <a:pt x="0" y="14"/>
                    </a:lnTo>
                    <a:lnTo>
                      <a:pt x="89" y="16"/>
                    </a:lnTo>
                    <a:lnTo>
                      <a:pt x="87" y="10"/>
                    </a:lnTo>
                    <a:lnTo>
                      <a:pt x="91" y="10"/>
                    </a:lnTo>
                    <a:lnTo>
                      <a:pt x="91" y="2"/>
                    </a:lnTo>
                    <a:lnTo>
                      <a:pt x="89" y="2"/>
                    </a:lnTo>
                    <a:lnTo>
                      <a:pt x="91" y="10"/>
                    </a:lnTo>
                  </a:path>
                </a:pathLst>
              </a:custGeom>
              <a:solidFill>
                <a:srgbClr val="3F9E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730" name="Freeform 99"/>
              <p:cNvSpPr>
                <a:spLocks noChangeAspect="1"/>
              </p:cNvSpPr>
              <p:nvPr/>
            </p:nvSpPr>
            <p:spPr bwMode="auto">
              <a:xfrm>
                <a:off x="4747" y="1516"/>
                <a:ext cx="107" cy="69"/>
              </a:xfrm>
              <a:custGeom>
                <a:avLst/>
                <a:gdLst>
                  <a:gd name="T0" fmla="*/ 0 w 107"/>
                  <a:gd name="T1" fmla="*/ 0 h 69"/>
                  <a:gd name="T2" fmla="*/ 0 w 107"/>
                  <a:gd name="T3" fmla="*/ 18 h 69"/>
                  <a:gd name="T4" fmla="*/ 65 w 107"/>
                  <a:gd name="T5" fmla="*/ 68 h 69"/>
                  <a:gd name="T6" fmla="*/ 73 w 107"/>
                  <a:gd name="T7" fmla="*/ 64 h 69"/>
                  <a:gd name="T8" fmla="*/ 82 w 107"/>
                  <a:gd name="T9" fmla="*/ 58 h 69"/>
                  <a:gd name="T10" fmla="*/ 87 w 107"/>
                  <a:gd name="T11" fmla="*/ 52 h 69"/>
                  <a:gd name="T12" fmla="*/ 91 w 107"/>
                  <a:gd name="T13" fmla="*/ 50 h 69"/>
                  <a:gd name="T14" fmla="*/ 95 w 107"/>
                  <a:gd name="T15" fmla="*/ 45 h 69"/>
                  <a:gd name="T16" fmla="*/ 99 w 107"/>
                  <a:gd name="T17" fmla="*/ 40 h 69"/>
                  <a:gd name="T18" fmla="*/ 102 w 107"/>
                  <a:gd name="T19" fmla="*/ 33 h 69"/>
                  <a:gd name="T20" fmla="*/ 104 w 107"/>
                  <a:gd name="T21" fmla="*/ 27 h 69"/>
                  <a:gd name="T22" fmla="*/ 106 w 107"/>
                  <a:gd name="T23" fmla="*/ 11 h 69"/>
                  <a:gd name="T24" fmla="*/ 91 w 107"/>
                  <a:gd name="T25" fmla="*/ 28 h 69"/>
                  <a:gd name="T26" fmla="*/ 84 w 107"/>
                  <a:gd name="T27" fmla="*/ 31 h 69"/>
                  <a:gd name="T28" fmla="*/ 76 w 107"/>
                  <a:gd name="T29" fmla="*/ 40 h 69"/>
                  <a:gd name="T30" fmla="*/ 69 w 107"/>
                  <a:gd name="T31" fmla="*/ 43 h 69"/>
                  <a:gd name="T32" fmla="*/ 0 w 107"/>
                  <a:gd name="T33" fmla="*/ 0 h 6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07"/>
                  <a:gd name="T52" fmla="*/ 0 h 69"/>
                  <a:gd name="T53" fmla="*/ 107 w 107"/>
                  <a:gd name="T54" fmla="*/ 69 h 6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07" h="69">
                    <a:moveTo>
                      <a:pt x="0" y="0"/>
                    </a:moveTo>
                    <a:lnTo>
                      <a:pt x="0" y="18"/>
                    </a:lnTo>
                    <a:lnTo>
                      <a:pt x="65" y="68"/>
                    </a:lnTo>
                    <a:lnTo>
                      <a:pt x="73" y="64"/>
                    </a:lnTo>
                    <a:lnTo>
                      <a:pt x="82" y="58"/>
                    </a:lnTo>
                    <a:lnTo>
                      <a:pt x="87" y="52"/>
                    </a:lnTo>
                    <a:lnTo>
                      <a:pt x="91" y="50"/>
                    </a:lnTo>
                    <a:lnTo>
                      <a:pt x="95" y="45"/>
                    </a:lnTo>
                    <a:lnTo>
                      <a:pt x="99" y="40"/>
                    </a:lnTo>
                    <a:lnTo>
                      <a:pt x="102" y="33"/>
                    </a:lnTo>
                    <a:lnTo>
                      <a:pt x="104" y="27"/>
                    </a:lnTo>
                    <a:lnTo>
                      <a:pt x="106" y="11"/>
                    </a:lnTo>
                    <a:lnTo>
                      <a:pt x="91" y="28"/>
                    </a:lnTo>
                    <a:lnTo>
                      <a:pt x="84" y="31"/>
                    </a:lnTo>
                    <a:lnTo>
                      <a:pt x="76" y="40"/>
                    </a:lnTo>
                    <a:lnTo>
                      <a:pt x="69" y="43"/>
                    </a:lnTo>
                    <a:lnTo>
                      <a:pt x="0" y="0"/>
                    </a:lnTo>
                  </a:path>
                </a:pathLst>
              </a:custGeom>
              <a:solidFill>
                <a:srgbClr val="EF8E2D"/>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731" name="Freeform 100"/>
              <p:cNvSpPr>
                <a:spLocks noChangeAspect="1"/>
              </p:cNvSpPr>
              <p:nvPr/>
            </p:nvSpPr>
            <p:spPr bwMode="auto">
              <a:xfrm>
                <a:off x="4751" y="1519"/>
                <a:ext cx="99" cy="50"/>
              </a:xfrm>
              <a:custGeom>
                <a:avLst/>
                <a:gdLst>
                  <a:gd name="T0" fmla="*/ 98 w 99"/>
                  <a:gd name="T1" fmla="*/ 15 h 50"/>
                  <a:gd name="T2" fmla="*/ 98 w 99"/>
                  <a:gd name="T3" fmla="*/ 8 h 50"/>
                  <a:gd name="T4" fmla="*/ 0 w 99"/>
                  <a:gd name="T5" fmla="*/ 0 h 50"/>
                  <a:gd name="T6" fmla="*/ 63 w 99"/>
                  <a:gd name="T7" fmla="*/ 49 h 50"/>
                  <a:gd name="T8" fmla="*/ 72 w 99"/>
                  <a:gd name="T9" fmla="*/ 45 h 50"/>
                  <a:gd name="T10" fmla="*/ 80 w 99"/>
                  <a:gd name="T11" fmla="*/ 41 h 50"/>
                  <a:gd name="T12" fmla="*/ 85 w 99"/>
                  <a:gd name="T13" fmla="*/ 35 h 50"/>
                  <a:gd name="T14" fmla="*/ 91 w 99"/>
                  <a:gd name="T15" fmla="*/ 30 h 50"/>
                  <a:gd name="T16" fmla="*/ 95 w 99"/>
                  <a:gd name="T17" fmla="*/ 24 h 50"/>
                  <a:gd name="T18" fmla="*/ 98 w 99"/>
                  <a:gd name="T19" fmla="*/ 15 h 5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9"/>
                  <a:gd name="T31" fmla="*/ 0 h 50"/>
                  <a:gd name="T32" fmla="*/ 99 w 99"/>
                  <a:gd name="T33" fmla="*/ 50 h 5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9" h="50">
                    <a:moveTo>
                      <a:pt x="98" y="15"/>
                    </a:moveTo>
                    <a:lnTo>
                      <a:pt x="98" y="8"/>
                    </a:lnTo>
                    <a:lnTo>
                      <a:pt x="0" y="0"/>
                    </a:lnTo>
                    <a:lnTo>
                      <a:pt x="63" y="49"/>
                    </a:lnTo>
                    <a:lnTo>
                      <a:pt x="72" y="45"/>
                    </a:lnTo>
                    <a:lnTo>
                      <a:pt x="80" y="41"/>
                    </a:lnTo>
                    <a:lnTo>
                      <a:pt x="85" y="35"/>
                    </a:lnTo>
                    <a:lnTo>
                      <a:pt x="91" y="30"/>
                    </a:lnTo>
                    <a:lnTo>
                      <a:pt x="95" y="24"/>
                    </a:lnTo>
                    <a:lnTo>
                      <a:pt x="98" y="15"/>
                    </a:lnTo>
                  </a:path>
                </a:pathLst>
              </a:custGeom>
              <a:solidFill>
                <a:srgbClr val="FFAF35"/>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732" name="Freeform 101"/>
              <p:cNvSpPr>
                <a:spLocks noChangeAspect="1"/>
              </p:cNvSpPr>
              <p:nvPr/>
            </p:nvSpPr>
            <p:spPr bwMode="auto">
              <a:xfrm>
                <a:off x="4847" y="1526"/>
                <a:ext cx="17" cy="17"/>
              </a:xfrm>
              <a:custGeom>
                <a:avLst/>
                <a:gdLst>
                  <a:gd name="T0" fmla="*/ 8 w 17"/>
                  <a:gd name="T1" fmla="*/ 5 h 17"/>
                  <a:gd name="T2" fmla="*/ 2 w 17"/>
                  <a:gd name="T3" fmla="*/ 4 h 17"/>
                  <a:gd name="T4" fmla="*/ 0 w 17"/>
                  <a:gd name="T5" fmla="*/ 16 h 17"/>
                  <a:gd name="T6" fmla="*/ 11 w 17"/>
                  <a:gd name="T7" fmla="*/ 16 h 17"/>
                  <a:gd name="T8" fmla="*/ 16 w 17"/>
                  <a:gd name="T9" fmla="*/ 4 h 17"/>
                  <a:gd name="T10" fmla="*/ 8 w 17"/>
                  <a:gd name="T11" fmla="*/ 0 h 17"/>
                  <a:gd name="T12" fmla="*/ 16 w 17"/>
                  <a:gd name="T13" fmla="*/ 4 h 17"/>
                  <a:gd name="T14" fmla="*/ 16 w 17"/>
                  <a:gd name="T15" fmla="*/ 0 h 17"/>
                  <a:gd name="T16" fmla="*/ 8 w 17"/>
                  <a:gd name="T17" fmla="*/ 0 h 17"/>
                  <a:gd name="T18" fmla="*/ 8 w 17"/>
                  <a:gd name="T19" fmla="*/ 5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
                  <a:gd name="T31" fmla="*/ 0 h 17"/>
                  <a:gd name="T32" fmla="*/ 17 w 17"/>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 h="17">
                    <a:moveTo>
                      <a:pt x="8" y="5"/>
                    </a:moveTo>
                    <a:lnTo>
                      <a:pt x="2" y="4"/>
                    </a:lnTo>
                    <a:lnTo>
                      <a:pt x="0" y="16"/>
                    </a:lnTo>
                    <a:lnTo>
                      <a:pt x="11" y="16"/>
                    </a:lnTo>
                    <a:lnTo>
                      <a:pt x="16" y="4"/>
                    </a:lnTo>
                    <a:lnTo>
                      <a:pt x="8" y="0"/>
                    </a:lnTo>
                    <a:lnTo>
                      <a:pt x="16" y="4"/>
                    </a:lnTo>
                    <a:lnTo>
                      <a:pt x="16" y="0"/>
                    </a:lnTo>
                    <a:lnTo>
                      <a:pt x="8" y="0"/>
                    </a:lnTo>
                    <a:lnTo>
                      <a:pt x="8" y="5"/>
                    </a:lnTo>
                  </a:path>
                </a:pathLst>
              </a:custGeom>
              <a:solidFill>
                <a:srgbClr val="FFAF35"/>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733" name="Freeform 102"/>
              <p:cNvSpPr>
                <a:spLocks noChangeAspect="1"/>
              </p:cNvSpPr>
              <p:nvPr/>
            </p:nvSpPr>
            <p:spPr bwMode="auto">
              <a:xfrm>
                <a:off x="4745" y="1516"/>
                <a:ext cx="105" cy="17"/>
              </a:xfrm>
              <a:custGeom>
                <a:avLst/>
                <a:gdLst>
                  <a:gd name="T0" fmla="*/ 8 w 105"/>
                  <a:gd name="T1" fmla="*/ 1 h 17"/>
                  <a:gd name="T2" fmla="*/ 6 w 105"/>
                  <a:gd name="T3" fmla="*/ 4 h 17"/>
                  <a:gd name="T4" fmla="*/ 104 w 105"/>
                  <a:gd name="T5" fmla="*/ 16 h 17"/>
                  <a:gd name="T6" fmla="*/ 104 w 105"/>
                  <a:gd name="T7" fmla="*/ 12 h 17"/>
                  <a:gd name="T8" fmla="*/ 6 w 105"/>
                  <a:gd name="T9" fmla="*/ 1 h 17"/>
                  <a:gd name="T10" fmla="*/ 4 w 105"/>
                  <a:gd name="T11" fmla="*/ 4 h 17"/>
                  <a:gd name="T12" fmla="*/ 6 w 105"/>
                  <a:gd name="T13" fmla="*/ 1 h 17"/>
                  <a:gd name="T14" fmla="*/ 0 w 105"/>
                  <a:gd name="T15" fmla="*/ 0 h 17"/>
                  <a:gd name="T16" fmla="*/ 4 w 105"/>
                  <a:gd name="T17" fmla="*/ 4 h 17"/>
                  <a:gd name="T18" fmla="*/ 8 w 105"/>
                  <a:gd name="T19" fmla="*/ 1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5"/>
                  <a:gd name="T31" fmla="*/ 0 h 17"/>
                  <a:gd name="T32" fmla="*/ 105 w 10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5" h="17">
                    <a:moveTo>
                      <a:pt x="8" y="1"/>
                    </a:moveTo>
                    <a:lnTo>
                      <a:pt x="6" y="4"/>
                    </a:lnTo>
                    <a:lnTo>
                      <a:pt x="104" y="16"/>
                    </a:lnTo>
                    <a:lnTo>
                      <a:pt x="104" y="12"/>
                    </a:lnTo>
                    <a:lnTo>
                      <a:pt x="6" y="1"/>
                    </a:lnTo>
                    <a:lnTo>
                      <a:pt x="4" y="4"/>
                    </a:lnTo>
                    <a:lnTo>
                      <a:pt x="6" y="1"/>
                    </a:lnTo>
                    <a:lnTo>
                      <a:pt x="0" y="0"/>
                    </a:lnTo>
                    <a:lnTo>
                      <a:pt x="4" y="4"/>
                    </a:lnTo>
                    <a:lnTo>
                      <a:pt x="8" y="1"/>
                    </a:lnTo>
                  </a:path>
                </a:pathLst>
              </a:custGeom>
              <a:solidFill>
                <a:srgbClr val="FFAF35"/>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734" name="Freeform 103"/>
              <p:cNvSpPr>
                <a:spLocks noChangeAspect="1"/>
              </p:cNvSpPr>
              <p:nvPr/>
            </p:nvSpPr>
            <p:spPr bwMode="auto">
              <a:xfrm>
                <a:off x="4749" y="1517"/>
                <a:ext cx="68" cy="54"/>
              </a:xfrm>
              <a:custGeom>
                <a:avLst/>
                <a:gdLst>
                  <a:gd name="T0" fmla="*/ 63 w 68"/>
                  <a:gd name="T1" fmla="*/ 50 h 54"/>
                  <a:gd name="T2" fmla="*/ 67 w 68"/>
                  <a:gd name="T3" fmla="*/ 50 h 54"/>
                  <a:gd name="T4" fmla="*/ 4 w 68"/>
                  <a:gd name="T5" fmla="*/ 0 h 54"/>
                  <a:gd name="T6" fmla="*/ 0 w 68"/>
                  <a:gd name="T7" fmla="*/ 3 h 54"/>
                  <a:gd name="T8" fmla="*/ 63 w 68"/>
                  <a:gd name="T9" fmla="*/ 53 h 54"/>
                  <a:gd name="T10" fmla="*/ 65 w 68"/>
                  <a:gd name="T11" fmla="*/ 53 h 54"/>
                  <a:gd name="T12" fmla="*/ 63 w 68"/>
                  <a:gd name="T13" fmla="*/ 53 h 54"/>
                  <a:gd name="T14" fmla="*/ 63 w 68"/>
                  <a:gd name="T15" fmla="*/ 53 h 54"/>
                  <a:gd name="T16" fmla="*/ 65 w 68"/>
                  <a:gd name="T17" fmla="*/ 53 h 54"/>
                  <a:gd name="T18" fmla="*/ 63 w 68"/>
                  <a:gd name="T19" fmla="*/ 50 h 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8"/>
                  <a:gd name="T31" fmla="*/ 0 h 54"/>
                  <a:gd name="T32" fmla="*/ 68 w 68"/>
                  <a:gd name="T33" fmla="*/ 54 h 5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8" h="54">
                    <a:moveTo>
                      <a:pt x="63" y="50"/>
                    </a:moveTo>
                    <a:lnTo>
                      <a:pt x="67" y="50"/>
                    </a:lnTo>
                    <a:lnTo>
                      <a:pt x="4" y="0"/>
                    </a:lnTo>
                    <a:lnTo>
                      <a:pt x="0" y="3"/>
                    </a:lnTo>
                    <a:lnTo>
                      <a:pt x="63" y="53"/>
                    </a:lnTo>
                    <a:lnTo>
                      <a:pt x="65" y="53"/>
                    </a:lnTo>
                    <a:lnTo>
                      <a:pt x="63" y="53"/>
                    </a:lnTo>
                    <a:lnTo>
                      <a:pt x="65" y="53"/>
                    </a:lnTo>
                    <a:lnTo>
                      <a:pt x="63" y="50"/>
                    </a:lnTo>
                  </a:path>
                </a:pathLst>
              </a:custGeom>
              <a:solidFill>
                <a:srgbClr val="FFAF35"/>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735" name="Freeform 104"/>
              <p:cNvSpPr>
                <a:spLocks noChangeAspect="1"/>
              </p:cNvSpPr>
              <p:nvPr/>
            </p:nvSpPr>
            <p:spPr bwMode="auto">
              <a:xfrm>
                <a:off x="4812" y="1563"/>
                <a:ext cx="17" cy="17"/>
              </a:xfrm>
              <a:custGeom>
                <a:avLst/>
                <a:gdLst>
                  <a:gd name="T0" fmla="*/ 13 w 17"/>
                  <a:gd name="T1" fmla="*/ 1 h 17"/>
                  <a:gd name="T2" fmla="*/ 13 w 17"/>
                  <a:gd name="T3" fmla="*/ 0 h 17"/>
                  <a:gd name="T4" fmla="*/ 0 w 17"/>
                  <a:gd name="T5" fmla="*/ 10 h 17"/>
                  <a:gd name="T6" fmla="*/ 4 w 17"/>
                  <a:gd name="T7" fmla="*/ 16 h 17"/>
                  <a:gd name="T8" fmla="*/ 16 w 17"/>
                  <a:gd name="T9" fmla="*/ 7 h 17"/>
                  <a:gd name="T10" fmla="*/ 16 w 17"/>
                  <a:gd name="T11" fmla="*/ 5 h 17"/>
                  <a:gd name="T12" fmla="*/ 13 w 17"/>
                  <a:gd name="T13" fmla="*/ 1 h 17"/>
                  <a:gd name="T14" fmla="*/ 0 60000 65536"/>
                  <a:gd name="T15" fmla="*/ 0 60000 65536"/>
                  <a:gd name="T16" fmla="*/ 0 60000 65536"/>
                  <a:gd name="T17" fmla="*/ 0 60000 65536"/>
                  <a:gd name="T18" fmla="*/ 0 60000 65536"/>
                  <a:gd name="T19" fmla="*/ 0 60000 65536"/>
                  <a:gd name="T20" fmla="*/ 0 60000 65536"/>
                  <a:gd name="T21" fmla="*/ 0 w 17"/>
                  <a:gd name="T22" fmla="*/ 0 h 17"/>
                  <a:gd name="T23" fmla="*/ 17 w 17"/>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7">
                    <a:moveTo>
                      <a:pt x="13" y="1"/>
                    </a:moveTo>
                    <a:lnTo>
                      <a:pt x="13" y="0"/>
                    </a:lnTo>
                    <a:lnTo>
                      <a:pt x="0" y="10"/>
                    </a:lnTo>
                    <a:lnTo>
                      <a:pt x="4" y="16"/>
                    </a:lnTo>
                    <a:lnTo>
                      <a:pt x="16" y="7"/>
                    </a:lnTo>
                    <a:lnTo>
                      <a:pt x="16" y="5"/>
                    </a:lnTo>
                    <a:lnTo>
                      <a:pt x="13" y="1"/>
                    </a:lnTo>
                  </a:path>
                </a:pathLst>
              </a:custGeom>
              <a:solidFill>
                <a:srgbClr val="FFAF35"/>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736" name="Freeform 105"/>
              <p:cNvSpPr>
                <a:spLocks noChangeAspect="1"/>
              </p:cNvSpPr>
              <p:nvPr/>
            </p:nvSpPr>
            <p:spPr bwMode="auto">
              <a:xfrm>
                <a:off x="4823" y="1559"/>
                <a:ext cx="17" cy="17"/>
              </a:xfrm>
              <a:custGeom>
                <a:avLst/>
                <a:gdLst>
                  <a:gd name="T0" fmla="*/ 11 w 17"/>
                  <a:gd name="T1" fmla="*/ 1 h 17"/>
                  <a:gd name="T2" fmla="*/ 11 w 17"/>
                  <a:gd name="T3" fmla="*/ 0 h 17"/>
                  <a:gd name="T4" fmla="*/ 0 w 17"/>
                  <a:gd name="T5" fmla="*/ 11 h 17"/>
                  <a:gd name="T6" fmla="*/ 2 w 17"/>
                  <a:gd name="T7" fmla="*/ 16 h 17"/>
                  <a:gd name="T8" fmla="*/ 13 w 17"/>
                  <a:gd name="T9" fmla="*/ 5 h 17"/>
                  <a:gd name="T10" fmla="*/ 16 w 17"/>
                  <a:gd name="T11" fmla="*/ 2 h 17"/>
                  <a:gd name="T12" fmla="*/ 13 w 17"/>
                  <a:gd name="T13" fmla="*/ 5 h 17"/>
                  <a:gd name="T14" fmla="*/ 16 w 17"/>
                  <a:gd name="T15" fmla="*/ 5 h 17"/>
                  <a:gd name="T16" fmla="*/ 16 w 17"/>
                  <a:gd name="T17" fmla="*/ 2 h 17"/>
                  <a:gd name="T18" fmla="*/ 11 w 17"/>
                  <a:gd name="T19" fmla="*/ 1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
                  <a:gd name="T31" fmla="*/ 0 h 17"/>
                  <a:gd name="T32" fmla="*/ 17 w 17"/>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 h="17">
                    <a:moveTo>
                      <a:pt x="11" y="1"/>
                    </a:moveTo>
                    <a:lnTo>
                      <a:pt x="11" y="0"/>
                    </a:lnTo>
                    <a:lnTo>
                      <a:pt x="0" y="11"/>
                    </a:lnTo>
                    <a:lnTo>
                      <a:pt x="2" y="16"/>
                    </a:lnTo>
                    <a:lnTo>
                      <a:pt x="13" y="5"/>
                    </a:lnTo>
                    <a:lnTo>
                      <a:pt x="16" y="2"/>
                    </a:lnTo>
                    <a:lnTo>
                      <a:pt x="13" y="5"/>
                    </a:lnTo>
                    <a:lnTo>
                      <a:pt x="16" y="5"/>
                    </a:lnTo>
                    <a:lnTo>
                      <a:pt x="16" y="2"/>
                    </a:lnTo>
                    <a:lnTo>
                      <a:pt x="11" y="1"/>
                    </a:lnTo>
                  </a:path>
                </a:pathLst>
              </a:custGeom>
              <a:solidFill>
                <a:srgbClr val="FFAF35"/>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737" name="Freeform 106"/>
              <p:cNvSpPr>
                <a:spLocks noChangeAspect="1"/>
              </p:cNvSpPr>
              <p:nvPr/>
            </p:nvSpPr>
            <p:spPr bwMode="auto">
              <a:xfrm>
                <a:off x="4831" y="1554"/>
                <a:ext cx="17" cy="17"/>
              </a:xfrm>
              <a:custGeom>
                <a:avLst/>
                <a:gdLst>
                  <a:gd name="T0" fmla="*/ 9 w 17"/>
                  <a:gd name="T1" fmla="*/ 0 h 17"/>
                  <a:gd name="T2" fmla="*/ 9 w 17"/>
                  <a:gd name="T3" fmla="*/ 0 h 17"/>
                  <a:gd name="T4" fmla="*/ 0 w 17"/>
                  <a:gd name="T5" fmla="*/ 13 h 17"/>
                  <a:gd name="T6" fmla="*/ 5 w 17"/>
                  <a:gd name="T7" fmla="*/ 16 h 17"/>
                  <a:gd name="T8" fmla="*/ 16 w 17"/>
                  <a:gd name="T9" fmla="*/ 4 h 17"/>
                  <a:gd name="T10" fmla="*/ 16 w 17"/>
                  <a:gd name="T11" fmla="*/ 4 h 17"/>
                  <a:gd name="T12" fmla="*/ 9 w 17"/>
                  <a:gd name="T13" fmla="*/ 0 h 17"/>
                  <a:gd name="T14" fmla="*/ 0 60000 65536"/>
                  <a:gd name="T15" fmla="*/ 0 60000 65536"/>
                  <a:gd name="T16" fmla="*/ 0 60000 65536"/>
                  <a:gd name="T17" fmla="*/ 0 60000 65536"/>
                  <a:gd name="T18" fmla="*/ 0 60000 65536"/>
                  <a:gd name="T19" fmla="*/ 0 60000 65536"/>
                  <a:gd name="T20" fmla="*/ 0 60000 65536"/>
                  <a:gd name="T21" fmla="*/ 0 w 17"/>
                  <a:gd name="T22" fmla="*/ 0 h 17"/>
                  <a:gd name="T23" fmla="*/ 17 w 17"/>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7">
                    <a:moveTo>
                      <a:pt x="9" y="0"/>
                    </a:moveTo>
                    <a:lnTo>
                      <a:pt x="9" y="0"/>
                    </a:lnTo>
                    <a:lnTo>
                      <a:pt x="0" y="13"/>
                    </a:lnTo>
                    <a:lnTo>
                      <a:pt x="5" y="16"/>
                    </a:lnTo>
                    <a:lnTo>
                      <a:pt x="16" y="4"/>
                    </a:lnTo>
                    <a:lnTo>
                      <a:pt x="9" y="0"/>
                    </a:lnTo>
                  </a:path>
                </a:pathLst>
              </a:custGeom>
              <a:solidFill>
                <a:srgbClr val="FFAF35"/>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738" name="Freeform 107"/>
              <p:cNvSpPr>
                <a:spLocks noChangeAspect="1"/>
              </p:cNvSpPr>
              <p:nvPr/>
            </p:nvSpPr>
            <p:spPr bwMode="auto">
              <a:xfrm>
                <a:off x="4834" y="1549"/>
                <a:ext cx="17" cy="17"/>
              </a:xfrm>
              <a:custGeom>
                <a:avLst/>
                <a:gdLst>
                  <a:gd name="T0" fmla="*/ 10 w 17"/>
                  <a:gd name="T1" fmla="*/ 0 h 17"/>
                  <a:gd name="T2" fmla="*/ 10 w 17"/>
                  <a:gd name="T3" fmla="*/ 0 h 17"/>
                  <a:gd name="T4" fmla="*/ 0 w 17"/>
                  <a:gd name="T5" fmla="*/ 11 h 17"/>
                  <a:gd name="T6" fmla="*/ 6 w 17"/>
                  <a:gd name="T7" fmla="*/ 16 h 17"/>
                  <a:gd name="T8" fmla="*/ 16 w 17"/>
                  <a:gd name="T9" fmla="*/ 2 h 17"/>
                  <a:gd name="T10" fmla="*/ 16 w 17"/>
                  <a:gd name="T11" fmla="*/ 2 h 17"/>
                  <a:gd name="T12" fmla="*/ 10 w 17"/>
                  <a:gd name="T13" fmla="*/ 0 h 17"/>
                  <a:gd name="T14" fmla="*/ 0 60000 65536"/>
                  <a:gd name="T15" fmla="*/ 0 60000 65536"/>
                  <a:gd name="T16" fmla="*/ 0 60000 65536"/>
                  <a:gd name="T17" fmla="*/ 0 60000 65536"/>
                  <a:gd name="T18" fmla="*/ 0 60000 65536"/>
                  <a:gd name="T19" fmla="*/ 0 60000 65536"/>
                  <a:gd name="T20" fmla="*/ 0 60000 65536"/>
                  <a:gd name="T21" fmla="*/ 0 w 17"/>
                  <a:gd name="T22" fmla="*/ 0 h 17"/>
                  <a:gd name="T23" fmla="*/ 17 w 17"/>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7">
                    <a:moveTo>
                      <a:pt x="10" y="0"/>
                    </a:moveTo>
                    <a:lnTo>
                      <a:pt x="10" y="0"/>
                    </a:lnTo>
                    <a:lnTo>
                      <a:pt x="0" y="11"/>
                    </a:lnTo>
                    <a:lnTo>
                      <a:pt x="6" y="16"/>
                    </a:lnTo>
                    <a:lnTo>
                      <a:pt x="16" y="2"/>
                    </a:lnTo>
                    <a:lnTo>
                      <a:pt x="10" y="0"/>
                    </a:lnTo>
                  </a:path>
                </a:pathLst>
              </a:custGeom>
              <a:solidFill>
                <a:srgbClr val="FFAF35"/>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739" name="Freeform 108"/>
              <p:cNvSpPr>
                <a:spLocks noChangeAspect="1"/>
              </p:cNvSpPr>
              <p:nvPr/>
            </p:nvSpPr>
            <p:spPr bwMode="auto">
              <a:xfrm>
                <a:off x="4840" y="1543"/>
                <a:ext cx="17" cy="17"/>
              </a:xfrm>
              <a:custGeom>
                <a:avLst/>
                <a:gdLst>
                  <a:gd name="T0" fmla="*/ 7 w 17"/>
                  <a:gd name="T1" fmla="*/ 0 h 17"/>
                  <a:gd name="T2" fmla="*/ 7 w 17"/>
                  <a:gd name="T3" fmla="*/ 0 h 17"/>
                  <a:gd name="T4" fmla="*/ 0 w 17"/>
                  <a:gd name="T5" fmla="*/ 11 h 17"/>
                  <a:gd name="T6" fmla="*/ 7 w 17"/>
                  <a:gd name="T7" fmla="*/ 16 h 17"/>
                  <a:gd name="T8" fmla="*/ 13 w 17"/>
                  <a:gd name="T9" fmla="*/ 4 h 17"/>
                  <a:gd name="T10" fmla="*/ 16 w 17"/>
                  <a:gd name="T11" fmla="*/ 1 h 17"/>
                  <a:gd name="T12" fmla="*/ 13 w 17"/>
                  <a:gd name="T13" fmla="*/ 4 h 17"/>
                  <a:gd name="T14" fmla="*/ 16 w 17"/>
                  <a:gd name="T15" fmla="*/ 4 h 17"/>
                  <a:gd name="T16" fmla="*/ 16 w 17"/>
                  <a:gd name="T17" fmla="*/ 1 h 17"/>
                  <a:gd name="T18" fmla="*/ 7 w 17"/>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
                  <a:gd name="T31" fmla="*/ 0 h 17"/>
                  <a:gd name="T32" fmla="*/ 17 w 17"/>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 h="17">
                    <a:moveTo>
                      <a:pt x="7" y="0"/>
                    </a:moveTo>
                    <a:lnTo>
                      <a:pt x="7" y="0"/>
                    </a:lnTo>
                    <a:lnTo>
                      <a:pt x="0" y="11"/>
                    </a:lnTo>
                    <a:lnTo>
                      <a:pt x="7" y="16"/>
                    </a:lnTo>
                    <a:lnTo>
                      <a:pt x="13" y="4"/>
                    </a:lnTo>
                    <a:lnTo>
                      <a:pt x="16" y="1"/>
                    </a:lnTo>
                    <a:lnTo>
                      <a:pt x="13" y="4"/>
                    </a:lnTo>
                    <a:lnTo>
                      <a:pt x="16" y="4"/>
                    </a:lnTo>
                    <a:lnTo>
                      <a:pt x="16" y="1"/>
                    </a:lnTo>
                    <a:lnTo>
                      <a:pt x="7" y="0"/>
                    </a:lnTo>
                  </a:path>
                </a:pathLst>
              </a:custGeom>
              <a:solidFill>
                <a:srgbClr val="FFAF35"/>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740" name="Freeform 109"/>
              <p:cNvSpPr>
                <a:spLocks noChangeAspect="1"/>
              </p:cNvSpPr>
              <p:nvPr/>
            </p:nvSpPr>
            <p:spPr bwMode="auto">
              <a:xfrm>
                <a:off x="4844" y="1534"/>
                <a:ext cx="17" cy="17"/>
              </a:xfrm>
              <a:custGeom>
                <a:avLst/>
                <a:gdLst>
                  <a:gd name="T0" fmla="*/ 8 w 17"/>
                  <a:gd name="T1" fmla="*/ 2 h 17"/>
                  <a:gd name="T2" fmla="*/ 8 w 17"/>
                  <a:gd name="T3" fmla="*/ 0 h 17"/>
                  <a:gd name="T4" fmla="*/ 0 w 17"/>
                  <a:gd name="T5" fmla="*/ 16 h 17"/>
                  <a:gd name="T6" fmla="*/ 8 w 17"/>
                  <a:gd name="T7" fmla="*/ 16 h 17"/>
                  <a:gd name="T8" fmla="*/ 16 w 17"/>
                  <a:gd name="T9" fmla="*/ 2 h 17"/>
                  <a:gd name="T10" fmla="*/ 16 w 17"/>
                  <a:gd name="T11" fmla="*/ 2 h 17"/>
                  <a:gd name="T12" fmla="*/ 16 w 17"/>
                  <a:gd name="T13" fmla="*/ 2 h 17"/>
                  <a:gd name="T14" fmla="*/ 16 w 17"/>
                  <a:gd name="T15" fmla="*/ 2 h 17"/>
                  <a:gd name="T16" fmla="*/ 16 w 17"/>
                  <a:gd name="T17" fmla="*/ 2 h 17"/>
                  <a:gd name="T18" fmla="*/ 8 w 17"/>
                  <a:gd name="T19" fmla="*/ 2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
                  <a:gd name="T31" fmla="*/ 0 h 17"/>
                  <a:gd name="T32" fmla="*/ 17 w 17"/>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 h="17">
                    <a:moveTo>
                      <a:pt x="8" y="2"/>
                    </a:moveTo>
                    <a:lnTo>
                      <a:pt x="8" y="0"/>
                    </a:lnTo>
                    <a:lnTo>
                      <a:pt x="0" y="16"/>
                    </a:lnTo>
                    <a:lnTo>
                      <a:pt x="8" y="16"/>
                    </a:lnTo>
                    <a:lnTo>
                      <a:pt x="16" y="2"/>
                    </a:lnTo>
                    <a:lnTo>
                      <a:pt x="8" y="2"/>
                    </a:lnTo>
                  </a:path>
                </a:pathLst>
              </a:custGeom>
              <a:solidFill>
                <a:srgbClr val="FFAF35"/>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741" name="Freeform 110"/>
              <p:cNvSpPr>
                <a:spLocks noChangeAspect="1"/>
              </p:cNvSpPr>
              <p:nvPr/>
            </p:nvSpPr>
            <p:spPr bwMode="auto">
              <a:xfrm>
                <a:off x="4751" y="1483"/>
                <a:ext cx="101" cy="38"/>
              </a:xfrm>
              <a:custGeom>
                <a:avLst/>
                <a:gdLst>
                  <a:gd name="T0" fmla="*/ 0 w 101"/>
                  <a:gd name="T1" fmla="*/ 28 h 38"/>
                  <a:gd name="T2" fmla="*/ 85 w 101"/>
                  <a:gd name="T3" fmla="*/ 0 h 38"/>
                  <a:gd name="T4" fmla="*/ 91 w 101"/>
                  <a:gd name="T5" fmla="*/ 4 h 38"/>
                  <a:gd name="T6" fmla="*/ 95 w 101"/>
                  <a:gd name="T7" fmla="*/ 10 h 38"/>
                  <a:gd name="T8" fmla="*/ 96 w 101"/>
                  <a:gd name="T9" fmla="*/ 16 h 38"/>
                  <a:gd name="T10" fmla="*/ 98 w 101"/>
                  <a:gd name="T11" fmla="*/ 21 h 38"/>
                  <a:gd name="T12" fmla="*/ 100 w 101"/>
                  <a:gd name="T13" fmla="*/ 30 h 38"/>
                  <a:gd name="T14" fmla="*/ 100 w 101"/>
                  <a:gd name="T15" fmla="*/ 37 h 38"/>
                  <a:gd name="T16" fmla="*/ 0 w 101"/>
                  <a:gd name="T17" fmla="*/ 28 h 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1"/>
                  <a:gd name="T28" fmla="*/ 0 h 38"/>
                  <a:gd name="T29" fmla="*/ 101 w 101"/>
                  <a:gd name="T30" fmla="*/ 38 h 3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1" h="38">
                    <a:moveTo>
                      <a:pt x="0" y="28"/>
                    </a:moveTo>
                    <a:lnTo>
                      <a:pt x="85" y="0"/>
                    </a:lnTo>
                    <a:lnTo>
                      <a:pt x="91" y="4"/>
                    </a:lnTo>
                    <a:lnTo>
                      <a:pt x="95" y="10"/>
                    </a:lnTo>
                    <a:lnTo>
                      <a:pt x="96" y="16"/>
                    </a:lnTo>
                    <a:lnTo>
                      <a:pt x="98" y="21"/>
                    </a:lnTo>
                    <a:lnTo>
                      <a:pt x="100" y="30"/>
                    </a:lnTo>
                    <a:lnTo>
                      <a:pt x="100" y="37"/>
                    </a:lnTo>
                    <a:lnTo>
                      <a:pt x="0" y="28"/>
                    </a:lnTo>
                  </a:path>
                </a:pathLst>
              </a:custGeom>
              <a:solidFill>
                <a:srgbClr val="7FF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742" name="Freeform 111"/>
              <p:cNvSpPr>
                <a:spLocks noChangeAspect="1"/>
              </p:cNvSpPr>
              <p:nvPr/>
            </p:nvSpPr>
            <p:spPr bwMode="auto">
              <a:xfrm>
                <a:off x="4751" y="1483"/>
                <a:ext cx="101" cy="38"/>
              </a:xfrm>
              <a:custGeom>
                <a:avLst/>
                <a:gdLst>
                  <a:gd name="T0" fmla="*/ 0 w 101"/>
                  <a:gd name="T1" fmla="*/ 28 h 38"/>
                  <a:gd name="T2" fmla="*/ 85 w 101"/>
                  <a:gd name="T3" fmla="*/ 0 h 38"/>
                  <a:gd name="T4" fmla="*/ 91 w 101"/>
                  <a:gd name="T5" fmla="*/ 4 h 38"/>
                  <a:gd name="T6" fmla="*/ 95 w 101"/>
                  <a:gd name="T7" fmla="*/ 10 h 38"/>
                  <a:gd name="T8" fmla="*/ 96 w 101"/>
                  <a:gd name="T9" fmla="*/ 16 h 38"/>
                  <a:gd name="T10" fmla="*/ 98 w 101"/>
                  <a:gd name="T11" fmla="*/ 21 h 38"/>
                  <a:gd name="T12" fmla="*/ 100 w 101"/>
                  <a:gd name="T13" fmla="*/ 30 h 38"/>
                  <a:gd name="T14" fmla="*/ 100 w 101"/>
                  <a:gd name="T15" fmla="*/ 37 h 38"/>
                  <a:gd name="T16" fmla="*/ 0 w 101"/>
                  <a:gd name="T17" fmla="*/ 28 h 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1"/>
                  <a:gd name="T28" fmla="*/ 0 h 38"/>
                  <a:gd name="T29" fmla="*/ 101 w 101"/>
                  <a:gd name="T30" fmla="*/ 38 h 3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1" h="38">
                    <a:moveTo>
                      <a:pt x="0" y="28"/>
                    </a:moveTo>
                    <a:lnTo>
                      <a:pt x="85" y="0"/>
                    </a:lnTo>
                    <a:lnTo>
                      <a:pt x="91" y="4"/>
                    </a:lnTo>
                    <a:lnTo>
                      <a:pt x="95" y="10"/>
                    </a:lnTo>
                    <a:lnTo>
                      <a:pt x="96" y="16"/>
                    </a:lnTo>
                    <a:lnTo>
                      <a:pt x="98" y="21"/>
                    </a:lnTo>
                    <a:lnTo>
                      <a:pt x="100" y="30"/>
                    </a:lnTo>
                    <a:lnTo>
                      <a:pt x="100" y="37"/>
                    </a:lnTo>
                    <a:lnTo>
                      <a:pt x="0" y="28"/>
                    </a:lnTo>
                  </a:path>
                </a:pathLst>
              </a:custGeom>
              <a:noFill/>
              <a:ln w="12700" cap="rnd">
                <a:solidFill>
                  <a:srgbClr val="7FFF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743" name="Freeform 112"/>
              <p:cNvSpPr>
                <a:spLocks noChangeAspect="1"/>
              </p:cNvSpPr>
              <p:nvPr/>
            </p:nvSpPr>
            <p:spPr bwMode="auto">
              <a:xfrm>
                <a:off x="4747" y="1574"/>
                <a:ext cx="61" cy="30"/>
              </a:xfrm>
              <a:custGeom>
                <a:avLst/>
                <a:gdLst>
                  <a:gd name="T0" fmla="*/ 60 w 61"/>
                  <a:gd name="T1" fmla="*/ 0 h 30"/>
                  <a:gd name="T2" fmla="*/ 60 w 61"/>
                  <a:gd name="T3" fmla="*/ 14 h 30"/>
                  <a:gd name="T4" fmla="*/ 50 w 61"/>
                  <a:gd name="T5" fmla="*/ 20 h 30"/>
                  <a:gd name="T6" fmla="*/ 41 w 61"/>
                  <a:gd name="T7" fmla="*/ 23 h 30"/>
                  <a:gd name="T8" fmla="*/ 32 w 61"/>
                  <a:gd name="T9" fmla="*/ 26 h 30"/>
                  <a:gd name="T10" fmla="*/ 21 w 61"/>
                  <a:gd name="T11" fmla="*/ 29 h 30"/>
                  <a:gd name="T12" fmla="*/ 10 w 61"/>
                  <a:gd name="T13" fmla="*/ 29 h 30"/>
                  <a:gd name="T14" fmla="*/ 0 w 61"/>
                  <a:gd name="T15" fmla="*/ 29 h 30"/>
                  <a:gd name="T16" fmla="*/ 0 w 61"/>
                  <a:gd name="T17" fmla="*/ 16 h 30"/>
                  <a:gd name="T18" fmla="*/ 8 w 61"/>
                  <a:gd name="T19" fmla="*/ 14 h 30"/>
                  <a:gd name="T20" fmla="*/ 19 w 61"/>
                  <a:gd name="T21" fmla="*/ 14 h 30"/>
                  <a:gd name="T22" fmla="*/ 26 w 61"/>
                  <a:gd name="T23" fmla="*/ 13 h 30"/>
                  <a:gd name="T24" fmla="*/ 37 w 61"/>
                  <a:gd name="T25" fmla="*/ 10 h 30"/>
                  <a:gd name="T26" fmla="*/ 43 w 61"/>
                  <a:gd name="T27" fmla="*/ 7 h 30"/>
                  <a:gd name="T28" fmla="*/ 50 w 61"/>
                  <a:gd name="T29" fmla="*/ 6 h 30"/>
                  <a:gd name="T30" fmla="*/ 60 w 61"/>
                  <a:gd name="T31" fmla="*/ 0 h 3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1"/>
                  <a:gd name="T49" fmla="*/ 0 h 30"/>
                  <a:gd name="T50" fmla="*/ 61 w 61"/>
                  <a:gd name="T51" fmla="*/ 30 h 3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1" h="30">
                    <a:moveTo>
                      <a:pt x="60" y="0"/>
                    </a:moveTo>
                    <a:lnTo>
                      <a:pt x="60" y="14"/>
                    </a:lnTo>
                    <a:lnTo>
                      <a:pt x="50" y="20"/>
                    </a:lnTo>
                    <a:lnTo>
                      <a:pt x="41" y="23"/>
                    </a:lnTo>
                    <a:lnTo>
                      <a:pt x="32" y="26"/>
                    </a:lnTo>
                    <a:lnTo>
                      <a:pt x="21" y="29"/>
                    </a:lnTo>
                    <a:lnTo>
                      <a:pt x="10" y="29"/>
                    </a:lnTo>
                    <a:lnTo>
                      <a:pt x="0" y="29"/>
                    </a:lnTo>
                    <a:lnTo>
                      <a:pt x="0" y="16"/>
                    </a:lnTo>
                    <a:lnTo>
                      <a:pt x="8" y="14"/>
                    </a:lnTo>
                    <a:lnTo>
                      <a:pt x="19" y="14"/>
                    </a:lnTo>
                    <a:lnTo>
                      <a:pt x="26" y="13"/>
                    </a:lnTo>
                    <a:lnTo>
                      <a:pt x="37" y="10"/>
                    </a:lnTo>
                    <a:lnTo>
                      <a:pt x="43" y="7"/>
                    </a:lnTo>
                    <a:lnTo>
                      <a:pt x="50" y="6"/>
                    </a:lnTo>
                    <a:lnTo>
                      <a:pt x="60" y="0"/>
                    </a:lnTo>
                  </a:path>
                </a:pathLst>
              </a:custGeom>
              <a:solidFill>
                <a:srgbClr val="7F00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744" name="Freeform 113"/>
              <p:cNvSpPr>
                <a:spLocks noChangeAspect="1"/>
              </p:cNvSpPr>
              <p:nvPr/>
            </p:nvSpPr>
            <p:spPr bwMode="auto">
              <a:xfrm>
                <a:off x="4749" y="1526"/>
                <a:ext cx="57" cy="63"/>
              </a:xfrm>
              <a:custGeom>
                <a:avLst/>
                <a:gdLst>
                  <a:gd name="T0" fmla="*/ 0 w 57"/>
                  <a:gd name="T1" fmla="*/ 0 h 63"/>
                  <a:gd name="T2" fmla="*/ 56 w 57"/>
                  <a:gd name="T3" fmla="*/ 48 h 63"/>
                  <a:gd name="T4" fmla="*/ 46 w 57"/>
                  <a:gd name="T5" fmla="*/ 52 h 63"/>
                  <a:gd name="T6" fmla="*/ 35 w 57"/>
                  <a:gd name="T7" fmla="*/ 57 h 63"/>
                  <a:gd name="T8" fmla="*/ 26 w 57"/>
                  <a:gd name="T9" fmla="*/ 60 h 63"/>
                  <a:gd name="T10" fmla="*/ 26 w 57"/>
                  <a:gd name="T11" fmla="*/ 60 h 63"/>
                  <a:gd name="T12" fmla="*/ 22 w 57"/>
                  <a:gd name="T13" fmla="*/ 60 h 63"/>
                  <a:gd name="T14" fmla="*/ 19 w 57"/>
                  <a:gd name="T15" fmla="*/ 61 h 63"/>
                  <a:gd name="T16" fmla="*/ 17 w 57"/>
                  <a:gd name="T17" fmla="*/ 61 h 63"/>
                  <a:gd name="T18" fmla="*/ 15 w 57"/>
                  <a:gd name="T19" fmla="*/ 61 h 63"/>
                  <a:gd name="T20" fmla="*/ 11 w 57"/>
                  <a:gd name="T21" fmla="*/ 61 h 63"/>
                  <a:gd name="T22" fmla="*/ 8 w 57"/>
                  <a:gd name="T23" fmla="*/ 61 h 63"/>
                  <a:gd name="T24" fmla="*/ 8 w 57"/>
                  <a:gd name="T25" fmla="*/ 61 h 63"/>
                  <a:gd name="T26" fmla="*/ 0 w 57"/>
                  <a:gd name="T27" fmla="*/ 62 h 63"/>
                  <a:gd name="T28" fmla="*/ 0 w 57"/>
                  <a:gd name="T29" fmla="*/ 0 h 6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7"/>
                  <a:gd name="T46" fmla="*/ 0 h 63"/>
                  <a:gd name="T47" fmla="*/ 57 w 57"/>
                  <a:gd name="T48" fmla="*/ 63 h 6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7" h="63">
                    <a:moveTo>
                      <a:pt x="0" y="0"/>
                    </a:moveTo>
                    <a:lnTo>
                      <a:pt x="56" y="48"/>
                    </a:lnTo>
                    <a:lnTo>
                      <a:pt x="46" y="52"/>
                    </a:lnTo>
                    <a:lnTo>
                      <a:pt x="35" y="57"/>
                    </a:lnTo>
                    <a:lnTo>
                      <a:pt x="26" y="60"/>
                    </a:lnTo>
                    <a:lnTo>
                      <a:pt x="22" y="60"/>
                    </a:lnTo>
                    <a:lnTo>
                      <a:pt x="19" y="61"/>
                    </a:lnTo>
                    <a:lnTo>
                      <a:pt x="17" y="61"/>
                    </a:lnTo>
                    <a:lnTo>
                      <a:pt x="15" y="61"/>
                    </a:lnTo>
                    <a:lnTo>
                      <a:pt x="11" y="61"/>
                    </a:lnTo>
                    <a:lnTo>
                      <a:pt x="8" y="61"/>
                    </a:lnTo>
                    <a:lnTo>
                      <a:pt x="0" y="62"/>
                    </a:lnTo>
                    <a:lnTo>
                      <a:pt x="0" y="0"/>
                    </a:lnTo>
                  </a:path>
                </a:pathLst>
              </a:custGeom>
              <a:solidFill>
                <a:srgbClr val="BF7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745" name="Freeform 114"/>
              <p:cNvSpPr>
                <a:spLocks noChangeAspect="1"/>
              </p:cNvSpPr>
              <p:nvPr/>
            </p:nvSpPr>
            <p:spPr bwMode="auto">
              <a:xfrm>
                <a:off x="4747" y="1524"/>
                <a:ext cx="61" cy="53"/>
              </a:xfrm>
              <a:custGeom>
                <a:avLst/>
                <a:gdLst>
                  <a:gd name="T0" fmla="*/ 58 w 61"/>
                  <a:gd name="T1" fmla="*/ 52 h 53"/>
                  <a:gd name="T2" fmla="*/ 58 w 61"/>
                  <a:gd name="T3" fmla="*/ 49 h 53"/>
                  <a:gd name="T4" fmla="*/ 4 w 61"/>
                  <a:gd name="T5" fmla="*/ 0 h 53"/>
                  <a:gd name="T6" fmla="*/ 0 w 61"/>
                  <a:gd name="T7" fmla="*/ 2 h 53"/>
                  <a:gd name="T8" fmla="*/ 56 w 61"/>
                  <a:gd name="T9" fmla="*/ 52 h 53"/>
                  <a:gd name="T10" fmla="*/ 56 w 61"/>
                  <a:gd name="T11" fmla="*/ 49 h 53"/>
                  <a:gd name="T12" fmla="*/ 58 w 61"/>
                  <a:gd name="T13" fmla="*/ 52 h 53"/>
                  <a:gd name="T14" fmla="*/ 60 w 61"/>
                  <a:gd name="T15" fmla="*/ 50 h 53"/>
                  <a:gd name="T16" fmla="*/ 58 w 61"/>
                  <a:gd name="T17" fmla="*/ 49 h 53"/>
                  <a:gd name="T18" fmla="*/ 58 w 61"/>
                  <a:gd name="T19" fmla="*/ 52 h 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1"/>
                  <a:gd name="T31" fmla="*/ 0 h 53"/>
                  <a:gd name="T32" fmla="*/ 61 w 61"/>
                  <a:gd name="T33" fmla="*/ 53 h 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1" h="53">
                    <a:moveTo>
                      <a:pt x="58" y="52"/>
                    </a:moveTo>
                    <a:lnTo>
                      <a:pt x="58" y="49"/>
                    </a:lnTo>
                    <a:lnTo>
                      <a:pt x="4" y="0"/>
                    </a:lnTo>
                    <a:lnTo>
                      <a:pt x="0" y="2"/>
                    </a:lnTo>
                    <a:lnTo>
                      <a:pt x="56" y="52"/>
                    </a:lnTo>
                    <a:lnTo>
                      <a:pt x="56" y="49"/>
                    </a:lnTo>
                    <a:lnTo>
                      <a:pt x="58" y="52"/>
                    </a:lnTo>
                    <a:lnTo>
                      <a:pt x="60" y="50"/>
                    </a:lnTo>
                    <a:lnTo>
                      <a:pt x="58" y="49"/>
                    </a:lnTo>
                    <a:lnTo>
                      <a:pt x="58" y="52"/>
                    </a:lnTo>
                  </a:path>
                </a:pathLst>
              </a:custGeom>
              <a:solidFill>
                <a:srgbClr val="BF7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746" name="Freeform 115"/>
              <p:cNvSpPr>
                <a:spLocks noChangeAspect="1"/>
              </p:cNvSpPr>
              <p:nvPr/>
            </p:nvSpPr>
            <p:spPr bwMode="auto">
              <a:xfrm>
                <a:off x="4794" y="1573"/>
                <a:ext cx="17" cy="17"/>
              </a:xfrm>
              <a:custGeom>
                <a:avLst/>
                <a:gdLst>
                  <a:gd name="T0" fmla="*/ 3 w 17"/>
                  <a:gd name="T1" fmla="*/ 16 h 17"/>
                  <a:gd name="T2" fmla="*/ 3 w 17"/>
                  <a:gd name="T3" fmla="*/ 14 h 17"/>
                  <a:gd name="T4" fmla="*/ 16 w 17"/>
                  <a:gd name="T5" fmla="*/ 5 h 17"/>
                  <a:gd name="T6" fmla="*/ 12 w 17"/>
                  <a:gd name="T7" fmla="*/ 0 h 17"/>
                  <a:gd name="T8" fmla="*/ 0 w 17"/>
                  <a:gd name="T9" fmla="*/ 10 h 17"/>
                  <a:gd name="T10" fmla="*/ 0 w 17"/>
                  <a:gd name="T11" fmla="*/ 10 h 17"/>
                  <a:gd name="T12" fmla="*/ 3 w 17"/>
                  <a:gd name="T13" fmla="*/ 16 h 17"/>
                  <a:gd name="T14" fmla="*/ 3 w 17"/>
                  <a:gd name="T15" fmla="*/ 14 h 17"/>
                  <a:gd name="T16" fmla="*/ 3 w 17"/>
                  <a:gd name="T17" fmla="*/ 14 h 17"/>
                  <a:gd name="T18" fmla="*/ 3 w 17"/>
                  <a:gd name="T19" fmla="*/ 16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
                  <a:gd name="T31" fmla="*/ 0 h 17"/>
                  <a:gd name="T32" fmla="*/ 17 w 17"/>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 h="17">
                    <a:moveTo>
                      <a:pt x="3" y="16"/>
                    </a:moveTo>
                    <a:lnTo>
                      <a:pt x="3" y="14"/>
                    </a:lnTo>
                    <a:lnTo>
                      <a:pt x="16" y="5"/>
                    </a:lnTo>
                    <a:lnTo>
                      <a:pt x="12" y="0"/>
                    </a:lnTo>
                    <a:lnTo>
                      <a:pt x="0" y="10"/>
                    </a:lnTo>
                    <a:lnTo>
                      <a:pt x="3" y="16"/>
                    </a:lnTo>
                    <a:lnTo>
                      <a:pt x="3" y="14"/>
                    </a:lnTo>
                    <a:lnTo>
                      <a:pt x="3" y="16"/>
                    </a:lnTo>
                  </a:path>
                </a:pathLst>
              </a:custGeom>
              <a:solidFill>
                <a:srgbClr val="BF7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747" name="Freeform 116"/>
              <p:cNvSpPr>
                <a:spLocks noChangeAspect="1"/>
              </p:cNvSpPr>
              <p:nvPr/>
            </p:nvSpPr>
            <p:spPr bwMode="auto">
              <a:xfrm>
                <a:off x="4782" y="1577"/>
                <a:ext cx="17" cy="17"/>
              </a:xfrm>
              <a:custGeom>
                <a:avLst/>
                <a:gdLst>
                  <a:gd name="T0" fmla="*/ 2 w 17"/>
                  <a:gd name="T1" fmla="*/ 16 h 17"/>
                  <a:gd name="T2" fmla="*/ 4 w 17"/>
                  <a:gd name="T3" fmla="*/ 16 h 17"/>
                  <a:gd name="T4" fmla="*/ 16 w 17"/>
                  <a:gd name="T5" fmla="*/ 8 h 17"/>
                  <a:gd name="T6" fmla="*/ 13 w 17"/>
                  <a:gd name="T7" fmla="*/ 0 h 17"/>
                  <a:gd name="T8" fmla="*/ 0 w 17"/>
                  <a:gd name="T9" fmla="*/ 8 h 17"/>
                  <a:gd name="T10" fmla="*/ 2 w 17"/>
                  <a:gd name="T11" fmla="*/ 8 h 17"/>
                  <a:gd name="T12" fmla="*/ 2 w 17"/>
                  <a:gd name="T13" fmla="*/ 16 h 17"/>
                  <a:gd name="T14" fmla="*/ 0 60000 65536"/>
                  <a:gd name="T15" fmla="*/ 0 60000 65536"/>
                  <a:gd name="T16" fmla="*/ 0 60000 65536"/>
                  <a:gd name="T17" fmla="*/ 0 60000 65536"/>
                  <a:gd name="T18" fmla="*/ 0 60000 65536"/>
                  <a:gd name="T19" fmla="*/ 0 60000 65536"/>
                  <a:gd name="T20" fmla="*/ 0 60000 65536"/>
                  <a:gd name="T21" fmla="*/ 0 w 17"/>
                  <a:gd name="T22" fmla="*/ 0 h 17"/>
                  <a:gd name="T23" fmla="*/ 17 w 17"/>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7">
                    <a:moveTo>
                      <a:pt x="2" y="16"/>
                    </a:moveTo>
                    <a:lnTo>
                      <a:pt x="4" y="16"/>
                    </a:lnTo>
                    <a:lnTo>
                      <a:pt x="16" y="8"/>
                    </a:lnTo>
                    <a:lnTo>
                      <a:pt x="13" y="0"/>
                    </a:lnTo>
                    <a:lnTo>
                      <a:pt x="0" y="8"/>
                    </a:lnTo>
                    <a:lnTo>
                      <a:pt x="2" y="8"/>
                    </a:lnTo>
                    <a:lnTo>
                      <a:pt x="2" y="16"/>
                    </a:lnTo>
                  </a:path>
                </a:pathLst>
              </a:custGeom>
              <a:solidFill>
                <a:srgbClr val="BF7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748" name="Freeform 117"/>
              <p:cNvSpPr>
                <a:spLocks noChangeAspect="1"/>
              </p:cNvSpPr>
              <p:nvPr/>
            </p:nvSpPr>
            <p:spPr bwMode="auto">
              <a:xfrm>
                <a:off x="4775" y="1581"/>
                <a:ext cx="17" cy="17"/>
              </a:xfrm>
              <a:custGeom>
                <a:avLst/>
                <a:gdLst>
                  <a:gd name="T0" fmla="*/ 2 w 17"/>
                  <a:gd name="T1" fmla="*/ 16 h 17"/>
                  <a:gd name="T2" fmla="*/ 2 w 17"/>
                  <a:gd name="T3" fmla="*/ 16 h 17"/>
                  <a:gd name="T4" fmla="*/ 16 w 17"/>
                  <a:gd name="T5" fmla="*/ 9 h 17"/>
                  <a:gd name="T6" fmla="*/ 13 w 17"/>
                  <a:gd name="T7" fmla="*/ 0 h 17"/>
                  <a:gd name="T8" fmla="*/ 0 w 17"/>
                  <a:gd name="T9" fmla="*/ 8 h 17"/>
                  <a:gd name="T10" fmla="*/ 0 w 17"/>
                  <a:gd name="T11" fmla="*/ 8 h 17"/>
                  <a:gd name="T12" fmla="*/ 2 w 17"/>
                  <a:gd name="T13" fmla="*/ 16 h 17"/>
                  <a:gd name="T14" fmla="*/ 2 w 17"/>
                  <a:gd name="T15" fmla="*/ 16 h 17"/>
                  <a:gd name="T16" fmla="*/ 0 60000 65536"/>
                  <a:gd name="T17" fmla="*/ 0 60000 65536"/>
                  <a:gd name="T18" fmla="*/ 0 60000 65536"/>
                  <a:gd name="T19" fmla="*/ 0 60000 65536"/>
                  <a:gd name="T20" fmla="*/ 0 60000 65536"/>
                  <a:gd name="T21" fmla="*/ 0 60000 65536"/>
                  <a:gd name="T22" fmla="*/ 0 60000 65536"/>
                  <a:gd name="T23" fmla="*/ 0 60000 65536"/>
                  <a:gd name="T24" fmla="*/ 0 w 17"/>
                  <a:gd name="T25" fmla="*/ 0 h 17"/>
                  <a:gd name="T26" fmla="*/ 17 w 17"/>
                  <a:gd name="T27" fmla="*/ 17 h 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 h="17">
                    <a:moveTo>
                      <a:pt x="2" y="16"/>
                    </a:moveTo>
                    <a:lnTo>
                      <a:pt x="2" y="16"/>
                    </a:lnTo>
                    <a:lnTo>
                      <a:pt x="16" y="9"/>
                    </a:lnTo>
                    <a:lnTo>
                      <a:pt x="13" y="0"/>
                    </a:lnTo>
                    <a:lnTo>
                      <a:pt x="0" y="8"/>
                    </a:lnTo>
                    <a:lnTo>
                      <a:pt x="2" y="16"/>
                    </a:lnTo>
                  </a:path>
                </a:pathLst>
              </a:custGeom>
              <a:solidFill>
                <a:srgbClr val="BF7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749" name="Freeform 118"/>
              <p:cNvSpPr>
                <a:spLocks noChangeAspect="1"/>
              </p:cNvSpPr>
              <p:nvPr/>
            </p:nvSpPr>
            <p:spPr bwMode="auto">
              <a:xfrm>
                <a:off x="4764" y="1584"/>
                <a:ext cx="17" cy="17"/>
              </a:xfrm>
              <a:custGeom>
                <a:avLst/>
                <a:gdLst>
                  <a:gd name="T0" fmla="*/ 4 w 17"/>
                  <a:gd name="T1" fmla="*/ 16 h 17"/>
                  <a:gd name="T2" fmla="*/ 4 w 17"/>
                  <a:gd name="T3" fmla="*/ 16 h 17"/>
                  <a:gd name="T4" fmla="*/ 6 w 17"/>
                  <a:gd name="T5" fmla="*/ 16 h 17"/>
                  <a:gd name="T6" fmla="*/ 9 w 17"/>
                  <a:gd name="T7" fmla="*/ 13 h 17"/>
                  <a:gd name="T8" fmla="*/ 13 w 17"/>
                  <a:gd name="T9" fmla="*/ 9 h 17"/>
                  <a:gd name="T10" fmla="*/ 16 w 17"/>
                  <a:gd name="T11" fmla="*/ 9 h 17"/>
                  <a:gd name="T12" fmla="*/ 16 w 17"/>
                  <a:gd name="T13" fmla="*/ 0 h 17"/>
                  <a:gd name="T14" fmla="*/ 13 w 17"/>
                  <a:gd name="T15" fmla="*/ 0 h 17"/>
                  <a:gd name="T16" fmla="*/ 9 w 17"/>
                  <a:gd name="T17" fmla="*/ 0 h 17"/>
                  <a:gd name="T18" fmla="*/ 6 w 17"/>
                  <a:gd name="T19" fmla="*/ 2 h 17"/>
                  <a:gd name="T20" fmla="*/ 0 w 17"/>
                  <a:gd name="T21" fmla="*/ 5 h 17"/>
                  <a:gd name="T22" fmla="*/ 0 w 17"/>
                  <a:gd name="T23" fmla="*/ 5 h 17"/>
                  <a:gd name="T24" fmla="*/ 4 w 17"/>
                  <a:gd name="T25" fmla="*/ 16 h 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
                  <a:gd name="T40" fmla="*/ 0 h 17"/>
                  <a:gd name="T41" fmla="*/ 17 w 17"/>
                  <a:gd name="T42" fmla="*/ 17 h 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 h="17">
                    <a:moveTo>
                      <a:pt x="4" y="16"/>
                    </a:moveTo>
                    <a:lnTo>
                      <a:pt x="4" y="16"/>
                    </a:lnTo>
                    <a:lnTo>
                      <a:pt x="6" y="16"/>
                    </a:lnTo>
                    <a:lnTo>
                      <a:pt x="9" y="13"/>
                    </a:lnTo>
                    <a:lnTo>
                      <a:pt x="13" y="9"/>
                    </a:lnTo>
                    <a:lnTo>
                      <a:pt x="16" y="9"/>
                    </a:lnTo>
                    <a:lnTo>
                      <a:pt x="16" y="0"/>
                    </a:lnTo>
                    <a:lnTo>
                      <a:pt x="13" y="0"/>
                    </a:lnTo>
                    <a:lnTo>
                      <a:pt x="9" y="0"/>
                    </a:lnTo>
                    <a:lnTo>
                      <a:pt x="6" y="2"/>
                    </a:lnTo>
                    <a:lnTo>
                      <a:pt x="0" y="5"/>
                    </a:lnTo>
                    <a:lnTo>
                      <a:pt x="4" y="16"/>
                    </a:lnTo>
                  </a:path>
                </a:pathLst>
              </a:custGeom>
              <a:solidFill>
                <a:srgbClr val="BF7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750" name="Freeform 119"/>
              <p:cNvSpPr>
                <a:spLocks noChangeAspect="1"/>
              </p:cNvSpPr>
              <p:nvPr/>
            </p:nvSpPr>
            <p:spPr bwMode="auto">
              <a:xfrm>
                <a:off x="4757" y="1586"/>
                <a:ext cx="17" cy="17"/>
              </a:xfrm>
              <a:custGeom>
                <a:avLst/>
                <a:gdLst>
                  <a:gd name="T0" fmla="*/ 0 w 17"/>
                  <a:gd name="T1" fmla="*/ 16 h 17"/>
                  <a:gd name="T2" fmla="*/ 0 w 17"/>
                  <a:gd name="T3" fmla="*/ 16 h 17"/>
                  <a:gd name="T4" fmla="*/ 1 w 17"/>
                  <a:gd name="T5" fmla="*/ 16 h 17"/>
                  <a:gd name="T6" fmla="*/ 5 w 17"/>
                  <a:gd name="T7" fmla="*/ 14 h 17"/>
                  <a:gd name="T8" fmla="*/ 12 w 17"/>
                  <a:gd name="T9" fmla="*/ 14 h 17"/>
                  <a:gd name="T10" fmla="*/ 16 w 17"/>
                  <a:gd name="T11" fmla="*/ 10 h 17"/>
                  <a:gd name="T12" fmla="*/ 12 w 17"/>
                  <a:gd name="T13" fmla="*/ 0 h 17"/>
                  <a:gd name="T14" fmla="*/ 12 w 17"/>
                  <a:gd name="T15" fmla="*/ 0 h 17"/>
                  <a:gd name="T16" fmla="*/ 5 w 17"/>
                  <a:gd name="T17" fmla="*/ 0 h 17"/>
                  <a:gd name="T18" fmla="*/ 1 w 17"/>
                  <a:gd name="T19" fmla="*/ 1 h 17"/>
                  <a:gd name="T20" fmla="*/ 0 w 17"/>
                  <a:gd name="T21" fmla="*/ 1 h 17"/>
                  <a:gd name="T22" fmla="*/ 0 w 17"/>
                  <a:gd name="T23" fmla="*/ 1 h 17"/>
                  <a:gd name="T24" fmla="*/ 0 w 17"/>
                  <a:gd name="T25" fmla="*/ 16 h 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
                  <a:gd name="T40" fmla="*/ 0 h 17"/>
                  <a:gd name="T41" fmla="*/ 17 w 17"/>
                  <a:gd name="T42" fmla="*/ 17 h 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 h="17">
                    <a:moveTo>
                      <a:pt x="0" y="16"/>
                    </a:moveTo>
                    <a:lnTo>
                      <a:pt x="0" y="16"/>
                    </a:lnTo>
                    <a:lnTo>
                      <a:pt x="1" y="16"/>
                    </a:lnTo>
                    <a:lnTo>
                      <a:pt x="5" y="14"/>
                    </a:lnTo>
                    <a:lnTo>
                      <a:pt x="12" y="14"/>
                    </a:lnTo>
                    <a:lnTo>
                      <a:pt x="16" y="10"/>
                    </a:lnTo>
                    <a:lnTo>
                      <a:pt x="12" y="0"/>
                    </a:lnTo>
                    <a:lnTo>
                      <a:pt x="5" y="0"/>
                    </a:lnTo>
                    <a:lnTo>
                      <a:pt x="1" y="1"/>
                    </a:lnTo>
                    <a:lnTo>
                      <a:pt x="0" y="1"/>
                    </a:lnTo>
                    <a:lnTo>
                      <a:pt x="0" y="16"/>
                    </a:lnTo>
                  </a:path>
                </a:pathLst>
              </a:custGeom>
              <a:solidFill>
                <a:srgbClr val="BF7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751" name="Freeform 120"/>
              <p:cNvSpPr>
                <a:spLocks noChangeAspect="1"/>
              </p:cNvSpPr>
              <p:nvPr/>
            </p:nvSpPr>
            <p:spPr bwMode="auto">
              <a:xfrm>
                <a:off x="4747" y="1587"/>
                <a:ext cx="17" cy="17"/>
              </a:xfrm>
              <a:custGeom>
                <a:avLst/>
                <a:gdLst>
                  <a:gd name="T0" fmla="*/ 0 w 17"/>
                  <a:gd name="T1" fmla="*/ 10 h 17"/>
                  <a:gd name="T2" fmla="*/ 4 w 17"/>
                  <a:gd name="T3" fmla="*/ 16 h 17"/>
                  <a:gd name="T4" fmla="*/ 16 w 17"/>
                  <a:gd name="T5" fmla="*/ 16 h 17"/>
                  <a:gd name="T6" fmla="*/ 16 w 17"/>
                  <a:gd name="T7" fmla="*/ 0 h 17"/>
                  <a:gd name="T8" fmla="*/ 4 w 17"/>
                  <a:gd name="T9" fmla="*/ 4 h 17"/>
                  <a:gd name="T10" fmla="*/ 8 w 17"/>
                  <a:gd name="T11" fmla="*/ 10 h 17"/>
                  <a:gd name="T12" fmla="*/ 0 w 17"/>
                  <a:gd name="T13" fmla="*/ 10 h 17"/>
                  <a:gd name="T14" fmla="*/ 0 w 17"/>
                  <a:gd name="T15" fmla="*/ 16 h 17"/>
                  <a:gd name="T16" fmla="*/ 4 w 17"/>
                  <a:gd name="T17" fmla="*/ 16 h 17"/>
                  <a:gd name="T18" fmla="*/ 0 w 17"/>
                  <a:gd name="T19" fmla="*/ 1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
                  <a:gd name="T31" fmla="*/ 0 h 17"/>
                  <a:gd name="T32" fmla="*/ 17 w 17"/>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 h="17">
                    <a:moveTo>
                      <a:pt x="0" y="10"/>
                    </a:moveTo>
                    <a:lnTo>
                      <a:pt x="4" y="16"/>
                    </a:lnTo>
                    <a:lnTo>
                      <a:pt x="16" y="16"/>
                    </a:lnTo>
                    <a:lnTo>
                      <a:pt x="16" y="0"/>
                    </a:lnTo>
                    <a:lnTo>
                      <a:pt x="4" y="4"/>
                    </a:lnTo>
                    <a:lnTo>
                      <a:pt x="8" y="10"/>
                    </a:lnTo>
                    <a:lnTo>
                      <a:pt x="0" y="10"/>
                    </a:lnTo>
                    <a:lnTo>
                      <a:pt x="0" y="16"/>
                    </a:lnTo>
                    <a:lnTo>
                      <a:pt x="4" y="16"/>
                    </a:lnTo>
                    <a:lnTo>
                      <a:pt x="0" y="10"/>
                    </a:lnTo>
                  </a:path>
                </a:pathLst>
              </a:custGeom>
              <a:solidFill>
                <a:srgbClr val="BF7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752" name="Freeform 121"/>
              <p:cNvSpPr>
                <a:spLocks noChangeAspect="1"/>
              </p:cNvSpPr>
              <p:nvPr/>
            </p:nvSpPr>
            <p:spPr bwMode="auto">
              <a:xfrm>
                <a:off x="4747" y="1520"/>
                <a:ext cx="17" cy="69"/>
              </a:xfrm>
              <a:custGeom>
                <a:avLst/>
                <a:gdLst>
                  <a:gd name="T0" fmla="*/ 16 w 17"/>
                  <a:gd name="T1" fmla="*/ 4 h 69"/>
                  <a:gd name="T2" fmla="*/ 0 w 17"/>
                  <a:gd name="T3" fmla="*/ 6 h 69"/>
                  <a:gd name="T4" fmla="*/ 0 w 17"/>
                  <a:gd name="T5" fmla="*/ 68 h 69"/>
                  <a:gd name="T6" fmla="*/ 16 w 17"/>
                  <a:gd name="T7" fmla="*/ 68 h 69"/>
                  <a:gd name="T8" fmla="*/ 16 w 17"/>
                  <a:gd name="T9" fmla="*/ 6 h 69"/>
                  <a:gd name="T10" fmla="*/ 0 w 17"/>
                  <a:gd name="T11" fmla="*/ 6 h 69"/>
                  <a:gd name="T12" fmla="*/ 16 w 17"/>
                  <a:gd name="T13" fmla="*/ 4 h 69"/>
                  <a:gd name="T14" fmla="*/ 0 w 17"/>
                  <a:gd name="T15" fmla="*/ 0 h 69"/>
                  <a:gd name="T16" fmla="*/ 0 w 17"/>
                  <a:gd name="T17" fmla="*/ 6 h 69"/>
                  <a:gd name="T18" fmla="*/ 16 w 17"/>
                  <a:gd name="T19" fmla="*/ 4 h 6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
                  <a:gd name="T31" fmla="*/ 0 h 69"/>
                  <a:gd name="T32" fmla="*/ 17 w 17"/>
                  <a:gd name="T33" fmla="*/ 69 h 6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 h="69">
                    <a:moveTo>
                      <a:pt x="16" y="4"/>
                    </a:moveTo>
                    <a:lnTo>
                      <a:pt x="0" y="6"/>
                    </a:lnTo>
                    <a:lnTo>
                      <a:pt x="0" y="68"/>
                    </a:lnTo>
                    <a:lnTo>
                      <a:pt x="16" y="68"/>
                    </a:lnTo>
                    <a:lnTo>
                      <a:pt x="16" y="6"/>
                    </a:lnTo>
                    <a:lnTo>
                      <a:pt x="0" y="6"/>
                    </a:lnTo>
                    <a:lnTo>
                      <a:pt x="16" y="4"/>
                    </a:lnTo>
                    <a:lnTo>
                      <a:pt x="0" y="0"/>
                    </a:lnTo>
                    <a:lnTo>
                      <a:pt x="0" y="6"/>
                    </a:lnTo>
                    <a:lnTo>
                      <a:pt x="16" y="4"/>
                    </a:lnTo>
                  </a:path>
                </a:pathLst>
              </a:custGeom>
              <a:solidFill>
                <a:srgbClr val="BF7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nvGrpSpPr>
            <p:cNvPr id="57367" name="Group 122"/>
            <p:cNvGrpSpPr>
              <a:grpSpLocks noChangeAspect="1"/>
            </p:cNvGrpSpPr>
            <p:nvPr/>
          </p:nvGrpSpPr>
          <p:grpSpPr bwMode="auto">
            <a:xfrm>
              <a:off x="4199" y="2248"/>
              <a:ext cx="294" cy="147"/>
              <a:chOff x="4592" y="1688"/>
              <a:chExt cx="328" cy="193"/>
            </a:xfrm>
          </p:grpSpPr>
          <p:sp>
            <p:nvSpPr>
              <p:cNvPr id="57648" name="Freeform 123"/>
              <p:cNvSpPr>
                <a:spLocks noChangeAspect="1"/>
              </p:cNvSpPr>
              <p:nvPr/>
            </p:nvSpPr>
            <p:spPr bwMode="auto">
              <a:xfrm>
                <a:off x="4649" y="1701"/>
                <a:ext cx="20" cy="17"/>
              </a:xfrm>
              <a:custGeom>
                <a:avLst/>
                <a:gdLst>
                  <a:gd name="T0" fmla="*/ 0 w 20"/>
                  <a:gd name="T1" fmla="*/ 12 h 17"/>
                  <a:gd name="T2" fmla="*/ 0 w 20"/>
                  <a:gd name="T3" fmla="*/ 12 h 17"/>
                  <a:gd name="T4" fmla="*/ 17 w 20"/>
                  <a:gd name="T5" fmla="*/ 16 h 17"/>
                  <a:gd name="T6" fmla="*/ 19 w 20"/>
                  <a:gd name="T7" fmla="*/ 5 h 17"/>
                  <a:gd name="T8" fmla="*/ 2 w 20"/>
                  <a:gd name="T9" fmla="*/ 0 h 17"/>
                  <a:gd name="T10" fmla="*/ 2 w 20"/>
                  <a:gd name="T11" fmla="*/ 0 h 17"/>
                  <a:gd name="T12" fmla="*/ 0 w 20"/>
                  <a:gd name="T13" fmla="*/ 12 h 17"/>
                  <a:gd name="T14" fmla="*/ 0 w 20"/>
                  <a:gd name="T15" fmla="*/ 12 h 17"/>
                  <a:gd name="T16" fmla="*/ 0 60000 65536"/>
                  <a:gd name="T17" fmla="*/ 0 60000 65536"/>
                  <a:gd name="T18" fmla="*/ 0 60000 65536"/>
                  <a:gd name="T19" fmla="*/ 0 60000 65536"/>
                  <a:gd name="T20" fmla="*/ 0 60000 65536"/>
                  <a:gd name="T21" fmla="*/ 0 60000 65536"/>
                  <a:gd name="T22" fmla="*/ 0 60000 65536"/>
                  <a:gd name="T23" fmla="*/ 0 60000 65536"/>
                  <a:gd name="T24" fmla="*/ 0 w 20"/>
                  <a:gd name="T25" fmla="*/ 0 h 17"/>
                  <a:gd name="T26" fmla="*/ 20 w 20"/>
                  <a:gd name="T27" fmla="*/ 17 h 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0" h="17">
                    <a:moveTo>
                      <a:pt x="0" y="12"/>
                    </a:moveTo>
                    <a:lnTo>
                      <a:pt x="0" y="12"/>
                    </a:lnTo>
                    <a:lnTo>
                      <a:pt x="17" y="16"/>
                    </a:lnTo>
                    <a:lnTo>
                      <a:pt x="19" y="5"/>
                    </a:lnTo>
                    <a:lnTo>
                      <a:pt x="2" y="0"/>
                    </a:lnTo>
                    <a:lnTo>
                      <a:pt x="0" y="12"/>
                    </a:lnTo>
                  </a:path>
                </a:pathLst>
              </a:custGeom>
              <a:solidFill>
                <a:srgbClr val="3F9E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649" name="Freeform 124"/>
              <p:cNvSpPr>
                <a:spLocks noChangeAspect="1"/>
              </p:cNvSpPr>
              <p:nvPr/>
            </p:nvSpPr>
            <p:spPr bwMode="auto">
              <a:xfrm>
                <a:off x="4633" y="1697"/>
                <a:ext cx="19" cy="17"/>
              </a:xfrm>
              <a:custGeom>
                <a:avLst/>
                <a:gdLst>
                  <a:gd name="T0" fmla="*/ 0 w 19"/>
                  <a:gd name="T1" fmla="*/ 5 h 17"/>
                  <a:gd name="T2" fmla="*/ 0 w 19"/>
                  <a:gd name="T3" fmla="*/ 5 h 17"/>
                  <a:gd name="T4" fmla="*/ 16 w 19"/>
                  <a:gd name="T5" fmla="*/ 16 h 17"/>
                  <a:gd name="T6" fmla="*/ 18 w 19"/>
                  <a:gd name="T7" fmla="*/ 8 h 17"/>
                  <a:gd name="T8" fmla="*/ 1 w 19"/>
                  <a:gd name="T9" fmla="*/ 0 h 17"/>
                  <a:gd name="T10" fmla="*/ 1 w 19"/>
                  <a:gd name="T11" fmla="*/ 0 h 17"/>
                  <a:gd name="T12" fmla="*/ 0 w 19"/>
                  <a:gd name="T13" fmla="*/ 5 h 17"/>
                  <a:gd name="T14" fmla="*/ 0 60000 65536"/>
                  <a:gd name="T15" fmla="*/ 0 60000 65536"/>
                  <a:gd name="T16" fmla="*/ 0 60000 65536"/>
                  <a:gd name="T17" fmla="*/ 0 60000 65536"/>
                  <a:gd name="T18" fmla="*/ 0 60000 65536"/>
                  <a:gd name="T19" fmla="*/ 0 60000 65536"/>
                  <a:gd name="T20" fmla="*/ 0 60000 65536"/>
                  <a:gd name="T21" fmla="*/ 0 w 19"/>
                  <a:gd name="T22" fmla="*/ 0 h 17"/>
                  <a:gd name="T23" fmla="*/ 19 w 19"/>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17">
                    <a:moveTo>
                      <a:pt x="0" y="5"/>
                    </a:moveTo>
                    <a:lnTo>
                      <a:pt x="0" y="5"/>
                    </a:lnTo>
                    <a:lnTo>
                      <a:pt x="16" y="16"/>
                    </a:lnTo>
                    <a:lnTo>
                      <a:pt x="18" y="8"/>
                    </a:lnTo>
                    <a:lnTo>
                      <a:pt x="1" y="0"/>
                    </a:lnTo>
                    <a:lnTo>
                      <a:pt x="0" y="5"/>
                    </a:lnTo>
                  </a:path>
                </a:pathLst>
              </a:custGeom>
              <a:solidFill>
                <a:srgbClr val="3F9E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650" name="Freeform 125"/>
              <p:cNvSpPr>
                <a:spLocks noChangeAspect="1"/>
              </p:cNvSpPr>
              <p:nvPr/>
            </p:nvSpPr>
            <p:spPr bwMode="auto">
              <a:xfrm>
                <a:off x="4620" y="1690"/>
                <a:ext cx="17" cy="17"/>
              </a:xfrm>
              <a:custGeom>
                <a:avLst/>
                <a:gdLst>
                  <a:gd name="T0" fmla="*/ 0 w 17"/>
                  <a:gd name="T1" fmla="*/ 5 h 17"/>
                  <a:gd name="T2" fmla="*/ 0 w 17"/>
                  <a:gd name="T3" fmla="*/ 7 h 17"/>
                  <a:gd name="T4" fmla="*/ 14 w 17"/>
                  <a:gd name="T5" fmla="*/ 16 h 17"/>
                  <a:gd name="T6" fmla="*/ 16 w 17"/>
                  <a:gd name="T7" fmla="*/ 11 h 17"/>
                  <a:gd name="T8" fmla="*/ 2 w 17"/>
                  <a:gd name="T9" fmla="*/ 0 h 17"/>
                  <a:gd name="T10" fmla="*/ 2 w 17"/>
                  <a:gd name="T11" fmla="*/ 1 h 17"/>
                  <a:gd name="T12" fmla="*/ 0 w 17"/>
                  <a:gd name="T13" fmla="*/ 5 h 17"/>
                  <a:gd name="T14" fmla="*/ 0 60000 65536"/>
                  <a:gd name="T15" fmla="*/ 0 60000 65536"/>
                  <a:gd name="T16" fmla="*/ 0 60000 65536"/>
                  <a:gd name="T17" fmla="*/ 0 60000 65536"/>
                  <a:gd name="T18" fmla="*/ 0 60000 65536"/>
                  <a:gd name="T19" fmla="*/ 0 60000 65536"/>
                  <a:gd name="T20" fmla="*/ 0 60000 65536"/>
                  <a:gd name="T21" fmla="*/ 0 w 17"/>
                  <a:gd name="T22" fmla="*/ 0 h 17"/>
                  <a:gd name="T23" fmla="*/ 17 w 17"/>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7">
                    <a:moveTo>
                      <a:pt x="0" y="5"/>
                    </a:moveTo>
                    <a:lnTo>
                      <a:pt x="0" y="7"/>
                    </a:lnTo>
                    <a:lnTo>
                      <a:pt x="14" y="16"/>
                    </a:lnTo>
                    <a:lnTo>
                      <a:pt x="16" y="11"/>
                    </a:lnTo>
                    <a:lnTo>
                      <a:pt x="2" y="0"/>
                    </a:lnTo>
                    <a:lnTo>
                      <a:pt x="2" y="1"/>
                    </a:lnTo>
                    <a:lnTo>
                      <a:pt x="0" y="5"/>
                    </a:lnTo>
                  </a:path>
                </a:pathLst>
              </a:custGeom>
              <a:solidFill>
                <a:srgbClr val="3F9E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651" name="Freeform 126"/>
              <p:cNvSpPr>
                <a:spLocks noChangeAspect="1"/>
              </p:cNvSpPr>
              <p:nvPr/>
            </p:nvSpPr>
            <p:spPr bwMode="auto">
              <a:xfrm>
                <a:off x="4675" y="1691"/>
                <a:ext cx="61" cy="30"/>
              </a:xfrm>
              <a:custGeom>
                <a:avLst/>
                <a:gdLst>
                  <a:gd name="T0" fmla="*/ 60 w 61"/>
                  <a:gd name="T1" fmla="*/ 0 h 30"/>
                  <a:gd name="T2" fmla="*/ 60 w 61"/>
                  <a:gd name="T3" fmla="*/ 14 h 30"/>
                  <a:gd name="T4" fmla="*/ 50 w 61"/>
                  <a:gd name="T5" fmla="*/ 20 h 30"/>
                  <a:gd name="T6" fmla="*/ 41 w 61"/>
                  <a:gd name="T7" fmla="*/ 23 h 30"/>
                  <a:gd name="T8" fmla="*/ 32 w 61"/>
                  <a:gd name="T9" fmla="*/ 26 h 30"/>
                  <a:gd name="T10" fmla="*/ 21 w 61"/>
                  <a:gd name="T11" fmla="*/ 29 h 30"/>
                  <a:gd name="T12" fmla="*/ 10 w 61"/>
                  <a:gd name="T13" fmla="*/ 29 h 30"/>
                  <a:gd name="T14" fmla="*/ 0 w 61"/>
                  <a:gd name="T15" fmla="*/ 29 h 30"/>
                  <a:gd name="T16" fmla="*/ 0 w 61"/>
                  <a:gd name="T17" fmla="*/ 16 h 30"/>
                  <a:gd name="T18" fmla="*/ 8 w 61"/>
                  <a:gd name="T19" fmla="*/ 14 h 30"/>
                  <a:gd name="T20" fmla="*/ 19 w 61"/>
                  <a:gd name="T21" fmla="*/ 14 h 30"/>
                  <a:gd name="T22" fmla="*/ 26 w 61"/>
                  <a:gd name="T23" fmla="*/ 13 h 30"/>
                  <a:gd name="T24" fmla="*/ 37 w 61"/>
                  <a:gd name="T25" fmla="*/ 10 h 30"/>
                  <a:gd name="T26" fmla="*/ 43 w 61"/>
                  <a:gd name="T27" fmla="*/ 7 h 30"/>
                  <a:gd name="T28" fmla="*/ 50 w 61"/>
                  <a:gd name="T29" fmla="*/ 6 h 30"/>
                  <a:gd name="T30" fmla="*/ 60 w 61"/>
                  <a:gd name="T31" fmla="*/ 0 h 3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1"/>
                  <a:gd name="T49" fmla="*/ 0 h 30"/>
                  <a:gd name="T50" fmla="*/ 61 w 61"/>
                  <a:gd name="T51" fmla="*/ 30 h 3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1" h="30">
                    <a:moveTo>
                      <a:pt x="60" y="0"/>
                    </a:moveTo>
                    <a:lnTo>
                      <a:pt x="60" y="14"/>
                    </a:lnTo>
                    <a:lnTo>
                      <a:pt x="50" y="20"/>
                    </a:lnTo>
                    <a:lnTo>
                      <a:pt x="41" y="23"/>
                    </a:lnTo>
                    <a:lnTo>
                      <a:pt x="32" y="26"/>
                    </a:lnTo>
                    <a:lnTo>
                      <a:pt x="21" y="29"/>
                    </a:lnTo>
                    <a:lnTo>
                      <a:pt x="10" y="29"/>
                    </a:lnTo>
                    <a:lnTo>
                      <a:pt x="0" y="29"/>
                    </a:lnTo>
                    <a:lnTo>
                      <a:pt x="0" y="16"/>
                    </a:lnTo>
                    <a:lnTo>
                      <a:pt x="8" y="14"/>
                    </a:lnTo>
                    <a:lnTo>
                      <a:pt x="19" y="14"/>
                    </a:lnTo>
                    <a:lnTo>
                      <a:pt x="26" y="13"/>
                    </a:lnTo>
                    <a:lnTo>
                      <a:pt x="37" y="10"/>
                    </a:lnTo>
                    <a:lnTo>
                      <a:pt x="43" y="7"/>
                    </a:lnTo>
                    <a:lnTo>
                      <a:pt x="50" y="6"/>
                    </a:lnTo>
                    <a:lnTo>
                      <a:pt x="60" y="0"/>
                    </a:lnTo>
                  </a:path>
                </a:pathLst>
              </a:custGeom>
              <a:solidFill>
                <a:srgbClr val="7F00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652" name="Freeform 127"/>
              <p:cNvSpPr>
                <a:spLocks noChangeAspect="1"/>
              </p:cNvSpPr>
              <p:nvPr/>
            </p:nvSpPr>
            <p:spPr bwMode="auto">
              <a:xfrm>
                <a:off x="4722" y="1690"/>
                <a:ext cx="17" cy="17"/>
              </a:xfrm>
              <a:custGeom>
                <a:avLst/>
                <a:gdLst>
                  <a:gd name="T0" fmla="*/ 3 w 17"/>
                  <a:gd name="T1" fmla="*/ 16 h 17"/>
                  <a:gd name="T2" fmla="*/ 3 w 17"/>
                  <a:gd name="T3" fmla="*/ 14 h 17"/>
                  <a:gd name="T4" fmla="*/ 16 w 17"/>
                  <a:gd name="T5" fmla="*/ 5 h 17"/>
                  <a:gd name="T6" fmla="*/ 12 w 17"/>
                  <a:gd name="T7" fmla="*/ 0 h 17"/>
                  <a:gd name="T8" fmla="*/ 0 w 17"/>
                  <a:gd name="T9" fmla="*/ 10 h 17"/>
                  <a:gd name="T10" fmla="*/ 0 w 17"/>
                  <a:gd name="T11" fmla="*/ 10 h 17"/>
                  <a:gd name="T12" fmla="*/ 3 w 17"/>
                  <a:gd name="T13" fmla="*/ 16 h 17"/>
                  <a:gd name="T14" fmla="*/ 3 w 17"/>
                  <a:gd name="T15" fmla="*/ 14 h 17"/>
                  <a:gd name="T16" fmla="*/ 3 w 17"/>
                  <a:gd name="T17" fmla="*/ 14 h 17"/>
                  <a:gd name="T18" fmla="*/ 3 w 17"/>
                  <a:gd name="T19" fmla="*/ 16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
                  <a:gd name="T31" fmla="*/ 0 h 17"/>
                  <a:gd name="T32" fmla="*/ 17 w 17"/>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 h="17">
                    <a:moveTo>
                      <a:pt x="3" y="16"/>
                    </a:moveTo>
                    <a:lnTo>
                      <a:pt x="3" y="14"/>
                    </a:lnTo>
                    <a:lnTo>
                      <a:pt x="16" y="5"/>
                    </a:lnTo>
                    <a:lnTo>
                      <a:pt x="12" y="0"/>
                    </a:lnTo>
                    <a:lnTo>
                      <a:pt x="0" y="10"/>
                    </a:lnTo>
                    <a:lnTo>
                      <a:pt x="3" y="16"/>
                    </a:lnTo>
                    <a:lnTo>
                      <a:pt x="3" y="14"/>
                    </a:lnTo>
                    <a:lnTo>
                      <a:pt x="3" y="16"/>
                    </a:lnTo>
                  </a:path>
                </a:pathLst>
              </a:custGeom>
              <a:solidFill>
                <a:srgbClr val="BF7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653" name="Freeform 128"/>
              <p:cNvSpPr>
                <a:spLocks noChangeAspect="1"/>
              </p:cNvSpPr>
              <p:nvPr/>
            </p:nvSpPr>
            <p:spPr bwMode="auto">
              <a:xfrm>
                <a:off x="4710" y="1694"/>
                <a:ext cx="17" cy="17"/>
              </a:xfrm>
              <a:custGeom>
                <a:avLst/>
                <a:gdLst>
                  <a:gd name="T0" fmla="*/ 2 w 17"/>
                  <a:gd name="T1" fmla="*/ 16 h 17"/>
                  <a:gd name="T2" fmla="*/ 4 w 17"/>
                  <a:gd name="T3" fmla="*/ 16 h 17"/>
                  <a:gd name="T4" fmla="*/ 16 w 17"/>
                  <a:gd name="T5" fmla="*/ 8 h 17"/>
                  <a:gd name="T6" fmla="*/ 13 w 17"/>
                  <a:gd name="T7" fmla="*/ 0 h 17"/>
                  <a:gd name="T8" fmla="*/ 0 w 17"/>
                  <a:gd name="T9" fmla="*/ 8 h 17"/>
                  <a:gd name="T10" fmla="*/ 2 w 17"/>
                  <a:gd name="T11" fmla="*/ 8 h 17"/>
                  <a:gd name="T12" fmla="*/ 2 w 17"/>
                  <a:gd name="T13" fmla="*/ 16 h 17"/>
                  <a:gd name="T14" fmla="*/ 0 60000 65536"/>
                  <a:gd name="T15" fmla="*/ 0 60000 65536"/>
                  <a:gd name="T16" fmla="*/ 0 60000 65536"/>
                  <a:gd name="T17" fmla="*/ 0 60000 65536"/>
                  <a:gd name="T18" fmla="*/ 0 60000 65536"/>
                  <a:gd name="T19" fmla="*/ 0 60000 65536"/>
                  <a:gd name="T20" fmla="*/ 0 60000 65536"/>
                  <a:gd name="T21" fmla="*/ 0 w 17"/>
                  <a:gd name="T22" fmla="*/ 0 h 17"/>
                  <a:gd name="T23" fmla="*/ 17 w 17"/>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7">
                    <a:moveTo>
                      <a:pt x="2" y="16"/>
                    </a:moveTo>
                    <a:lnTo>
                      <a:pt x="4" y="16"/>
                    </a:lnTo>
                    <a:lnTo>
                      <a:pt x="16" y="8"/>
                    </a:lnTo>
                    <a:lnTo>
                      <a:pt x="13" y="0"/>
                    </a:lnTo>
                    <a:lnTo>
                      <a:pt x="0" y="8"/>
                    </a:lnTo>
                    <a:lnTo>
                      <a:pt x="2" y="8"/>
                    </a:lnTo>
                    <a:lnTo>
                      <a:pt x="2" y="16"/>
                    </a:lnTo>
                  </a:path>
                </a:pathLst>
              </a:custGeom>
              <a:solidFill>
                <a:srgbClr val="BF7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654" name="Freeform 129"/>
              <p:cNvSpPr>
                <a:spLocks noChangeAspect="1"/>
              </p:cNvSpPr>
              <p:nvPr/>
            </p:nvSpPr>
            <p:spPr bwMode="auto">
              <a:xfrm>
                <a:off x="4703" y="1698"/>
                <a:ext cx="17" cy="17"/>
              </a:xfrm>
              <a:custGeom>
                <a:avLst/>
                <a:gdLst>
                  <a:gd name="T0" fmla="*/ 2 w 17"/>
                  <a:gd name="T1" fmla="*/ 16 h 17"/>
                  <a:gd name="T2" fmla="*/ 2 w 17"/>
                  <a:gd name="T3" fmla="*/ 16 h 17"/>
                  <a:gd name="T4" fmla="*/ 16 w 17"/>
                  <a:gd name="T5" fmla="*/ 9 h 17"/>
                  <a:gd name="T6" fmla="*/ 13 w 17"/>
                  <a:gd name="T7" fmla="*/ 0 h 17"/>
                  <a:gd name="T8" fmla="*/ 0 w 17"/>
                  <a:gd name="T9" fmla="*/ 8 h 17"/>
                  <a:gd name="T10" fmla="*/ 0 w 17"/>
                  <a:gd name="T11" fmla="*/ 8 h 17"/>
                  <a:gd name="T12" fmla="*/ 2 w 17"/>
                  <a:gd name="T13" fmla="*/ 16 h 17"/>
                  <a:gd name="T14" fmla="*/ 2 w 17"/>
                  <a:gd name="T15" fmla="*/ 16 h 17"/>
                  <a:gd name="T16" fmla="*/ 0 60000 65536"/>
                  <a:gd name="T17" fmla="*/ 0 60000 65536"/>
                  <a:gd name="T18" fmla="*/ 0 60000 65536"/>
                  <a:gd name="T19" fmla="*/ 0 60000 65536"/>
                  <a:gd name="T20" fmla="*/ 0 60000 65536"/>
                  <a:gd name="T21" fmla="*/ 0 60000 65536"/>
                  <a:gd name="T22" fmla="*/ 0 60000 65536"/>
                  <a:gd name="T23" fmla="*/ 0 60000 65536"/>
                  <a:gd name="T24" fmla="*/ 0 w 17"/>
                  <a:gd name="T25" fmla="*/ 0 h 17"/>
                  <a:gd name="T26" fmla="*/ 17 w 17"/>
                  <a:gd name="T27" fmla="*/ 17 h 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 h="17">
                    <a:moveTo>
                      <a:pt x="2" y="16"/>
                    </a:moveTo>
                    <a:lnTo>
                      <a:pt x="2" y="16"/>
                    </a:lnTo>
                    <a:lnTo>
                      <a:pt x="16" y="9"/>
                    </a:lnTo>
                    <a:lnTo>
                      <a:pt x="13" y="0"/>
                    </a:lnTo>
                    <a:lnTo>
                      <a:pt x="0" y="8"/>
                    </a:lnTo>
                    <a:lnTo>
                      <a:pt x="2" y="16"/>
                    </a:lnTo>
                  </a:path>
                </a:pathLst>
              </a:custGeom>
              <a:solidFill>
                <a:srgbClr val="BF7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655" name="Freeform 130"/>
              <p:cNvSpPr>
                <a:spLocks noChangeAspect="1"/>
              </p:cNvSpPr>
              <p:nvPr/>
            </p:nvSpPr>
            <p:spPr bwMode="auto">
              <a:xfrm>
                <a:off x="4692" y="1701"/>
                <a:ext cx="17" cy="17"/>
              </a:xfrm>
              <a:custGeom>
                <a:avLst/>
                <a:gdLst>
                  <a:gd name="T0" fmla="*/ 4 w 17"/>
                  <a:gd name="T1" fmla="*/ 16 h 17"/>
                  <a:gd name="T2" fmla="*/ 4 w 17"/>
                  <a:gd name="T3" fmla="*/ 16 h 17"/>
                  <a:gd name="T4" fmla="*/ 6 w 17"/>
                  <a:gd name="T5" fmla="*/ 16 h 17"/>
                  <a:gd name="T6" fmla="*/ 9 w 17"/>
                  <a:gd name="T7" fmla="*/ 13 h 17"/>
                  <a:gd name="T8" fmla="*/ 13 w 17"/>
                  <a:gd name="T9" fmla="*/ 9 h 17"/>
                  <a:gd name="T10" fmla="*/ 16 w 17"/>
                  <a:gd name="T11" fmla="*/ 9 h 17"/>
                  <a:gd name="T12" fmla="*/ 16 w 17"/>
                  <a:gd name="T13" fmla="*/ 0 h 17"/>
                  <a:gd name="T14" fmla="*/ 13 w 17"/>
                  <a:gd name="T15" fmla="*/ 0 h 17"/>
                  <a:gd name="T16" fmla="*/ 9 w 17"/>
                  <a:gd name="T17" fmla="*/ 0 h 17"/>
                  <a:gd name="T18" fmla="*/ 6 w 17"/>
                  <a:gd name="T19" fmla="*/ 2 h 17"/>
                  <a:gd name="T20" fmla="*/ 0 w 17"/>
                  <a:gd name="T21" fmla="*/ 5 h 17"/>
                  <a:gd name="T22" fmla="*/ 0 w 17"/>
                  <a:gd name="T23" fmla="*/ 5 h 17"/>
                  <a:gd name="T24" fmla="*/ 4 w 17"/>
                  <a:gd name="T25" fmla="*/ 16 h 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
                  <a:gd name="T40" fmla="*/ 0 h 17"/>
                  <a:gd name="T41" fmla="*/ 17 w 17"/>
                  <a:gd name="T42" fmla="*/ 17 h 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 h="17">
                    <a:moveTo>
                      <a:pt x="4" y="16"/>
                    </a:moveTo>
                    <a:lnTo>
                      <a:pt x="4" y="16"/>
                    </a:lnTo>
                    <a:lnTo>
                      <a:pt x="6" y="16"/>
                    </a:lnTo>
                    <a:lnTo>
                      <a:pt x="9" y="13"/>
                    </a:lnTo>
                    <a:lnTo>
                      <a:pt x="13" y="9"/>
                    </a:lnTo>
                    <a:lnTo>
                      <a:pt x="16" y="9"/>
                    </a:lnTo>
                    <a:lnTo>
                      <a:pt x="16" y="0"/>
                    </a:lnTo>
                    <a:lnTo>
                      <a:pt x="13" y="0"/>
                    </a:lnTo>
                    <a:lnTo>
                      <a:pt x="9" y="0"/>
                    </a:lnTo>
                    <a:lnTo>
                      <a:pt x="6" y="2"/>
                    </a:lnTo>
                    <a:lnTo>
                      <a:pt x="0" y="5"/>
                    </a:lnTo>
                    <a:lnTo>
                      <a:pt x="4" y="16"/>
                    </a:lnTo>
                  </a:path>
                </a:pathLst>
              </a:custGeom>
              <a:solidFill>
                <a:srgbClr val="BF7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656" name="Freeform 131"/>
              <p:cNvSpPr>
                <a:spLocks noChangeAspect="1"/>
              </p:cNvSpPr>
              <p:nvPr/>
            </p:nvSpPr>
            <p:spPr bwMode="auto">
              <a:xfrm>
                <a:off x="4685" y="1703"/>
                <a:ext cx="17" cy="17"/>
              </a:xfrm>
              <a:custGeom>
                <a:avLst/>
                <a:gdLst>
                  <a:gd name="T0" fmla="*/ 0 w 17"/>
                  <a:gd name="T1" fmla="*/ 16 h 17"/>
                  <a:gd name="T2" fmla="*/ 0 w 17"/>
                  <a:gd name="T3" fmla="*/ 16 h 17"/>
                  <a:gd name="T4" fmla="*/ 1 w 17"/>
                  <a:gd name="T5" fmla="*/ 16 h 17"/>
                  <a:gd name="T6" fmla="*/ 5 w 17"/>
                  <a:gd name="T7" fmla="*/ 14 h 17"/>
                  <a:gd name="T8" fmla="*/ 12 w 17"/>
                  <a:gd name="T9" fmla="*/ 14 h 17"/>
                  <a:gd name="T10" fmla="*/ 16 w 17"/>
                  <a:gd name="T11" fmla="*/ 10 h 17"/>
                  <a:gd name="T12" fmla="*/ 12 w 17"/>
                  <a:gd name="T13" fmla="*/ 0 h 17"/>
                  <a:gd name="T14" fmla="*/ 12 w 17"/>
                  <a:gd name="T15" fmla="*/ 0 h 17"/>
                  <a:gd name="T16" fmla="*/ 5 w 17"/>
                  <a:gd name="T17" fmla="*/ 0 h 17"/>
                  <a:gd name="T18" fmla="*/ 1 w 17"/>
                  <a:gd name="T19" fmla="*/ 1 h 17"/>
                  <a:gd name="T20" fmla="*/ 0 w 17"/>
                  <a:gd name="T21" fmla="*/ 1 h 17"/>
                  <a:gd name="T22" fmla="*/ 0 w 17"/>
                  <a:gd name="T23" fmla="*/ 1 h 17"/>
                  <a:gd name="T24" fmla="*/ 0 w 17"/>
                  <a:gd name="T25" fmla="*/ 16 h 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
                  <a:gd name="T40" fmla="*/ 0 h 17"/>
                  <a:gd name="T41" fmla="*/ 17 w 17"/>
                  <a:gd name="T42" fmla="*/ 17 h 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 h="17">
                    <a:moveTo>
                      <a:pt x="0" y="16"/>
                    </a:moveTo>
                    <a:lnTo>
                      <a:pt x="0" y="16"/>
                    </a:lnTo>
                    <a:lnTo>
                      <a:pt x="1" y="16"/>
                    </a:lnTo>
                    <a:lnTo>
                      <a:pt x="5" y="14"/>
                    </a:lnTo>
                    <a:lnTo>
                      <a:pt x="12" y="14"/>
                    </a:lnTo>
                    <a:lnTo>
                      <a:pt x="16" y="10"/>
                    </a:lnTo>
                    <a:lnTo>
                      <a:pt x="12" y="0"/>
                    </a:lnTo>
                    <a:lnTo>
                      <a:pt x="5" y="0"/>
                    </a:lnTo>
                    <a:lnTo>
                      <a:pt x="1" y="1"/>
                    </a:lnTo>
                    <a:lnTo>
                      <a:pt x="0" y="1"/>
                    </a:lnTo>
                    <a:lnTo>
                      <a:pt x="0" y="16"/>
                    </a:lnTo>
                  </a:path>
                </a:pathLst>
              </a:custGeom>
              <a:solidFill>
                <a:srgbClr val="BF7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657" name="Freeform 132"/>
              <p:cNvSpPr>
                <a:spLocks noChangeAspect="1"/>
              </p:cNvSpPr>
              <p:nvPr/>
            </p:nvSpPr>
            <p:spPr bwMode="auto">
              <a:xfrm>
                <a:off x="4675" y="1704"/>
                <a:ext cx="17" cy="17"/>
              </a:xfrm>
              <a:custGeom>
                <a:avLst/>
                <a:gdLst>
                  <a:gd name="T0" fmla="*/ 0 w 17"/>
                  <a:gd name="T1" fmla="*/ 10 h 17"/>
                  <a:gd name="T2" fmla="*/ 4 w 17"/>
                  <a:gd name="T3" fmla="*/ 16 h 17"/>
                  <a:gd name="T4" fmla="*/ 16 w 17"/>
                  <a:gd name="T5" fmla="*/ 16 h 17"/>
                  <a:gd name="T6" fmla="*/ 16 w 17"/>
                  <a:gd name="T7" fmla="*/ 0 h 17"/>
                  <a:gd name="T8" fmla="*/ 4 w 17"/>
                  <a:gd name="T9" fmla="*/ 4 h 17"/>
                  <a:gd name="T10" fmla="*/ 8 w 17"/>
                  <a:gd name="T11" fmla="*/ 10 h 17"/>
                  <a:gd name="T12" fmla="*/ 0 w 17"/>
                  <a:gd name="T13" fmla="*/ 10 h 17"/>
                  <a:gd name="T14" fmla="*/ 0 w 17"/>
                  <a:gd name="T15" fmla="*/ 16 h 17"/>
                  <a:gd name="T16" fmla="*/ 4 w 17"/>
                  <a:gd name="T17" fmla="*/ 16 h 17"/>
                  <a:gd name="T18" fmla="*/ 0 w 17"/>
                  <a:gd name="T19" fmla="*/ 1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
                  <a:gd name="T31" fmla="*/ 0 h 17"/>
                  <a:gd name="T32" fmla="*/ 17 w 17"/>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 h="17">
                    <a:moveTo>
                      <a:pt x="0" y="10"/>
                    </a:moveTo>
                    <a:lnTo>
                      <a:pt x="4" y="16"/>
                    </a:lnTo>
                    <a:lnTo>
                      <a:pt x="16" y="16"/>
                    </a:lnTo>
                    <a:lnTo>
                      <a:pt x="16" y="0"/>
                    </a:lnTo>
                    <a:lnTo>
                      <a:pt x="4" y="4"/>
                    </a:lnTo>
                    <a:lnTo>
                      <a:pt x="8" y="10"/>
                    </a:lnTo>
                    <a:lnTo>
                      <a:pt x="0" y="10"/>
                    </a:lnTo>
                    <a:lnTo>
                      <a:pt x="0" y="16"/>
                    </a:lnTo>
                    <a:lnTo>
                      <a:pt x="4" y="16"/>
                    </a:lnTo>
                    <a:lnTo>
                      <a:pt x="0" y="10"/>
                    </a:lnTo>
                  </a:path>
                </a:pathLst>
              </a:custGeom>
              <a:solidFill>
                <a:srgbClr val="BF7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658" name="Freeform 133"/>
              <p:cNvSpPr>
                <a:spLocks noChangeAspect="1"/>
              </p:cNvSpPr>
              <p:nvPr/>
            </p:nvSpPr>
            <p:spPr bwMode="auto">
              <a:xfrm>
                <a:off x="4596" y="1691"/>
                <a:ext cx="312" cy="177"/>
              </a:xfrm>
              <a:custGeom>
                <a:avLst/>
                <a:gdLst>
                  <a:gd name="T0" fmla="*/ 311 w 312"/>
                  <a:gd name="T1" fmla="*/ 176 h 177"/>
                  <a:gd name="T2" fmla="*/ 311 w 312"/>
                  <a:gd name="T3" fmla="*/ 0 h 177"/>
                  <a:gd name="T4" fmla="*/ 0 w 312"/>
                  <a:gd name="T5" fmla="*/ 0 h 177"/>
                  <a:gd name="T6" fmla="*/ 0 w 312"/>
                  <a:gd name="T7" fmla="*/ 176 h 177"/>
                  <a:gd name="T8" fmla="*/ 311 w 312"/>
                  <a:gd name="T9" fmla="*/ 176 h 177"/>
                  <a:gd name="T10" fmla="*/ 0 60000 65536"/>
                  <a:gd name="T11" fmla="*/ 0 60000 65536"/>
                  <a:gd name="T12" fmla="*/ 0 60000 65536"/>
                  <a:gd name="T13" fmla="*/ 0 60000 65536"/>
                  <a:gd name="T14" fmla="*/ 0 60000 65536"/>
                  <a:gd name="T15" fmla="*/ 0 w 312"/>
                  <a:gd name="T16" fmla="*/ 0 h 177"/>
                  <a:gd name="T17" fmla="*/ 312 w 312"/>
                  <a:gd name="T18" fmla="*/ 177 h 177"/>
                </a:gdLst>
                <a:ahLst/>
                <a:cxnLst>
                  <a:cxn ang="T10">
                    <a:pos x="T0" y="T1"/>
                  </a:cxn>
                  <a:cxn ang="T11">
                    <a:pos x="T2" y="T3"/>
                  </a:cxn>
                  <a:cxn ang="T12">
                    <a:pos x="T4" y="T5"/>
                  </a:cxn>
                  <a:cxn ang="T13">
                    <a:pos x="T6" y="T7"/>
                  </a:cxn>
                  <a:cxn ang="T14">
                    <a:pos x="T8" y="T9"/>
                  </a:cxn>
                </a:cxnLst>
                <a:rect l="T15" t="T16" r="T17" b="T18"/>
                <a:pathLst>
                  <a:path w="312" h="177">
                    <a:moveTo>
                      <a:pt x="311" y="176"/>
                    </a:moveTo>
                    <a:lnTo>
                      <a:pt x="311" y="0"/>
                    </a:lnTo>
                    <a:lnTo>
                      <a:pt x="0" y="0"/>
                    </a:lnTo>
                    <a:lnTo>
                      <a:pt x="0" y="176"/>
                    </a:lnTo>
                    <a:lnTo>
                      <a:pt x="311" y="176"/>
                    </a:lnTo>
                  </a:path>
                </a:pathLst>
              </a:custGeom>
              <a:solidFill>
                <a:srgbClr val="82C1E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659" name="Freeform 134"/>
              <p:cNvSpPr>
                <a:spLocks noChangeAspect="1"/>
              </p:cNvSpPr>
              <p:nvPr/>
            </p:nvSpPr>
            <p:spPr bwMode="auto">
              <a:xfrm>
                <a:off x="4903" y="1688"/>
                <a:ext cx="17" cy="180"/>
              </a:xfrm>
              <a:custGeom>
                <a:avLst/>
                <a:gdLst>
                  <a:gd name="T0" fmla="*/ 8 w 17"/>
                  <a:gd name="T1" fmla="*/ 6 h 180"/>
                  <a:gd name="T2" fmla="*/ 0 w 17"/>
                  <a:gd name="T3" fmla="*/ 3 h 180"/>
                  <a:gd name="T4" fmla="*/ 0 w 17"/>
                  <a:gd name="T5" fmla="*/ 179 h 180"/>
                  <a:gd name="T6" fmla="*/ 16 w 17"/>
                  <a:gd name="T7" fmla="*/ 179 h 180"/>
                  <a:gd name="T8" fmla="*/ 16 w 17"/>
                  <a:gd name="T9" fmla="*/ 3 h 180"/>
                  <a:gd name="T10" fmla="*/ 8 w 17"/>
                  <a:gd name="T11" fmla="*/ 0 h 180"/>
                  <a:gd name="T12" fmla="*/ 16 w 17"/>
                  <a:gd name="T13" fmla="*/ 3 h 180"/>
                  <a:gd name="T14" fmla="*/ 16 w 17"/>
                  <a:gd name="T15" fmla="*/ 0 h 180"/>
                  <a:gd name="T16" fmla="*/ 8 w 17"/>
                  <a:gd name="T17" fmla="*/ 0 h 180"/>
                  <a:gd name="T18" fmla="*/ 8 w 17"/>
                  <a:gd name="T19" fmla="*/ 6 h 18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
                  <a:gd name="T31" fmla="*/ 0 h 180"/>
                  <a:gd name="T32" fmla="*/ 17 w 17"/>
                  <a:gd name="T33" fmla="*/ 180 h 18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 h="180">
                    <a:moveTo>
                      <a:pt x="8" y="6"/>
                    </a:moveTo>
                    <a:lnTo>
                      <a:pt x="0" y="3"/>
                    </a:lnTo>
                    <a:lnTo>
                      <a:pt x="0" y="179"/>
                    </a:lnTo>
                    <a:lnTo>
                      <a:pt x="16" y="179"/>
                    </a:lnTo>
                    <a:lnTo>
                      <a:pt x="16" y="3"/>
                    </a:lnTo>
                    <a:lnTo>
                      <a:pt x="8" y="0"/>
                    </a:lnTo>
                    <a:lnTo>
                      <a:pt x="16" y="3"/>
                    </a:lnTo>
                    <a:lnTo>
                      <a:pt x="16" y="0"/>
                    </a:lnTo>
                    <a:lnTo>
                      <a:pt x="8" y="0"/>
                    </a:lnTo>
                    <a:lnTo>
                      <a:pt x="8" y="6"/>
                    </a:lnTo>
                  </a:path>
                </a:pathLst>
              </a:custGeom>
              <a:solidFill>
                <a:srgbClr val="0038D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660" name="Freeform 135"/>
              <p:cNvSpPr>
                <a:spLocks noChangeAspect="1"/>
              </p:cNvSpPr>
              <p:nvPr/>
            </p:nvSpPr>
            <p:spPr bwMode="auto">
              <a:xfrm>
                <a:off x="4592" y="1688"/>
                <a:ext cx="316" cy="17"/>
              </a:xfrm>
              <a:custGeom>
                <a:avLst/>
                <a:gdLst>
                  <a:gd name="T0" fmla="*/ 7 w 316"/>
                  <a:gd name="T1" fmla="*/ 8 h 17"/>
                  <a:gd name="T2" fmla="*/ 4 w 316"/>
                  <a:gd name="T3" fmla="*/ 16 h 17"/>
                  <a:gd name="T4" fmla="*/ 315 w 316"/>
                  <a:gd name="T5" fmla="*/ 16 h 17"/>
                  <a:gd name="T6" fmla="*/ 315 w 316"/>
                  <a:gd name="T7" fmla="*/ 0 h 17"/>
                  <a:gd name="T8" fmla="*/ 4 w 316"/>
                  <a:gd name="T9" fmla="*/ 0 h 17"/>
                  <a:gd name="T10" fmla="*/ 0 w 316"/>
                  <a:gd name="T11" fmla="*/ 8 h 17"/>
                  <a:gd name="T12" fmla="*/ 4 w 316"/>
                  <a:gd name="T13" fmla="*/ 0 h 17"/>
                  <a:gd name="T14" fmla="*/ 0 w 316"/>
                  <a:gd name="T15" fmla="*/ 0 h 17"/>
                  <a:gd name="T16" fmla="*/ 0 w 316"/>
                  <a:gd name="T17" fmla="*/ 8 h 17"/>
                  <a:gd name="T18" fmla="*/ 7 w 316"/>
                  <a:gd name="T19" fmla="*/ 8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16"/>
                  <a:gd name="T31" fmla="*/ 0 h 17"/>
                  <a:gd name="T32" fmla="*/ 316 w 316"/>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16" h="17">
                    <a:moveTo>
                      <a:pt x="7" y="8"/>
                    </a:moveTo>
                    <a:lnTo>
                      <a:pt x="4" y="16"/>
                    </a:lnTo>
                    <a:lnTo>
                      <a:pt x="315" y="16"/>
                    </a:lnTo>
                    <a:lnTo>
                      <a:pt x="315" y="0"/>
                    </a:lnTo>
                    <a:lnTo>
                      <a:pt x="4" y="0"/>
                    </a:lnTo>
                    <a:lnTo>
                      <a:pt x="0" y="8"/>
                    </a:lnTo>
                    <a:lnTo>
                      <a:pt x="4" y="0"/>
                    </a:lnTo>
                    <a:lnTo>
                      <a:pt x="0" y="0"/>
                    </a:lnTo>
                    <a:lnTo>
                      <a:pt x="0" y="8"/>
                    </a:lnTo>
                    <a:lnTo>
                      <a:pt x="7" y="8"/>
                    </a:lnTo>
                  </a:path>
                </a:pathLst>
              </a:custGeom>
              <a:solidFill>
                <a:srgbClr val="0038D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661" name="Freeform 136"/>
              <p:cNvSpPr>
                <a:spLocks noChangeAspect="1"/>
              </p:cNvSpPr>
              <p:nvPr/>
            </p:nvSpPr>
            <p:spPr bwMode="auto">
              <a:xfrm>
                <a:off x="4592" y="1691"/>
                <a:ext cx="17" cy="179"/>
              </a:xfrm>
              <a:custGeom>
                <a:avLst/>
                <a:gdLst>
                  <a:gd name="T0" fmla="*/ 7 w 17"/>
                  <a:gd name="T1" fmla="*/ 173 h 179"/>
                  <a:gd name="T2" fmla="*/ 16 w 17"/>
                  <a:gd name="T3" fmla="*/ 176 h 179"/>
                  <a:gd name="T4" fmla="*/ 16 w 17"/>
                  <a:gd name="T5" fmla="*/ 0 h 179"/>
                  <a:gd name="T6" fmla="*/ 0 w 17"/>
                  <a:gd name="T7" fmla="*/ 0 h 179"/>
                  <a:gd name="T8" fmla="*/ 0 w 17"/>
                  <a:gd name="T9" fmla="*/ 176 h 179"/>
                  <a:gd name="T10" fmla="*/ 7 w 17"/>
                  <a:gd name="T11" fmla="*/ 178 h 179"/>
                  <a:gd name="T12" fmla="*/ 0 w 17"/>
                  <a:gd name="T13" fmla="*/ 176 h 179"/>
                  <a:gd name="T14" fmla="*/ 0 w 17"/>
                  <a:gd name="T15" fmla="*/ 178 h 179"/>
                  <a:gd name="T16" fmla="*/ 7 w 17"/>
                  <a:gd name="T17" fmla="*/ 178 h 179"/>
                  <a:gd name="T18" fmla="*/ 7 w 17"/>
                  <a:gd name="T19" fmla="*/ 173 h 1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
                  <a:gd name="T31" fmla="*/ 0 h 179"/>
                  <a:gd name="T32" fmla="*/ 17 w 17"/>
                  <a:gd name="T33" fmla="*/ 179 h 1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 h="179">
                    <a:moveTo>
                      <a:pt x="7" y="173"/>
                    </a:moveTo>
                    <a:lnTo>
                      <a:pt x="16" y="176"/>
                    </a:lnTo>
                    <a:lnTo>
                      <a:pt x="16" y="0"/>
                    </a:lnTo>
                    <a:lnTo>
                      <a:pt x="0" y="0"/>
                    </a:lnTo>
                    <a:lnTo>
                      <a:pt x="0" y="176"/>
                    </a:lnTo>
                    <a:lnTo>
                      <a:pt x="7" y="178"/>
                    </a:lnTo>
                    <a:lnTo>
                      <a:pt x="0" y="176"/>
                    </a:lnTo>
                    <a:lnTo>
                      <a:pt x="0" y="178"/>
                    </a:lnTo>
                    <a:lnTo>
                      <a:pt x="7" y="178"/>
                    </a:lnTo>
                    <a:lnTo>
                      <a:pt x="7" y="173"/>
                    </a:lnTo>
                  </a:path>
                </a:pathLst>
              </a:custGeom>
              <a:solidFill>
                <a:srgbClr val="0038D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662" name="Freeform 137"/>
              <p:cNvSpPr>
                <a:spLocks noChangeAspect="1"/>
              </p:cNvSpPr>
              <p:nvPr/>
            </p:nvSpPr>
            <p:spPr bwMode="auto">
              <a:xfrm>
                <a:off x="4596" y="1864"/>
                <a:ext cx="316" cy="17"/>
              </a:xfrm>
              <a:custGeom>
                <a:avLst/>
                <a:gdLst>
                  <a:gd name="T0" fmla="*/ 307 w 316"/>
                  <a:gd name="T1" fmla="*/ 7 h 17"/>
                  <a:gd name="T2" fmla="*/ 311 w 316"/>
                  <a:gd name="T3" fmla="*/ 0 h 17"/>
                  <a:gd name="T4" fmla="*/ 0 w 316"/>
                  <a:gd name="T5" fmla="*/ 0 h 17"/>
                  <a:gd name="T6" fmla="*/ 0 w 316"/>
                  <a:gd name="T7" fmla="*/ 16 h 17"/>
                  <a:gd name="T8" fmla="*/ 311 w 316"/>
                  <a:gd name="T9" fmla="*/ 16 h 17"/>
                  <a:gd name="T10" fmla="*/ 315 w 316"/>
                  <a:gd name="T11" fmla="*/ 7 h 17"/>
                  <a:gd name="T12" fmla="*/ 311 w 316"/>
                  <a:gd name="T13" fmla="*/ 16 h 17"/>
                  <a:gd name="T14" fmla="*/ 315 w 316"/>
                  <a:gd name="T15" fmla="*/ 16 h 17"/>
                  <a:gd name="T16" fmla="*/ 315 w 316"/>
                  <a:gd name="T17" fmla="*/ 7 h 17"/>
                  <a:gd name="T18" fmla="*/ 307 w 316"/>
                  <a:gd name="T19" fmla="*/ 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16"/>
                  <a:gd name="T31" fmla="*/ 0 h 17"/>
                  <a:gd name="T32" fmla="*/ 316 w 316"/>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16" h="17">
                    <a:moveTo>
                      <a:pt x="307" y="7"/>
                    </a:moveTo>
                    <a:lnTo>
                      <a:pt x="311" y="0"/>
                    </a:lnTo>
                    <a:lnTo>
                      <a:pt x="0" y="0"/>
                    </a:lnTo>
                    <a:lnTo>
                      <a:pt x="0" y="16"/>
                    </a:lnTo>
                    <a:lnTo>
                      <a:pt x="311" y="16"/>
                    </a:lnTo>
                    <a:lnTo>
                      <a:pt x="315" y="7"/>
                    </a:lnTo>
                    <a:lnTo>
                      <a:pt x="311" y="16"/>
                    </a:lnTo>
                    <a:lnTo>
                      <a:pt x="315" y="16"/>
                    </a:lnTo>
                    <a:lnTo>
                      <a:pt x="315" y="7"/>
                    </a:lnTo>
                    <a:lnTo>
                      <a:pt x="307" y="7"/>
                    </a:lnTo>
                  </a:path>
                </a:pathLst>
              </a:custGeom>
              <a:solidFill>
                <a:srgbClr val="0038D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663" name="Freeform 138"/>
              <p:cNvSpPr>
                <a:spLocks noChangeAspect="1"/>
              </p:cNvSpPr>
              <p:nvPr/>
            </p:nvSpPr>
            <p:spPr bwMode="auto">
              <a:xfrm>
                <a:off x="4831" y="1788"/>
                <a:ext cx="58" cy="17"/>
              </a:xfrm>
              <a:custGeom>
                <a:avLst/>
                <a:gdLst>
                  <a:gd name="T0" fmla="*/ 39 w 58"/>
                  <a:gd name="T1" fmla="*/ 16 h 17"/>
                  <a:gd name="T2" fmla="*/ 0 w 58"/>
                  <a:gd name="T3" fmla="*/ 16 h 17"/>
                  <a:gd name="T4" fmla="*/ 22 w 58"/>
                  <a:gd name="T5" fmla="*/ 0 h 17"/>
                  <a:gd name="T6" fmla="*/ 57 w 58"/>
                  <a:gd name="T7" fmla="*/ 2 h 17"/>
                  <a:gd name="T8" fmla="*/ 39 w 58"/>
                  <a:gd name="T9" fmla="*/ 16 h 17"/>
                  <a:gd name="T10" fmla="*/ 0 60000 65536"/>
                  <a:gd name="T11" fmla="*/ 0 60000 65536"/>
                  <a:gd name="T12" fmla="*/ 0 60000 65536"/>
                  <a:gd name="T13" fmla="*/ 0 60000 65536"/>
                  <a:gd name="T14" fmla="*/ 0 60000 65536"/>
                  <a:gd name="T15" fmla="*/ 0 w 58"/>
                  <a:gd name="T16" fmla="*/ 0 h 17"/>
                  <a:gd name="T17" fmla="*/ 58 w 58"/>
                  <a:gd name="T18" fmla="*/ 17 h 17"/>
                </a:gdLst>
                <a:ahLst/>
                <a:cxnLst>
                  <a:cxn ang="T10">
                    <a:pos x="T0" y="T1"/>
                  </a:cxn>
                  <a:cxn ang="T11">
                    <a:pos x="T2" y="T3"/>
                  </a:cxn>
                  <a:cxn ang="T12">
                    <a:pos x="T4" y="T5"/>
                  </a:cxn>
                  <a:cxn ang="T13">
                    <a:pos x="T6" y="T7"/>
                  </a:cxn>
                  <a:cxn ang="T14">
                    <a:pos x="T8" y="T9"/>
                  </a:cxn>
                </a:cxnLst>
                <a:rect l="T15" t="T16" r="T17" b="T18"/>
                <a:pathLst>
                  <a:path w="58" h="17">
                    <a:moveTo>
                      <a:pt x="39" y="16"/>
                    </a:moveTo>
                    <a:lnTo>
                      <a:pt x="0" y="16"/>
                    </a:lnTo>
                    <a:lnTo>
                      <a:pt x="22" y="0"/>
                    </a:lnTo>
                    <a:lnTo>
                      <a:pt x="57" y="2"/>
                    </a:lnTo>
                    <a:lnTo>
                      <a:pt x="39" y="16"/>
                    </a:lnTo>
                  </a:path>
                </a:pathLst>
              </a:custGeom>
              <a:solidFill>
                <a:srgbClr val="FF7CC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664" name="Freeform 139"/>
              <p:cNvSpPr>
                <a:spLocks noChangeAspect="1"/>
              </p:cNvSpPr>
              <p:nvPr/>
            </p:nvSpPr>
            <p:spPr bwMode="auto">
              <a:xfrm>
                <a:off x="4872" y="1788"/>
                <a:ext cx="17" cy="77"/>
              </a:xfrm>
              <a:custGeom>
                <a:avLst/>
                <a:gdLst>
                  <a:gd name="T0" fmla="*/ 0 w 17"/>
                  <a:gd name="T1" fmla="*/ 7 h 77"/>
                  <a:gd name="T2" fmla="*/ 16 w 17"/>
                  <a:gd name="T3" fmla="*/ 0 h 77"/>
                  <a:gd name="T4" fmla="*/ 16 w 17"/>
                  <a:gd name="T5" fmla="*/ 76 h 77"/>
                  <a:gd name="T6" fmla="*/ 0 w 17"/>
                  <a:gd name="T7" fmla="*/ 76 h 77"/>
                  <a:gd name="T8" fmla="*/ 0 w 17"/>
                  <a:gd name="T9" fmla="*/ 7 h 77"/>
                  <a:gd name="T10" fmla="*/ 0 60000 65536"/>
                  <a:gd name="T11" fmla="*/ 0 60000 65536"/>
                  <a:gd name="T12" fmla="*/ 0 60000 65536"/>
                  <a:gd name="T13" fmla="*/ 0 60000 65536"/>
                  <a:gd name="T14" fmla="*/ 0 60000 65536"/>
                  <a:gd name="T15" fmla="*/ 0 w 17"/>
                  <a:gd name="T16" fmla="*/ 0 h 77"/>
                  <a:gd name="T17" fmla="*/ 17 w 17"/>
                  <a:gd name="T18" fmla="*/ 77 h 77"/>
                </a:gdLst>
                <a:ahLst/>
                <a:cxnLst>
                  <a:cxn ang="T10">
                    <a:pos x="T0" y="T1"/>
                  </a:cxn>
                  <a:cxn ang="T11">
                    <a:pos x="T2" y="T3"/>
                  </a:cxn>
                  <a:cxn ang="T12">
                    <a:pos x="T4" y="T5"/>
                  </a:cxn>
                  <a:cxn ang="T13">
                    <a:pos x="T6" y="T7"/>
                  </a:cxn>
                  <a:cxn ang="T14">
                    <a:pos x="T8" y="T9"/>
                  </a:cxn>
                </a:cxnLst>
                <a:rect l="T15" t="T16" r="T17" b="T18"/>
                <a:pathLst>
                  <a:path w="17" h="77">
                    <a:moveTo>
                      <a:pt x="0" y="7"/>
                    </a:moveTo>
                    <a:lnTo>
                      <a:pt x="16" y="0"/>
                    </a:lnTo>
                    <a:lnTo>
                      <a:pt x="16" y="76"/>
                    </a:lnTo>
                    <a:lnTo>
                      <a:pt x="0" y="76"/>
                    </a:lnTo>
                    <a:lnTo>
                      <a:pt x="0" y="7"/>
                    </a:lnTo>
                  </a:path>
                </a:pathLst>
              </a:custGeom>
              <a:solidFill>
                <a:srgbClr val="EF072D"/>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665" name="Freeform 140"/>
              <p:cNvSpPr>
                <a:spLocks noChangeAspect="1"/>
              </p:cNvSpPr>
              <p:nvPr/>
            </p:nvSpPr>
            <p:spPr bwMode="auto">
              <a:xfrm>
                <a:off x="4623" y="1737"/>
                <a:ext cx="59" cy="17"/>
              </a:xfrm>
              <a:custGeom>
                <a:avLst/>
                <a:gdLst>
                  <a:gd name="T0" fmla="*/ 39 w 59"/>
                  <a:gd name="T1" fmla="*/ 16 h 17"/>
                  <a:gd name="T2" fmla="*/ 0 w 59"/>
                  <a:gd name="T3" fmla="*/ 16 h 17"/>
                  <a:gd name="T4" fmla="*/ 23 w 59"/>
                  <a:gd name="T5" fmla="*/ 0 h 17"/>
                  <a:gd name="T6" fmla="*/ 58 w 59"/>
                  <a:gd name="T7" fmla="*/ 1 h 17"/>
                  <a:gd name="T8" fmla="*/ 39 w 59"/>
                  <a:gd name="T9" fmla="*/ 16 h 17"/>
                  <a:gd name="T10" fmla="*/ 0 60000 65536"/>
                  <a:gd name="T11" fmla="*/ 0 60000 65536"/>
                  <a:gd name="T12" fmla="*/ 0 60000 65536"/>
                  <a:gd name="T13" fmla="*/ 0 60000 65536"/>
                  <a:gd name="T14" fmla="*/ 0 60000 65536"/>
                  <a:gd name="T15" fmla="*/ 0 w 59"/>
                  <a:gd name="T16" fmla="*/ 0 h 17"/>
                  <a:gd name="T17" fmla="*/ 59 w 59"/>
                  <a:gd name="T18" fmla="*/ 17 h 17"/>
                </a:gdLst>
                <a:ahLst/>
                <a:cxnLst>
                  <a:cxn ang="T10">
                    <a:pos x="T0" y="T1"/>
                  </a:cxn>
                  <a:cxn ang="T11">
                    <a:pos x="T2" y="T3"/>
                  </a:cxn>
                  <a:cxn ang="T12">
                    <a:pos x="T4" y="T5"/>
                  </a:cxn>
                  <a:cxn ang="T13">
                    <a:pos x="T6" y="T7"/>
                  </a:cxn>
                  <a:cxn ang="T14">
                    <a:pos x="T8" y="T9"/>
                  </a:cxn>
                </a:cxnLst>
                <a:rect l="T15" t="T16" r="T17" b="T18"/>
                <a:pathLst>
                  <a:path w="59" h="17">
                    <a:moveTo>
                      <a:pt x="39" y="16"/>
                    </a:moveTo>
                    <a:lnTo>
                      <a:pt x="0" y="16"/>
                    </a:lnTo>
                    <a:lnTo>
                      <a:pt x="23" y="0"/>
                    </a:lnTo>
                    <a:lnTo>
                      <a:pt x="58" y="1"/>
                    </a:lnTo>
                    <a:lnTo>
                      <a:pt x="39" y="16"/>
                    </a:lnTo>
                  </a:path>
                </a:pathLst>
              </a:custGeom>
              <a:solidFill>
                <a:srgbClr val="82C1E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666" name="Freeform 141"/>
              <p:cNvSpPr>
                <a:spLocks noChangeAspect="1"/>
              </p:cNvSpPr>
              <p:nvPr/>
            </p:nvSpPr>
            <p:spPr bwMode="auto">
              <a:xfrm>
                <a:off x="4664" y="1737"/>
                <a:ext cx="18" cy="128"/>
              </a:xfrm>
              <a:custGeom>
                <a:avLst/>
                <a:gdLst>
                  <a:gd name="T0" fmla="*/ 0 w 18"/>
                  <a:gd name="T1" fmla="*/ 8 h 128"/>
                  <a:gd name="T2" fmla="*/ 17 w 18"/>
                  <a:gd name="T3" fmla="*/ 0 h 128"/>
                  <a:gd name="T4" fmla="*/ 17 w 18"/>
                  <a:gd name="T5" fmla="*/ 127 h 128"/>
                  <a:gd name="T6" fmla="*/ 0 w 18"/>
                  <a:gd name="T7" fmla="*/ 127 h 128"/>
                  <a:gd name="T8" fmla="*/ 0 w 18"/>
                  <a:gd name="T9" fmla="*/ 8 h 128"/>
                  <a:gd name="T10" fmla="*/ 0 60000 65536"/>
                  <a:gd name="T11" fmla="*/ 0 60000 65536"/>
                  <a:gd name="T12" fmla="*/ 0 60000 65536"/>
                  <a:gd name="T13" fmla="*/ 0 60000 65536"/>
                  <a:gd name="T14" fmla="*/ 0 60000 65536"/>
                  <a:gd name="T15" fmla="*/ 0 w 18"/>
                  <a:gd name="T16" fmla="*/ 0 h 128"/>
                  <a:gd name="T17" fmla="*/ 18 w 18"/>
                  <a:gd name="T18" fmla="*/ 128 h 128"/>
                </a:gdLst>
                <a:ahLst/>
                <a:cxnLst>
                  <a:cxn ang="T10">
                    <a:pos x="T0" y="T1"/>
                  </a:cxn>
                  <a:cxn ang="T11">
                    <a:pos x="T2" y="T3"/>
                  </a:cxn>
                  <a:cxn ang="T12">
                    <a:pos x="T4" y="T5"/>
                  </a:cxn>
                  <a:cxn ang="T13">
                    <a:pos x="T6" y="T7"/>
                  </a:cxn>
                  <a:cxn ang="T14">
                    <a:pos x="T8" y="T9"/>
                  </a:cxn>
                </a:cxnLst>
                <a:rect l="T15" t="T16" r="T17" b="T18"/>
                <a:pathLst>
                  <a:path w="18" h="128">
                    <a:moveTo>
                      <a:pt x="0" y="8"/>
                    </a:moveTo>
                    <a:lnTo>
                      <a:pt x="17" y="0"/>
                    </a:lnTo>
                    <a:lnTo>
                      <a:pt x="17" y="127"/>
                    </a:lnTo>
                    <a:lnTo>
                      <a:pt x="0" y="127"/>
                    </a:lnTo>
                    <a:lnTo>
                      <a:pt x="0" y="8"/>
                    </a:lnTo>
                  </a:path>
                </a:pathLst>
              </a:custGeom>
              <a:solidFill>
                <a:srgbClr val="0038D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667" name="Freeform 142"/>
              <p:cNvSpPr>
                <a:spLocks noChangeAspect="1"/>
              </p:cNvSpPr>
              <p:nvPr/>
            </p:nvSpPr>
            <p:spPr bwMode="auto">
              <a:xfrm>
                <a:off x="4761" y="1723"/>
                <a:ext cx="58" cy="17"/>
              </a:xfrm>
              <a:custGeom>
                <a:avLst/>
                <a:gdLst>
                  <a:gd name="T0" fmla="*/ 57 w 58"/>
                  <a:gd name="T1" fmla="*/ 0 h 17"/>
                  <a:gd name="T2" fmla="*/ 38 w 58"/>
                  <a:gd name="T3" fmla="*/ 16 h 17"/>
                  <a:gd name="T4" fmla="*/ 38 w 58"/>
                  <a:gd name="T5" fmla="*/ 16 h 17"/>
                  <a:gd name="T6" fmla="*/ 0 w 58"/>
                  <a:gd name="T7" fmla="*/ 16 h 17"/>
                  <a:gd name="T8" fmla="*/ 20 w 58"/>
                  <a:gd name="T9" fmla="*/ 0 h 17"/>
                  <a:gd name="T10" fmla="*/ 57 w 58"/>
                  <a:gd name="T11" fmla="*/ 0 h 17"/>
                  <a:gd name="T12" fmla="*/ 0 60000 65536"/>
                  <a:gd name="T13" fmla="*/ 0 60000 65536"/>
                  <a:gd name="T14" fmla="*/ 0 60000 65536"/>
                  <a:gd name="T15" fmla="*/ 0 60000 65536"/>
                  <a:gd name="T16" fmla="*/ 0 60000 65536"/>
                  <a:gd name="T17" fmla="*/ 0 60000 65536"/>
                  <a:gd name="T18" fmla="*/ 0 w 58"/>
                  <a:gd name="T19" fmla="*/ 0 h 17"/>
                  <a:gd name="T20" fmla="*/ 58 w 58"/>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58" h="17">
                    <a:moveTo>
                      <a:pt x="57" y="0"/>
                    </a:moveTo>
                    <a:lnTo>
                      <a:pt x="38" y="16"/>
                    </a:lnTo>
                    <a:lnTo>
                      <a:pt x="0" y="16"/>
                    </a:lnTo>
                    <a:lnTo>
                      <a:pt x="20" y="0"/>
                    </a:lnTo>
                    <a:lnTo>
                      <a:pt x="57" y="0"/>
                    </a:lnTo>
                  </a:path>
                </a:pathLst>
              </a:custGeom>
              <a:solidFill>
                <a:srgbClr val="FFD17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668" name="Freeform 143"/>
              <p:cNvSpPr>
                <a:spLocks noChangeAspect="1"/>
              </p:cNvSpPr>
              <p:nvPr/>
            </p:nvSpPr>
            <p:spPr bwMode="auto">
              <a:xfrm>
                <a:off x="4692" y="1767"/>
                <a:ext cx="58" cy="17"/>
              </a:xfrm>
              <a:custGeom>
                <a:avLst/>
                <a:gdLst>
                  <a:gd name="T0" fmla="*/ 41 w 58"/>
                  <a:gd name="T1" fmla="*/ 16 h 17"/>
                  <a:gd name="T2" fmla="*/ 0 w 58"/>
                  <a:gd name="T3" fmla="*/ 16 h 17"/>
                  <a:gd name="T4" fmla="*/ 22 w 58"/>
                  <a:gd name="T5" fmla="*/ 0 h 17"/>
                  <a:gd name="T6" fmla="*/ 57 w 58"/>
                  <a:gd name="T7" fmla="*/ 0 h 17"/>
                  <a:gd name="T8" fmla="*/ 41 w 58"/>
                  <a:gd name="T9" fmla="*/ 16 h 17"/>
                  <a:gd name="T10" fmla="*/ 0 60000 65536"/>
                  <a:gd name="T11" fmla="*/ 0 60000 65536"/>
                  <a:gd name="T12" fmla="*/ 0 60000 65536"/>
                  <a:gd name="T13" fmla="*/ 0 60000 65536"/>
                  <a:gd name="T14" fmla="*/ 0 60000 65536"/>
                  <a:gd name="T15" fmla="*/ 0 w 58"/>
                  <a:gd name="T16" fmla="*/ 0 h 17"/>
                  <a:gd name="T17" fmla="*/ 58 w 58"/>
                  <a:gd name="T18" fmla="*/ 17 h 17"/>
                </a:gdLst>
                <a:ahLst/>
                <a:cxnLst>
                  <a:cxn ang="T10">
                    <a:pos x="T0" y="T1"/>
                  </a:cxn>
                  <a:cxn ang="T11">
                    <a:pos x="T2" y="T3"/>
                  </a:cxn>
                  <a:cxn ang="T12">
                    <a:pos x="T4" y="T5"/>
                  </a:cxn>
                  <a:cxn ang="T13">
                    <a:pos x="T6" y="T7"/>
                  </a:cxn>
                  <a:cxn ang="T14">
                    <a:pos x="T8" y="T9"/>
                  </a:cxn>
                </a:cxnLst>
                <a:rect l="T15" t="T16" r="T17" b="T18"/>
                <a:pathLst>
                  <a:path w="58" h="17">
                    <a:moveTo>
                      <a:pt x="41" y="16"/>
                    </a:moveTo>
                    <a:lnTo>
                      <a:pt x="0" y="16"/>
                    </a:lnTo>
                    <a:lnTo>
                      <a:pt x="22" y="0"/>
                    </a:lnTo>
                    <a:lnTo>
                      <a:pt x="57" y="0"/>
                    </a:lnTo>
                    <a:lnTo>
                      <a:pt x="41" y="16"/>
                    </a:lnTo>
                  </a:path>
                </a:pathLst>
              </a:custGeom>
              <a:solidFill>
                <a:srgbClr val="54C19B"/>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669" name="Freeform 144"/>
              <p:cNvSpPr>
                <a:spLocks noChangeAspect="1"/>
              </p:cNvSpPr>
              <p:nvPr/>
            </p:nvSpPr>
            <p:spPr bwMode="auto">
              <a:xfrm>
                <a:off x="4733" y="1767"/>
                <a:ext cx="17" cy="98"/>
              </a:xfrm>
              <a:custGeom>
                <a:avLst/>
                <a:gdLst>
                  <a:gd name="T0" fmla="*/ 0 w 17"/>
                  <a:gd name="T1" fmla="*/ 8 h 98"/>
                  <a:gd name="T2" fmla="*/ 16 w 17"/>
                  <a:gd name="T3" fmla="*/ 0 h 98"/>
                  <a:gd name="T4" fmla="*/ 16 w 17"/>
                  <a:gd name="T5" fmla="*/ 97 h 98"/>
                  <a:gd name="T6" fmla="*/ 0 w 17"/>
                  <a:gd name="T7" fmla="*/ 97 h 98"/>
                  <a:gd name="T8" fmla="*/ 0 w 17"/>
                  <a:gd name="T9" fmla="*/ 8 h 98"/>
                  <a:gd name="T10" fmla="*/ 0 60000 65536"/>
                  <a:gd name="T11" fmla="*/ 0 60000 65536"/>
                  <a:gd name="T12" fmla="*/ 0 60000 65536"/>
                  <a:gd name="T13" fmla="*/ 0 60000 65536"/>
                  <a:gd name="T14" fmla="*/ 0 60000 65536"/>
                  <a:gd name="T15" fmla="*/ 0 w 17"/>
                  <a:gd name="T16" fmla="*/ 0 h 98"/>
                  <a:gd name="T17" fmla="*/ 17 w 17"/>
                  <a:gd name="T18" fmla="*/ 98 h 98"/>
                </a:gdLst>
                <a:ahLst/>
                <a:cxnLst>
                  <a:cxn ang="T10">
                    <a:pos x="T0" y="T1"/>
                  </a:cxn>
                  <a:cxn ang="T11">
                    <a:pos x="T2" y="T3"/>
                  </a:cxn>
                  <a:cxn ang="T12">
                    <a:pos x="T4" y="T5"/>
                  </a:cxn>
                  <a:cxn ang="T13">
                    <a:pos x="T6" y="T7"/>
                  </a:cxn>
                  <a:cxn ang="T14">
                    <a:pos x="T8" y="T9"/>
                  </a:cxn>
                </a:cxnLst>
                <a:rect l="T15" t="T16" r="T17" b="T18"/>
                <a:pathLst>
                  <a:path w="17" h="98">
                    <a:moveTo>
                      <a:pt x="0" y="8"/>
                    </a:moveTo>
                    <a:lnTo>
                      <a:pt x="16" y="0"/>
                    </a:lnTo>
                    <a:lnTo>
                      <a:pt x="16" y="97"/>
                    </a:lnTo>
                    <a:lnTo>
                      <a:pt x="0" y="97"/>
                    </a:lnTo>
                    <a:lnTo>
                      <a:pt x="0" y="8"/>
                    </a:lnTo>
                  </a:path>
                </a:pathLst>
              </a:custGeom>
              <a:solidFill>
                <a:srgbClr val="00702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670" name="Freeform 145"/>
              <p:cNvSpPr>
                <a:spLocks noChangeAspect="1"/>
              </p:cNvSpPr>
              <p:nvPr/>
            </p:nvSpPr>
            <p:spPr bwMode="auto">
              <a:xfrm>
                <a:off x="4801" y="1723"/>
                <a:ext cx="18" cy="142"/>
              </a:xfrm>
              <a:custGeom>
                <a:avLst/>
                <a:gdLst>
                  <a:gd name="T0" fmla="*/ 17 w 18"/>
                  <a:gd name="T1" fmla="*/ 0 h 142"/>
                  <a:gd name="T2" fmla="*/ 17 w 18"/>
                  <a:gd name="T3" fmla="*/ 141 h 142"/>
                  <a:gd name="T4" fmla="*/ 0 w 18"/>
                  <a:gd name="T5" fmla="*/ 141 h 142"/>
                  <a:gd name="T6" fmla="*/ 0 w 18"/>
                  <a:gd name="T7" fmla="*/ 8 h 142"/>
                  <a:gd name="T8" fmla="*/ 17 w 18"/>
                  <a:gd name="T9" fmla="*/ 0 h 142"/>
                  <a:gd name="T10" fmla="*/ 0 60000 65536"/>
                  <a:gd name="T11" fmla="*/ 0 60000 65536"/>
                  <a:gd name="T12" fmla="*/ 0 60000 65536"/>
                  <a:gd name="T13" fmla="*/ 0 60000 65536"/>
                  <a:gd name="T14" fmla="*/ 0 60000 65536"/>
                  <a:gd name="T15" fmla="*/ 0 w 18"/>
                  <a:gd name="T16" fmla="*/ 0 h 142"/>
                  <a:gd name="T17" fmla="*/ 18 w 18"/>
                  <a:gd name="T18" fmla="*/ 142 h 142"/>
                </a:gdLst>
                <a:ahLst/>
                <a:cxnLst>
                  <a:cxn ang="T10">
                    <a:pos x="T0" y="T1"/>
                  </a:cxn>
                  <a:cxn ang="T11">
                    <a:pos x="T2" y="T3"/>
                  </a:cxn>
                  <a:cxn ang="T12">
                    <a:pos x="T4" y="T5"/>
                  </a:cxn>
                  <a:cxn ang="T13">
                    <a:pos x="T6" y="T7"/>
                  </a:cxn>
                  <a:cxn ang="T14">
                    <a:pos x="T8" y="T9"/>
                  </a:cxn>
                </a:cxnLst>
                <a:rect l="T15" t="T16" r="T17" b="T18"/>
                <a:pathLst>
                  <a:path w="18" h="142">
                    <a:moveTo>
                      <a:pt x="17" y="0"/>
                    </a:moveTo>
                    <a:lnTo>
                      <a:pt x="17" y="141"/>
                    </a:lnTo>
                    <a:lnTo>
                      <a:pt x="0" y="141"/>
                    </a:lnTo>
                    <a:lnTo>
                      <a:pt x="0" y="8"/>
                    </a:lnTo>
                    <a:lnTo>
                      <a:pt x="17" y="0"/>
                    </a:lnTo>
                  </a:path>
                </a:pathLst>
              </a:custGeom>
              <a:solidFill>
                <a:srgbClr val="EF8E2D"/>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671" name="Freeform 146"/>
              <p:cNvSpPr>
                <a:spLocks noChangeAspect="1"/>
              </p:cNvSpPr>
              <p:nvPr/>
            </p:nvSpPr>
            <p:spPr bwMode="auto">
              <a:xfrm>
                <a:off x="4692" y="1775"/>
                <a:ext cx="42" cy="90"/>
              </a:xfrm>
              <a:custGeom>
                <a:avLst/>
                <a:gdLst>
                  <a:gd name="T0" fmla="*/ 41 w 42"/>
                  <a:gd name="T1" fmla="*/ 89 h 90"/>
                  <a:gd name="T2" fmla="*/ 41 w 42"/>
                  <a:gd name="T3" fmla="*/ 0 h 90"/>
                  <a:gd name="T4" fmla="*/ 0 w 42"/>
                  <a:gd name="T5" fmla="*/ 0 h 90"/>
                  <a:gd name="T6" fmla="*/ 0 w 42"/>
                  <a:gd name="T7" fmla="*/ 89 h 90"/>
                  <a:gd name="T8" fmla="*/ 41 w 42"/>
                  <a:gd name="T9" fmla="*/ 89 h 90"/>
                  <a:gd name="T10" fmla="*/ 0 60000 65536"/>
                  <a:gd name="T11" fmla="*/ 0 60000 65536"/>
                  <a:gd name="T12" fmla="*/ 0 60000 65536"/>
                  <a:gd name="T13" fmla="*/ 0 60000 65536"/>
                  <a:gd name="T14" fmla="*/ 0 60000 65536"/>
                  <a:gd name="T15" fmla="*/ 0 w 42"/>
                  <a:gd name="T16" fmla="*/ 0 h 90"/>
                  <a:gd name="T17" fmla="*/ 42 w 42"/>
                  <a:gd name="T18" fmla="*/ 90 h 90"/>
                </a:gdLst>
                <a:ahLst/>
                <a:cxnLst>
                  <a:cxn ang="T10">
                    <a:pos x="T0" y="T1"/>
                  </a:cxn>
                  <a:cxn ang="T11">
                    <a:pos x="T2" y="T3"/>
                  </a:cxn>
                  <a:cxn ang="T12">
                    <a:pos x="T4" y="T5"/>
                  </a:cxn>
                  <a:cxn ang="T13">
                    <a:pos x="T6" y="T7"/>
                  </a:cxn>
                  <a:cxn ang="T14">
                    <a:pos x="T8" y="T9"/>
                  </a:cxn>
                </a:cxnLst>
                <a:rect l="T15" t="T16" r="T17" b="T18"/>
                <a:pathLst>
                  <a:path w="42" h="90">
                    <a:moveTo>
                      <a:pt x="41" y="89"/>
                    </a:moveTo>
                    <a:lnTo>
                      <a:pt x="41" y="0"/>
                    </a:lnTo>
                    <a:lnTo>
                      <a:pt x="0" y="0"/>
                    </a:lnTo>
                    <a:lnTo>
                      <a:pt x="0" y="89"/>
                    </a:lnTo>
                    <a:lnTo>
                      <a:pt x="41" y="89"/>
                    </a:lnTo>
                  </a:path>
                </a:pathLst>
              </a:custGeom>
              <a:solidFill>
                <a:srgbClr val="02A86B"/>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672" name="Freeform 147"/>
              <p:cNvSpPr>
                <a:spLocks noChangeAspect="1"/>
              </p:cNvSpPr>
              <p:nvPr/>
            </p:nvSpPr>
            <p:spPr bwMode="auto">
              <a:xfrm>
                <a:off x="4623" y="1745"/>
                <a:ext cx="42" cy="120"/>
              </a:xfrm>
              <a:custGeom>
                <a:avLst/>
                <a:gdLst>
                  <a:gd name="T0" fmla="*/ 41 w 42"/>
                  <a:gd name="T1" fmla="*/ 119 h 120"/>
                  <a:gd name="T2" fmla="*/ 41 w 42"/>
                  <a:gd name="T3" fmla="*/ 0 h 120"/>
                  <a:gd name="T4" fmla="*/ 0 w 42"/>
                  <a:gd name="T5" fmla="*/ 0 h 120"/>
                  <a:gd name="T6" fmla="*/ 0 w 42"/>
                  <a:gd name="T7" fmla="*/ 119 h 120"/>
                  <a:gd name="T8" fmla="*/ 41 w 42"/>
                  <a:gd name="T9" fmla="*/ 119 h 120"/>
                  <a:gd name="T10" fmla="*/ 0 60000 65536"/>
                  <a:gd name="T11" fmla="*/ 0 60000 65536"/>
                  <a:gd name="T12" fmla="*/ 0 60000 65536"/>
                  <a:gd name="T13" fmla="*/ 0 60000 65536"/>
                  <a:gd name="T14" fmla="*/ 0 60000 65536"/>
                  <a:gd name="T15" fmla="*/ 0 w 42"/>
                  <a:gd name="T16" fmla="*/ 0 h 120"/>
                  <a:gd name="T17" fmla="*/ 42 w 42"/>
                  <a:gd name="T18" fmla="*/ 120 h 120"/>
                </a:gdLst>
                <a:ahLst/>
                <a:cxnLst>
                  <a:cxn ang="T10">
                    <a:pos x="T0" y="T1"/>
                  </a:cxn>
                  <a:cxn ang="T11">
                    <a:pos x="T2" y="T3"/>
                  </a:cxn>
                  <a:cxn ang="T12">
                    <a:pos x="T4" y="T5"/>
                  </a:cxn>
                  <a:cxn ang="T13">
                    <a:pos x="T6" y="T7"/>
                  </a:cxn>
                  <a:cxn ang="T14">
                    <a:pos x="T8" y="T9"/>
                  </a:cxn>
                </a:cxnLst>
                <a:rect l="T15" t="T16" r="T17" b="T18"/>
                <a:pathLst>
                  <a:path w="42" h="120">
                    <a:moveTo>
                      <a:pt x="41" y="119"/>
                    </a:moveTo>
                    <a:lnTo>
                      <a:pt x="41" y="0"/>
                    </a:lnTo>
                    <a:lnTo>
                      <a:pt x="0" y="0"/>
                    </a:lnTo>
                    <a:lnTo>
                      <a:pt x="0" y="119"/>
                    </a:lnTo>
                    <a:lnTo>
                      <a:pt x="41" y="119"/>
                    </a:lnTo>
                  </a:path>
                </a:pathLst>
              </a:custGeom>
              <a:solidFill>
                <a:srgbClr val="4291E8"/>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673" name="Freeform 148"/>
              <p:cNvSpPr>
                <a:spLocks noChangeAspect="1"/>
              </p:cNvSpPr>
              <p:nvPr/>
            </p:nvSpPr>
            <p:spPr bwMode="auto">
              <a:xfrm>
                <a:off x="4761" y="1731"/>
                <a:ext cx="41" cy="134"/>
              </a:xfrm>
              <a:custGeom>
                <a:avLst/>
                <a:gdLst>
                  <a:gd name="T0" fmla="*/ 40 w 41"/>
                  <a:gd name="T1" fmla="*/ 133 h 134"/>
                  <a:gd name="T2" fmla="*/ 40 w 41"/>
                  <a:gd name="T3" fmla="*/ 0 h 134"/>
                  <a:gd name="T4" fmla="*/ 0 w 41"/>
                  <a:gd name="T5" fmla="*/ 0 h 134"/>
                  <a:gd name="T6" fmla="*/ 0 w 41"/>
                  <a:gd name="T7" fmla="*/ 133 h 134"/>
                  <a:gd name="T8" fmla="*/ 40 w 41"/>
                  <a:gd name="T9" fmla="*/ 133 h 134"/>
                  <a:gd name="T10" fmla="*/ 0 60000 65536"/>
                  <a:gd name="T11" fmla="*/ 0 60000 65536"/>
                  <a:gd name="T12" fmla="*/ 0 60000 65536"/>
                  <a:gd name="T13" fmla="*/ 0 60000 65536"/>
                  <a:gd name="T14" fmla="*/ 0 60000 65536"/>
                  <a:gd name="T15" fmla="*/ 0 w 41"/>
                  <a:gd name="T16" fmla="*/ 0 h 134"/>
                  <a:gd name="T17" fmla="*/ 41 w 41"/>
                  <a:gd name="T18" fmla="*/ 134 h 134"/>
                </a:gdLst>
                <a:ahLst/>
                <a:cxnLst>
                  <a:cxn ang="T10">
                    <a:pos x="T0" y="T1"/>
                  </a:cxn>
                  <a:cxn ang="T11">
                    <a:pos x="T2" y="T3"/>
                  </a:cxn>
                  <a:cxn ang="T12">
                    <a:pos x="T4" y="T5"/>
                  </a:cxn>
                  <a:cxn ang="T13">
                    <a:pos x="T6" y="T7"/>
                  </a:cxn>
                  <a:cxn ang="T14">
                    <a:pos x="T8" y="T9"/>
                  </a:cxn>
                </a:cxnLst>
                <a:rect l="T15" t="T16" r="T17" b="T18"/>
                <a:pathLst>
                  <a:path w="41" h="134">
                    <a:moveTo>
                      <a:pt x="40" y="133"/>
                    </a:moveTo>
                    <a:lnTo>
                      <a:pt x="40" y="0"/>
                    </a:lnTo>
                    <a:lnTo>
                      <a:pt x="0" y="0"/>
                    </a:lnTo>
                    <a:lnTo>
                      <a:pt x="0" y="133"/>
                    </a:lnTo>
                    <a:lnTo>
                      <a:pt x="40" y="133"/>
                    </a:lnTo>
                  </a:path>
                </a:pathLst>
              </a:custGeom>
              <a:solidFill>
                <a:srgbClr val="FFAF35"/>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674" name="Freeform 149"/>
              <p:cNvSpPr>
                <a:spLocks noChangeAspect="1"/>
              </p:cNvSpPr>
              <p:nvPr/>
            </p:nvSpPr>
            <p:spPr bwMode="auto">
              <a:xfrm>
                <a:off x="4829" y="1795"/>
                <a:ext cx="44" cy="70"/>
              </a:xfrm>
              <a:custGeom>
                <a:avLst/>
                <a:gdLst>
                  <a:gd name="T0" fmla="*/ 43 w 44"/>
                  <a:gd name="T1" fmla="*/ 69 h 70"/>
                  <a:gd name="T2" fmla="*/ 43 w 44"/>
                  <a:gd name="T3" fmla="*/ 0 h 70"/>
                  <a:gd name="T4" fmla="*/ 0 w 44"/>
                  <a:gd name="T5" fmla="*/ 0 h 70"/>
                  <a:gd name="T6" fmla="*/ 0 w 44"/>
                  <a:gd name="T7" fmla="*/ 69 h 70"/>
                  <a:gd name="T8" fmla="*/ 43 w 44"/>
                  <a:gd name="T9" fmla="*/ 69 h 70"/>
                  <a:gd name="T10" fmla="*/ 0 60000 65536"/>
                  <a:gd name="T11" fmla="*/ 0 60000 65536"/>
                  <a:gd name="T12" fmla="*/ 0 60000 65536"/>
                  <a:gd name="T13" fmla="*/ 0 60000 65536"/>
                  <a:gd name="T14" fmla="*/ 0 60000 65536"/>
                  <a:gd name="T15" fmla="*/ 0 w 44"/>
                  <a:gd name="T16" fmla="*/ 0 h 70"/>
                  <a:gd name="T17" fmla="*/ 44 w 44"/>
                  <a:gd name="T18" fmla="*/ 70 h 70"/>
                </a:gdLst>
                <a:ahLst/>
                <a:cxnLst>
                  <a:cxn ang="T10">
                    <a:pos x="T0" y="T1"/>
                  </a:cxn>
                  <a:cxn ang="T11">
                    <a:pos x="T2" y="T3"/>
                  </a:cxn>
                  <a:cxn ang="T12">
                    <a:pos x="T4" y="T5"/>
                  </a:cxn>
                  <a:cxn ang="T13">
                    <a:pos x="T6" y="T7"/>
                  </a:cxn>
                  <a:cxn ang="T14">
                    <a:pos x="T8" y="T9"/>
                  </a:cxn>
                </a:cxnLst>
                <a:rect l="T15" t="T16" r="T17" b="T18"/>
                <a:pathLst>
                  <a:path w="44" h="70">
                    <a:moveTo>
                      <a:pt x="43" y="69"/>
                    </a:moveTo>
                    <a:lnTo>
                      <a:pt x="43" y="0"/>
                    </a:lnTo>
                    <a:lnTo>
                      <a:pt x="0" y="0"/>
                    </a:lnTo>
                    <a:lnTo>
                      <a:pt x="0" y="69"/>
                    </a:lnTo>
                    <a:lnTo>
                      <a:pt x="43" y="69"/>
                    </a:lnTo>
                  </a:path>
                </a:pathLst>
              </a:custGeom>
              <a:solidFill>
                <a:srgbClr val="FF479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nvGrpSpPr>
            <p:cNvPr id="57368" name="Group 183"/>
            <p:cNvGrpSpPr>
              <a:grpSpLocks noChangeAspect="1"/>
            </p:cNvGrpSpPr>
            <p:nvPr/>
          </p:nvGrpSpPr>
          <p:grpSpPr bwMode="auto">
            <a:xfrm>
              <a:off x="4064" y="1566"/>
              <a:ext cx="281" cy="146"/>
              <a:chOff x="4598" y="2191"/>
              <a:chExt cx="314" cy="188"/>
            </a:xfrm>
          </p:grpSpPr>
          <p:grpSp>
            <p:nvGrpSpPr>
              <p:cNvPr id="57615" name="Group 184"/>
              <p:cNvGrpSpPr>
                <a:grpSpLocks noChangeAspect="1"/>
              </p:cNvGrpSpPr>
              <p:nvPr/>
            </p:nvGrpSpPr>
            <p:grpSpPr bwMode="auto">
              <a:xfrm>
                <a:off x="4598" y="2191"/>
                <a:ext cx="314" cy="188"/>
                <a:chOff x="4598" y="2191"/>
                <a:chExt cx="314" cy="188"/>
              </a:xfrm>
            </p:grpSpPr>
            <p:sp>
              <p:nvSpPr>
                <p:cNvPr id="57619" name="Rectangle 185"/>
                <p:cNvSpPr>
                  <a:spLocks noChangeAspect="1" noChangeArrowheads="1"/>
                </p:cNvSpPr>
                <p:nvPr/>
              </p:nvSpPr>
              <p:spPr bwMode="auto">
                <a:xfrm>
                  <a:off x="4602" y="2195"/>
                  <a:ext cx="306" cy="180"/>
                </a:xfrm>
                <a:prstGeom prst="rect">
                  <a:avLst/>
                </a:prstGeom>
                <a:solidFill>
                  <a:srgbClr val="C0C0C0"/>
                </a:solidFill>
                <a:ln w="12700">
                  <a:solidFill>
                    <a:srgbClr val="000000"/>
                  </a:solidFill>
                  <a:miter lim="800000"/>
                  <a:headEnd/>
                  <a:tailEnd/>
                </a:ln>
              </p:spPr>
              <p:txBody>
                <a:bodyPr wrap="none" anchor="ctr"/>
                <a:lstStyle/>
                <a:p>
                  <a:pPr eaLnBrk="0" hangingPunct="0">
                    <a:buClrTx/>
                    <a:buFontTx/>
                    <a:buNone/>
                  </a:pPr>
                  <a:endParaRPr lang="zh-CN" altLang="en-US" sz="2000">
                    <a:solidFill>
                      <a:srgbClr val="000000"/>
                    </a:solidFill>
                  </a:endParaRPr>
                </a:p>
              </p:txBody>
            </p:sp>
            <p:grpSp>
              <p:nvGrpSpPr>
                <p:cNvPr id="57620" name="Group 186"/>
                <p:cNvGrpSpPr>
                  <a:grpSpLocks noChangeAspect="1"/>
                </p:cNvGrpSpPr>
                <p:nvPr/>
              </p:nvGrpSpPr>
              <p:grpSpPr bwMode="auto">
                <a:xfrm>
                  <a:off x="4617" y="2191"/>
                  <a:ext cx="276" cy="188"/>
                  <a:chOff x="4617" y="2191"/>
                  <a:chExt cx="276" cy="188"/>
                </a:xfrm>
              </p:grpSpPr>
              <p:sp>
                <p:nvSpPr>
                  <p:cNvPr id="57631" name="Line 187"/>
                  <p:cNvSpPr>
                    <a:spLocks noChangeAspect="1" noChangeShapeType="1"/>
                  </p:cNvSpPr>
                  <p:nvPr/>
                </p:nvSpPr>
                <p:spPr bwMode="auto">
                  <a:xfrm>
                    <a:off x="4754" y="2191"/>
                    <a:ext cx="0" cy="188"/>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632" name="Line 188"/>
                  <p:cNvSpPr>
                    <a:spLocks noChangeAspect="1" noChangeShapeType="1"/>
                  </p:cNvSpPr>
                  <p:nvPr/>
                </p:nvSpPr>
                <p:spPr bwMode="auto">
                  <a:xfrm>
                    <a:off x="4737" y="2191"/>
                    <a:ext cx="0" cy="188"/>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633" name="Line 189"/>
                  <p:cNvSpPr>
                    <a:spLocks noChangeAspect="1" noChangeShapeType="1"/>
                  </p:cNvSpPr>
                  <p:nvPr/>
                </p:nvSpPr>
                <p:spPr bwMode="auto">
                  <a:xfrm>
                    <a:off x="4721" y="2191"/>
                    <a:ext cx="0" cy="188"/>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634" name="Line 190"/>
                  <p:cNvSpPr>
                    <a:spLocks noChangeAspect="1" noChangeShapeType="1"/>
                  </p:cNvSpPr>
                  <p:nvPr/>
                </p:nvSpPr>
                <p:spPr bwMode="auto">
                  <a:xfrm flipV="1">
                    <a:off x="4702" y="2191"/>
                    <a:ext cx="0" cy="188"/>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635" name="Line 191"/>
                  <p:cNvSpPr>
                    <a:spLocks noChangeAspect="1" noChangeShapeType="1"/>
                  </p:cNvSpPr>
                  <p:nvPr/>
                </p:nvSpPr>
                <p:spPr bwMode="auto">
                  <a:xfrm>
                    <a:off x="4685" y="2191"/>
                    <a:ext cx="0" cy="188"/>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636" name="Line 192"/>
                  <p:cNvSpPr>
                    <a:spLocks noChangeAspect="1" noChangeShapeType="1"/>
                  </p:cNvSpPr>
                  <p:nvPr/>
                </p:nvSpPr>
                <p:spPr bwMode="auto">
                  <a:xfrm flipV="1">
                    <a:off x="4669" y="2191"/>
                    <a:ext cx="0" cy="188"/>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637" name="Line 193"/>
                  <p:cNvSpPr>
                    <a:spLocks noChangeAspect="1" noChangeShapeType="1"/>
                  </p:cNvSpPr>
                  <p:nvPr/>
                </p:nvSpPr>
                <p:spPr bwMode="auto">
                  <a:xfrm>
                    <a:off x="4650" y="2191"/>
                    <a:ext cx="0" cy="188"/>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638" name="Line 194"/>
                  <p:cNvSpPr>
                    <a:spLocks noChangeAspect="1" noChangeShapeType="1"/>
                  </p:cNvSpPr>
                  <p:nvPr/>
                </p:nvSpPr>
                <p:spPr bwMode="auto">
                  <a:xfrm flipV="1">
                    <a:off x="4633" y="2191"/>
                    <a:ext cx="0" cy="188"/>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639" name="Line 195"/>
                  <p:cNvSpPr>
                    <a:spLocks noChangeAspect="1" noChangeShapeType="1"/>
                  </p:cNvSpPr>
                  <p:nvPr/>
                </p:nvSpPr>
                <p:spPr bwMode="auto">
                  <a:xfrm>
                    <a:off x="4617" y="2191"/>
                    <a:ext cx="0" cy="188"/>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640" name="Line 196"/>
                  <p:cNvSpPr>
                    <a:spLocks noChangeAspect="1" noChangeShapeType="1"/>
                  </p:cNvSpPr>
                  <p:nvPr/>
                </p:nvSpPr>
                <p:spPr bwMode="auto">
                  <a:xfrm>
                    <a:off x="4893" y="2193"/>
                    <a:ext cx="0" cy="186"/>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641" name="Line 197"/>
                  <p:cNvSpPr>
                    <a:spLocks noChangeAspect="1" noChangeShapeType="1"/>
                  </p:cNvSpPr>
                  <p:nvPr/>
                </p:nvSpPr>
                <p:spPr bwMode="auto">
                  <a:xfrm>
                    <a:off x="4876" y="2193"/>
                    <a:ext cx="0" cy="186"/>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642" name="Line 198"/>
                  <p:cNvSpPr>
                    <a:spLocks noChangeAspect="1" noChangeShapeType="1"/>
                  </p:cNvSpPr>
                  <p:nvPr/>
                </p:nvSpPr>
                <p:spPr bwMode="auto">
                  <a:xfrm>
                    <a:off x="4860" y="2193"/>
                    <a:ext cx="0" cy="186"/>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643" name="Line 199"/>
                  <p:cNvSpPr>
                    <a:spLocks noChangeAspect="1" noChangeShapeType="1"/>
                  </p:cNvSpPr>
                  <p:nvPr/>
                </p:nvSpPr>
                <p:spPr bwMode="auto">
                  <a:xfrm flipV="1">
                    <a:off x="4841" y="2193"/>
                    <a:ext cx="0" cy="186"/>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644" name="Line 200"/>
                  <p:cNvSpPr>
                    <a:spLocks noChangeAspect="1" noChangeShapeType="1"/>
                  </p:cNvSpPr>
                  <p:nvPr/>
                </p:nvSpPr>
                <p:spPr bwMode="auto">
                  <a:xfrm>
                    <a:off x="4824" y="2193"/>
                    <a:ext cx="0" cy="186"/>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645" name="Line 201"/>
                  <p:cNvSpPr>
                    <a:spLocks noChangeAspect="1" noChangeShapeType="1"/>
                  </p:cNvSpPr>
                  <p:nvPr/>
                </p:nvSpPr>
                <p:spPr bwMode="auto">
                  <a:xfrm flipV="1">
                    <a:off x="4806" y="2193"/>
                    <a:ext cx="0" cy="186"/>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646" name="Line 202"/>
                  <p:cNvSpPr>
                    <a:spLocks noChangeAspect="1" noChangeShapeType="1"/>
                  </p:cNvSpPr>
                  <p:nvPr/>
                </p:nvSpPr>
                <p:spPr bwMode="auto">
                  <a:xfrm>
                    <a:off x="4789" y="2193"/>
                    <a:ext cx="0" cy="186"/>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647" name="Line 203"/>
                  <p:cNvSpPr>
                    <a:spLocks noChangeAspect="1" noChangeShapeType="1"/>
                  </p:cNvSpPr>
                  <p:nvPr/>
                </p:nvSpPr>
                <p:spPr bwMode="auto">
                  <a:xfrm>
                    <a:off x="4773" y="2193"/>
                    <a:ext cx="0" cy="186"/>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57621" name="Group 204"/>
                <p:cNvGrpSpPr>
                  <a:grpSpLocks noChangeAspect="1"/>
                </p:cNvGrpSpPr>
                <p:nvPr/>
              </p:nvGrpSpPr>
              <p:grpSpPr bwMode="auto">
                <a:xfrm>
                  <a:off x="4598" y="2211"/>
                  <a:ext cx="314" cy="148"/>
                  <a:chOff x="4598" y="2211"/>
                  <a:chExt cx="314" cy="148"/>
                </a:xfrm>
              </p:grpSpPr>
              <p:sp>
                <p:nvSpPr>
                  <p:cNvPr id="57622" name="Line 205"/>
                  <p:cNvSpPr>
                    <a:spLocks noChangeAspect="1" noChangeShapeType="1"/>
                  </p:cNvSpPr>
                  <p:nvPr/>
                </p:nvSpPr>
                <p:spPr bwMode="auto">
                  <a:xfrm>
                    <a:off x="4598" y="2285"/>
                    <a:ext cx="314"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623" name="Line 206"/>
                  <p:cNvSpPr>
                    <a:spLocks noChangeAspect="1" noChangeShapeType="1"/>
                  </p:cNvSpPr>
                  <p:nvPr/>
                </p:nvSpPr>
                <p:spPr bwMode="auto">
                  <a:xfrm>
                    <a:off x="4598" y="2267"/>
                    <a:ext cx="314"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624" name="Line 207"/>
                  <p:cNvSpPr>
                    <a:spLocks noChangeAspect="1" noChangeShapeType="1"/>
                  </p:cNvSpPr>
                  <p:nvPr/>
                </p:nvSpPr>
                <p:spPr bwMode="auto">
                  <a:xfrm>
                    <a:off x="4598" y="2248"/>
                    <a:ext cx="314"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625" name="Line 208"/>
                  <p:cNvSpPr>
                    <a:spLocks noChangeAspect="1" noChangeShapeType="1"/>
                  </p:cNvSpPr>
                  <p:nvPr/>
                </p:nvSpPr>
                <p:spPr bwMode="auto">
                  <a:xfrm>
                    <a:off x="4598" y="2230"/>
                    <a:ext cx="314"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626" name="Line 209"/>
                  <p:cNvSpPr>
                    <a:spLocks noChangeAspect="1" noChangeShapeType="1"/>
                  </p:cNvSpPr>
                  <p:nvPr/>
                </p:nvSpPr>
                <p:spPr bwMode="auto">
                  <a:xfrm>
                    <a:off x="4598" y="2211"/>
                    <a:ext cx="314"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627" name="Line 210"/>
                  <p:cNvSpPr>
                    <a:spLocks noChangeAspect="1" noChangeShapeType="1"/>
                  </p:cNvSpPr>
                  <p:nvPr/>
                </p:nvSpPr>
                <p:spPr bwMode="auto">
                  <a:xfrm>
                    <a:off x="4598" y="2359"/>
                    <a:ext cx="314"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628" name="Line 211"/>
                  <p:cNvSpPr>
                    <a:spLocks noChangeAspect="1" noChangeShapeType="1"/>
                  </p:cNvSpPr>
                  <p:nvPr/>
                </p:nvSpPr>
                <p:spPr bwMode="auto">
                  <a:xfrm>
                    <a:off x="4598" y="2341"/>
                    <a:ext cx="314"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629" name="Line 212"/>
                  <p:cNvSpPr>
                    <a:spLocks noChangeAspect="1" noChangeShapeType="1"/>
                  </p:cNvSpPr>
                  <p:nvPr/>
                </p:nvSpPr>
                <p:spPr bwMode="auto">
                  <a:xfrm>
                    <a:off x="4598" y="2322"/>
                    <a:ext cx="314"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630" name="Line 213"/>
                  <p:cNvSpPr>
                    <a:spLocks noChangeAspect="1" noChangeShapeType="1"/>
                  </p:cNvSpPr>
                  <p:nvPr/>
                </p:nvSpPr>
                <p:spPr bwMode="auto">
                  <a:xfrm>
                    <a:off x="4598" y="2304"/>
                    <a:ext cx="314"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57616" name="Group 214"/>
              <p:cNvGrpSpPr>
                <a:grpSpLocks noChangeAspect="1"/>
              </p:cNvGrpSpPr>
              <p:nvPr/>
            </p:nvGrpSpPr>
            <p:grpSpPr bwMode="auto">
              <a:xfrm>
                <a:off x="4598" y="2207"/>
                <a:ext cx="309" cy="153"/>
                <a:chOff x="4598" y="2207"/>
                <a:chExt cx="309" cy="153"/>
              </a:xfrm>
            </p:grpSpPr>
            <p:sp>
              <p:nvSpPr>
                <p:cNvPr id="57617" name="Freeform 215"/>
                <p:cNvSpPr>
                  <a:spLocks noChangeAspect="1"/>
                </p:cNvSpPr>
                <p:nvPr/>
              </p:nvSpPr>
              <p:spPr bwMode="auto">
                <a:xfrm>
                  <a:off x="4598" y="2211"/>
                  <a:ext cx="309" cy="149"/>
                </a:xfrm>
                <a:custGeom>
                  <a:avLst/>
                  <a:gdLst>
                    <a:gd name="T0" fmla="*/ 0 w 309"/>
                    <a:gd name="T1" fmla="*/ 134 h 149"/>
                    <a:gd name="T2" fmla="*/ 52 w 309"/>
                    <a:gd name="T3" fmla="*/ 96 h 149"/>
                    <a:gd name="T4" fmla="*/ 82 w 309"/>
                    <a:gd name="T5" fmla="*/ 133 h 149"/>
                    <a:gd name="T6" fmla="*/ 123 w 309"/>
                    <a:gd name="T7" fmla="*/ 77 h 149"/>
                    <a:gd name="T8" fmla="*/ 156 w 309"/>
                    <a:gd name="T9" fmla="*/ 113 h 149"/>
                    <a:gd name="T10" fmla="*/ 206 w 309"/>
                    <a:gd name="T11" fmla="*/ 44 h 149"/>
                    <a:gd name="T12" fmla="*/ 243 w 309"/>
                    <a:gd name="T13" fmla="*/ 77 h 149"/>
                    <a:gd name="T14" fmla="*/ 295 w 309"/>
                    <a:gd name="T15" fmla="*/ 9 h 149"/>
                    <a:gd name="T16" fmla="*/ 289 w 309"/>
                    <a:gd name="T17" fmla="*/ 3 h 149"/>
                    <a:gd name="T18" fmla="*/ 308 w 309"/>
                    <a:gd name="T19" fmla="*/ 0 h 149"/>
                    <a:gd name="T20" fmla="*/ 306 w 309"/>
                    <a:gd name="T21" fmla="*/ 21 h 149"/>
                    <a:gd name="T22" fmla="*/ 301 w 309"/>
                    <a:gd name="T23" fmla="*/ 16 h 149"/>
                    <a:gd name="T24" fmla="*/ 243 w 309"/>
                    <a:gd name="T25" fmla="*/ 91 h 149"/>
                    <a:gd name="T26" fmla="*/ 208 w 309"/>
                    <a:gd name="T27" fmla="*/ 59 h 149"/>
                    <a:gd name="T28" fmla="*/ 156 w 309"/>
                    <a:gd name="T29" fmla="*/ 127 h 149"/>
                    <a:gd name="T30" fmla="*/ 123 w 309"/>
                    <a:gd name="T31" fmla="*/ 93 h 149"/>
                    <a:gd name="T32" fmla="*/ 82 w 309"/>
                    <a:gd name="T33" fmla="*/ 148 h 149"/>
                    <a:gd name="T34" fmla="*/ 50 w 309"/>
                    <a:gd name="T35" fmla="*/ 110 h 149"/>
                    <a:gd name="T36" fmla="*/ 0 w 309"/>
                    <a:gd name="T37" fmla="*/ 146 h 149"/>
                    <a:gd name="T38" fmla="*/ 0 w 309"/>
                    <a:gd name="T39" fmla="*/ 134 h 14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09"/>
                    <a:gd name="T61" fmla="*/ 0 h 149"/>
                    <a:gd name="T62" fmla="*/ 309 w 309"/>
                    <a:gd name="T63" fmla="*/ 149 h 14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09" h="149">
                      <a:moveTo>
                        <a:pt x="0" y="134"/>
                      </a:moveTo>
                      <a:lnTo>
                        <a:pt x="52" y="96"/>
                      </a:lnTo>
                      <a:lnTo>
                        <a:pt x="82" y="133"/>
                      </a:lnTo>
                      <a:lnTo>
                        <a:pt x="123" y="77"/>
                      </a:lnTo>
                      <a:lnTo>
                        <a:pt x="156" y="113"/>
                      </a:lnTo>
                      <a:lnTo>
                        <a:pt x="206" y="44"/>
                      </a:lnTo>
                      <a:lnTo>
                        <a:pt x="243" y="77"/>
                      </a:lnTo>
                      <a:lnTo>
                        <a:pt x="295" y="9"/>
                      </a:lnTo>
                      <a:lnTo>
                        <a:pt x="289" y="3"/>
                      </a:lnTo>
                      <a:lnTo>
                        <a:pt x="308" y="0"/>
                      </a:lnTo>
                      <a:lnTo>
                        <a:pt x="306" y="21"/>
                      </a:lnTo>
                      <a:lnTo>
                        <a:pt x="301" y="16"/>
                      </a:lnTo>
                      <a:lnTo>
                        <a:pt x="243" y="91"/>
                      </a:lnTo>
                      <a:lnTo>
                        <a:pt x="208" y="59"/>
                      </a:lnTo>
                      <a:lnTo>
                        <a:pt x="156" y="127"/>
                      </a:lnTo>
                      <a:lnTo>
                        <a:pt x="123" y="93"/>
                      </a:lnTo>
                      <a:lnTo>
                        <a:pt x="82" y="148"/>
                      </a:lnTo>
                      <a:lnTo>
                        <a:pt x="50" y="110"/>
                      </a:lnTo>
                      <a:lnTo>
                        <a:pt x="0" y="146"/>
                      </a:lnTo>
                      <a:lnTo>
                        <a:pt x="0" y="134"/>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618" name="Freeform 216"/>
                <p:cNvSpPr>
                  <a:spLocks noChangeAspect="1"/>
                </p:cNvSpPr>
                <p:nvPr/>
              </p:nvSpPr>
              <p:spPr bwMode="auto">
                <a:xfrm>
                  <a:off x="4598" y="2207"/>
                  <a:ext cx="309" cy="151"/>
                </a:xfrm>
                <a:custGeom>
                  <a:avLst/>
                  <a:gdLst>
                    <a:gd name="T0" fmla="*/ 0 w 309"/>
                    <a:gd name="T1" fmla="*/ 134 h 151"/>
                    <a:gd name="T2" fmla="*/ 52 w 309"/>
                    <a:gd name="T3" fmla="*/ 97 h 151"/>
                    <a:gd name="T4" fmla="*/ 82 w 309"/>
                    <a:gd name="T5" fmla="*/ 132 h 151"/>
                    <a:gd name="T6" fmla="*/ 123 w 309"/>
                    <a:gd name="T7" fmla="*/ 78 h 151"/>
                    <a:gd name="T8" fmla="*/ 156 w 309"/>
                    <a:gd name="T9" fmla="*/ 112 h 151"/>
                    <a:gd name="T10" fmla="*/ 208 w 309"/>
                    <a:gd name="T11" fmla="*/ 45 h 151"/>
                    <a:gd name="T12" fmla="*/ 243 w 309"/>
                    <a:gd name="T13" fmla="*/ 78 h 151"/>
                    <a:gd name="T14" fmla="*/ 295 w 309"/>
                    <a:gd name="T15" fmla="*/ 10 h 151"/>
                    <a:gd name="T16" fmla="*/ 289 w 309"/>
                    <a:gd name="T17" fmla="*/ 4 h 151"/>
                    <a:gd name="T18" fmla="*/ 308 w 309"/>
                    <a:gd name="T19" fmla="*/ 0 h 151"/>
                    <a:gd name="T20" fmla="*/ 306 w 309"/>
                    <a:gd name="T21" fmla="*/ 23 h 151"/>
                    <a:gd name="T22" fmla="*/ 301 w 309"/>
                    <a:gd name="T23" fmla="*/ 15 h 151"/>
                    <a:gd name="T24" fmla="*/ 243 w 309"/>
                    <a:gd name="T25" fmla="*/ 92 h 151"/>
                    <a:gd name="T26" fmla="*/ 208 w 309"/>
                    <a:gd name="T27" fmla="*/ 60 h 151"/>
                    <a:gd name="T28" fmla="*/ 156 w 309"/>
                    <a:gd name="T29" fmla="*/ 128 h 151"/>
                    <a:gd name="T30" fmla="*/ 123 w 309"/>
                    <a:gd name="T31" fmla="*/ 94 h 151"/>
                    <a:gd name="T32" fmla="*/ 82 w 309"/>
                    <a:gd name="T33" fmla="*/ 150 h 151"/>
                    <a:gd name="T34" fmla="*/ 50 w 309"/>
                    <a:gd name="T35" fmla="*/ 110 h 151"/>
                    <a:gd name="T36" fmla="*/ 0 w 309"/>
                    <a:gd name="T37" fmla="*/ 147 h 151"/>
                    <a:gd name="T38" fmla="*/ 0 w 309"/>
                    <a:gd name="T39" fmla="*/ 134 h 15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09"/>
                    <a:gd name="T61" fmla="*/ 0 h 151"/>
                    <a:gd name="T62" fmla="*/ 309 w 309"/>
                    <a:gd name="T63" fmla="*/ 151 h 15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09" h="151">
                      <a:moveTo>
                        <a:pt x="0" y="134"/>
                      </a:moveTo>
                      <a:lnTo>
                        <a:pt x="52" y="97"/>
                      </a:lnTo>
                      <a:lnTo>
                        <a:pt x="82" y="132"/>
                      </a:lnTo>
                      <a:lnTo>
                        <a:pt x="123" y="78"/>
                      </a:lnTo>
                      <a:lnTo>
                        <a:pt x="156" y="112"/>
                      </a:lnTo>
                      <a:lnTo>
                        <a:pt x="208" y="45"/>
                      </a:lnTo>
                      <a:lnTo>
                        <a:pt x="243" y="78"/>
                      </a:lnTo>
                      <a:lnTo>
                        <a:pt x="295" y="10"/>
                      </a:lnTo>
                      <a:lnTo>
                        <a:pt x="289" y="4"/>
                      </a:lnTo>
                      <a:lnTo>
                        <a:pt x="308" y="0"/>
                      </a:lnTo>
                      <a:lnTo>
                        <a:pt x="306" y="23"/>
                      </a:lnTo>
                      <a:lnTo>
                        <a:pt x="301" y="15"/>
                      </a:lnTo>
                      <a:lnTo>
                        <a:pt x="243" y="92"/>
                      </a:lnTo>
                      <a:lnTo>
                        <a:pt x="208" y="60"/>
                      </a:lnTo>
                      <a:lnTo>
                        <a:pt x="156" y="128"/>
                      </a:lnTo>
                      <a:lnTo>
                        <a:pt x="123" y="94"/>
                      </a:lnTo>
                      <a:lnTo>
                        <a:pt x="82" y="150"/>
                      </a:lnTo>
                      <a:lnTo>
                        <a:pt x="50" y="110"/>
                      </a:lnTo>
                      <a:lnTo>
                        <a:pt x="0" y="147"/>
                      </a:lnTo>
                      <a:lnTo>
                        <a:pt x="0" y="134"/>
                      </a:lnTo>
                    </a:path>
                  </a:pathLst>
                </a:custGeom>
                <a:solidFill>
                  <a:srgbClr val="00FF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sp>
          <p:nvSpPr>
            <p:cNvPr id="57369" name="Rectangle 217"/>
            <p:cNvSpPr>
              <a:spLocks noChangeArrowheads="1"/>
            </p:cNvSpPr>
            <p:nvPr/>
          </p:nvSpPr>
          <p:spPr bwMode="auto">
            <a:xfrm>
              <a:off x="1531" y="4116"/>
              <a:ext cx="3309" cy="172"/>
            </a:xfrm>
            <a:prstGeom prst="rect">
              <a:avLst/>
            </a:prstGeom>
            <a:gradFill rotWithShape="1">
              <a:gsLst>
                <a:gs pos="0">
                  <a:srgbClr val="5E4776"/>
                </a:gs>
                <a:gs pos="50000">
                  <a:srgbClr val="CC99FF"/>
                </a:gs>
                <a:gs pos="100000">
                  <a:srgbClr val="5E4776"/>
                </a:gs>
              </a:gsLst>
              <a:lin ang="5400000" scaled="1"/>
            </a:gradFill>
            <a:ln w="9525">
              <a:solidFill>
                <a:srgbClr val="000000"/>
              </a:solidFill>
              <a:miter lim="800000"/>
              <a:headEnd/>
              <a:tailEnd/>
            </a:ln>
          </p:spPr>
          <p:txBody>
            <a:bodyPr wrap="none" anchor="ctr"/>
            <a:lstStyle/>
            <a:p>
              <a:pPr eaLnBrk="0" hangingPunct="0">
                <a:buClrTx/>
                <a:buFontTx/>
                <a:buNone/>
              </a:pPr>
              <a:endParaRPr lang="zh-CN" altLang="en-US" sz="2000">
                <a:solidFill>
                  <a:srgbClr val="000000"/>
                </a:solidFill>
              </a:endParaRPr>
            </a:p>
          </p:txBody>
        </p:sp>
        <p:sp>
          <p:nvSpPr>
            <p:cNvPr id="57370" name="Text Box 218"/>
            <p:cNvSpPr txBox="1">
              <a:spLocks noChangeArrowheads="1"/>
            </p:cNvSpPr>
            <p:nvPr/>
          </p:nvSpPr>
          <p:spPr bwMode="auto">
            <a:xfrm>
              <a:off x="2905" y="4114"/>
              <a:ext cx="1754"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1200">
                  <a:solidFill>
                    <a:schemeClr val="tx1"/>
                  </a:solidFill>
                  <a:latin typeface="微软雅黑" pitchFamily="34" charset="-122"/>
                  <a:ea typeface="微软雅黑" pitchFamily="34" charset="-122"/>
                </a:defRPr>
              </a:lvl1pPr>
              <a:lvl2pPr marL="742950" indent="-285750" eaLnBrk="0" hangingPunct="0">
                <a:defRPr kumimoji="1" sz="1200">
                  <a:solidFill>
                    <a:schemeClr val="tx1"/>
                  </a:solidFill>
                  <a:latin typeface="微软雅黑" pitchFamily="34" charset="-122"/>
                  <a:ea typeface="微软雅黑" pitchFamily="34" charset="-122"/>
                </a:defRPr>
              </a:lvl2pPr>
              <a:lvl3pPr marL="1143000" indent="-228600" eaLnBrk="0" hangingPunct="0">
                <a:defRPr kumimoji="1" sz="1200">
                  <a:solidFill>
                    <a:schemeClr val="tx1"/>
                  </a:solidFill>
                  <a:latin typeface="微软雅黑" pitchFamily="34" charset="-122"/>
                  <a:ea typeface="微软雅黑" pitchFamily="34" charset="-122"/>
                </a:defRPr>
              </a:lvl3pPr>
              <a:lvl4pPr marL="1600200" indent="-228600" eaLnBrk="0" hangingPunct="0">
                <a:defRPr kumimoji="1" sz="1200">
                  <a:solidFill>
                    <a:schemeClr val="tx1"/>
                  </a:solidFill>
                  <a:latin typeface="微软雅黑" pitchFamily="34" charset="-122"/>
                  <a:ea typeface="微软雅黑" pitchFamily="34" charset="-122"/>
                </a:defRPr>
              </a:lvl4pPr>
              <a:lvl5pPr marL="2057400" indent="-228600" eaLnBrk="0" hangingPunct="0">
                <a:defRPr kumimoji="1" sz="1200">
                  <a:solidFill>
                    <a:schemeClr val="tx1"/>
                  </a:solidFill>
                  <a:latin typeface="微软雅黑" pitchFamily="34" charset="-122"/>
                  <a:ea typeface="微软雅黑" pitchFamily="34" charset="-122"/>
                </a:defRPr>
              </a:lvl5pPr>
              <a:lvl6pPr marL="25146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6pPr>
              <a:lvl7pPr marL="29718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7pPr>
              <a:lvl8pPr marL="34290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8pPr>
              <a:lvl9pPr marL="38862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9pPr>
            </a:lstStyle>
            <a:p>
              <a:pPr algn="l" eaLnBrk="1" hangingPunct="1">
                <a:spcBef>
                  <a:spcPct val="50000"/>
                </a:spcBef>
                <a:buClrTx/>
                <a:buFontTx/>
                <a:buNone/>
              </a:pPr>
              <a:r>
                <a:rPr kumimoji="0" lang="zh-CN" altLang="en-US">
                  <a:solidFill>
                    <a:srgbClr val="000000"/>
                  </a:solidFill>
                </a:rPr>
                <a:t>数据仓库监控／运行／管理</a:t>
              </a:r>
            </a:p>
          </p:txBody>
        </p:sp>
        <p:sp>
          <p:nvSpPr>
            <p:cNvPr id="57371" name="Text Box 258"/>
            <p:cNvSpPr txBox="1">
              <a:spLocks noChangeArrowheads="1"/>
            </p:cNvSpPr>
            <p:nvPr/>
          </p:nvSpPr>
          <p:spPr bwMode="auto">
            <a:xfrm>
              <a:off x="2540" y="2667"/>
              <a:ext cx="496" cy="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1200">
                  <a:solidFill>
                    <a:schemeClr val="tx1"/>
                  </a:solidFill>
                  <a:latin typeface="微软雅黑" pitchFamily="34" charset="-122"/>
                  <a:ea typeface="微软雅黑" pitchFamily="34" charset="-122"/>
                </a:defRPr>
              </a:lvl1pPr>
              <a:lvl2pPr marL="742950" indent="-285750" eaLnBrk="0" hangingPunct="0">
                <a:defRPr kumimoji="1" sz="1200">
                  <a:solidFill>
                    <a:schemeClr val="tx1"/>
                  </a:solidFill>
                  <a:latin typeface="微软雅黑" pitchFamily="34" charset="-122"/>
                  <a:ea typeface="微软雅黑" pitchFamily="34" charset="-122"/>
                </a:defRPr>
              </a:lvl2pPr>
              <a:lvl3pPr marL="1143000" indent="-228600" eaLnBrk="0" hangingPunct="0">
                <a:defRPr kumimoji="1" sz="1200">
                  <a:solidFill>
                    <a:schemeClr val="tx1"/>
                  </a:solidFill>
                  <a:latin typeface="微软雅黑" pitchFamily="34" charset="-122"/>
                  <a:ea typeface="微软雅黑" pitchFamily="34" charset="-122"/>
                </a:defRPr>
              </a:lvl3pPr>
              <a:lvl4pPr marL="1600200" indent="-228600" eaLnBrk="0" hangingPunct="0">
                <a:defRPr kumimoji="1" sz="1200">
                  <a:solidFill>
                    <a:schemeClr val="tx1"/>
                  </a:solidFill>
                  <a:latin typeface="微软雅黑" pitchFamily="34" charset="-122"/>
                  <a:ea typeface="微软雅黑" pitchFamily="34" charset="-122"/>
                </a:defRPr>
              </a:lvl4pPr>
              <a:lvl5pPr marL="2057400" indent="-228600" eaLnBrk="0" hangingPunct="0">
                <a:defRPr kumimoji="1" sz="1200">
                  <a:solidFill>
                    <a:schemeClr val="tx1"/>
                  </a:solidFill>
                  <a:latin typeface="微软雅黑" pitchFamily="34" charset="-122"/>
                  <a:ea typeface="微软雅黑" pitchFamily="34" charset="-122"/>
                </a:defRPr>
              </a:lvl5pPr>
              <a:lvl6pPr marL="25146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6pPr>
              <a:lvl7pPr marL="29718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7pPr>
              <a:lvl8pPr marL="34290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8pPr>
              <a:lvl9pPr marL="38862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9pPr>
            </a:lstStyle>
            <a:p>
              <a:pPr algn="l" eaLnBrk="1" hangingPunct="1">
                <a:spcBef>
                  <a:spcPct val="50000"/>
                </a:spcBef>
                <a:buClrTx/>
                <a:buFontTx/>
                <a:buNone/>
              </a:pPr>
              <a:r>
                <a:rPr kumimoji="0" lang="en-US" altLang="zh-CN" sz="1000">
                  <a:solidFill>
                    <a:srgbClr val="000000"/>
                  </a:solidFill>
                </a:rPr>
                <a:t>DDS-PDM</a:t>
              </a:r>
            </a:p>
          </p:txBody>
        </p:sp>
        <p:sp>
          <p:nvSpPr>
            <p:cNvPr id="57372" name="Rectangle 277"/>
            <p:cNvSpPr>
              <a:spLocks noChangeArrowheads="1"/>
            </p:cNvSpPr>
            <p:nvPr/>
          </p:nvSpPr>
          <p:spPr bwMode="auto">
            <a:xfrm>
              <a:off x="292" y="1561"/>
              <a:ext cx="95" cy="73"/>
            </a:xfrm>
            <a:prstGeom prst="rect">
              <a:avLst/>
            </a:prstGeom>
            <a:solidFill>
              <a:srgbClr val="FFCC00"/>
            </a:solidFill>
            <a:ln w="12700">
              <a:solidFill>
                <a:srgbClr val="000000"/>
              </a:solidFill>
              <a:miter lim="800000"/>
              <a:headEnd/>
              <a:tailEnd/>
            </a:ln>
          </p:spPr>
          <p:txBody>
            <a:bodyPr wrap="none" anchor="ctr"/>
            <a:lstStyle/>
            <a:p>
              <a:pPr eaLnBrk="0" hangingPunct="0">
                <a:buClrTx/>
                <a:buFontTx/>
                <a:buNone/>
              </a:pPr>
              <a:endParaRPr lang="zh-CN" altLang="en-US" sz="2000">
                <a:solidFill>
                  <a:srgbClr val="000000"/>
                </a:solidFill>
              </a:endParaRPr>
            </a:p>
          </p:txBody>
        </p:sp>
        <p:sp>
          <p:nvSpPr>
            <p:cNvPr id="57373" name="Rectangle 278"/>
            <p:cNvSpPr>
              <a:spLocks noChangeArrowheads="1"/>
            </p:cNvSpPr>
            <p:nvPr/>
          </p:nvSpPr>
          <p:spPr bwMode="auto">
            <a:xfrm>
              <a:off x="297" y="3215"/>
              <a:ext cx="96" cy="73"/>
            </a:xfrm>
            <a:prstGeom prst="rect">
              <a:avLst/>
            </a:prstGeom>
            <a:solidFill>
              <a:srgbClr val="FFCC00"/>
            </a:solidFill>
            <a:ln w="12700">
              <a:solidFill>
                <a:srgbClr val="000000"/>
              </a:solidFill>
              <a:miter lim="800000"/>
              <a:headEnd/>
              <a:tailEnd/>
            </a:ln>
          </p:spPr>
          <p:txBody>
            <a:bodyPr wrap="none" anchor="ctr"/>
            <a:lstStyle/>
            <a:p>
              <a:pPr eaLnBrk="0" hangingPunct="0">
                <a:buClrTx/>
                <a:buFontTx/>
                <a:buNone/>
              </a:pPr>
              <a:endParaRPr lang="zh-CN" altLang="en-US" sz="2000">
                <a:solidFill>
                  <a:srgbClr val="000000"/>
                </a:solidFill>
              </a:endParaRPr>
            </a:p>
          </p:txBody>
        </p:sp>
        <p:sp>
          <p:nvSpPr>
            <p:cNvPr id="57374" name="AutoShape 279"/>
            <p:cNvSpPr>
              <a:spLocks noChangeArrowheads="1"/>
            </p:cNvSpPr>
            <p:nvPr/>
          </p:nvSpPr>
          <p:spPr bwMode="auto">
            <a:xfrm>
              <a:off x="27" y="1531"/>
              <a:ext cx="149" cy="172"/>
            </a:xfrm>
            <a:prstGeom prst="can">
              <a:avLst>
                <a:gd name="adj" fmla="val 17438"/>
              </a:avLst>
            </a:prstGeom>
            <a:gradFill rotWithShape="0">
              <a:gsLst>
                <a:gs pos="0">
                  <a:srgbClr val="FF9900"/>
                </a:gs>
                <a:gs pos="50000">
                  <a:srgbClr val="FFFFCC"/>
                </a:gs>
                <a:gs pos="100000">
                  <a:srgbClr val="FF9900"/>
                </a:gs>
              </a:gsLst>
              <a:lin ang="0" scaled="1"/>
            </a:gradFill>
            <a:ln w="12700">
              <a:solidFill>
                <a:srgbClr val="000000"/>
              </a:solidFill>
              <a:round/>
              <a:headEnd/>
              <a:tailEnd/>
            </a:ln>
          </p:spPr>
          <p:txBody>
            <a:bodyPr wrap="none" anchor="ctr"/>
            <a:lstStyle/>
            <a:p>
              <a:pPr eaLnBrk="0" hangingPunct="0">
                <a:buClrTx/>
                <a:buFontTx/>
                <a:buNone/>
              </a:pPr>
              <a:endParaRPr kumimoji="0" lang="en-AU" altLang="zh-CN">
                <a:solidFill>
                  <a:srgbClr val="000000"/>
                </a:solidFill>
              </a:endParaRPr>
            </a:p>
          </p:txBody>
        </p:sp>
        <p:sp>
          <p:nvSpPr>
            <p:cNvPr id="57375" name="Text Box 280"/>
            <p:cNvSpPr txBox="1">
              <a:spLocks noChangeArrowheads="1"/>
            </p:cNvSpPr>
            <p:nvPr/>
          </p:nvSpPr>
          <p:spPr bwMode="auto">
            <a:xfrm>
              <a:off x="81" y="2151"/>
              <a:ext cx="154"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tIns="0" rIns="0" bIns="0">
              <a:spAutoFit/>
            </a:bodyPr>
            <a:lstStyle>
              <a:lvl1pPr eaLnBrk="0" hangingPunct="0">
                <a:defRPr kumimoji="1" sz="1200">
                  <a:solidFill>
                    <a:schemeClr val="tx1"/>
                  </a:solidFill>
                  <a:latin typeface="微软雅黑" pitchFamily="34" charset="-122"/>
                  <a:ea typeface="微软雅黑" pitchFamily="34" charset="-122"/>
                </a:defRPr>
              </a:lvl1pPr>
              <a:lvl2pPr marL="742950" indent="-285750" eaLnBrk="0" hangingPunct="0">
                <a:defRPr kumimoji="1" sz="1200">
                  <a:solidFill>
                    <a:schemeClr val="tx1"/>
                  </a:solidFill>
                  <a:latin typeface="微软雅黑" pitchFamily="34" charset="-122"/>
                  <a:ea typeface="微软雅黑" pitchFamily="34" charset="-122"/>
                </a:defRPr>
              </a:lvl2pPr>
              <a:lvl3pPr marL="1143000" indent="-228600" eaLnBrk="0" hangingPunct="0">
                <a:defRPr kumimoji="1" sz="1200">
                  <a:solidFill>
                    <a:schemeClr val="tx1"/>
                  </a:solidFill>
                  <a:latin typeface="微软雅黑" pitchFamily="34" charset="-122"/>
                  <a:ea typeface="微软雅黑" pitchFamily="34" charset="-122"/>
                </a:defRPr>
              </a:lvl3pPr>
              <a:lvl4pPr marL="1600200" indent="-228600" eaLnBrk="0" hangingPunct="0">
                <a:defRPr kumimoji="1" sz="1200">
                  <a:solidFill>
                    <a:schemeClr val="tx1"/>
                  </a:solidFill>
                  <a:latin typeface="微软雅黑" pitchFamily="34" charset="-122"/>
                  <a:ea typeface="微软雅黑" pitchFamily="34" charset="-122"/>
                </a:defRPr>
              </a:lvl4pPr>
              <a:lvl5pPr marL="2057400" indent="-228600" eaLnBrk="0" hangingPunct="0">
                <a:defRPr kumimoji="1" sz="1200">
                  <a:solidFill>
                    <a:schemeClr val="tx1"/>
                  </a:solidFill>
                  <a:latin typeface="微软雅黑" pitchFamily="34" charset="-122"/>
                  <a:ea typeface="微软雅黑" pitchFamily="34" charset="-122"/>
                </a:defRPr>
              </a:lvl5pPr>
              <a:lvl6pPr marL="25146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6pPr>
              <a:lvl7pPr marL="29718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7pPr>
              <a:lvl8pPr marL="34290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8pPr>
              <a:lvl9pPr marL="38862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9pPr>
            </a:lstStyle>
            <a:p>
              <a:pPr algn="l" eaLnBrk="1" hangingPunct="1">
                <a:spcBef>
                  <a:spcPct val="50000"/>
                </a:spcBef>
                <a:buClrTx/>
                <a:buFontTx/>
                <a:buNone/>
              </a:pPr>
              <a:r>
                <a:rPr kumimoji="0" lang="en-US" altLang="zh-CN" sz="1600" b="1">
                  <a:solidFill>
                    <a:srgbClr val="000000"/>
                  </a:solidFill>
                </a:rPr>
                <a:t>. . .</a:t>
              </a:r>
            </a:p>
          </p:txBody>
        </p:sp>
        <p:grpSp>
          <p:nvGrpSpPr>
            <p:cNvPr id="57376" name="Group 281"/>
            <p:cNvGrpSpPr>
              <a:grpSpLocks/>
            </p:cNvGrpSpPr>
            <p:nvPr/>
          </p:nvGrpSpPr>
          <p:grpSpPr bwMode="auto">
            <a:xfrm>
              <a:off x="27" y="3046"/>
              <a:ext cx="168" cy="310"/>
              <a:chOff x="22" y="2432"/>
              <a:chExt cx="170" cy="408"/>
            </a:xfrm>
          </p:grpSpPr>
          <p:sp>
            <p:nvSpPr>
              <p:cNvPr id="57613" name="Documents"/>
              <p:cNvSpPr>
                <a:spLocks noEditPoints="1" noChangeArrowheads="1"/>
              </p:cNvSpPr>
              <p:nvPr/>
            </p:nvSpPr>
            <p:spPr bwMode="auto">
              <a:xfrm>
                <a:off x="22" y="2432"/>
                <a:ext cx="170" cy="307"/>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1652 w 21600"/>
                  <a:gd name="T37" fmla="*/ 4151 h 21600"/>
                  <a:gd name="T38" fmla="*/ 16518 w 21600"/>
                  <a:gd name="T39" fmla="*/ 17308 h 2160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1600" h="21600" extrusionOk="0">
                    <a:moveTo>
                      <a:pt x="0" y="18014"/>
                    </a:moveTo>
                    <a:lnTo>
                      <a:pt x="0" y="2800"/>
                    </a:lnTo>
                    <a:lnTo>
                      <a:pt x="1645" y="2800"/>
                    </a:lnTo>
                    <a:lnTo>
                      <a:pt x="1645" y="1428"/>
                    </a:lnTo>
                    <a:lnTo>
                      <a:pt x="3468" y="1428"/>
                    </a:lnTo>
                    <a:lnTo>
                      <a:pt x="3468" y="0"/>
                    </a:lnTo>
                    <a:lnTo>
                      <a:pt x="21653" y="0"/>
                    </a:lnTo>
                    <a:lnTo>
                      <a:pt x="21653" y="18828"/>
                    </a:lnTo>
                    <a:lnTo>
                      <a:pt x="19954" y="18828"/>
                    </a:lnTo>
                    <a:lnTo>
                      <a:pt x="19954" y="20214"/>
                    </a:lnTo>
                    <a:lnTo>
                      <a:pt x="18256" y="20214"/>
                    </a:lnTo>
                    <a:lnTo>
                      <a:pt x="18256" y="21600"/>
                    </a:lnTo>
                    <a:lnTo>
                      <a:pt x="4434" y="21600"/>
                    </a:lnTo>
                    <a:lnTo>
                      <a:pt x="0" y="18014"/>
                    </a:lnTo>
                    <a:close/>
                  </a:path>
                  <a:path w="21600" h="21600" extrusionOk="0">
                    <a:moveTo>
                      <a:pt x="3486" y="1428"/>
                    </a:moveTo>
                    <a:lnTo>
                      <a:pt x="19954" y="1428"/>
                    </a:lnTo>
                    <a:lnTo>
                      <a:pt x="19954" y="20214"/>
                    </a:lnTo>
                    <a:lnTo>
                      <a:pt x="18256" y="20214"/>
                    </a:lnTo>
                    <a:lnTo>
                      <a:pt x="18256" y="2800"/>
                    </a:lnTo>
                    <a:lnTo>
                      <a:pt x="1645" y="2800"/>
                    </a:lnTo>
                    <a:lnTo>
                      <a:pt x="1645" y="1428"/>
                    </a:lnTo>
                    <a:lnTo>
                      <a:pt x="3486" y="1428"/>
                    </a:lnTo>
                    <a:close/>
                  </a:path>
                  <a:path w="21600" h="21600" extrusionOk="0">
                    <a:moveTo>
                      <a:pt x="0" y="18014"/>
                    </a:moveTo>
                    <a:lnTo>
                      <a:pt x="4434" y="18000"/>
                    </a:lnTo>
                    <a:lnTo>
                      <a:pt x="4434" y="21600"/>
                    </a:lnTo>
                    <a:lnTo>
                      <a:pt x="0" y="18014"/>
                    </a:lnTo>
                    <a:close/>
                  </a:path>
                </a:pathLst>
              </a:custGeom>
              <a:solidFill>
                <a:srgbClr val="FF9900"/>
              </a:solidFill>
              <a:ln w="9525">
                <a:solidFill>
                  <a:srgbClr val="000000"/>
                </a:solidFill>
                <a:miter lim="800000"/>
                <a:headEnd/>
                <a:tailEnd/>
              </a:ln>
              <a:effectLst>
                <a:outerShdw dist="107763" dir="2700000" algn="ctr" rotWithShape="0">
                  <a:srgbClr val="808080"/>
                </a:outerShdw>
              </a:effectLst>
            </p:spPr>
            <p:txBody>
              <a:bodyPr/>
              <a:lstStyle/>
              <a:p>
                <a:endParaRPr lang="zh-CN" altLang="en-US"/>
              </a:p>
            </p:txBody>
          </p:sp>
          <p:sp>
            <p:nvSpPr>
              <p:cNvPr id="57614" name="Documents"/>
              <p:cNvSpPr>
                <a:spLocks noEditPoints="1" noChangeArrowheads="1"/>
              </p:cNvSpPr>
              <p:nvPr/>
            </p:nvSpPr>
            <p:spPr bwMode="auto">
              <a:xfrm>
                <a:off x="22" y="2533"/>
                <a:ext cx="170" cy="307"/>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1652 w 21600"/>
                  <a:gd name="T37" fmla="*/ 4151 h 21600"/>
                  <a:gd name="T38" fmla="*/ 16518 w 21600"/>
                  <a:gd name="T39" fmla="*/ 17308 h 2160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1600" h="21600" extrusionOk="0">
                    <a:moveTo>
                      <a:pt x="0" y="18014"/>
                    </a:moveTo>
                    <a:lnTo>
                      <a:pt x="0" y="2800"/>
                    </a:lnTo>
                    <a:lnTo>
                      <a:pt x="1645" y="2800"/>
                    </a:lnTo>
                    <a:lnTo>
                      <a:pt x="1645" y="1428"/>
                    </a:lnTo>
                    <a:lnTo>
                      <a:pt x="3468" y="1428"/>
                    </a:lnTo>
                    <a:lnTo>
                      <a:pt x="3468" y="0"/>
                    </a:lnTo>
                    <a:lnTo>
                      <a:pt x="21653" y="0"/>
                    </a:lnTo>
                    <a:lnTo>
                      <a:pt x="21653" y="18828"/>
                    </a:lnTo>
                    <a:lnTo>
                      <a:pt x="19954" y="18828"/>
                    </a:lnTo>
                    <a:lnTo>
                      <a:pt x="19954" y="20214"/>
                    </a:lnTo>
                    <a:lnTo>
                      <a:pt x="18256" y="20214"/>
                    </a:lnTo>
                    <a:lnTo>
                      <a:pt x="18256" y="21600"/>
                    </a:lnTo>
                    <a:lnTo>
                      <a:pt x="4434" y="21600"/>
                    </a:lnTo>
                    <a:lnTo>
                      <a:pt x="0" y="18014"/>
                    </a:lnTo>
                    <a:close/>
                  </a:path>
                  <a:path w="21600" h="21600" extrusionOk="0">
                    <a:moveTo>
                      <a:pt x="3486" y="1428"/>
                    </a:moveTo>
                    <a:lnTo>
                      <a:pt x="19954" y="1428"/>
                    </a:lnTo>
                    <a:lnTo>
                      <a:pt x="19954" y="20214"/>
                    </a:lnTo>
                    <a:lnTo>
                      <a:pt x="18256" y="20214"/>
                    </a:lnTo>
                    <a:lnTo>
                      <a:pt x="18256" y="2800"/>
                    </a:lnTo>
                    <a:lnTo>
                      <a:pt x="1645" y="2800"/>
                    </a:lnTo>
                    <a:lnTo>
                      <a:pt x="1645" y="1428"/>
                    </a:lnTo>
                    <a:lnTo>
                      <a:pt x="3486" y="1428"/>
                    </a:lnTo>
                    <a:close/>
                  </a:path>
                  <a:path w="21600" h="21600" extrusionOk="0">
                    <a:moveTo>
                      <a:pt x="0" y="18014"/>
                    </a:moveTo>
                    <a:lnTo>
                      <a:pt x="4434" y="18000"/>
                    </a:lnTo>
                    <a:lnTo>
                      <a:pt x="4434" y="21600"/>
                    </a:lnTo>
                    <a:lnTo>
                      <a:pt x="0" y="18014"/>
                    </a:lnTo>
                    <a:close/>
                  </a:path>
                </a:pathLst>
              </a:custGeom>
              <a:solidFill>
                <a:srgbClr val="FF9900"/>
              </a:solidFill>
              <a:ln w="9525">
                <a:solidFill>
                  <a:srgbClr val="000000"/>
                </a:solidFill>
                <a:miter lim="800000"/>
                <a:headEnd/>
                <a:tailEnd/>
              </a:ln>
              <a:effectLst>
                <a:outerShdw dist="107763" dir="2700000" algn="ctr" rotWithShape="0">
                  <a:srgbClr val="808080"/>
                </a:outerShdw>
              </a:effectLst>
            </p:spPr>
            <p:txBody>
              <a:bodyPr/>
              <a:lstStyle/>
              <a:p>
                <a:endParaRPr lang="zh-CN" altLang="en-US"/>
              </a:p>
            </p:txBody>
          </p:sp>
        </p:grpSp>
        <p:sp>
          <p:nvSpPr>
            <p:cNvPr id="57377" name="AutoShape 284"/>
            <p:cNvSpPr>
              <a:spLocks noChangeArrowheads="1"/>
            </p:cNvSpPr>
            <p:nvPr/>
          </p:nvSpPr>
          <p:spPr bwMode="auto">
            <a:xfrm>
              <a:off x="27" y="2628"/>
              <a:ext cx="152" cy="178"/>
            </a:xfrm>
            <a:prstGeom prst="flowChartMagneticDisk">
              <a:avLst/>
            </a:prstGeom>
            <a:gradFill rotWithShape="1">
              <a:gsLst>
                <a:gs pos="0">
                  <a:srgbClr val="D9C4D0"/>
                </a:gs>
                <a:gs pos="100000">
                  <a:srgbClr val="C3A3B5"/>
                </a:gs>
              </a:gsLst>
              <a:path path="shape">
                <a:fillToRect l="50000" t="50000" r="50000" b="50000"/>
              </a:path>
            </a:gradFill>
            <a:ln w="19050">
              <a:solidFill>
                <a:srgbClr val="993366"/>
              </a:solidFill>
              <a:round/>
              <a:headEnd/>
              <a:tailEnd/>
            </a:ln>
          </p:spPr>
          <p:txBody>
            <a:bodyPr wrap="none" tIns="118872" bIns="137160" anchor="ctr"/>
            <a:lstStyle/>
            <a:p>
              <a:pPr eaLnBrk="0" hangingPunct="0">
                <a:buClrTx/>
                <a:buFontTx/>
                <a:buNone/>
              </a:pPr>
              <a:endParaRPr lang="zh-CN" altLang="en-US" sz="2000">
                <a:solidFill>
                  <a:srgbClr val="000000"/>
                </a:solidFill>
              </a:endParaRPr>
            </a:p>
          </p:txBody>
        </p:sp>
        <p:sp>
          <p:nvSpPr>
            <p:cNvPr id="57378" name="Rectangle 285"/>
            <p:cNvSpPr>
              <a:spLocks noChangeArrowheads="1"/>
            </p:cNvSpPr>
            <p:nvPr/>
          </p:nvSpPr>
          <p:spPr bwMode="auto">
            <a:xfrm>
              <a:off x="297" y="2388"/>
              <a:ext cx="96" cy="73"/>
            </a:xfrm>
            <a:prstGeom prst="rect">
              <a:avLst/>
            </a:prstGeom>
            <a:solidFill>
              <a:srgbClr val="FFCC00"/>
            </a:solidFill>
            <a:ln w="12700">
              <a:solidFill>
                <a:srgbClr val="000000"/>
              </a:solidFill>
              <a:miter lim="800000"/>
              <a:headEnd/>
              <a:tailEnd/>
            </a:ln>
          </p:spPr>
          <p:txBody>
            <a:bodyPr wrap="none" anchor="ctr"/>
            <a:lstStyle/>
            <a:p>
              <a:pPr eaLnBrk="0" hangingPunct="0">
                <a:buClrTx/>
                <a:buFontTx/>
                <a:buNone/>
              </a:pPr>
              <a:endParaRPr lang="zh-CN" altLang="en-US" sz="2000">
                <a:solidFill>
                  <a:srgbClr val="000000"/>
                </a:solidFill>
              </a:endParaRPr>
            </a:p>
          </p:txBody>
        </p:sp>
        <p:sp>
          <p:nvSpPr>
            <p:cNvPr id="57379" name="AutoShape 286"/>
            <p:cNvSpPr>
              <a:spLocks noChangeArrowheads="1"/>
            </p:cNvSpPr>
            <p:nvPr/>
          </p:nvSpPr>
          <p:spPr bwMode="auto">
            <a:xfrm>
              <a:off x="27" y="1944"/>
              <a:ext cx="149" cy="172"/>
            </a:xfrm>
            <a:prstGeom prst="can">
              <a:avLst>
                <a:gd name="adj" fmla="val 17438"/>
              </a:avLst>
            </a:prstGeom>
            <a:gradFill rotWithShape="0">
              <a:gsLst>
                <a:gs pos="0">
                  <a:srgbClr val="FF9900"/>
                </a:gs>
                <a:gs pos="50000">
                  <a:srgbClr val="FFFFCC"/>
                </a:gs>
                <a:gs pos="100000">
                  <a:srgbClr val="FF9900"/>
                </a:gs>
              </a:gsLst>
              <a:lin ang="0" scaled="1"/>
            </a:gradFill>
            <a:ln w="12700">
              <a:solidFill>
                <a:srgbClr val="000000"/>
              </a:solidFill>
              <a:round/>
              <a:headEnd/>
              <a:tailEnd/>
            </a:ln>
          </p:spPr>
          <p:txBody>
            <a:bodyPr wrap="none" anchor="ctr"/>
            <a:lstStyle/>
            <a:p>
              <a:pPr eaLnBrk="0" hangingPunct="0">
                <a:buClrTx/>
                <a:buFontTx/>
                <a:buNone/>
              </a:pPr>
              <a:endParaRPr kumimoji="0" lang="en-AU" altLang="zh-CN">
                <a:solidFill>
                  <a:srgbClr val="000000"/>
                </a:solidFill>
              </a:endParaRPr>
            </a:p>
          </p:txBody>
        </p:sp>
        <p:sp>
          <p:nvSpPr>
            <p:cNvPr id="57380" name="AutoShape 287"/>
            <p:cNvSpPr>
              <a:spLocks noChangeArrowheads="1"/>
            </p:cNvSpPr>
            <p:nvPr/>
          </p:nvSpPr>
          <p:spPr bwMode="auto">
            <a:xfrm>
              <a:off x="27" y="2323"/>
              <a:ext cx="149" cy="172"/>
            </a:xfrm>
            <a:prstGeom prst="can">
              <a:avLst>
                <a:gd name="adj" fmla="val 17438"/>
              </a:avLst>
            </a:prstGeom>
            <a:gradFill rotWithShape="0">
              <a:gsLst>
                <a:gs pos="0">
                  <a:srgbClr val="FF9900"/>
                </a:gs>
                <a:gs pos="50000">
                  <a:srgbClr val="FFFFCC"/>
                </a:gs>
                <a:gs pos="100000">
                  <a:srgbClr val="FF9900"/>
                </a:gs>
              </a:gsLst>
              <a:lin ang="0" scaled="1"/>
            </a:gradFill>
            <a:ln w="12700">
              <a:solidFill>
                <a:srgbClr val="000000"/>
              </a:solidFill>
              <a:round/>
              <a:headEnd/>
              <a:tailEnd/>
            </a:ln>
          </p:spPr>
          <p:txBody>
            <a:bodyPr wrap="none" anchor="ctr"/>
            <a:lstStyle/>
            <a:p>
              <a:pPr eaLnBrk="0" hangingPunct="0">
                <a:buClrTx/>
                <a:buFontTx/>
                <a:buNone/>
              </a:pPr>
              <a:endParaRPr kumimoji="0" lang="en-AU" altLang="zh-CN">
                <a:solidFill>
                  <a:srgbClr val="000000"/>
                </a:solidFill>
              </a:endParaRPr>
            </a:p>
          </p:txBody>
        </p:sp>
        <p:sp>
          <p:nvSpPr>
            <p:cNvPr id="57381" name="Line 288"/>
            <p:cNvSpPr>
              <a:spLocks noChangeShapeType="1"/>
            </p:cNvSpPr>
            <p:nvPr/>
          </p:nvSpPr>
          <p:spPr bwMode="auto">
            <a:xfrm flipV="1">
              <a:off x="397" y="2427"/>
              <a:ext cx="17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382" name="Line 289"/>
            <p:cNvSpPr>
              <a:spLocks noChangeShapeType="1"/>
            </p:cNvSpPr>
            <p:nvPr/>
          </p:nvSpPr>
          <p:spPr bwMode="auto">
            <a:xfrm flipH="1">
              <a:off x="342" y="1634"/>
              <a:ext cx="0" cy="34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383" name="Line 290"/>
            <p:cNvSpPr>
              <a:spLocks noChangeShapeType="1"/>
            </p:cNvSpPr>
            <p:nvPr/>
          </p:nvSpPr>
          <p:spPr bwMode="auto">
            <a:xfrm flipV="1">
              <a:off x="342" y="2806"/>
              <a:ext cx="0" cy="41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384" name="Line 291"/>
            <p:cNvSpPr>
              <a:spLocks noChangeShapeType="1"/>
            </p:cNvSpPr>
            <p:nvPr/>
          </p:nvSpPr>
          <p:spPr bwMode="auto">
            <a:xfrm>
              <a:off x="162" y="1600"/>
              <a:ext cx="13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385" name="Line 295"/>
            <p:cNvSpPr>
              <a:spLocks noChangeShapeType="1"/>
            </p:cNvSpPr>
            <p:nvPr/>
          </p:nvSpPr>
          <p:spPr bwMode="auto">
            <a:xfrm>
              <a:off x="3395" y="2255"/>
              <a:ext cx="53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386" name="Line 296"/>
            <p:cNvSpPr>
              <a:spLocks noChangeShapeType="1"/>
            </p:cNvSpPr>
            <p:nvPr/>
          </p:nvSpPr>
          <p:spPr bwMode="auto">
            <a:xfrm>
              <a:off x="3395" y="2389"/>
              <a:ext cx="53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387" name="Line 299"/>
            <p:cNvSpPr>
              <a:spLocks noChangeShapeType="1"/>
            </p:cNvSpPr>
            <p:nvPr/>
          </p:nvSpPr>
          <p:spPr bwMode="auto">
            <a:xfrm>
              <a:off x="2676" y="1732"/>
              <a:ext cx="1309"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388" name="AutoShape 300"/>
            <p:cNvSpPr>
              <a:spLocks noChangeArrowheads="1"/>
            </p:cNvSpPr>
            <p:nvPr/>
          </p:nvSpPr>
          <p:spPr bwMode="auto">
            <a:xfrm>
              <a:off x="4533" y="2013"/>
              <a:ext cx="90" cy="207"/>
            </a:xfrm>
            <a:prstGeom prst="rightArrow">
              <a:avLst>
                <a:gd name="adj1" fmla="val 50000"/>
                <a:gd name="adj2" fmla="val 25000"/>
              </a:avLst>
            </a:prstGeom>
            <a:solidFill>
              <a:srgbClr val="FF9900"/>
            </a:solidFill>
            <a:ln w="9525">
              <a:solidFill>
                <a:srgbClr val="000000"/>
              </a:solidFill>
              <a:miter lim="800000"/>
              <a:headEnd/>
              <a:tailEnd/>
            </a:ln>
          </p:spPr>
          <p:txBody>
            <a:bodyPr wrap="none" anchor="ctr"/>
            <a:lstStyle/>
            <a:p>
              <a:pPr eaLnBrk="0" hangingPunct="0">
                <a:buClrTx/>
                <a:buFontTx/>
                <a:buNone/>
              </a:pPr>
              <a:endParaRPr lang="zh-CN" altLang="en-US" sz="2000">
                <a:solidFill>
                  <a:srgbClr val="000000"/>
                </a:solidFill>
              </a:endParaRPr>
            </a:p>
          </p:txBody>
        </p:sp>
        <p:sp>
          <p:nvSpPr>
            <p:cNvPr id="57389" name="AutoShape 301"/>
            <p:cNvSpPr>
              <a:spLocks noChangeArrowheads="1"/>
            </p:cNvSpPr>
            <p:nvPr/>
          </p:nvSpPr>
          <p:spPr bwMode="auto">
            <a:xfrm>
              <a:off x="4534" y="3129"/>
              <a:ext cx="90" cy="207"/>
            </a:xfrm>
            <a:prstGeom prst="rightArrow">
              <a:avLst>
                <a:gd name="adj1" fmla="val 50000"/>
                <a:gd name="adj2" fmla="val 25000"/>
              </a:avLst>
            </a:prstGeom>
            <a:solidFill>
              <a:srgbClr val="FF9900"/>
            </a:solidFill>
            <a:ln w="9525">
              <a:solidFill>
                <a:srgbClr val="000000"/>
              </a:solidFill>
              <a:miter lim="800000"/>
              <a:headEnd/>
              <a:tailEnd/>
            </a:ln>
          </p:spPr>
          <p:txBody>
            <a:bodyPr wrap="none" anchor="ctr"/>
            <a:lstStyle/>
            <a:p>
              <a:pPr eaLnBrk="0" hangingPunct="0">
                <a:buClrTx/>
                <a:buFontTx/>
                <a:buNone/>
              </a:pPr>
              <a:endParaRPr lang="zh-CN" altLang="en-US" sz="2000">
                <a:solidFill>
                  <a:srgbClr val="000000"/>
                </a:solidFill>
              </a:endParaRPr>
            </a:p>
          </p:txBody>
        </p:sp>
        <p:sp>
          <p:nvSpPr>
            <p:cNvPr id="57390" name="Line 302"/>
            <p:cNvSpPr>
              <a:spLocks noChangeShapeType="1"/>
            </p:cNvSpPr>
            <p:nvPr/>
          </p:nvSpPr>
          <p:spPr bwMode="auto">
            <a:xfrm>
              <a:off x="3221" y="3501"/>
              <a:ext cx="0" cy="379"/>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391" name="Rectangle 303"/>
            <p:cNvSpPr>
              <a:spLocks noChangeArrowheads="1"/>
            </p:cNvSpPr>
            <p:nvPr/>
          </p:nvSpPr>
          <p:spPr bwMode="auto">
            <a:xfrm>
              <a:off x="4642" y="2977"/>
              <a:ext cx="468" cy="517"/>
            </a:xfrm>
            <a:prstGeom prst="rect">
              <a:avLst/>
            </a:prstGeom>
            <a:solidFill>
              <a:srgbClr val="99CCFF"/>
            </a:solidFill>
            <a:ln w="9525">
              <a:solidFill>
                <a:srgbClr val="000000"/>
              </a:solidFill>
              <a:miter lim="800000"/>
              <a:headEnd/>
              <a:tailEnd/>
            </a:ln>
          </p:spPr>
          <p:txBody>
            <a:bodyPr wrap="none" anchor="ctr"/>
            <a:lstStyle/>
            <a:p>
              <a:pPr eaLnBrk="0" hangingPunct="0">
                <a:buClrTx/>
                <a:buFontTx/>
                <a:buNone/>
              </a:pPr>
              <a:endParaRPr lang="zh-CN" altLang="en-US" sz="2000">
                <a:solidFill>
                  <a:srgbClr val="000000"/>
                </a:solidFill>
              </a:endParaRPr>
            </a:p>
          </p:txBody>
        </p:sp>
        <p:sp>
          <p:nvSpPr>
            <p:cNvPr id="57392" name="Line 305"/>
            <p:cNvSpPr>
              <a:spLocks noChangeShapeType="1"/>
            </p:cNvSpPr>
            <p:nvPr/>
          </p:nvSpPr>
          <p:spPr bwMode="auto">
            <a:xfrm>
              <a:off x="4057" y="3487"/>
              <a:ext cx="0" cy="379"/>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393" name="Line 306"/>
            <p:cNvSpPr>
              <a:spLocks noChangeShapeType="1"/>
            </p:cNvSpPr>
            <p:nvPr/>
          </p:nvSpPr>
          <p:spPr bwMode="auto">
            <a:xfrm>
              <a:off x="2086" y="3495"/>
              <a:ext cx="0" cy="379"/>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394" name="Line 307"/>
            <p:cNvSpPr>
              <a:spLocks noChangeShapeType="1"/>
            </p:cNvSpPr>
            <p:nvPr/>
          </p:nvSpPr>
          <p:spPr bwMode="auto">
            <a:xfrm>
              <a:off x="1736" y="3501"/>
              <a:ext cx="0" cy="61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395" name="Line 308"/>
            <p:cNvSpPr>
              <a:spLocks noChangeShapeType="1"/>
            </p:cNvSpPr>
            <p:nvPr/>
          </p:nvSpPr>
          <p:spPr bwMode="auto">
            <a:xfrm>
              <a:off x="4103" y="3494"/>
              <a:ext cx="0" cy="61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396" name="Line 309"/>
            <p:cNvSpPr>
              <a:spLocks noChangeShapeType="1"/>
            </p:cNvSpPr>
            <p:nvPr/>
          </p:nvSpPr>
          <p:spPr bwMode="auto">
            <a:xfrm>
              <a:off x="4741" y="3494"/>
              <a:ext cx="0" cy="61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397" name="Line 310"/>
            <p:cNvSpPr>
              <a:spLocks noChangeShapeType="1"/>
            </p:cNvSpPr>
            <p:nvPr/>
          </p:nvSpPr>
          <p:spPr bwMode="auto">
            <a:xfrm>
              <a:off x="3032" y="3508"/>
              <a:ext cx="8" cy="60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398" name="Line 311"/>
            <p:cNvSpPr>
              <a:spLocks noChangeShapeType="1"/>
            </p:cNvSpPr>
            <p:nvPr/>
          </p:nvSpPr>
          <p:spPr bwMode="auto">
            <a:xfrm>
              <a:off x="1980" y="3515"/>
              <a:ext cx="0" cy="10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399" name="Line 312"/>
            <p:cNvSpPr>
              <a:spLocks noChangeShapeType="1"/>
            </p:cNvSpPr>
            <p:nvPr/>
          </p:nvSpPr>
          <p:spPr bwMode="auto">
            <a:xfrm>
              <a:off x="1007" y="3502"/>
              <a:ext cx="0" cy="10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400" name="Line 313"/>
            <p:cNvSpPr>
              <a:spLocks noChangeShapeType="1"/>
            </p:cNvSpPr>
            <p:nvPr/>
          </p:nvSpPr>
          <p:spPr bwMode="auto">
            <a:xfrm>
              <a:off x="4167" y="3502"/>
              <a:ext cx="0" cy="10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401" name="Line 314"/>
            <p:cNvSpPr>
              <a:spLocks noChangeShapeType="1"/>
            </p:cNvSpPr>
            <p:nvPr/>
          </p:nvSpPr>
          <p:spPr bwMode="auto">
            <a:xfrm>
              <a:off x="4668" y="3508"/>
              <a:ext cx="0" cy="10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402" name="Text Box 315"/>
            <p:cNvSpPr txBox="1">
              <a:spLocks noChangeArrowheads="1"/>
            </p:cNvSpPr>
            <p:nvPr/>
          </p:nvSpPr>
          <p:spPr bwMode="auto">
            <a:xfrm>
              <a:off x="5" y="3355"/>
              <a:ext cx="405"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1200">
                  <a:solidFill>
                    <a:schemeClr val="tx1"/>
                  </a:solidFill>
                  <a:latin typeface="微软雅黑" pitchFamily="34" charset="-122"/>
                  <a:ea typeface="微软雅黑" pitchFamily="34" charset="-122"/>
                </a:defRPr>
              </a:lvl1pPr>
              <a:lvl2pPr marL="742950" indent="-285750" eaLnBrk="0" hangingPunct="0">
                <a:defRPr kumimoji="1" sz="1200">
                  <a:solidFill>
                    <a:schemeClr val="tx1"/>
                  </a:solidFill>
                  <a:latin typeface="微软雅黑" pitchFamily="34" charset="-122"/>
                  <a:ea typeface="微软雅黑" pitchFamily="34" charset="-122"/>
                </a:defRPr>
              </a:lvl2pPr>
              <a:lvl3pPr marL="1143000" indent="-228600" eaLnBrk="0" hangingPunct="0">
                <a:defRPr kumimoji="1" sz="1200">
                  <a:solidFill>
                    <a:schemeClr val="tx1"/>
                  </a:solidFill>
                  <a:latin typeface="微软雅黑" pitchFamily="34" charset="-122"/>
                  <a:ea typeface="微软雅黑" pitchFamily="34" charset="-122"/>
                </a:defRPr>
              </a:lvl3pPr>
              <a:lvl4pPr marL="1600200" indent="-228600" eaLnBrk="0" hangingPunct="0">
                <a:defRPr kumimoji="1" sz="1200">
                  <a:solidFill>
                    <a:schemeClr val="tx1"/>
                  </a:solidFill>
                  <a:latin typeface="微软雅黑" pitchFamily="34" charset="-122"/>
                  <a:ea typeface="微软雅黑" pitchFamily="34" charset="-122"/>
                </a:defRPr>
              </a:lvl4pPr>
              <a:lvl5pPr marL="2057400" indent="-228600" eaLnBrk="0" hangingPunct="0">
                <a:defRPr kumimoji="1" sz="1200">
                  <a:solidFill>
                    <a:schemeClr val="tx1"/>
                  </a:solidFill>
                  <a:latin typeface="微软雅黑" pitchFamily="34" charset="-122"/>
                  <a:ea typeface="微软雅黑" pitchFamily="34" charset="-122"/>
                </a:defRPr>
              </a:lvl5pPr>
              <a:lvl6pPr marL="25146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6pPr>
              <a:lvl7pPr marL="29718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7pPr>
              <a:lvl8pPr marL="34290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8pPr>
              <a:lvl9pPr marL="38862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9pPr>
            </a:lstStyle>
            <a:p>
              <a:pPr algn="l" eaLnBrk="1" hangingPunct="1">
                <a:spcBef>
                  <a:spcPct val="50000"/>
                </a:spcBef>
                <a:buClrTx/>
                <a:buFontTx/>
                <a:buNone/>
              </a:pPr>
              <a:r>
                <a:rPr kumimoji="0" lang="en-US" altLang="zh-CN" sz="1000">
                  <a:solidFill>
                    <a:srgbClr val="000000"/>
                  </a:solidFill>
                </a:rPr>
                <a:t>XBRL</a:t>
              </a:r>
            </a:p>
          </p:txBody>
        </p:sp>
        <p:sp>
          <p:nvSpPr>
            <p:cNvPr id="57403" name="Text Box 316"/>
            <p:cNvSpPr txBox="1">
              <a:spLocks noChangeArrowheads="1"/>
            </p:cNvSpPr>
            <p:nvPr/>
          </p:nvSpPr>
          <p:spPr bwMode="auto">
            <a:xfrm>
              <a:off x="27" y="2838"/>
              <a:ext cx="360"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1200">
                  <a:solidFill>
                    <a:schemeClr val="tx1"/>
                  </a:solidFill>
                  <a:latin typeface="微软雅黑" pitchFamily="34" charset="-122"/>
                  <a:ea typeface="微软雅黑" pitchFamily="34" charset="-122"/>
                </a:defRPr>
              </a:lvl1pPr>
              <a:lvl2pPr marL="742950" indent="-285750" eaLnBrk="0" hangingPunct="0">
                <a:defRPr kumimoji="1" sz="1200">
                  <a:solidFill>
                    <a:schemeClr val="tx1"/>
                  </a:solidFill>
                  <a:latin typeface="微软雅黑" pitchFamily="34" charset="-122"/>
                  <a:ea typeface="微软雅黑" pitchFamily="34" charset="-122"/>
                </a:defRPr>
              </a:lvl2pPr>
              <a:lvl3pPr marL="1143000" indent="-228600" eaLnBrk="0" hangingPunct="0">
                <a:defRPr kumimoji="1" sz="1200">
                  <a:solidFill>
                    <a:schemeClr val="tx1"/>
                  </a:solidFill>
                  <a:latin typeface="微软雅黑" pitchFamily="34" charset="-122"/>
                  <a:ea typeface="微软雅黑" pitchFamily="34" charset="-122"/>
                </a:defRPr>
              </a:lvl3pPr>
              <a:lvl4pPr marL="1600200" indent="-228600" eaLnBrk="0" hangingPunct="0">
                <a:defRPr kumimoji="1" sz="1200">
                  <a:solidFill>
                    <a:schemeClr val="tx1"/>
                  </a:solidFill>
                  <a:latin typeface="微软雅黑" pitchFamily="34" charset="-122"/>
                  <a:ea typeface="微软雅黑" pitchFamily="34" charset="-122"/>
                </a:defRPr>
              </a:lvl4pPr>
              <a:lvl5pPr marL="2057400" indent="-228600" eaLnBrk="0" hangingPunct="0">
                <a:defRPr kumimoji="1" sz="1200">
                  <a:solidFill>
                    <a:schemeClr val="tx1"/>
                  </a:solidFill>
                  <a:latin typeface="微软雅黑" pitchFamily="34" charset="-122"/>
                  <a:ea typeface="微软雅黑" pitchFamily="34" charset="-122"/>
                </a:defRPr>
              </a:lvl5pPr>
              <a:lvl6pPr marL="25146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6pPr>
              <a:lvl7pPr marL="29718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7pPr>
              <a:lvl8pPr marL="34290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8pPr>
              <a:lvl9pPr marL="38862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9pPr>
            </a:lstStyle>
            <a:p>
              <a:pPr algn="l" eaLnBrk="1" hangingPunct="1">
                <a:spcBef>
                  <a:spcPct val="50000"/>
                </a:spcBef>
                <a:buClrTx/>
                <a:buFontTx/>
                <a:buNone/>
              </a:pPr>
              <a:r>
                <a:rPr kumimoji="0" lang="zh-CN" altLang="en-US" sz="1000">
                  <a:solidFill>
                    <a:srgbClr val="000000"/>
                  </a:solidFill>
                </a:rPr>
                <a:t>外部</a:t>
              </a:r>
              <a:br>
                <a:rPr kumimoji="0" lang="zh-CN" altLang="en-US" sz="1000">
                  <a:solidFill>
                    <a:srgbClr val="000000"/>
                  </a:solidFill>
                </a:rPr>
              </a:br>
              <a:r>
                <a:rPr kumimoji="0" lang="zh-CN" altLang="en-US" sz="1000">
                  <a:solidFill>
                    <a:srgbClr val="000000"/>
                  </a:solidFill>
                </a:rPr>
                <a:t>数据源</a:t>
              </a:r>
            </a:p>
          </p:txBody>
        </p:sp>
        <p:sp>
          <p:nvSpPr>
            <p:cNvPr id="57404" name="Rectangle 317"/>
            <p:cNvSpPr>
              <a:spLocks noChangeArrowheads="1"/>
            </p:cNvSpPr>
            <p:nvPr/>
          </p:nvSpPr>
          <p:spPr bwMode="auto">
            <a:xfrm>
              <a:off x="5" y="1207"/>
              <a:ext cx="5711" cy="159"/>
            </a:xfrm>
            <a:prstGeom prst="rect">
              <a:avLst/>
            </a:prstGeom>
            <a:solidFill>
              <a:srgbClr val="C0C0C0"/>
            </a:solidFill>
            <a:ln w="9525">
              <a:solidFill>
                <a:srgbClr val="000000"/>
              </a:solidFill>
              <a:miter lim="800000"/>
              <a:headEnd/>
              <a:tailEnd/>
            </a:ln>
          </p:spPr>
          <p:txBody>
            <a:bodyPr wrap="none" anchor="ctr"/>
            <a:lstStyle/>
            <a:p>
              <a:pPr>
                <a:spcBef>
                  <a:spcPct val="50000"/>
                </a:spcBef>
                <a:buClrTx/>
                <a:buFontTx/>
                <a:buNone/>
              </a:pPr>
              <a:r>
                <a:rPr kumimoji="0" lang="zh-CN" altLang="en-US">
                  <a:solidFill>
                    <a:srgbClr val="000000"/>
                  </a:solidFill>
                </a:rPr>
                <a:t>安全管理／机制</a:t>
              </a:r>
              <a:endParaRPr lang="zh-CN" altLang="en-US" sz="2000">
                <a:solidFill>
                  <a:srgbClr val="000000"/>
                </a:solidFill>
              </a:endParaRPr>
            </a:p>
          </p:txBody>
        </p:sp>
        <p:pic>
          <p:nvPicPr>
            <p:cNvPr id="57405" name="Picture 319" descr="regpw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44" y="2105"/>
              <a:ext cx="270"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406" name="Picture 320" descr="regpw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44" y="1665"/>
              <a:ext cx="270"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407" name="Picture 322" descr="regpw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5" y="3892"/>
              <a:ext cx="270"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408" name="Text Box 323"/>
            <p:cNvSpPr txBox="1">
              <a:spLocks noChangeArrowheads="1"/>
            </p:cNvSpPr>
            <p:nvPr/>
          </p:nvSpPr>
          <p:spPr bwMode="auto">
            <a:xfrm>
              <a:off x="5113" y="1400"/>
              <a:ext cx="671"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1200">
                  <a:solidFill>
                    <a:schemeClr val="tx1"/>
                  </a:solidFill>
                  <a:latin typeface="微软雅黑" pitchFamily="34" charset="-122"/>
                  <a:ea typeface="微软雅黑" pitchFamily="34" charset="-122"/>
                </a:defRPr>
              </a:lvl1pPr>
              <a:lvl2pPr marL="742950" indent="-285750" eaLnBrk="0" hangingPunct="0">
                <a:defRPr kumimoji="1" sz="1200">
                  <a:solidFill>
                    <a:schemeClr val="tx1"/>
                  </a:solidFill>
                  <a:latin typeface="微软雅黑" pitchFamily="34" charset="-122"/>
                  <a:ea typeface="微软雅黑" pitchFamily="34" charset="-122"/>
                </a:defRPr>
              </a:lvl2pPr>
              <a:lvl3pPr marL="1143000" indent="-228600" eaLnBrk="0" hangingPunct="0">
                <a:defRPr kumimoji="1" sz="1200">
                  <a:solidFill>
                    <a:schemeClr val="tx1"/>
                  </a:solidFill>
                  <a:latin typeface="微软雅黑" pitchFamily="34" charset="-122"/>
                  <a:ea typeface="微软雅黑" pitchFamily="34" charset="-122"/>
                </a:defRPr>
              </a:lvl3pPr>
              <a:lvl4pPr marL="1600200" indent="-228600" eaLnBrk="0" hangingPunct="0">
                <a:defRPr kumimoji="1" sz="1200">
                  <a:solidFill>
                    <a:schemeClr val="tx1"/>
                  </a:solidFill>
                  <a:latin typeface="微软雅黑" pitchFamily="34" charset="-122"/>
                  <a:ea typeface="微软雅黑" pitchFamily="34" charset="-122"/>
                </a:defRPr>
              </a:lvl4pPr>
              <a:lvl5pPr marL="2057400" indent="-228600" eaLnBrk="0" hangingPunct="0">
                <a:defRPr kumimoji="1" sz="1200">
                  <a:solidFill>
                    <a:schemeClr val="tx1"/>
                  </a:solidFill>
                  <a:latin typeface="微软雅黑" pitchFamily="34" charset="-122"/>
                  <a:ea typeface="微软雅黑" pitchFamily="34" charset="-122"/>
                </a:defRPr>
              </a:lvl5pPr>
              <a:lvl6pPr marL="25146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6pPr>
              <a:lvl7pPr marL="29718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7pPr>
              <a:lvl8pPr marL="34290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8pPr>
              <a:lvl9pPr marL="38862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9pPr>
            </a:lstStyle>
            <a:p>
              <a:pPr algn="l" eaLnBrk="1" hangingPunct="1">
                <a:spcBef>
                  <a:spcPct val="50000"/>
                </a:spcBef>
                <a:buClrTx/>
                <a:buFontTx/>
                <a:buNone/>
              </a:pPr>
              <a:r>
                <a:rPr kumimoji="0" lang="zh-CN" altLang="en-US" sz="1000">
                  <a:solidFill>
                    <a:srgbClr val="000000"/>
                  </a:solidFill>
                </a:rPr>
                <a:t>业务用户层</a:t>
              </a:r>
            </a:p>
          </p:txBody>
        </p:sp>
        <p:sp>
          <p:nvSpPr>
            <p:cNvPr id="57409" name="Text Box 324"/>
            <p:cNvSpPr txBox="1">
              <a:spLocks noChangeArrowheads="1"/>
            </p:cNvSpPr>
            <p:nvPr/>
          </p:nvSpPr>
          <p:spPr bwMode="auto">
            <a:xfrm>
              <a:off x="5153" y="3597"/>
              <a:ext cx="721"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1200">
                  <a:solidFill>
                    <a:schemeClr val="tx1"/>
                  </a:solidFill>
                  <a:latin typeface="微软雅黑" pitchFamily="34" charset="-122"/>
                  <a:ea typeface="微软雅黑" pitchFamily="34" charset="-122"/>
                </a:defRPr>
              </a:lvl1pPr>
              <a:lvl2pPr marL="742950" indent="-285750" eaLnBrk="0" hangingPunct="0">
                <a:defRPr kumimoji="1" sz="1200">
                  <a:solidFill>
                    <a:schemeClr val="tx1"/>
                  </a:solidFill>
                  <a:latin typeface="微软雅黑" pitchFamily="34" charset="-122"/>
                  <a:ea typeface="微软雅黑" pitchFamily="34" charset="-122"/>
                </a:defRPr>
              </a:lvl2pPr>
              <a:lvl3pPr marL="1143000" indent="-228600" eaLnBrk="0" hangingPunct="0">
                <a:defRPr kumimoji="1" sz="1200">
                  <a:solidFill>
                    <a:schemeClr val="tx1"/>
                  </a:solidFill>
                  <a:latin typeface="微软雅黑" pitchFamily="34" charset="-122"/>
                  <a:ea typeface="微软雅黑" pitchFamily="34" charset="-122"/>
                </a:defRPr>
              </a:lvl3pPr>
              <a:lvl4pPr marL="1600200" indent="-228600" eaLnBrk="0" hangingPunct="0">
                <a:defRPr kumimoji="1" sz="1200">
                  <a:solidFill>
                    <a:schemeClr val="tx1"/>
                  </a:solidFill>
                  <a:latin typeface="微软雅黑" pitchFamily="34" charset="-122"/>
                  <a:ea typeface="微软雅黑" pitchFamily="34" charset="-122"/>
                </a:defRPr>
              </a:lvl4pPr>
              <a:lvl5pPr marL="2057400" indent="-228600" eaLnBrk="0" hangingPunct="0">
                <a:defRPr kumimoji="1" sz="1200">
                  <a:solidFill>
                    <a:schemeClr val="tx1"/>
                  </a:solidFill>
                  <a:latin typeface="微软雅黑" pitchFamily="34" charset="-122"/>
                  <a:ea typeface="微软雅黑" pitchFamily="34" charset="-122"/>
                </a:defRPr>
              </a:lvl5pPr>
              <a:lvl6pPr marL="25146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6pPr>
              <a:lvl7pPr marL="29718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7pPr>
              <a:lvl8pPr marL="34290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8pPr>
              <a:lvl9pPr marL="38862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9pPr>
            </a:lstStyle>
            <a:p>
              <a:pPr algn="l" eaLnBrk="1" hangingPunct="1">
                <a:spcBef>
                  <a:spcPct val="50000"/>
                </a:spcBef>
                <a:buClrTx/>
                <a:buFontTx/>
                <a:buNone/>
              </a:pPr>
              <a:r>
                <a:rPr kumimoji="0" lang="en-US" altLang="zh-CN" sz="1000">
                  <a:solidFill>
                    <a:srgbClr val="000000"/>
                  </a:solidFill>
                </a:rPr>
                <a:t>IT</a:t>
              </a:r>
              <a:r>
                <a:rPr kumimoji="0" lang="zh-CN" altLang="en-US" sz="1000">
                  <a:solidFill>
                    <a:srgbClr val="000000"/>
                  </a:solidFill>
                </a:rPr>
                <a:t>管理用户层</a:t>
              </a:r>
            </a:p>
          </p:txBody>
        </p:sp>
        <p:sp>
          <p:nvSpPr>
            <p:cNvPr id="57410" name="Text Box 326"/>
            <p:cNvSpPr txBox="1">
              <a:spLocks noChangeArrowheads="1"/>
            </p:cNvSpPr>
            <p:nvPr/>
          </p:nvSpPr>
          <p:spPr bwMode="auto">
            <a:xfrm>
              <a:off x="1340" y="1394"/>
              <a:ext cx="2055"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1200">
                  <a:solidFill>
                    <a:schemeClr val="tx1"/>
                  </a:solidFill>
                  <a:latin typeface="微软雅黑" pitchFamily="34" charset="-122"/>
                  <a:ea typeface="微软雅黑" pitchFamily="34" charset="-122"/>
                </a:defRPr>
              </a:lvl1pPr>
              <a:lvl2pPr marL="742950" indent="-285750" eaLnBrk="0" hangingPunct="0">
                <a:defRPr kumimoji="1" sz="1200">
                  <a:solidFill>
                    <a:schemeClr val="tx1"/>
                  </a:solidFill>
                  <a:latin typeface="微软雅黑" pitchFamily="34" charset="-122"/>
                  <a:ea typeface="微软雅黑" pitchFamily="34" charset="-122"/>
                </a:defRPr>
              </a:lvl2pPr>
              <a:lvl3pPr marL="1143000" indent="-228600" eaLnBrk="0" hangingPunct="0">
                <a:defRPr kumimoji="1" sz="1200">
                  <a:solidFill>
                    <a:schemeClr val="tx1"/>
                  </a:solidFill>
                  <a:latin typeface="微软雅黑" pitchFamily="34" charset="-122"/>
                  <a:ea typeface="微软雅黑" pitchFamily="34" charset="-122"/>
                </a:defRPr>
              </a:lvl3pPr>
              <a:lvl4pPr marL="1600200" indent="-228600" eaLnBrk="0" hangingPunct="0">
                <a:defRPr kumimoji="1" sz="1200">
                  <a:solidFill>
                    <a:schemeClr val="tx1"/>
                  </a:solidFill>
                  <a:latin typeface="微软雅黑" pitchFamily="34" charset="-122"/>
                  <a:ea typeface="微软雅黑" pitchFamily="34" charset="-122"/>
                </a:defRPr>
              </a:lvl4pPr>
              <a:lvl5pPr marL="2057400" indent="-228600" eaLnBrk="0" hangingPunct="0">
                <a:defRPr kumimoji="1" sz="1200">
                  <a:solidFill>
                    <a:schemeClr val="tx1"/>
                  </a:solidFill>
                  <a:latin typeface="微软雅黑" pitchFamily="34" charset="-122"/>
                  <a:ea typeface="微软雅黑" pitchFamily="34" charset="-122"/>
                </a:defRPr>
              </a:lvl5pPr>
              <a:lvl6pPr marL="25146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6pPr>
              <a:lvl7pPr marL="29718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7pPr>
              <a:lvl8pPr marL="34290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8pPr>
              <a:lvl9pPr marL="38862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9pPr>
            </a:lstStyle>
            <a:p>
              <a:pPr algn="l" eaLnBrk="1" hangingPunct="1">
                <a:spcBef>
                  <a:spcPct val="50000"/>
                </a:spcBef>
                <a:buClrTx/>
                <a:buFontTx/>
                <a:buNone/>
              </a:pPr>
              <a:r>
                <a:rPr kumimoji="0" lang="zh-CN" altLang="en-US">
                  <a:solidFill>
                    <a:srgbClr val="000000"/>
                  </a:solidFill>
                </a:rPr>
                <a:t>数据存储层</a:t>
              </a:r>
              <a:r>
                <a:rPr kumimoji="0" lang="en-US" altLang="zh-CN">
                  <a:solidFill>
                    <a:srgbClr val="000000"/>
                  </a:solidFill>
                </a:rPr>
                <a:t>/</a:t>
              </a:r>
              <a:r>
                <a:rPr kumimoji="0" lang="zh-CN" altLang="en-US">
                  <a:solidFill>
                    <a:srgbClr val="000000"/>
                  </a:solidFill>
                </a:rPr>
                <a:t>数据加工层</a:t>
              </a:r>
              <a:r>
                <a:rPr kumimoji="0" lang="en-US" altLang="zh-CN">
                  <a:solidFill>
                    <a:srgbClr val="000000"/>
                  </a:solidFill>
                </a:rPr>
                <a:t>/</a:t>
              </a:r>
              <a:r>
                <a:rPr kumimoji="0" lang="zh-CN" altLang="en-US">
                  <a:solidFill>
                    <a:srgbClr val="000000"/>
                  </a:solidFill>
                </a:rPr>
                <a:t>数据服务层</a:t>
              </a:r>
              <a:endParaRPr kumimoji="0" lang="en-US" altLang="zh-CN">
                <a:solidFill>
                  <a:srgbClr val="000000"/>
                </a:solidFill>
              </a:endParaRPr>
            </a:p>
          </p:txBody>
        </p:sp>
        <p:sp>
          <p:nvSpPr>
            <p:cNvPr id="57411" name="Text Box 329"/>
            <p:cNvSpPr txBox="1">
              <a:spLocks noChangeArrowheads="1"/>
            </p:cNvSpPr>
            <p:nvPr/>
          </p:nvSpPr>
          <p:spPr bwMode="auto">
            <a:xfrm>
              <a:off x="3849" y="1394"/>
              <a:ext cx="766"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1200">
                  <a:solidFill>
                    <a:schemeClr val="tx1"/>
                  </a:solidFill>
                  <a:latin typeface="微软雅黑" pitchFamily="34" charset="-122"/>
                  <a:ea typeface="微软雅黑" pitchFamily="34" charset="-122"/>
                </a:defRPr>
              </a:lvl1pPr>
              <a:lvl2pPr marL="742950" indent="-285750" eaLnBrk="0" hangingPunct="0">
                <a:defRPr kumimoji="1" sz="1200">
                  <a:solidFill>
                    <a:schemeClr val="tx1"/>
                  </a:solidFill>
                  <a:latin typeface="微软雅黑" pitchFamily="34" charset="-122"/>
                  <a:ea typeface="微软雅黑" pitchFamily="34" charset="-122"/>
                </a:defRPr>
              </a:lvl2pPr>
              <a:lvl3pPr marL="1143000" indent="-228600" eaLnBrk="0" hangingPunct="0">
                <a:defRPr kumimoji="1" sz="1200">
                  <a:solidFill>
                    <a:schemeClr val="tx1"/>
                  </a:solidFill>
                  <a:latin typeface="微软雅黑" pitchFamily="34" charset="-122"/>
                  <a:ea typeface="微软雅黑" pitchFamily="34" charset="-122"/>
                </a:defRPr>
              </a:lvl3pPr>
              <a:lvl4pPr marL="1600200" indent="-228600" eaLnBrk="0" hangingPunct="0">
                <a:defRPr kumimoji="1" sz="1200">
                  <a:solidFill>
                    <a:schemeClr val="tx1"/>
                  </a:solidFill>
                  <a:latin typeface="微软雅黑" pitchFamily="34" charset="-122"/>
                  <a:ea typeface="微软雅黑" pitchFamily="34" charset="-122"/>
                </a:defRPr>
              </a:lvl4pPr>
              <a:lvl5pPr marL="2057400" indent="-228600" eaLnBrk="0" hangingPunct="0">
                <a:defRPr kumimoji="1" sz="1200">
                  <a:solidFill>
                    <a:schemeClr val="tx1"/>
                  </a:solidFill>
                  <a:latin typeface="微软雅黑" pitchFamily="34" charset="-122"/>
                  <a:ea typeface="微软雅黑" pitchFamily="34" charset="-122"/>
                </a:defRPr>
              </a:lvl5pPr>
              <a:lvl6pPr marL="25146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6pPr>
              <a:lvl7pPr marL="29718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7pPr>
              <a:lvl8pPr marL="34290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8pPr>
              <a:lvl9pPr marL="38862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9pPr>
            </a:lstStyle>
            <a:p>
              <a:pPr algn="l" eaLnBrk="1" hangingPunct="1">
                <a:spcBef>
                  <a:spcPct val="50000"/>
                </a:spcBef>
                <a:buClrTx/>
                <a:buFontTx/>
                <a:buNone/>
              </a:pPr>
              <a:r>
                <a:rPr kumimoji="0" lang="zh-CN" altLang="en-US">
                  <a:solidFill>
                    <a:srgbClr val="000000"/>
                  </a:solidFill>
                </a:rPr>
                <a:t>中间服务层</a:t>
              </a:r>
            </a:p>
          </p:txBody>
        </p:sp>
        <p:sp>
          <p:nvSpPr>
            <p:cNvPr id="57412" name="Text Box 330"/>
            <p:cNvSpPr txBox="1">
              <a:spLocks noChangeArrowheads="1"/>
            </p:cNvSpPr>
            <p:nvPr/>
          </p:nvSpPr>
          <p:spPr bwMode="auto">
            <a:xfrm>
              <a:off x="4615" y="1401"/>
              <a:ext cx="45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1200">
                  <a:solidFill>
                    <a:schemeClr val="tx1"/>
                  </a:solidFill>
                  <a:latin typeface="微软雅黑" pitchFamily="34" charset="-122"/>
                  <a:ea typeface="微软雅黑" pitchFamily="34" charset="-122"/>
                </a:defRPr>
              </a:lvl1pPr>
              <a:lvl2pPr marL="742950" indent="-285750" eaLnBrk="0" hangingPunct="0">
                <a:defRPr kumimoji="1" sz="1200">
                  <a:solidFill>
                    <a:schemeClr val="tx1"/>
                  </a:solidFill>
                  <a:latin typeface="微软雅黑" pitchFamily="34" charset="-122"/>
                  <a:ea typeface="微软雅黑" pitchFamily="34" charset="-122"/>
                </a:defRPr>
              </a:lvl2pPr>
              <a:lvl3pPr marL="1143000" indent="-228600" eaLnBrk="0" hangingPunct="0">
                <a:defRPr kumimoji="1" sz="1200">
                  <a:solidFill>
                    <a:schemeClr val="tx1"/>
                  </a:solidFill>
                  <a:latin typeface="微软雅黑" pitchFamily="34" charset="-122"/>
                  <a:ea typeface="微软雅黑" pitchFamily="34" charset="-122"/>
                </a:defRPr>
              </a:lvl3pPr>
              <a:lvl4pPr marL="1600200" indent="-228600" eaLnBrk="0" hangingPunct="0">
                <a:defRPr kumimoji="1" sz="1200">
                  <a:solidFill>
                    <a:schemeClr val="tx1"/>
                  </a:solidFill>
                  <a:latin typeface="微软雅黑" pitchFamily="34" charset="-122"/>
                  <a:ea typeface="微软雅黑" pitchFamily="34" charset="-122"/>
                </a:defRPr>
              </a:lvl4pPr>
              <a:lvl5pPr marL="2057400" indent="-228600" eaLnBrk="0" hangingPunct="0">
                <a:defRPr kumimoji="1" sz="1200">
                  <a:solidFill>
                    <a:schemeClr val="tx1"/>
                  </a:solidFill>
                  <a:latin typeface="微软雅黑" pitchFamily="34" charset="-122"/>
                  <a:ea typeface="微软雅黑" pitchFamily="34" charset="-122"/>
                </a:defRPr>
              </a:lvl5pPr>
              <a:lvl6pPr marL="25146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6pPr>
              <a:lvl7pPr marL="29718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7pPr>
              <a:lvl8pPr marL="34290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8pPr>
              <a:lvl9pPr marL="38862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9pPr>
            </a:lstStyle>
            <a:p>
              <a:pPr algn="l" eaLnBrk="1" hangingPunct="1">
                <a:spcBef>
                  <a:spcPct val="50000"/>
                </a:spcBef>
                <a:buClrTx/>
                <a:buFontTx/>
                <a:buNone/>
              </a:pPr>
              <a:r>
                <a:rPr kumimoji="0" lang="zh-CN" altLang="en-US" sz="1000">
                  <a:solidFill>
                    <a:srgbClr val="000000"/>
                  </a:solidFill>
                </a:rPr>
                <a:t>访问</a:t>
              </a:r>
              <a:br>
                <a:rPr kumimoji="0" lang="zh-CN" altLang="en-US" sz="1000">
                  <a:solidFill>
                    <a:srgbClr val="000000"/>
                  </a:solidFill>
                </a:rPr>
              </a:br>
              <a:r>
                <a:rPr kumimoji="0" lang="zh-CN" altLang="en-US" sz="1000">
                  <a:solidFill>
                    <a:srgbClr val="000000"/>
                  </a:solidFill>
                </a:rPr>
                <a:t>控制层</a:t>
              </a:r>
            </a:p>
          </p:txBody>
        </p:sp>
        <p:sp>
          <p:nvSpPr>
            <p:cNvPr id="57413" name="Line 336"/>
            <p:cNvSpPr>
              <a:spLocks noChangeShapeType="1"/>
            </p:cNvSpPr>
            <p:nvPr/>
          </p:nvSpPr>
          <p:spPr bwMode="auto">
            <a:xfrm flipV="1">
              <a:off x="3403" y="3053"/>
              <a:ext cx="537" cy="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414" name="Rectangle 337"/>
            <p:cNvSpPr>
              <a:spLocks noChangeArrowheads="1"/>
            </p:cNvSpPr>
            <p:nvPr/>
          </p:nvSpPr>
          <p:spPr bwMode="auto">
            <a:xfrm>
              <a:off x="1826" y="3873"/>
              <a:ext cx="2609" cy="172"/>
            </a:xfrm>
            <a:prstGeom prst="rect">
              <a:avLst/>
            </a:prstGeom>
            <a:gradFill rotWithShape="1">
              <a:gsLst>
                <a:gs pos="0">
                  <a:srgbClr val="764700"/>
                </a:gs>
                <a:gs pos="50000">
                  <a:srgbClr val="FF9900"/>
                </a:gs>
                <a:gs pos="100000">
                  <a:srgbClr val="764700"/>
                </a:gs>
              </a:gsLst>
              <a:lin ang="5400000" scaled="1"/>
            </a:gradFill>
            <a:ln w="9525">
              <a:solidFill>
                <a:srgbClr val="000000"/>
              </a:solidFill>
              <a:miter lim="800000"/>
              <a:headEnd/>
              <a:tailEnd/>
            </a:ln>
          </p:spPr>
          <p:txBody>
            <a:bodyPr wrap="none" anchor="ctr"/>
            <a:lstStyle/>
            <a:p>
              <a:pPr eaLnBrk="0" hangingPunct="0">
                <a:buClrTx/>
                <a:buFontTx/>
                <a:buNone/>
              </a:pPr>
              <a:endParaRPr lang="zh-CN" altLang="en-US" sz="2000">
                <a:solidFill>
                  <a:srgbClr val="000000"/>
                </a:solidFill>
              </a:endParaRPr>
            </a:p>
          </p:txBody>
        </p:sp>
        <p:sp>
          <p:nvSpPr>
            <p:cNvPr id="57415" name="Text Box 338"/>
            <p:cNvSpPr txBox="1">
              <a:spLocks noChangeArrowheads="1"/>
            </p:cNvSpPr>
            <p:nvPr/>
          </p:nvSpPr>
          <p:spPr bwMode="auto">
            <a:xfrm>
              <a:off x="3058" y="3890"/>
              <a:ext cx="674"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1200">
                  <a:solidFill>
                    <a:schemeClr val="tx1"/>
                  </a:solidFill>
                  <a:latin typeface="微软雅黑" pitchFamily="34" charset="-122"/>
                  <a:ea typeface="微软雅黑" pitchFamily="34" charset="-122"/>
                </a:defRPr>
              </a:lvl1pPr>
              <a:lvl2pPr marL="742950" indent="-285750" eaLnBrk="0" hangingPunct="0">
                <a:defRPr kumimoji="1" sz="1200">
                  <a:solidFill>
                    <a:schemeClr val="tx1"/>
                  </a:solidFill>
                  <a:latin typeface="微软雅黑" pitchFamily="34" charset="-122"/>
                  <a:ea typeface="微软雅黑" pitchFamily="34" charset="-122"/>
                </a:defRPr>
              </a:lvl2pPr>
              <a:lvl3pPr marL="1143000" indent="-228600" eaLnBrk="0" hangingPunct="0">
                <a:defRPr kumimoji="1" sz="1200">
                  <a:solidFill>
                    <a:schemeClr val="tx1"/>
                  </a:solidFill>
                  <a:latin typeface="微软雅黑" pitchFamily="34" charset="-122"/>
                  <a:ea typeface="微软雅黑" pitchFamily="34" charset="-122"/>
                </a:defRPr>
              </a:lvl3pPr>
              <a:lvl4pPr marL="1600200" indent="-228600" eaLnBrk="0" hangingPunct="0">
                <a:defRPr kumimoji="1" sz="1200">
                  <a:solidFill>
                    <a:schemeClr val="tx1"/>
                  </a:solidFill>
                  <a:latin typeface="微软雅黑" pitchFamily="34" charset="-122"/>
                  <a:ea typeface="微软雅黑" pitchFamily="34" charset="-122"/>
                </a:defRPr>
              </a:lvl4pPr>
              <a:lvl5pPr marL="2057400" indent="-228600" eaLnBrk="0" hangingPunct="0">
                <a:defRPr kumimoji="1" sz="1200">
                  <a:solidFill>
                    <a:schemeClr val="tx1"/>
                  </a:solidFill>
                  <a:latin typeface="微软雅黑" pitchFamily="34" charset="-122"/>
                  <a:ea typeface="微软雅黑" pitchFamily="34" charset="-122"/>
                </a:defRPr>
              </a:lvl5pPr>
              <a:lvl6pPr marL="25146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6pPr>
              <a:lvl7pPr marL="29718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7pPr>
              <a:lvl8pPr marL="34290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8pPr>
              <a:lvl9pPr marL="38862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9pPr>
            </a:lstStyle>
            <a:p>
              <a:pPr algn="l" eaLnBrk="1" hangingPunct="1">
                <a:spcBef>
                  <a:spcPct val="50000"/>
                </a:spcBef>
                <a:buClrTx/>
                <a:buFontTx/>
                <a:buNone/>
              </a:pPr>
              <a:r>
                <a:rPr kumimoji="0" lang="zh-CN" altLang="en-US">
                  <a:solidFill>
                    <a:srgbClr val="000000"/>
                  </a:solidFill>
                </a:rPr>
                <a:t>备份与恢复</a:t>
              </a:r>
            </a:p>
          </p:txBody>
        </p:sp>
        <p:sp>
          <p:nvSpPr>
            <p:cNvPr id="57416" name="Rectangle 339"/>
            <p:cNvSpPr>
              <a:spLocks noChangeArrowheads="1"/>
            </p:cNvSpPr>
            <p:nvPr/>
          </p:nvSpPr>
          <p:spPr bwMode="auto">
            <a:xfrm>
              <a:off x="496" y="3631"/>
              <a:ext cx="4363" cy="171"/>
            </a:xfrm>
            <a:prstGeom prst="rect">
              <a:avLst/>
            </a:prstGeom>
            <a:gradFill rotWithShape="1">
              <a:gsLst>
                <a:gs pos="0">
                  <a:srgbClr val="615E62"/>
                </a:gs>
                <a:gs pos="50000">
                  <a:srgbClr val="D2CBD3"/>
                </a:gs>
                <a:gs pos="100000">
                  <a:srgbClr val="615E62"/>
                </a:gs>
              </a:gsLst>
              <a:lin ang="5400000" scaled="1"/>
            </a:gradFill>
            <a:ln w="9525">
              <a:solidFill>
                <a:srgbClr val="000000"/>
              </a:solidFill>
              <a:miter lim="800000"/>
              <a:headEnd/>
              <a:tailEnd/>
            </a:ln>
          </p:spPr>
          <p:txBody>
            <a:bodyPr wrap="none" anchor="ctr"/>
            <a:lstStyle/>
            <a:p>
              <a:pPr>
                <a:buClrTx/>
                <a:buFontTx/>
                <a:buNone/>
              </a:pPr>
              <a:endParaRPr kumimoji="0" lang="zh-CN" altLang="en-US" sz="1600">
                <a:solidFill>
                  <a:srgbClr val="000000"/>
                </a:solidFill>
              </a:endParaRPr>
            </a:p>
          </p:txBody>
        </p:sp>
        <p:sp>
          <p:nvSpPr>
            <p:cNvPr id="57417" name="Text Box 340"/>
            <p:cNvSpPr txBox="1">
              <a:spLocks noChangeArrowheads="1"/>
            </p:cNvSpPr>
            <p:nvPr/>
          </p:nvSpPr>
          <p:spPr bwMode="auto">
            <a:xfrm>
              <a:off x="2683" y="3632"/>
              <a:ext cx="900"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1200">
                  <a:solidFill>
                    <a:schemeClr val="tx1"/>
                  </a:solidFill>
                  <a:latin typeface="微软雅黑" pitchFamily="34" charset="-122"/>
                  <a:ea typeface="微软雅黑" pitchFamily="34" charset="-122"/>
                </a:defRPr>
              </a:lvl1pPr>
              <a:lvl2pPr marL="742950" indent="-285750" eaLnBrk="0" hangingPunct="0">
                <a:defRPr kumimoji="1" sz="1200">
                  <a:solidFill>
                    <a:schemeClr val="tx1"/>
                  </a:solidFill>
                  <a:latin typeface="微软雅黑" pitchFamily="34" charset="-122"/>
                  <a:ea typeface="微软雅黑" pitchFamily="34" charset="-122"/>
                </a:defRPr>
              </a:lvl2pPr>
              <a:lvl3pPr marL="1143000" indent="-228600" eaLnBrk="0" hangingPunct="0">
                <a:defRPr kumimoji="1" sz="1200">
                  <a:solidFill>
                    <a:schemeClr val="tx1"/>
                  </a:solidFill>
                  <a:latin typeface="微软雅黑" pitchFamily="34" charset="-122"/>
                  <a:ea typeface="微软雅黑" pitchFamily="34" charset="-122"/>
                </a:defRPr>
              </a:lvl3pPr>
              <a:lvl4pPr marL="1600200" indent="-228600" eaLnBrk="0" hangingPunct="0">
                <a:defRPr kumimoji="1" sz="1200">
                  <a:solidFill>
                    <a:schemeClr val="tx1"/>
                  </a:solidFill>
                  <a:latin typeface="微软雅黑" pitchFamily="34" charset="-122"/>
                  <a:ea typeface="微软雅黑" pitchFamily="34" charset="-122"/>
                </a:defRPr>
              </a:lvl4pPr>
              <a:lvl5pPr marL="2057400" indent="-228600" eaLnBrk="0" hangingPunct="0">
                <a:defRPr kumimoji="1" sz="1200">
                  <a:solidFill>
                    <a:schemeClr val="tx1"/>
                  </a:solidFill>
                  <a:latin typeface="微软雅黑" pitchFamily="34" charset="-122"/>
                  <a:ea typeface="微软雅黑" pitchFamily="34" charset="-122"/>
                </a:defRPr>
              </a:lvl5pPr>
              <a:lvl6pPr marL="25146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6pPr>
              <a:lvl7pPr marL="29718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7pPr>
              <a:lvl8pPr marL="34290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8pPr>
              <a:lvl9pPr marL="38862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9pPr>
            </a:lstStyle>
            <a:p>
              <a:pPr algn="l" eaLnBrk="1" hangingPunct="1">
                <a:spcBef>
                  <a:spcPct val="50000"/>
                </a:spcBef>
                <a:buClrTx/>
                <a:buFontTx/>
                <a:buNone/>
              </a:pPr>
              <a:r>
                <a:rPr kumimoji="0" lang="zh-CN" altLang="en-US">
                  <a:solidFill>
                    <a:srgbClr val="000000"/>
                  </a:solidFill>
                </a:rPr>
                <a:t>元数据管理</a:t>
              </a:r>
            </a:p>
          </p:txBody>
        </p:sp>
        <p:sp>
          <p:nvSpPr>
            <p:cNvPr id="57418" name="Line 341"/>
            <p:cNvSpPr>
              <a:spLocks noChangeShapeType="1"/>
            </p:cNvSpPr>
            <p:nvPr/>
          </p:nvSpPr>
          <p:spPr bwMode="auto">
            <a:xfrm>
              <a:off x="3408" y="3522"/>
              <a:ext cx="0" cy="10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419" name="Line 342"/>
            <p:cNvSpPr>
              <a:spLocks noChangeShapeType="1"/>
            </p:cNvSpPr>
            <p:nvPr/>
          </p:nvSpPr>
          <p:spPr bwMode="auto">
            <a:xfrm>
              <a:off x="3395" y="2116"/>
              <a:ext cx="537" cy="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420" name="Text Box 343"/>
            <p:cNvSpPr txBox="1">
              <a:spLocks noChangeArrowheads="1"/>
            </p:cNvSpPr>
            <p:nvPr/>
          </p:nvSpPr>
          <p:spPr bwMode="auto">
            <a:xfrm>
              <a:off x="2454" y="1618"/>
              <a:ext cx="992"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1200">
                  <a:solidFill>
                    <a:schemeClr val="tx1"/>
                  </a:solidFill>
                  <a:latin typeface="微软雅黑" pitchFamily="34" charset="-122"/>
                  <a:ea typeface="微软雅黑" pitchFamily="34" charset="-122"/>
                </a:defRPr>
              </a:lvl1pPr>
              <a:lvl2pPr marL="742950" indent="-285750" eaLnBrk="0" hangingPunct="0">
                <a:defRPr kumimoji="1" sz="1200">
                  <a:solidFill>
                    <a:schemeClr val="tx1"/>
                  </a:solidFill>
                  <a:latin typeface="微软雅黑" pitchFamily="34" charset="-122"/>
                  <a:ea typeface="微软雅黑" pitchFamily="34" charset="-122"/>
                </a:defRPr>
              </a:lvl2pPr>
              <a:lvl3pPr marL="1143000" indent="-228600" eaLnBrk="0" hangingPunct="0">
                <a:defRPr kumimoji="1" sz="1200">
                  <a:solidFill>
                    <a:schemeClr val="tx1"/>
                  </a:solidFill>
                  <a:latin typeface="微软雅黑" pitchFamily="34" charset="-122"/>
                  <a:ea typeface="微软雅黑" pitchFamily="34" charset="-122"/>
                </a:defRPr>
              </a:lvl3pPr>
              <a:lvl4pPr marL="1600200" indent="-228600" eaLnBrk="0" hangingPunct="0">
                <a:defRPr kumimoji="1" sz="1200">
                  <a:solidFill>
                    <a:schemeClr val="tx1"/>
                  </a:solidFill>
                  <a:latin typeface="微软雅黑" pitchFamily="34" charset="-122"/>
                  <a:ea typeface="微软雅黑" pitchFamily="34" charset="-122"/>
                </a:defRPr>
              </a:lvl4pPr>
              <a:lvl5pPr marL="2057400" indent="-228600" eaLnBrk="0" hangingPunct="0">
                <a:defRPr kumimoji="1" sz="1200">
                  <a:solidFill>
                    <a:schemeClr val="tx1"/>
                  </a:solidFill>
                  <a:latin typeface="微软雅黑" pitchFamily="34" charset="-122"/>
                  <a:ea typeface="微软雅黑" pitchFamily="34" charset="-122"/>
                </a:defRPr>
              </a:lvl5pPr>
              <a:lvl6pPr marL="25146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6pPr>
              <a:lvl7pPr marL="29718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7pPr>
              <a:lvl8pPr marL="34290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8pPr>
              <a:lvl9pPr marL="38862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9pPr>
            </a:lstStyle>
            <a:p>
              <a:pPr>
                <a:spcBef>
                  <a:spcPct val="50000"/>
                </a:spcBef>
                <a:buClrTx/>
                <a:buFontTx/>
                <a:buNone/>
              </a:pPr>
              <a:r>
                <a:rPr lang="zh-CN" altLang="en-US" sz="1000">
                  <a:solidFill>
                    <a:srgbClr val="000000"/>
                  </a:solidFill>
                </a:rPr>
                <a:t>详细数据追溯查询</a:t>
              </a:r>
            </a:p>
          </p:txBody>
        </p:sp>
        <p:sp>
          <p:nvSpPr>
            <p:cNvPr id="57421" name="Rectangle 344"/>
            <p:cNvSpPr>
              <a:spLocks noChangeArrowheads="1"/>
            </p:cNvSpPr>
            <p:nvPr/>
          </p:nvSpPr>
          <p:spPr bwMode="auto">
            <a:xfrm>
              <a:off x="5110" y="2977"/>
              <a:ext cx="606" cy="517"/>
            </a:xfrm>
            <a:prstGeom prst="rect">
              <a:avLst/>
            </a:prstGeom>
            <a:solidFill>
              <a:srgbClr val="99CCFF"/>
            </a:solidFill>
            <a:ln w="9525">
              <a:solidFill>
                <a:srgbClr val="000000"/>
              </a:solidFill>
              <a:miter lim="800000"/>
              <a:headEnd/>
              <a:tailEnd/>
            </a:ln>
          </p:spPr>
          <p:txBody>
            <a:bodyPr wrap="none" anchor="ctr"/>
            <a:lstStyle/>
            <a:p>
              <a:pPr eaLnBrk="0" hangingPunct="0">
                <a:buClrTx/>
                <a:buFontTx/>
                <a:buNone/>
              </a:pPr>
              <a:endParaRPr lang="zh-CN" altLang="en-US" sz="2000">
                <a:solidFill>
                  <a:srgbClr val="000000"/>
                </a:solidFill>
              </a:endParaRPr>
            </a:p>
          </p:txBody>
        </p:sp>
        <p:sp>
          <p:nvSpPr>
            <p:cNvPr id="57422" name="Text Box 425"/>
            <p:cNvSpPr txBox="1">
              <a:spLocks noChangeArrowheads="1"/>
            </p:cNvSpPr>
            <p:nvPr/>
          </p:nvSpPr>
          <p:spPr bwMode="auto">
            <a:xfrm>
              <a:off x="3994" y="2082"/>
              <a:ext cx="530"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1200">
                  <a:solidFill>
                    <a:schemeClr val="tx1"/>
                  </a:solidFill>
                  <a:latin typeface="微软雅黑" pitchFamily="34" charset="-122"/>
                  <a:ea typeface="微软雅黑" pitchFamily="34" charset="-122"/>
                </a:defRPr>
              </a:lvl1pPr>
              <a:lvl2pPr marL="742950" indent="-285750" eaLnBrk="0" hangingPunct="0">
                <a:defRPr kumimoji="1" sz="1200">
                  <a:solidFill>
                    <a:schemeClr val="tx1"/>
                  </a:solidFill>
                  <a:latin typeface="微软雅黑" pitchFamily="34" charset="-122"/>
                  <a:ea typeface="微软雅黑" pitchFamily="34" charset="-122"/>
                </a:defRPr>
              </a:lvl2pPr>
              <a:lvl3pPr marL="1143000" indent="-228600" eaLnBrk="0" hangingPunct="0">
                <a:defRPr kumimoji="1" sz="1200">
                  <a:solidFill>
                    <a:schemeClr val="tx1"/>
                  </a:solidFill>
                  <a:latin typeface="微软雅黑" pitchFamily="34" charset="-122"/>
                  <a:ea typeface="微软雅黑" pitchFamily="34" charset="-122"/>
                </a:defRPr>
              </a:lvl3pPr>
              <a:lvl4pPr marL="1600200" indent="-228600" eaLnBrk="0" hangingPunct="0">
                <a:defRPr kumimoji="1" sz="1200">
                  <a:solidFill>
                    <a:schemeClr val="tx1"/>
                  </a:solidFill>
                  <a:latin typeface="微软雅黑" pitchFamily="34" charset="-122"/>
                  <a:ea typeface="微软雅黑" pitchFamily="34" charset="-122"/>
                </a:defRPr>
              </a:lvl4pPr>
              <a:lvl5pPr marL="2057400" indent="-228600" eaLnBrk="0" hangingPunct="0">
                <a:defRPr kumimoji="1" sz="1200">
                  <a:solidFill>
                    <a:schemeClr val="tx1"/>
                  </a:solidFill>
                  <a:latin typeface="微软雅黑" pitchFamily="34" charset="-122"/>
                  <a:ea typeface="微软雅黑" pitchFamily="34" charset="-122"/>
                </a:defRPr>
              </a:lvl5pPr>
              <a:lvl6pPr marL="25146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6pPr>
              <a:lvl7pPr marL="29718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7pPr>
              <a:lvl8pPr marL="34290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8pPr>
              <a:lvl9pPr marL="38862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9pPr>
            </a:lstStyle>
            <a:p>
              <a:pPr algn="l" eaLnBrk="1" hangingPunct="1">
                <a:spcBef>
                  <a:spcPct val="50000"/>
                </a:spcBef>
                <a:buClrTx/>
                <a:buFontTx/>
                <a:buNone/>
              </a:pPr>
              <a:r>
                <a:rPr kumimoji="0" lang="en-US" altLang="zh-CN" sz="1000">
                  <a:solidFill>
                    <a:srgbClr val="000000"/>
                  </a:solidFill>
                </a:rPr>
                <a:t>Cognos </a:t>
              </a:r>
              <a:br>
                <a:rPr kumimoji="0" lang="en-US" altLang="zh-CN" sz="1000">
                  <a:solidFill>
                    <a:srgbClr val="000000"/>
                  </a:solidFill>
                </a:rPr>
              </a:br>
              <a:r>
                <a:rPr kumimoji="0" lang="en-US" altLang="zh-CN" sz="1000">
                  <a:solidFill>
                    <a:srgbClr val="000000"/>
                  </a:solidFill>
                </a:rPr>
                <a:t>OLAP </a:t>
              </a:r>
              <a:r>
                <a:rPr kumimoji="0" lang="zh-CN" altLang="en-US" sz="1000">
                  <a:solidFill>
                    <a:srgbClr val="000000"/>
                  </a:solidFill>
                </a:rPr>
                <a:t>服务</a:t>
              </a:r>
            </a:p>
          </p:txBody>
        </p:sp>
        <p:sp>
          <p:nvSpPr>
            <p:cNvPr id="57423" name="Text Box 426"/>
            <p:cNvSpPr txBox="1">
              <a:spLocks noChangeArrowheads="1"/>
            </p:cNvSpPr>
            <p:nvPr/>
          </p:nvSpPr>
          <p:spPr bwMode="auto">
            <a:xfrm>
              <a:off x="4030" y="1704"/>
              <a:ext cx="450"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1200">
                  <a:solidFill>
                    <a:schemeClr val="tx1"/>
                  </a:solidFill>
                  <a:latin typeface="微软雅黑" pitchFamily="34" charset="-122"/>
                  <a:ea typeface="微软雅黑" pitchFamily="34" charset="-122"/>
                </a:defRPr>
              </a:lvl1pPr>
              <a:lvl2pPr marL="742950" indent="-285750" eaLnBrk="0" hangingPunct="0">
                <a:defRPr kumimoji="1" sz="1200">
                  <a:solidFill>
                    <a:schemeClr val="tx1"/>
                  </a:solidFill>
                  <a:latin typeface="微软雅黑" pitchFamily="34" charset="-122"/>
                  <a:ea typeface="微软雅黑" pitchFamily="34" charset="-122"/>
                </a:defRPr>
              </a:lvl2pPr>
              <a:lvl3pPr marL="1143000" indent="-228600" eaLnBrk="0" hangingPunct="0">
                <a:defRPr kumimoji="1" sz="1200">
                  <a:solidFill>
                    <a:schemeClr val="tx1"/>
                  </a:solidFill>
                  <a:latin typeface="微软雅黑" pitchFamily="34" charset="-122"/>
                  <a:ea typeface="微软雅黑" pitchFamily="34" charset="-122"/>
                </a:defRPr>
              </a:lvl3pPr>
              <a:lvl4pPr marL="1600200" indent="-228600" eaLnBrk="0" hangingPunct="0">
                <a:defRPr kumimoji="1" sz="1200">
                  <a:solidFill>
                    <a:schemeClr val="tx1"/>
                  </a:solidFill>
                  <a:latin typeface="微软雅黑" pitchFamily="34" charset="-122"/>
                  <a:ea typeface="微软雅黑" pitchFamily="34" charset="-122"/>
                </a:defRPr>
              </a:lvl4pPr>
              <a:lvl5pPr marL="2057400" indent="-228600" eaLnBrk="0" hangingPunct="0">
                <a:defRPr kumimoji="1" sz="1200">
                  <a:solidFill>
                    <a:schemeClr val="tx1"/>
                  </a:solidFill>
                  <a:latin typeface="微软雅黑" pitchFamily="34" charset="-122"/>
                  <a:ea typeface="微软雅黑" pitchFamily="34" charset="-122"/>
                </a:defRPr>
              </a:lvl5pPr>
              <a:lvl6pPr marL="25146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6pPr>
              <a:lvl7pPr marL="29718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7pPr>
              <a:lvl8pPr marL="34290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8pPr>
              <a:lvl9pPr marL="38862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9pPr>
            </a:lstStyle>
            <a:p>
              <a:pPr algn="l" eaLnBrk="1" hangingPunct="1">
                <a:spcBef>
                  <a:spcPct val="50000"/>
                </a:spcBef>
                <a:buClrTx/>
                <a:buFontTx/>
                <a:buNone/>
              </a:pPr>
              <a:r>
                <a:rPr kumimoji="0" lang="en-US" altLang="zh-CN" sz="1000">
                  <a:solidFill>
                    <a:srgbClr val="000000"/>
                  </a:solidFill>
                </a:rPr>
                <a:t>Cognos </a:t>
              </a:r>
              <a:br>
                <a:rPr kumimoji="0" lang="en-US" altLang="zh-CN" sz="1000">
                  <a:solidFill>
                    <a:srgbClr val="000000"/>
                  </a:solidFill>
                </a:rPr>
              </a:br>
              <a:r>
                <a:rPr kumimoji="0" lang="en-US" altLang="zh-CN" sz="1000">
                  <a:solidFill>
                    <a:srgbClr val="000000"/>
                  </a:solidFill>
                </a:rPr>
                <a:t>RPT </a:t>
              </a:r>
              <a:r>
                <a:rPr kumimoji="0" lang="zh-CN" altLang="en-US" sz="1000">
                  <a:solidFill>
                    <a:srgbClr val="000000"/>
                  </a:solidFill>
                </a:rPr>
                <a:t>服务</a:t>
              </a:r>
            </a:p>
          </p:txBody>
        </p:sp>
        <p:sp>
          <p:nvSpPr>
            <p:cNvPr id="57424" name="Text Box 427"/>
            <p:cNvSpPr txBox="1">
              <a:spLocks noChangeArrowheads="1"/>
            </p:cNvSpPr>
            <p:nvPr/>
          </p:nvSpPr>
          <p:spPr bwMode="auto">
            <a:xfrm>
              <a:off x="2855" y="3253"/>
              <a:ext cx="810"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1200">
                  <a:solidFill>
                    <a:schemeClr val="tx1"/>
                  </a:solidFill>
                  <a:latin typeface="微软雅黑" pitchFamily="34" charset="-122"/>
                  <a:ea typeface="微软雅黑" pitchFamily="34" charset="-122"/>
                </a:defRPr>
              </a:lvl1pPr>
              <a:lvl2pPr marL="742950" indent="-285750" eaLnBrk="0" hangingPunct="0">
                <a:defRPr kumimoji="1" sz="1200">
                  <a:solidFill>
                    <a:schemeClr val="tx1"/>
                  </a:solidFill>
                  <a:latin typeface="微软雅黑" pitchFamily="34" charset="-122"/>
                  <a:ea typeface="微软雅黑" pitchFamily="34" charset="-122"/>
                </a:defRPr>
              </a:lvl2pPr>
              <a:lvl3pPr marL="1143000" indent="-228600" eaLnBrk="0" hangingPunct="0">
                <a:defRPr kumimoji="1" sz="1200">
                  <a:solidFill>
                    <a:schemeClr val="tx1"/>
                  </a:solidFill>
                  <a:latin typeface="微软雅黑" pitchFamily="34" charset="-122"/>
                  <a:ea typeface="微软雅黑" pitchFamily="34" charset="-122"/>
                </a:defRPr>
              </a:lvl3pPr>
              <a:lvl4pPr marL="1600200" indent="-228600" eaLnBrk="0" hangingPunct="0">
                <a:defRPr kumimoji="1" sz="1200">
                  <a:solidFill>
                    <a:schemeClr val="tx1"/>
                  </a:solidFill>
                  <a:latin typeface="微软雅黑" pitchFamily="34" charset="-122"/>
                  <a:ea typeface="微软雅黑" pitchFamily="34" charset="-122"/>
                </a:defRPr>
              </a:lvl4pPr>
              <a:lvl5pPr marL="2057400" indent="-228600" eaLnBrk="0" hangingPunct="0">
                <a:defRPr kumimoji="1" sz="1200">
                  <a:solidFill>
                    <a:schemeClr val="tx1"/>
                  </a:solidFill>
                  <a:latin typeface="微软雅黑" pitchFamily="34" charset="-122"/>
                  <a:ea typeface="微软雅黑" pitchFamily="34" charset="-122"/>
                </a:defRPr>
              </a:lvl5pPr>
              <a:lvl6pPr marL="25146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6pPr>
              <a:lvl7pPr marL="29718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7pPr>
              <a:lvl8pPr marL="34290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8pPr>
              <a:lvl9pPr marL="38862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9pPr>
            </a:lstStyle>
            <a:p>
              <a:pPr>
                <a:spcBef>
                  <a:spcPct val="50000"/>
                </a:spcBef>
                <a:buClrTx/>
                <a:buFontTx/>
                <a:buNone/>
              </a:pPr>
              <a:r>
                <a:rPr lang="zh-CN" altLang="en-US" sz="1000">
                  <a:solidFill>
                    <a:srgbClr val="000000"/>
                  </a:solidFill>
                </a:rPr>
                <a:t>数据输出服务</a:t>
              </a:r>
            </a:p>
          </p:txBody>
        </p:sp>
        <p:sp>
          <p:nvSpPr>
            <p:cNvPr id="57425" name="Line 428"/>
            <p:cNvSpPr>
              <a:spLocks noChangeShapeType="1"/>
            </p:cNvSpPr>
            <p:nvPr/>
          </p:nvSpPr>
          <p:spPr bwMode="auto">
            <a:xfrm>
              <a:off x="2676" y="3391"/>
              <a:ext cx="126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426" name="Text Box 429"/>
            <p:cNvSpPr txBox="1">
              <a:spLocks noChangeArrowheads="1"/>
            </p:cNvSpPr>
            <p:nvPr/>
          </p:nvSpPr>
          <p:spPr bwMode="auto">
            <a:xfrm>
              <a:off x="3980" y="2392"/>
              <a:ext cx="495" cy="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1200">
                  <a:solidFill>
                    <a:schemeClr val="tx1"/>
                  </a:solidFill>
                  <a:latin typeface="微软雅黑" pitchFamily="34" charset="-122"/>
                  <a:ea typeface="微软雅黑" pitchFamily="34" charset="-122"/>
                </a:defRPr>
              </a:lvl1pPr>
              <a:lvl2pPr marL="742950" indent="-285750" eaLnBrk="0" hangingPunct="0">
                <a:defRPr kumimoji="1" sz="1200">
                  <a:solidFill>
                    <a:schemeClr val="tx1"/>
                  </a:solidFill>
                  <a:latin typeface="微软雅黑" pitchFamily="34" charset="-122"/>
                  <a:ea typeface="微软雅黑" pitchFamily="34" charset="-122"/>
                </a:defRPr>
              </a:lvl2pPr>
              <a:lvl3pPr marL="1143000" indent="-228600" eaLnBrk="0" hangingPunct="0">
                <a:defRPr kumimoji="1" sz="1200">
                  <a:solidFill>
                    <a:schemeClr val="tx1"/>
                  </a:solidFill>
                  <a:latin typeface="微软雅黑" pitchFamily="34" charset="-122"/>
                  <a:ea typeface="微软雅黑" pitchFamily="34" charset="-122"/>
                </a:defRPr>
              </a:lvl3pPr>
              <a:lvl4pPr marL="1600200" indent="-228600" eaLnBrk="0" hangingPunct="0">
                <a:defRPr kumimoji="1" sz="1200">
                  <a:solidFill>
                    <a:schemeClr val="tx1"/>
                  </a:solidFill>
                  <a:latin typeface="微软雅黑" pitchFamily="34" charset="-122"/>
                  <a:ea typeface="微软雅黑" pitchFamily="34" charset="-122"/>
                </a:defRPr>
              </a:lvl4pPr>
              <a:lvl5pPr marL="2057400" indent="-228600" eaLnBrk="0" hangingPunct="0">
                <a:defRPr kumimoji="1" sz="1200">
                  <a:solidFill>
                    <a:schemeClr val="tx1"/>
                  </a:solidFill>
                  <a:latin typeface="微软雅黑" pitchFamily="34" charset="-122"/>
                  <a:ea typeface="微软雅黑" pitchFamily="34" charset="-122"/>
                </a:defRPr>
              </a:lvl5pPr>
              <a:lvl6pPr marL="25146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6pPr>
              <a:lvl7pPr marL="29718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7pPr>
              <a:lvl8pPr marL="34290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8pPr>
              <a:lvl9pPr marL="38862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9pPr>
            </a:lstStyle>
            <a:p>
              <a:pPr algn="l" eaLnBrk="1" hangingPunct="1">
                <a:spcBef>
                  <a:spcPct val="50000"/>
                </a:spcBef>
                <a:buClrTx/>
                <a:buFontTx/>
                <a:buNone/>
              </a:pPr>
              <a:r>
                <a:rPr kumimoji="0" lang="en-US" altLang="zh-CN" sz="1000">
                  <a:solidFill>
                    <a:srgbClr val="000000"/>
                  </a:solidFill>
                </a:rPr>
                <a:t>XBRL/MDS</a:t>
              </a:r>
              <a:endParaRPr kumimoji="0" lang="zh-CN" altLang="en-US" sz="1000">
                <a:solidFill>
                  <a:srgbClr val="000000"/>
                </a:solidFill>
              </a:endParaRPr>
            </a:p>
          </p:txBody>
        </p:sp>
        <p:sp>
          <p:nvSpPr>
            <p:cNvPr id="57427" name="Rectangle 430"/>
            <p:cNvSpPr>
              <a:spLocks noChangeArrowheads="1"/>
            </p:cNvSpPr>
            <p:nvPr/>
          </p:nvSpPr>
          <p:spPr bwMode="auto">
            <a:xfrm>
              <a:off x="540" y="1394"/>
              <a:ext cx="764" cy="2107"/>
            </a:xfrm>
            <a:prstGeom prst="rect">
              <a:avLst/>
            </a:prstGeom>
            <a:solidFill>
              <a:srgbClr val="99CCFF"/>
            </a:solidFill>
            <a:ln w="9525">
              <a:solidFill>
                <a:srgbClr val="000000"/>
              </a:solidFill>
              <a:miter lim="800000"/>
              <a:headEnd/>
              <a:tailEnd/>
            </a:ln>
          </p:spPr>
          <p:txBody>
            <a:bodyPr wrap="none" anchor="ctr"/>
            <a:lstStyle/>
            <a:p>
              <a:pPr eaLnBrk="0" hangingPunct="0">
                <a:buClrTx/>
                <a:buFontTx/>
                <a:buNone/>
              </a:pPr>
              <a:endParaRPr lang="zh-CN" altLang="en-US" sz="2000">
                <a:solidFill>
                  <a:srgbClr val="000000"/>
                </a:solidFill>
              </a:endParaRPr>
            </a:p>
          </p:txBody>
        </p:sp>
        <p:sp>
          <p:nvSpPr>
            <p:cNvPr id="57428" name="Rectangle 431"/>
            <p:cNvSpPr>
              <a:spLocks noChangeArrowheads="1"/>
            </p:cNvSpPr>
            <p:nvPr/>
          </p:nvSpPr>
          <p:spPr bwMode="auto">
            <a:xfrm>
              <a:off x="585" y="2363"/>
              <a:ext cx="675" cy="276"/>
            </a:xfrm>
            <a:prstGeom prst="rect">
              <a:avLst/>
            </a:prstGeom>
            <a:gradFill rotWithShape="1">
              <a:gsLst>
                <a:gs pos="0">
                  <a:srgbClr val="76765E"/>
                </a:gs>
                <a:gs pos="50000">
                  <a:srgbClr val="FFFFCC"/>
                </a:gs>
                <a:gs pos="100000">
                  <a:srgbClr val="76765E"/>
                </a:gs>
              </a:gsLst>
              <a:lin ang="5400000" scaled="1"/>
            </a:gradFill>
            <a:ln w="19050">
              <a:solidFill>
                <a:srgbClr val="000000"/>
              </a:solidFill>
              <a:miter lim="800000"/>
              <a:headEnd/>
              <a:tailEnd/>
            </a:ln>
          </p:spPr>
          <p:txBody>
            <a:bodyPr wrap="none" anchor="ctr"/>
            <a:lstStyle/>
            <a:p>
              <a:pPr eaLnBrk="0" hangingPunct="0">
                <a:buClrTx/>
                <a:buFontTx/>
                <a:buNone/>
              </a:pPr>
              <a:r>
                <a:rPr kumimoji="0" lang="en-US" altLang="zh-CN" sz="1000">
                  <a:solidFill>
                    <a:srgbClr val="000000"/>
                  </a:solidFill>
                </a:rPr>
                <a:t>ETL</a:t>
              </a:r>
              <a:r>
                <a:rPr kumimoji="0" lang="zh-CN" altLang="en-US" sz="1000">
                  <a:solidFill>
                    <a:srgbClr val="000000"/>
                  </a:solidFill>
                </a:rPr>
                <a:t>过程</a:t>
              </a:r>
            </a:p>
          </p:txBody>
        </p:sp>
        <p:sp>
          <p:nvSpPr>
            <p:cNvPr id="57429" name="Rectangle 432"/>
            <p:cNvSpPr>
              <a:spLocks noChangeArrowheads="1"/>
            </p:cNvSpPr>
            <p:nvPr/>
          </p:nvSpPr>
          <p:spPr bwMode="auto">
            <a:xfrm>
              <a:off x="585" y="2642"/>
              <a:ext cx="675" cy="197"/>
            </a:xfrm>
            <a:prstGeom prst="rect">
              <a:avLst/>
            </a:prstGeom>
            <a:gradFill rotWithShape="1">
              <a:gsLst>
                <a:gs pos="0">
                  <a:srgbClr val="764700"/>
                </a:gs>
                <a:gs pos="50000">
                  <a:srgbClr val="FF9900"/>
                </a:gs>
                <a:gs pos="100000">
                  <a:srgbClr val="764700"/>
                </a:gs>
              </a:gsLst>
              <a:lin ang="5400000" scaled="1"/>
            </a:gradFill>
            <a:ln w="19050">
              <a:solidFill>
                <a:srgbClr val="000000"/>
              </a:solidFill>
              <a:miter lim="800000"/>
              <a:headEnd/>
              <a:tailEnd/>
            </a:ln>
          </p:spPr>
          <p:txBody>
            <a:bodyPr wrap="none" anchor="ctr"/>
            <a:lstStyle/>
            <a:p>
              <a:pPr eaLnBrk="0" hangingPunct="0">
                <a:buClrTx/>
                <a:buFontTx/>
                <a:buNone/>
              </a:pPr>
              <a:r>
                <a:rPr kumimoji="0" lang="zh-CN" altLang="en-US" sz="1000">
                  <a:solidFill>
                    <a:srgbClr val="000000"/>
                  </a:solidFill>
                </a:rPr>
                <a:t>数据质量检查</a:t>
              </a:r>
            </a:p>
          </p:txBody>
        </p:sp>
        <p:sp>
          <p:nvSpPr>
            <p:cNvPr id="57430" name="Rectangle 433"/>
            <p:cNvSpPr>
              <a:spLocks noChangeArrowheads="1"/>
            </p:cNvSpPr>
            <p:nvPr/>
          </p:nvSpPr>
          <p:spPr bwMode="auto">
            <a:xfrm>
              <a:off x="585" y="2116"/>
              <a:ext cx="675" cy="244"/>
            </a:xfrm>
            <a:prstGeom prst="rect">
              <a:avLst/>
            </a:prstGeom>
            <a:gradFill rotWithShape="1">
              <a:gsLst>
                <a:gs pos="0">
                  <a:srgbClr val="5E4776"/>
                </a:gs>
                <a:gs pos="50000">
                  <a:srgbClr val="CC99FF"/>
                </a:gs>
                <a:gs pos="100000">
                  <a:srgbClr val="5E4776"/>
                </a:gs>
              </a:gsLst>
              <a:lin ang="5400000" scaled="1"/>
            </a:gradFill>
            <a:ln w="19050">
              <a:solidFill>
                <a:srgbClr val="000000"/>
              </a:solidFill>
              <a:miter lim="800000"/>
              <a:headEnd/>
              <a:tailEnd/>
            </a:ln>
          </p:spPr>
          <p:txBody>
            <a:bodyPr wrap="none" anchor="ctr"/>
            <a:lstStyle/>
            <a:p>
              <a:pPr eaLnBrk="0" hangingPunct="0">
                <a:buClrTx/>
                <a:buFontTx/>
                <a:buNone/>
              </a:pPr>
              <a:r>
                <a:rPr kumimoji="0" lang="zh-CN" altLang="en-US" sz="1000">
                  <a:solidFill>
                    <a:srgbClr val="000000"/>
                  </a:solidFill>
                </a:rPr>
                <a:t>调度控制／日志</a:t>
              </a:r>
            </a:p>
          </p:txBody>
        </p:sp>
        <p:sp>
          <p:nvSpPr>
            <p:cNvPr id="57431" name="Text Box 434"/>
            <p:cNvSpPr txBox="1">
              <a:spLocks noChangeArrowheads="1"/>
            </p:cNvSpPr>
            <p:nvPr/>
          </p:nvSpPr>
          <p:spPr bwMode="auto">
            <a:xfrm>
              <a:off x="566" y="1394"/>
              <a:ext cx="766"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1200">
                  <a:solidFill>
                    <a:schemeClr val="tx1"/>
                  </a:solidFill>
                  <a:latin typeface="微软雅黑" pitchFamily="34" charset="-122"/>
                  <a:ea typeface="微软雅黑" pitchFamily="34" charset="-122"/>
                </a:defRPr>
              </a:lvl1pPr>
              <a:lvl2pPr marL="742950" indent="-285750" eaLnBrk="0" hangingPunct="0">
                <a:defRPr kumimoji="1" sz="1200">
                  <a:solidFill>
                    <a:schemeClr val="tx1"/>
                  </a:solidFill>
                  <a:latin typeface="微软雅黑" pitchFamily="34" charset="-122"/>
                  <a:ea typeface="微软雅黑" pitchFamily="34" charset="-122"/>
                </a:defRPr>
              </a:lvl2pPr>
              <a:lvl3pPr marL="1143000" indent="-228600" eaLnBrk="0" hangingPunct="0">
                <a:defRPr kumimoji="1" sz="1200">
                  <a:solidFill>
                    <a:schemeClr val="tx1"/>
                  </a:solidFill>
                  <a:latin typeface="微软雅黑" pitchFamily="34" charset="-122"/>
                  <a:ea typeface="微软雅黑" pitchFamily="34" charset="-122"/>
                </a:defRPr>
              </a:lvl3pPr>
              <a:lvl4pPr marL="1600200" indent="-228600" eaLnBrk="0" hangingPunct="0">
                <a:defRPr kumimoji="1" sz="1200">
                  <a:solidFill>
                    <a:schemeClr val="tx1"/>
                  </a:solidFill>
                  <a:latin typeface="微软雅黑" pitchFamily="34" charset="-122"/>
                  <a:ea typeface="微软雅黑" pitchFamily="34" charset="-122"/>
                </a:defRPr>
              </a:lvl4pPr>
              <a:lvl5pPr marL="2057400" indent="-228600" eaLnBrk="0" hangingPunct="0">
                <a:defRPr kumimoji="1" sz="1200">
                  <a:solidFill>
                    <a:schemeClr val="tx1"/>
                  </a:solidFill>
                  <a:latin typeface="微软雅黑" pitchFamily="34" charset="-122"/>
                  <a:ea typeface="微软雅黑" pitchFamily="34" charset="-122"/>
                </a:defRPr>
              </a:lvl5pPr>
              <a:lvl6pPr marL="25146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6pPr>
              <a:lvl7pPr marL="29718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7pPr>
              <a:lvl8pPr marL="34290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8pPr>
              <a:lvl9pPr marL="38862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9pPr>
            </a:lstStyle>
            <a:p>
              <a:pPr algn="l" eaLnBrk="1" hangingPunct="1">
                <a:spcBef>
                  <a:spcPct val="50000"/>
                </a:spcBef>
                <a:buClrTx/>
                <a:buFontTx/>
                <a:buNone/>
              </a:pPr>
              <a:r>
                <a:rPr kumimoji="0" lang="zh-CN" altLang="en-US">
                  <a:solidFill>
                    <a:srgbClr val="000000"/>
                  </a:solidFill>
                </a:rPr>
                <a:t>数据导入层</a:t>
              </a:r>
              <a:r>
                <a:rPr kumimoji="0" lang="en-US" altLang="zh-CN">
                  <a:solidFill>
                    <a:srgbClr val="000000"/>
                  </a:solidFill>
                </a:rPr>
                <a:t>/ETL</a:t>
              </a:r>
            </a:p>
          </p:txBody>
        </p:sp>
        <p:sp>
          <p:nvSpPr>
            <p:cNvPr id="57432" name="Rectangle 435"/>
            <p:cNvSpPr>
              <a:spLocks noChangeArrowheads="1"/>
            </p:cNvSpPr>
            <p:nvPr/>
          </p:nvSpPr>
          <p:spPr bwMode="auto">
            <a:xfrm>
              <a:off x="585" y="2839"/>
              <a:ext cx="675" cy="241"/>
            </a:xfrm>
            <a:prstGeom prst="rect">
              <a:avLst/>
            </a:prstGeom>
            <a:gradFill rotWithShape="1">
              <a:gsLst>
                <a:gs pos="0">
                  <a:srgbClr val="767647"/>
                </a:gs>
                <a:gs pos="50000">
                  <a:srgbClr val="FFFF99"/>
                </a:gs>
                <a:gs pos="100000">
                  <a:srgbClr val="767647"/>
                </a:gs>
              </a:gsLst>
              <a:lin ang="5400000" scaled="1"/>
            </a:gradFill>
            <a:ln w="19050">
              <a:solidFill>
                <a:srgbClr val="000000"/>
              </a:solidFill>
              <a:miter lim="800000"/>
              <a:headEnd/>
              <a:tailEnd/>
            </a:ln>
          </p:spPr>
          <p:txBody>
            <a:bodyPr wrap="none" anchor="ctr"/>
            <a:lstStyle/>
            <a:p>
              <a:pPr>
                <a:buClrTx/>
                <a:buFontTx/>
                <a:buNone/>
              </a:pPr>
              <a:r>
                <a:rPr kumimoji="0" lang="zh-CN" altLang="en-US" sz="1000">
                  <a:solidFill>
                    <a:srgbClr val="000000"/>
                  </a:solidFill>
                </a:rPr>
                <a:t>出错处理回溯</a:t>
              </a:r>
            </a:p>
          </p:txBody>
        </p:sp>
        <p:sp>
          <p:nvSpPr>
            <p:cNvPr id="57433" name="Line 436"/>
            <p:cNvSpPr>
              <a:spLocks noChangeShapeType="1"/>
            </p:cNvSpPr>
            <p:nvPr/>
          </p:nvSpPr>
          <p:spPr bwMode="auto">
            <a:xfrm>
              <a:off x="387" y="3253"/>
              <a:ext cx="188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34" name="Line 437"/>
            <p:cNvSpPr>
              <a:spLocks noChangeShapeType="1"/>
            </p:cNvSpPr>
            <p:nvPr/>
          </p:nvSpPr>
          <p:spPr bwMode="auto">
            <a:xfrm>
              <a:off x="162" y="3253"/>
              <a:ext cx="13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435" name="Rectangle 438"/>
            <p:cNvSpPr>
              <a:spLocks noChangeArrowheads="1"/>
            </p:cNvSpPr>
            <p:nvPr/>
          </p:nvSpPr>
          <p:spPr bwMode="auto">
            <a:xfrm>
              <a:off x="297" y="2733"/>
              <a:ext cx="96" cy="73"/>
            </a:xfrm>
            <a:prstGeom prst="rect">
              <a:avLst/>
            </a:prstGeom>
            <a:solidFill>
              <a:srgbClr val="FFCC00"/>
            </a:solidFill>
            <a:ln w="12700">
              <a:solidFill>
                <a:srgbClr val="000000"/>
              </a:solidFill>
              <a:miter lim="800000"/>
              <a:headEnd/>
              <a:tailEnd/>
            </a:ln>
          </p:spPr>
          <p:txBody>
            <a:bodyPr wrap="none" anchor="ctr"/>
            <a:lstStyle/>
            <a:p>
              <a:pPr eaLnBrk="0" hangingPunct="0">
                <a:buClrTx/>
                <a:buFontTx/>
                <a:buNone/>
              </a:pPr>
              <a:endParaRPr lang="zh-CN" altLang="en-US" sz="2000">
                <a:solidFill>
                  <a:srgbClr val="000000"/>
                </a:solidFill>
              </a:endParaRPr>
            </a:p>
          </p:txBody>
        </p:sp>
        <p:sp>
          <p:nvSpPr>
            <p:cNvPr id="57436" name="Line 439"/>
            <p:cNvSpPr>
              <a:spLocks noChangeShapeType="1"/>
            </p:cNvSpPr>
            <p:nvPr/>
          </p:nvSpPr>
          <p:spPr bwMode="auto">
            <a:xfrm flipV="1">
              <a:off x="342" y="2461"/>
              <a:ext cx="0" cy="27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437" name="Rectangle 440"/>
            <p:cNvSpPr>
              <a:spLocks noChangeArrowheads="1"/>
            </p:cNvSpPr>
            <p:nvPr/>
          </p:nvSpPr>
          <p:spPr bwMode="auto">
            <a:xfrm>
              <a:off x="297" y="1979"/>
              <a:ext cx="96" cy="73"/>
            </a:xfrm>
            <a:prstGeom prst="rect">
              <a:avLst/>
            </a:prstGeom>
            <a:solidFill>
              <a:srgbClr val="FFCC00"/>
            </a:solidFill>
            <a:ln w="12700">
              <a:solidFill>
                <a:srgbClr val="000000"/>
              </a:solidFill>
              <a:miter lim="800000"/>
              <a:headEnd/>
              <a:tailEnd/>
            </a:ln>
          </p:spPr>
          <p:txBody>
            <a:bodyPr wrap="none" anchor="ctr"/>
            <a:lstStyle/>
            <a:p>
              <a:pPr eaLnBrk="0" hangingPunct="0">
                <a:buClrTx/>
                <a:buFontTx/>
                <a:buNone/>
              </a:pPr>
              <a:endParaRPr lang="zh-CN" altLang="en-US" sz="2000">
                <a:solidFill>
                  <a:srgbClr val="000000"/>
                </a:solidFill>
              </a:endParaRPr>
            </a:p>
          </p:txBody>
        </p:sp>
        <p:sp>
          <p:nvSpPr>
            <p:cNvPr id="57438" name="Line 441"/>
            <p:cNvSpPr>
              <a:spLocks noChangeShapeType="1"/>
            </p:cNvSpPr>
            <p:nvPr/>
          </p:nvSpPr>
          <p:spPr bwMode="auto">
            <a:xfrm flipH="1">
              <a:off x="342" y="2052"/>
              <a:ext cx="6" cy="34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439" name="AutoShape 442"/>
            <p:cNvSpPr>
              <a:spLocks noChangeArrowheads="1"/>
            </p:cNvSpPr>
            <p:nvPr/>
          </p:nvSpPr>
          <p:spPr bwMode="auto">
            <a:xfrm>
              <a:off x="27" y="1738"/>
              <a:ext cx="149" cy="172"/>
            </a:xfrm>
            <a:prstGeom prst="can">
              <a:avLst>
                <a:gd name="adj" fmla="val 17438"/>
              </a:avLst>
            </a:prstGeom>
            <a:gradFill rotWithShape="0">
              <a:gsLst>
                <a:gs pos="0">
                  <a:srgbClr val="FF9900"/>
                </a:gs>
                <a:gs pos="50000">
                  <a:srgbClr val="FFFFCC"/>
                </a:gs>
                <a:gs pos="100000">
                  <a:srgbClr val="FF9900"/>
                </a:gs>
              </a:gsLst>
              <a:lin ang="0" scaled="1"/>
            </a:gradFill>
            <a:ln w="12700">
              <a:solidFill>
                <a:srgbClr val="000000"/>
              </a:solidFill>
              <a:round/>
              <a:headEnd/>
              <a:tailEnd/>
            </a:ln>
          </p:spPr>
          <p:txBody>
            <a:bodyPr wrap="none" anchor="ctr"/>
            <a:lstStyle/>
            <a:p>
              <a:pPr eaLnBrk="0" hangingPunct="0">
                <a:buClrTx/>
                <a:buFontTx/>
                <a:buNone/>
              </a:pPr>
              <a:endParaRPr kumimoji="0" lang="en-AU" altLang="zh-CN">
                <a:solidFill>
                  <a:srgbClr val="000000"/>
                </a:solidFill>
              </a:endParaRPr>
            </a:p>
          </p:txBody>
        </p:sp>
        <p:sp>
          <p:nvSpPr>
            <p:cNvPr id="57440" name="Line 443"/>
            <p:cNvSpPr>
              <a:spLocks noChangeShapeType="1"/>
            </p:cNvSpPr>
            <p:nvPr/>
          </p:nvSpPr>
          <p:spPr bwMode="auto">
            <a:xfrm>
              <a:off x="162" y="2013"/>
              <a:ext cx="13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441" name="Line 444"/>
            <p:cNvSpPr>
              <a:spLocks noChangeShapeType="1"/>
            </p:cNvSpPr>
            <p:nvPr/>
          </p:nvSpPr>
          <p:spPr bwMode="auto">
            <a:xfrm>
              <a:off x="162" y="2427"/>
              <a:ext cx="13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442" name="Line 445"/>
            <p:cNvSpPr>
              <a:spLocks noChangeShapeType="1"/>
            </p:cNvSpPr>
            <p:nvPr/>
          </p:nvSpPr>
          <p:spPr bwMode="auto">
            <a:xfrm>
              <a:off x="162" y="2737"/>
              <a:ext cx="13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443" name="Line 446"/>
            <p:cNvSpPr>
              <a:spLocks noChangeShapeType="1"/>
            </p:cNvSpPr>
            <p:nvPr/>
          </p:nvSpPr>
          <p:spPr bwMode="auto">
            <a:xfrm flipV="1">
              <a:off x="2676" y="1738"/>
              <a:ext cx="0" cy="1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44" name="Line 447"/>
            <p:cNvSpPr>
              <a:spLocks noChangeShapeType="1"/>
            </p:cNvSpPr>
            <p:nvPr/>
          </p:nvSpPr>
          <p:spPr bwMode="auto">
            <a:xfrm>
              <a:off x="2676" y="3184"/>
              <a:ext cx="0" cy="2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45" name="Text Box 448"/>
            <p:cNvSpPr txBox="1">
              <a:spLocks noChangeArrowheads="1"/>
            </p:cNvSpPr>
            <p:nvPr/>
          </p:nvSpPr>
          <p:spPr bwMode="auto">
            <a:xfrm>
              <a:off x="27" y="1401"/>
              <a:ext cx="496"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1200">
                  <a:solidFill>
                    <a:schemeClr val="tx1"/>
                  </a:solidFill>
                  <a:latin typeface="微软雅黑" pitchFamily="34" charset="-122"/>
                  <a:ea typeface="微软雅黑" pitchFamily="34" charset="-122"/>
                </a:defRPr>
              </a:lvl1pPr>
              <a:lvl2pPr marL="742950" indent="-285750" eaLnBrk="0" hangingPunct="0">
                <a:defRPr kumimoji="1" sz="1200">
                  <a:solidFill>
                    <a:schemeClr val="tx1"/>
                  </a:solidFill>
                  <a:latin typeface="微软雅黑" pitchFamily="34" charset="-122"/>
                  <a:ea typeface="微软雅黑" pitchFamily="34" charset="-122"/>
                </a:defRPr>
              </a:lvl2pPr>
              <a:lvl3pPr marL="1143000" indent="-228600" eaLnBrk="0" hangingPunct="0">
                <a:defRPr kumimoji="1" sz="1200">
                  <a:solidFill>
                    <a:schemeClr val="tx1"/>
                  </a:solidFill>
                  <a:latin typeface="微软雅黑" pitchFamily="34" charset="-122"/>
                  <a:ea typeface="微软雅黑" pitchFamily="34" charset="-122"/>
                </a:defRPr>
              </a:lvl3pPr>
              <a:lvl4pPr marL="1600200" indent="-228600" eaLnBrk="0" hangingPunct="0">
                <a:defRPr kumimoji="1" sz="1200">
                  <a:solidFill>
                    <a:schemeClr val="tx1"/>
                  </a:solidFill>
                  <a:latin typeface="微软雅黑" pitchFamily="34" charset="-122"/>
                  <a:ea typeface="微软雅黑" pitchFamily="34" charset="-122"/>
                </a:defRPr>
              </a:lvl4pPr>
              <a:lvl5pPr marL="2057400" indent="-228600" eaLnBrk="0" hangingPunct="0">
                <a:defRPr kumimoji="1" sz="1200">
                  <a:solidFill>
                    <a:schemeClr val="tx1"/>
                  </a:solidFill>
                  <a:latin typeface="微软雅黑" pitchFamily="34" charset="-122"/>
                  <a:ea typeface="微软雅黑" pitchFamily="34" charset="-122"/>
                </a:defRPr>
              </a:lvl5pPr>
              <a:lvl6pPr marL="25146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6pPr>
              <a:lvl7pPr marL="29718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7pPr>
              <a:lvl8pPr marL="34290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8pPr>
              <a:lvl9pPr marL="38862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9pPr>
            </a:lstStyle>
            <a:p>
              <a:pPr algn="l" eaLnBrk="1" hangingPunct="1">
                <a:spcBef>
                  <a:spcPct val="50000"/>
                </a:spcBef>
                <a:buClrTx/>
                <a:buFontTx/>
                <a:buNone/>
              </a:pPr>
              <a:r>
                <a:rPr kumimoji="0" lang="zh-CN" altLang="en-US">
                  <a:solidFill>
                    <a:srgbClr val="000000"/>
                  </a:solidFill>
                </a:rPr>
                <a:t>源数据层</a:t>
              </a:r>
            </a:p>
          </p:txBody>
        </p:sp>
        <p:sp>
          <p:nvSpPr>
            <p:cNvPr id="57446" name="Line 449"/>
            <p:cNvSpPr>
              <a:spLocks noChangeShapeType="1"/>
            </p:cNvSpPr>
            <p:nvPr/>
          </p:nvSpPr>
          <p:spPr bwMode="auto">
            <a:xfrm flipV="1">
              <a:off x="2271" y="3149"/>
              <a:ext cx="0" cy="10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57447" name="Group 455"/>
            <p:cNvGrpSpPr>
              <a:grpSpLocks/>
            </p:cNvGrpSpPr>
            <p:nvPr/>
          </p:nvGrpSpPr>
          <p:grpSpPr bwMode="auto">
            <a:xfrm>
              <a:off x="1866" y="2255"/>
              <a:ext cx="524" cy="378"/>
              <a:chOff x="1584" y="672"/>
              <a:chExt cx="2976" cy="2304"/>
            </a:xfrm>
          </p:grpSpPr>
          <p:sp>
            <p:nvSpPr>
              <p:cNvPr id="57598" name="Rectangle 456"/>
              <p:cNvSpPr>
                <a:spLocks noChangeArrowheads="1"/>
              </p:cNvSpPr>
              <p:nvPr/>
            </p:nvSpPr>
            <p:spPr bwMode="auto">
              <a:xfrm>
                <a:off x="2256" y="1152"/>
                <a:ext cx="576" cy="528"/>
              </a:xfrm>
              <a:prstGeom prst="rect">
                <a:avLst/>
              </a:prstGeom>
              <a:solidFill>
                <a:srgbClr val="FF9900"/>
              </a:solidFill>
              <a:ln w="9525">
                <a:solidFill>
                  <a:srgbClr val="000000"/>
                </a:solidFill>
                <a:miter lim="800000"/>
                <a:headEnd/>
                <a:tailEnd/>
              </a:ln>
            </p:spPr>
            <p:txBody>
              <a:bodyPr wrap="none" anchor="ctr"/>
              <a:lstStyle/>
              <a:p>
                <a:pPr eaLnBrk="0" hangingPunct="0">
                  <a:buClrTx/>
                  <a:buFontTx/>
                  <a:buNone/>
                </a:pPr>
                <a:endParaRPr lang="zh-CN" altLang="en-US" sz="2000">
                  <a:solidFill>
                    <a:srgbClr val="000000"/>
                  </a:solidFill>
                </a:endParaRPr>
              </a:p>
            </p:txBody>
          </p:sp>
          <p:sp>
            <p:nvSpPr>
              <p:cNvPr id="57599" name="Rectangle 457"/>
              <p:cNvSpPr>
                <a:spLocks noChangeArrowheads="1"/>
              </p:cNvSpPr>
              <p:nvPr/>
            </p:nvSpPr>
            <p:spPr bwMode="auto">
              <a:xfrm>
                <a:off x="3120" y="672"/>
                <a:ext cx="576" cy="384"/>
              </a:xfrm>
              <a:prstGeom prst="rect">
                <a:avLst/>
              </a:prstGeom>
              <a:solidFill>
                <a:srgbClr val="FF9900"/>
              </a:solidFill>
              <a:ln w="9525">
                <a:solidFill>
                  <a:srgbClr val="000000"/>
                </a:solidFill>
                <a:miter lim="800000"/>
                <a:headEnd/>
                <a:tailEnd/>
              </a:ln>
            </p:spPr>
            <p:txBody>
              <a:bodyPr wrap="none" anchor="ctr"/>
              <a:lstStyle/>
              <a:p>
                <a:pPr eaLnBrk="0" hangingPunct="0">
                  <a:buClrTx/>
                  <a:buFontTx/>
                  <a:buNone/>
                </a:pPr>
                <a:endParaRPr lang="zh-CN" altLang="en-US" sz="2000">
                  <a:solidFill>
                    <a:srgbClr val="000000"/>
                  </a:solidFill>
                </a:endParaRPr>
              </a:p>
            </p:txBody>
          </p:sp>
          <p:sp>
            <p:nvSpPr>
              <p:cNvPr id="57600" name="Rectangle 458"/>
              <p:cNvSpPr>
                <a:spLocks noChangeArrowheads="1"/>
              </p:cNvSpPr>
              <p:nvPr/>
            </p:nvSpPr>
            <p:spPr bwMode="auto">
              <a:xfrm>
                <a:off x="2976" y="1344"/>
                <a:ext cx="864" cy="1056"/>
              </a:xfrm>
              <a:prstGeom prst="rect">
                <a:avLst/>
              </a:prstGeom>
              <a:solidFill>
                <a:srgbClr val="FF9900"/>
              </a:solidFill>
              <a:ln w="9525">
                <a:solidFill>
                  <a:srgbClr val="000000"/>
                </a:solidFill>
                <a:miter lim="800000"/>
                <a:headEnd/>
                <a:tailEnd/>
              </a:ln>
            </p:spPr>
            <p:txBody>
              <a:bodyPr wrap="none" anchor="ctr"/>
              <a:lstStyle/>
              <a:p>
                <a:pPr eaLnBrk="0" hangingPunct="0">
                  <a:buClrTx/>
                  <a:buFontTx/>
                  <a:buNone/>
                </a:pPr>
                <a:endParaRPr lang="zh-CN" altLang="en-US" sz="2000">
                  <a:solidFill>
                    <a:srgbClr val="000000"/>
                  </a:solidFill>
                </a:endParaRPr>
              </a:p>
            </p:txBody>
          </p:sp>
          <p:sp>
            <p:nvSpPr>
              <p:cNvPr id="57601" name="Rectangle 459"/>
              <p:cNvSpPr>
                <a:spLocks noChangeArrowheads="1"/>
              </p:cNvSpPr>
              <p:nvPr/>
            </p:nvSpPr>
            <p:spPr bwMode="auto">
              <a:xfrm>
                <a:off x="3984" y="2064"/>
                <a:ext cx="576" cy="912"/>
              </a:xfrm>
              <a:prstGeom prst="rect">
                <a:avLst/>
              </a:prstGeom>
              <a:solidFill>
                <a:srgbClr val="FF9900"/>
              </a:solidFill>
              <a:ln w="9525">
                <a:solidFill>
                  <a:srgbClr val="000000"/>
                </a:solidFill>
                <a:miter lim="800000"/>
                <a:headEnd/>
                <a:tailEnd/>
              </a:ln>
            </p:spPr>
            <p:txBody>
              <a:bodyPr wrap="none" anchor="ctr"/>
              <a:lstStyle/>
              <a:p>
                <a:pPr eaLnBrk="0" hangingPunct="0">
                  <a:buClrTx/>
                  <a:buFontTx/>
                  <a:buNone/>
                </a:pPr>
                <a:endParaRPr lang="zh-CN" altLang="en-US" sz="2000">
                  <a:solidFill>
                    <a:srgbClr val="000000"/>
                  </a:solidFill>
                </a:endParaRPr>
              </a:p>
            </p:txBody>
          </p:sp>
          <p:sp>
            <p:nvSpPr>
              <p:cNvPr id="57602" name="Rectangle 460"/>
              <p:cNvSpPr>
                <a:spLocks noChangeArrowheads="1"/>
              </p:cNvSpPr>
              <p:nvPr/>
            </p:nvSpPr>
            <p:spPr bwMode="auto">
              <a:xfrm>
                <a:off x="3984" y="1200"/>
                <a:ext cx="576" cy="432"/>
              </a:xfrm>
              <a:prstGeom prst="rect">
                <a:avLst/>
              </a:prstGeom>
              <a:solidFill>
                <a:srgbClr val="FF9900"/>
              </a:solidFill>
              <a:ln w="9525">
                <a:solidFill>
                  <a:srgbClr val="000000"/>
                </a:solidFill>
                <a:miter lim="800000"/>
                <a:headEnd/>
                <a:tailEnd/>
              </a:ln>
            </p:spPr>
            <p:txBody>
              <a:bodyPr wrap="none" anchor="ctr"/>
              <a:lstStyle/>
              <a:p>
                <a:pPr eaLnBrk="0" hangingPunct="0">
                  <a:buClrTx/>
                  <a:buFontTx/>
                  <a:buNone/>
                </a:pPr>
                <a:endParaRPr lang="zh-CN" altLang="en-US" sz="2000">
                  <a:solidFill>
                    <a:srgbClr val="000000"/>
                  </a:solidFill>
                </a:endParaRPr>
              </a:p>
            </p:txBody>
          </p:sp>
          <p:cxnSp>
            <p:nvCxnSpPr>
              <p:cNvPr id="57603" name="AutoShape 461"/>
              <p:cNvCxnSpPr>
                <a:cxnSpLocks noChangeShapeType="1"/>
                <a:stCxn id="57599" idx="2"/>
                <a:endCxn id="57600" idx="0"/>
              </p:cNvCxnSpPr>
              <p:nvPr/>
            </p:nvCxnSpPr>
            <p:spPr bwMode="auto">
              <a:xfrm>
                <a:off x="3408" y="1056"/>
                <a:ext cx="0" cy="288"/>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57604" name="AutoShape 462"/>
              <p:cNvCxnSpPr>
                <a:cxnSpLocks noChangeShapeType="1"/>
                <a:stCxn id="57599" idx="3"/>
                <a:endCxn id="57602" idx="0"/>
              </p:cNvCxnSpPr>
              <p:nvPr/>
            </p:nvCxnSpPr>
            <p:spPr bwMode="auto">
              <a:xfrm>
                <a:off x="3696" y="864"/>
                <a:ext cx="576" cy="336"/>
              </a:xfrm>
              <a:prstGeom prst="bentConnector2">
                <a:avLst/>
              </a:prstGeom>
              <a:noFill/>
              <a:ln w="9525">
                <a:solidFill>
                  <a:srgbClr val="000000"/>
                </a:solidFill>
                <a:miter lim="800000"/>
                <a:headEnd/>
                <a:tailEnd/>
              </a:ln>
              <a:extLst>
                <a:ext uri="{909E8E84-426E-40DD-AFC4-6F175D3DCCD1}">
                  <a14:hiddenFill xmlns:a14="http://schemas.microsoft.com/office/drawing/2010/main">
                    <a:noFill/>
                  </a14:hiddenFill>
                </a:ext>
              </a:extLst>
            </p:spPr>
          </p:cxnSp>
          <p:cxnSp>
            <p:nvCxnSpPr>
              <p:cNvPr id="57605" name="AutoShape 463"/>
              <p:cNvCxnSpPr>
                <a:cxnSpLocks noChangeShapeType="1"/>
                <a:stCxn id="57599" idx="1"/>
                <a:endCxn id="57598" idx="0"/>
              </p:cNvCxnSpPr>
              <p:nvPr/>
            </p:nvCxnSpPr>
            <p:spPr bwMode="auto">
              <a:xfrm rot="10800000" flipV="1">
                <a:off x="2544" y="864"/>
                <a:ext cx="576" cy="288"/>
              </a:xfrm>
              <a:prstGeom prst="bentConnector2">
                <a:avLst/>
              </a:prstGeom>
              <a:noFill/>
              <a:ln w="9525">
                <a:solidFill>
                  <a:srgbClr val="000000"/>
                </a:solidFill>
                <a:miter lim="800000"/>
                <a:headEnd/>
                <a:tailEnd/>
              </a:ln>
              <a:extLst>
                <a:ext uri="{909E8E84-426E-40DD-AFC4-6F175D3DCCD1}">
                  <a14:hiddenFill xmlns:a14="http://schemas.microsoft.com/office/drawing/2010/main">
                    <a:noFill/>
                  </a14:hiddenFill>
                </a:ext>
              </a:extLst>
            </p:spPr>
          </p:cxnSp>
          <p:cxnSp>
            <p:nvCxnSpPr>
              <p:cNvPr id="57606" name="AutoShape 464"/>
              <p:cNvCxnSpPr>
                <a:cxnSpLocks noChangeShapeType="1"/>
                <a:stCxn id="57600" idx="2"/>
                <a:endCxn id="57601" idx="1"/>
              </p:cNvCxnSpPr>
              <p:nvPr/>
            </p:nvCxnSpPr>
            <p:spPr bwMode="auto">
              <a:xfrm rot="16200000" flipH="1">
                <a:off x="3636" y="2172"/>
                <a:ext cx="120" cy="576"/>
              </a:xfrm>
              <a:prstGeom prst="bentConnector2">
                <a:avLst/>
              </a:prstGeom>
              <a:noFill/>
              <a:ln w="9525">
                <a:solidFill>
                  <a:srgbClr val="000000"/>
                </a:solidFill>
                <a:miter lim="800000"/>
                <a:headEnd/>
                <a:tailEnd/>
              </a:ln>
              <a:extLst>
                <a:ext uri="{909E8E84-426E-40DD-AFC4-6F175D3DCCD1}">
                  <a14:hiddenFill xmlns:a14="http://schemas.microsoft.com/office/drawing/2010/main">
                    <a:noFill/>
                  </a14:hiddenFill>
                </a:ext>
              </a:extLst>
            </p:spPr>
          </p:cxnSp>
          <p:cxnSp>
            <p:nvCxnSpPr>
              <p:cNvPr id="57607" name="AutoShape 465"/>
              <p:cNvCxnSpPr>
                <a:cxnSpLocks noChangeShapeType="1"/>
                <a:stCxn id="57602" idx="2"/>
                <a:endCxn id="57601" idx="0"/>
              </p:cNvCxnSpPr>
              <p:nvPr/>
            </p:nvCxnSpPr>
            <p:spPr bwMode="auto">
              <a:xfrm>
                <a:off x="4272" y="1632"/>
                <a:ext cx="0" cy="43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7608" name="Rectangle 466"/>
              <p:cNvSpPr>
                <a:spLocks noChangeArrowheads="1"/>
              </p:cNvSpPr>
              <p:nvPr/>
            </p:nvSpPr>
            <p:spPr bwMode="auto">
              <a:xfrm>
                <a:off x="1584" y="1920"/>
                <a:ext cx="576" cy="432"/>
              </a:xfrm>
              <a:prstGeom prst="rect">
                <a:avLst/>
              </a:prstGeom>
              <a:solidFill>
                <a:srgbClr val="FF9900"/>
              </a:solidFill>
              <a:ln w="9525">
                <a:solidFill>
                  <a:srgbClr val="000000"/>
                </a:solidFill>
                <a:miter lim="800000"/>
                <a:headEnd/>
                <a:tailEnd/>
              </a:ln>
            </p:spPr>
            <p:txBody>
              <a:bodyPr wrap="none" anchor="ctr"/>
              <a:lstStyle/>
              <a:p>
                <a:pPr eaLnBrk="0" hangingPunct="0">
                  <a:buClrTx/>
                  <a:buFontTx/>
                  <a:buNone/>
                </a:pPr>
                <a:endParaRPr lang="zh-CN" altLang="en-US" sz="2000">
                  <a:solidFill>
                    <a:srgbClr val="000000"/>
                  </a:solidFill>
                </a:endParaRPr>
              </a:p>
            </p:txBody>
          </p:sp>
          <p:sp>
            <p:nvSpPr>
              <p:cNvPr id="57609" name="Rectangle 467"/>
              <p:cNvSpPr>
                <a:spLocks noChangeArrowheads="1"/>
              </p:cNvSpPr>
              <p:nvPr/>
            </p:nvSpPr>
            <p:spPr bwMode="auto">
              <a:xfrm>
                <a:off x="2256" y="2544"/>
                <a:ext cx="576" cy="432"/>
              </a:xfrm>
              <a:prstGeom prst="rect">
                <a:avLst/>
              </a:prstGeom>
              <a:solidFill>
                <a:srgbClr val="FF9900"/>
              </a:solidFill>
              <a:ln w="9525">
                <a:solidFill>
                  <a:srgbClr val="000000"/>
                </a:solidFill>
                <a:miter lim="800000"/>
                <a:headEnd/>
                <a:tailEnd/>
              </a:ln>
            </p:spPr>
            <p:txBody>
              <a:bodyPr wrap="none" anchor="ctr"/>
              <a:lstStyle/>
              <a:p>
                <a:pPr eaLnBrk="0" hangingPunct="0">
                  <a:buClrTx/>
                  <a:buFontTx/>
                  <a:buNone/>
                </a:pPr>
                <a:endParaRPr lang="zh-CN" altLang="en-US" sz="2000">
                  <a:solidFill>
                    <a:srgbClr val="000000"/>
                  </a:solidFill>
                </a:endParaRPr>
              </a:p>
            </p:txBody>
          </p:sp>
          <p:cxnSp>
            <p:nvCxnSpPr>
              <p:cNvPr id="57610" name="AutoShape 468"/>
              <p:cNvCxnSpPr>
                <a:cxnSpLocks noChangeShapeType="1"/>
                <a:stCxn id="57598" idx="1"/>
                <a:endCxn id="57608" idx="0"/>
              </p:cNvCxnSpPr>
              <p:nvPr/>
            </p:nvCxnSpPr>
            <p:spPr bwMode="auto">
              <a:xfrm rot="10800000" flipV="1">
                <a:off x="1872" y="1416"/>
                <a:ext cx="384" cy="504"/>
              </a:xfrm>
              <a:prstGeom prst="bentConnector2">
                <a:avLst/>
              </a:prstGeom>
              <a:noFill/>
              <a:ln w="9525">
                <a:solidFill>
                  <a:srgbClr val="000000"/>
                </a:solidFill>
                <a:miter lim="800000"/>
                <a:headEnd/>
                <a:tailEnd/>
              </a:ln>
              <a:extLst>
                <a:ext uri="{909E8E84-426E-40DD-AFC4-6F175D3DCCD1}">
                  <a14:hiddenFill xmlns:a14="http://schemas.microsoft.com/office/drawing/2010/main">
                    <a:noFill/>
                  </a14:hiddenFill>
                </a:ext>
              </a:extLst>
            </p:spPr>
          </p:cxnSp>
          <p:cxnSp>
            <p:nvCxnSpPr>
              <p:cNvPr id="57611" name="AutoShape 469"/>
              <p:cNvCxnSpPr>
                <a:cxnSpLocks noChangeShapeType="1"/>
                <a:stCxn id="57608" idx="2"/>
                <a:endCxn id="57609" idx="1"/>
              </p:cNvCxnSpPr>
              <p:nvPr/>
            </p:nvCxnSpPr>
            <p:spPr bwMode="auto">
              <a:xfrm rot="16200000" flipH="1">
                <a:off x="1860" y="2364"/>
                <a:ext cx="408" cy="384"/>
              </a:xfrm>
              <a:prstGeom prst="bentConnector2">
                <a:avLst/>
              </a:prstGeom>
              <a:noFill/>
              <a:ln w="9525">
                <a:solidFill>
                  <a:srgbClr val="000000"/>
                </a:solidFill>
                <a:miter lim="800000"/>
                <a:headEnd/>
                <a:tailEnd/>
              </a:ln>
              <a:extLst>
                <a:ext uri="{909E8E84-426E-40DD-AFC4-6F175D3DCCD1}">
                  <a14:hiddenFill xmlns:a14="http://schemas.microsoft.com/office/drawing/2010/main">
                    <a:noFill/>
                  </a14:hiddenFill>
                </a:ext>
              </a:extLst>
            </p:spPr>
          </p:cxnSp>
          <p:cxnSp>
            <p:nvCxnSpPr>
              <p:cNvPr id="57612" name="AutoShape 470"/>
              <p:cNvCxnSpPr>
                <a:cxnSpLocks noChangeShapeType="1"/>
                <a:stCxn id="57600" idx="1"/>
                <a:endCxn id="57609" idx="0"/>
              </p:cNvCxnSpPr>
              <p:nvPr/>
            </p:nvCxnSpPr>
            <p:spPr bwMode="auto">
              <a:xfrm rot="10800000" flipV="1">
                <a:off x="2544" y="1872"/>
                <a:ext cx="432" cy="672"/>
              </a:xfrm>
              <a:prstGeom prst="bentConnector2">
                <a:avLst/>
              </a:prstGeom>
              <a:noFill/>
              <a:ln w="9525">
                <a:solidFill>
                  <a:srgbClr val="000000"/>
                </a:solidFill>
                <a:miter lim="800000"/>
                <a:headEnd/>
                <a:tailEnd/>
              </a:ln>
              <a:extLst>
                <a:ext uri="{909E8E84-426E-40DD-AFC4-6F175D3DCCD1}">
                  <a14:hiddenFill xmlns:a14="http://schemas.microsoft.com/office/drawing/2010/main">
                    <a:noFill/>
                  </a14:hiddenFill>
                </a:ext>
              </a:extLst>
            </p:spPr>
          </p:cxnSp>
        </p:grpSp>
        <p:sp>
          <p:nvSpPr>
            <p:cNvPr id="57448" name="Text Box 471"/>
            <p:cNvSpPr txBox="1">
              <a:spLocks noChangeArrowheads="1"/>
            </p:cNvSpPr>
            <p:nvPr/>
          </p:nvSpPr>
          <p:spPr bwMode="auto">
            <a:xfrm>
              <a:off x="2160" y="1929"/>
              <a:ext cx="561"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1200">
                  <a:solidFill>
                    <a:schemeClr val="tx1"/>
                  </a:solidFill>
                  <a:latin typeface="微软雅黑" pitchFamily="34" charset="-122"/>
                  <a:ea typeface="微软雅黑" pitchFamily="34" charset="-122"/>
                </a:defRPr>
              </a:lvl1pPr>
              <a:lvl2pPr marL="742950" indent="-285750" eaLnBrk="0" hangingPunct="0">
                <a:defRPr kumimoji="1" sz="1200">
                  <a:solidFill>
                    <a:schemeClr val="tx1"/>
                  </a:solidFill>
                  <a:latin typeface="微软雅黑" pitchFamily="34" charset="-122"/>
                  <a:ea typeface="微软雅黑" pitchFamily="34" charset="-122"/>
                </a:defRPr>
              </a:lvl2pPr>
              <a:lvl3pPr marL="1143000" indent="-228600" eaLnBrk="0" hangingPunct="0">
                <a:defRPr kumimoji="1" sz="1200">
                  <a:solidFill>
                    <a:schemeClr val="tx1"/>
                  </a:solidFill>
                  <a:latin typeface="微软雅黑" pitchFamily="34" charset="-122"/>
                  <a:ea typeface="微软雅黑" pitchFamily="34" charset="-122"/>
                </a:defRPr>
              </a:lvl3pPr>
              <a:lvl4pPr marL="1600200" indent="-228600" eaLnBrk="0" hangingPunct="0">
                <a:defRPr kumimoji="1" sz="1200">
                  <a:solidFill>
                    <a:schemeClr val="tx1"/>
                  </a:solidFill>
                  <a:latin typeface="微软雅黑" pitchFamily="34" charset="-122"/>
                  <a:ea typeface="微软雅黑" pitchFamily="34" charset="-122"/>
                </a:defRPr>
              </a:lvl4pPr>
              <a:lvl5pPr marL="2057400" indent="-228600" eaLnBrk="0" hangingPunct="0">
                <a:defRPr kumimoji="1" sz="1200">
                  <a:solidFill>
                    <a:schemeClr val="tx1"/>
                  </a:solidFill>
                  <a:latin typeface="微软雅黑" pitchFamily="34" charset="-122"/>
                  <a:ea typeface="微软雅黑" pitchFamily="34" charset="-122"/>
                </a:defRPr>
              </a:lvl5pPr>
              <a:lvl6pPr marL="25146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6pPr>
              <a:lvl7pPr marL="29718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7pPr>
              <a:lvl8pPr marL="34290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8pPr>
              <a:lvl9pPr marL="38862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9pPr>
            </a:lstStyle>
            <a:p>
              <a:pPr algn="l" eaLnBrk="1" hangingPunct="1">
                <a:spcBef>
                  <a:spcPct val="50000"/>
                </a:spcBef>
                <a:buClrTx/>
                <a:buFontTx/>
                <a:buNone/>
              </a:pPr>
              <a:r>
                <a:rPr kumimoji="0" lang="en-US" altLang="zh-CN">
                  <a:solidFill>
                    <a:srgbClr val="000000"/>
                  </a:solidFill>
                </a:rPr>
                <a:t>EDW</a:t>
              </a:r>
            </a:p>
          </p:txBody>
        </p:sp>
        <p:sp>
          <p:nvSpPr>
            <p:cNvPr id="57449" name="Text Box 472"/>
            <p:cNvSpPr txBox="1">
              <a:spLocks noChangeArrowheads="1"/>
            </p:cNvSpPr>
            <p:nvPr/>
          </p:nvSpPr>
          <p:spPr bwMode="auto">
            <a:xfrm>
              <a:off x="1899" y="2667"/>
              <a:ext cx="461" cy="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1200">
                  <a:solidFill>
                    <a:schemeClr val="tx1"/>
                  </a:solidFill>
                  <a:latin typeface="微软雅黑" pitchFamily="34" charset="-122"/>
                  <a:ea typeface="微软雅黑" pitchFamily="34" charset="-122"/>
                </a:defRPr>
              </a:lvl1pPr>
              <a:lvl2pPr marL="742950" indent="-285750" eaLnBrk="0" hangingPunct="0">
                <a:defRPr kumimoji="1" sz="1200">
                  <a:solidFill>
                    <a:schemeClr val="tx1"/>
                  </a:solidFill>
                  <a:latin typeface="微软雅黑" pitchFamily="34" charset="-122"/>
                  <a:ea typeface="微软雅黑" pitchFamily="34" charset="-122"/>
                </a:defRPr>
              </a:lvl2pPr>
              <a:lvl3pPr marL="1143000" indent="-228600" eaLnBrk="0" hangingPunct="0">
                <a:defRPr kumimoji="1" sz="1200">
                  <a:solidFill>
                    <a:schemeClr val="tx1"/>
                  </a:solidFill>
                  <a:latin typeface="微软雅黑" pitchFamily="34" charset="-122"/>
                  <a:ea typeface="微软雅黑" pitchFamily="34" charset="-122"/>
                </a:defRPr>
              </a:lvl3pPr>
              <a:lvl4pPr marL="1600200" indent="-228600" eaLnBrk="0" hangingPunct="0">
                <a:defRPr kumimoji="1" sz="1200">
                  <a:solidFill>
                    <a:schemeClr val="tx1"/>
                  </a:solidFill>
                  <a:latin typeface="微软雅黑" pitchFamily="34" charset="-122"/>
                  <a:ea typeface="微软雅黑" pitchFamily="34" charset="-122"/>
                </a:defRPr>
              </a:lvl4pPr>
              <a:lvl5pPr marL="2057400" indent="-228600" eaLnBrk="0" hangingPunct="0">
                <a:defRPr kumimoji="1" sz="1200">
                  <a:solidFill>
                    <a:schemeClr val="tx1"/>
                  </a:solidFill>
                  <a:latin typeface="微软雅黑" pitchFamily="34" charset="-122"/>
                  <a:ea typeface="微软雅黑" pitchFamily="34" charset="-122"/>
                </a:defRPr>
              </a:lvl5pPr>
              <a:lvl6pPr marL="25146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6pPr>
              <a:lvl7pPr marL="29718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7pPr>
              <a:lvl8pPr marL="34290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8pPr>
              <a:lvl9pPr marL="38862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9pPr>
            </a:lstStyle>
            <a:p>
              <a:pPr algn="l" eaLnBrk="1" hangingPunct="1">
                <a:spcBef>
                  <a:spcPct val="50000"/>
                </a:spcBef>
                <a:buClrTx/>
                <a:buFontTx/>
                <a:buNone/>
              </a:pPr>
              <a:r>
                <a:rPr kumimoji="0" lang="en-US" altLang="zh-CN" sz="1000">
                  <a:solidFill>
                    <a:srgbClr val="000000"/>
                  </a:solidFill>
                </a:rPr>
                <a:t>HDS-PDM</a:t>
              </a:r>
            </a:p>
          </p:txBody>
        </p:sp>
        <p:sp>
          <p:nvSpPr>
            <p:cNvPr id="57450" name="Line 473"/>
            <p:cNvSpPr>
              <a:spLocks noChangeShapeType="1"/>
            </p:cNvSpPr>
            <p:nvPr/>
          </p:nvSpPr>
          <p:spPr bwMode="auto">
            <a:xfrm>
              <a:off x="1213" y="2633"/>
              <a:ext cx="21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451" name="Line 474"/>
            <p:cNvSpPr>
              <a:spLocks noChangeShapeType="1"/>
            </p:cNvSpPr>
            <p:nvPr/>
          </p:nvSpPr>
          <p:spPr bwMode="auto">
            <a:xfrm>
              <a:off x="1213" y="2564"/>
              <a:ext cx="21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452" name="Line 475"/>
            <p:cNvSpPr>
              <a:spLocks noChangeShapeType="1"/>
            </p:cNvSpPr>
            <p:nvPr/>
          </p:nvSpPr>
          <p:spPr bwMode="auto">
            <a:xfrm>
              <a:off x="1213" y="2702"/>
              <a:ext cx="22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57453" name="Group 225"/>
            <p:cNvGrpSpPr>
              <a:grpSpLocks/>
            </p:cNvGrpSpPr>
            <p:nvPr/>
          </p:nvGrpSpPr>
          <p:grpSpPr bwMode="auto">
            <a:xfrm>
              <a:off x="2541" y="2289"/>
              <a:ext cx="494" cy="344"/>
              <a:chOff x="1584" y="672"/>
              <a:chExt cx="2976" cy="2304"/>
            </a:xfrm>
          </p:grpSpPr>
          <p:sp>
            <p:nvSpPr>
              <p:cNvPr id="57583" name="Rectangle 226"/>
              <p:cNvSpPr>
                <a:spLocks noChangeArrowheads="1"/>
              </p:cNvSpPr>
              <p:nvPr/>
            </p:nvSpPr>
            <p:spPr bwMode="auto">
              <a:xfrm>
                <a:off x="2256" y="1152"/>
                <a:ext cx="576" cy="528"/>
              </a:xfrm>
              <a:prstGeom prst="rect">
                <a:avLst/>
              </a:prstGeom>
              <a:solidFill>
                <a:srgbClr val="FFCC66"/>
              </a:solidFill>
              <a:ln w="9525">
                <a:solidFill>
                  <a:srgbClr val="000000"/>
                </a:solidFill>
                <a:miter lim="800000"/>
                <a:headEnd/>
                <a:tailEnd/>
              </a:ln>
            </p:spPr>
            <p:txBody>
              <a:bodyPr wrap="none" anchor="ctr"/>
              <a:lstStyle/>
              <a:p>
                <a:pPr eaLnBrk="0" hangingPunct="0">
                  <a:buClrTx/>
                  <a:buFontTx/>
                  <a:buNone/>
                </a:pPr>
                <a:endParaRPr lang="zh-CN" altLang="en-US" sz="2000">
                  <a:solidFill>
                    <a:srgbClr val="000000"/>
                  </a:solidFill>
                </a:endParaRPr>
              </a:p>
            </p:txBody>
          </p:sp>
          <p:sp>
            <p:nvSpPr>
              <p:cNvPr id="57584" name="Rectangle 227"/>
              <p:cNvSpPr>
                <a:spLocks noChangeArrowheads="1"/>
              </p:cNvSpPr>
              <p:nvPr/>
            </p:nvSpPr>
            <p:spPr bwMode="auto">
              <a:xfrm>
                <a:off x="3120" y="672"/>
                <a:ext cx="576" cy="384"/>
              </a:xfrm>
              <a:prstGeom prst="rect">
                <a:avLst/>
              </a:prstGeom>
              <a:solidFill>
                <a:srgbClr val="FFCC66"/>
              </a:solidFill>
              <a:ln w="9525">
                <a:solidFill>
                  <a:srgbClr val="000000"/>
                </a:solidFill>
                <a:miter lim="800000"/>
                <a:headEnd/>
                <a:tailEnd/>
              </a:ln>
            </p:spPr>
            <p:txBody>
              <a:bodyPr wrap="none" anchor="ctr"/>
              <a:lstStyle/>
              <a:p>
                <a:pPr eaLnBrk="0" hangingPunct="0">
                  <a:buClrTx/>
                  <a:buFontTx/>
                  <a:buNone/>
                </a:pPr>
                <a:endParaRPr lang="zh-CN" altLang="en-US" sz="2000">
                  <a:solidFill>
                    <a:srgbClr val="000000"/>
                  </a:solidFill>
                </a:endParaRPr>
              </a:p>
            </p:txBody>
          </p:sp>
          <p:sp>
            <p:nvSpPr>
              <p:cNvPr id="57585" name="Rectangle 228"/>
              <p:cNvSpPr>
                <a:spLocks noChangeArrowheads="1"/>
              </p:cNvSpPr>
              <p:nvPr/>
            </p:nvSpPr>
            <p:spPr bwMode="auto">
              <a:xfrm>
                <a:off x="2976" y="1344"/>
                <a:ext cx="864" cy="1056"/>
              </a:xfrm>
              <a:prstGeom prst="rect">
                <a:avLst/>
              </a:prstGeom>
              <a:solidFill>
                <a:srgbClr val="FFCC66"/>
              </a:solidFill>
              <a:ln w="9525">
                <a:solidFill>
                  <a:srgbClr val="000000"/>
                </a:solidFill>
                <a:miter lim="800000"/>
                <a:headEnd/>
                <a:tailEnd/>
              </a:ln>
            </p:spPr>
            <p:txBody>
              <a:bodyPr wrap="none" anchor="ctr"/>
              <a:lstStyle/>
              <a:p>
                <a:pPr eaLnBrk="0" hangingPunct="0">
                  <a:buClrTx/>
                  <a:buFontTx/>
                  <a:buNone/>
                </a:pPr>
                <a:endParaRPr lang="zh-CN" altLang="en-US" sz="2000">
                  <a:solidFill>
                    <a:srgbClr val="000000"/>
                  </a:solidFill>
                </a:endParaRPr>
              </a:p>
            </p:txBody>
          </p:sp>
          <p:sp>
            <p:nvSpPr>
              <p:cNvPr id="57586" name="Rectangle 229"/>
              <p:cNvSpPr>
                <a:spLocks noChangeArrowheads="1"/>
              </p:cNvSpPr>
              <p:nvPr/>
            </p:nvSpPr>
            <p:spPr bwMode="auto">
              <a:xfrm>
                <a:off x="3984" y="2064"/>
                <a:ext cx="576" cy="912"/>
              </a:xfrm>
              <a:prstGeom prst="rect">
                <a:avLst/>
              </a:prstGeom>
              <a:solidFill>
                <a:srgbClr val="FFCC66"/>
              </a:solidFill>
              <a:ln w="9525">
                <a:solidFill>
                  <a:srgbClr val="000000"/>
                </a:solidFill>
                <a:miter lim="800000"/>
                <a:headEnd/>
                <a:tailEnd/>
              </a:ln>
            </p:spPr>
            <p:txBody>
              <a:bodyPr wrap="none" anchor="ctr"/>
              <a:lstStyle/>
              <a:p>
                <a:pPr eaLnBrk="0" hangingPunct="0">
                  <a:buClrTx/>
                  <a:buFontTx/>
                  <a:buNone/>
                </a:pPr>
                <a:endParaRPr lang="zh-CN" altLang="en-US" sz="2000">
                  <a:solidFill>
                    <a:srgbClr val="000000"/>
                  </a:solidFill>
                </a:endParaRPr>
              </a:p>
            </p:txBody>
          </p:sp>
          <p:sp>
            <p:nvSpPr>
              <p:cNvPr id="57587" name="Rectangle 230"/>
              <p:cNvSpPr>
                <a:spLocks noChangeArrowheads="1"/>
              </p:cNvSpPr>
              <p:nvPr/>
            </p:nvSpPr>
            <p:spPr bwMode="auto">
              <a:xfrm>
                <a:off x="3984" y="1200"/>
                <a:ext cx="576" cy="432"/>
              </a:xfrm>
              <a:prstGeom prst="rect">
                <a:avLst/>
              </a:prstGeom>
              <a:solidFill>
                <a:srgbClr val="FFCC66"/>
              </a:solidFill>
              <a:ln w="9525">
                <a:solidFill>
                  <a:srgbClr val="000000"/>
                </a:solidFill>
                <a:miter lim="800000"/>
                <a:headEnd/>
                <a:tailEnd/>
              </a:ln>
            </p:spPr>
            <p:txBody>
              <a:bodyPr wrap="none" anchor="ctr"/>
              <a:lstStyle/>
              <a:p>
                <a:pPr eaLnBrk="0" hangingPunct="0">
                  <a:buClrTx/>
                  <a:buFontTx/>
                  <a:buNone/>
                </a:pPr>
                <a:endParaRPr lang="zh-CN" altLang="en-US" sz="2000">
                  <a:solidFill>
                    <a:srgbClr val="000000"/>
                  </a:solidFill>
                </a:endParaRPr>
              </a:p>
            </p:txBody>
          </p:sp>
          <p:cxnSp>
            <p:nvCxnSpPr>
              <p:cNvPr id="57588" name="AutoShape 231"/>
              <p:cNvCxnSpPr>
                <a:cxnSpLocks noChangeShapeType="1"/>
                <a:stCxn id="57584" idx="2"/>
                <a:endCxn id="57585" idx="0"/>
              </p:cNvCxnSpPr>
              <p:nvPr/>
            </p:nvCxnSpPr>
            <p:spPr bwMode="auto">
              <a:xfrm>
                <a:off x="3408" y="1056"/>
                <a:ext cx="0" cy="288"/>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57589" name="AutoShape 232"/>
              <p:cNvCxnSpPr>
                <a:cxnSpLocks noChangeShapeType="1"/>
                <a:stCxn id="57584" idx="3"/>
                <a:endCxn id="57587" idx="0"/>
              </p:cNvCxnSpPr>
              <p:nvPr/>
            </p:nvCxnSpPr>
            <p:spPr bwMode="auto">
              <a:xfrm>
                <a:off x="3696" y="864"/>
                <a:ext cx="576" cy="336"/>
              </a:xfrm>
              <a:prstGeom prst="bentConnector2">
                <a:avLst/>
              </a:prstGeom>
              <a:noFill/>
              <a:ln w="9525">
                <a:solidFill>
                  <a:srgbClr val="000000"/>
                </a:solidFill>
                <a:miter lim="800000"/>
                <a:headEnd/>
                <a:tailEnd/>
              </a:ln>
              <a:extLst>
                <a:ext uri="{909E8E84-426E-40DD-AFC4-6F175D3DCCD1}">
                  <a14:hiddenFill xmlns:a14="http://schemas.microsoft.com/office/drawing/2010/main">
                    <a:noFill/>
                  </a14:hiddenFill>
                </a:ext>
              </a:extLst>
            </p:spPr>
          </p:cxnSp>
          <p:cxnSp>
            <p:nvCxnSpPr>
              <p:cNvPr id="57590" name="AutoShape 233"/>
              <p:cNvCxnSpPr>
                <a:cxnSpLocks noChangeShapeType="1"/>
                <a:stCxn id="57584" idx="1"/>
                <a:endCxn id="57583" idx="0"/>
              </p:cNvCxnSpPr>
              <p:nvPr/>
            </p:nvCxnSpPr>
            <p:spPr bwMode="auto">
              <a:xfrm rot="10800000" flipV="1">
                <a:off x="2544" y="864"/>
                <a:ext cx="576" cy="288"/>
              </a:xfrm>
              <a:prstGeom prst="bentConnector2">
                <a:avLst/>
              </a:prstGeom>
              <a:noFill/>
              <a:ln w="9525">
                <a:solidFill>
                  <a:srgbClr val="000000"/>
                </a:solidFill>
                <a:miter lim="800000"/>
                <a:headEnd/>
                <a:tailEnd/>
              </a:ln>
              <a:extLst>
                <a:ext uri="{909E8E84-426E-40DD-AFC4-6F175D3DCCD1}">
                  <a14:hiddenFill xmlns:a14="http://schemas.microsoft.com/office/drawing/2010/main">
                    <a:noFill/>
                  </a14:hiddenFill>
                </a:ext>
              </a:extLst>
            </p:spPr>
          </p:cxnSp>
          <p:cxnSp>
            <p:nvCxnSpPr>
              <p:cNvPr id="57591" name="AutoShape 234"/>
              <p:cNvCxnSpPr>
                <a:cxnSpLocks noChangeShapeType="1"/>
                <a:stCxn id="57585" idx="2"/>
                <a:endCxn id="57586" idx="1"/>
              </p:cNvCxnSpPr>
              <p:nvPr/>
            </p:nvCxnSpPr>
            <p:spPr bwMode="auto">
              <a:xfrm rot="16200000" flipH="1">
                <a:off x="3636" y="2172"/>
                <a:ext cx="120" cy="576"/>
              </a:xfrm>
              <a:prstGeom prst="bentConnector2">
                <a:avLst/>
              </a:prstGeom>
              <a:noFill/>
              <a:ln w="9525">
                <a:solidFill>
                  <a:srgbClr val="000000"/>
                </a:solidFill>
                <a:miter lim="800000"/>
                <a:headEnd/>
                <a:tailEnd/>
              </a:ln>
              <a:extLst>
                <a:ext uri="{909E8E84-426E-40DD-AFC4-6F175D3DCCD1}">
                  <a14:hiddenFill xmlns:a14="http://schemas.microsoft.com/office/drawing/2010/main">
                    <a:noFill/>
                  </a14:hiddenFill>
                </a:ext>
              </a:extLst>
            </p:spPr>
          </p:cxnSp>
          <p:cxnSp>
            <p:nvCxnSpPr>
              <p:cNvPr id="57592" name="AutoShape 235"/>
              <p:cNvCxnSpPr>
                <a:cxnSpLocks noChangeShapeType="1"/>
                <a:stCxn id="57587" idx="2"/>
                <a:endCxn id="57586" idx="0"/>
              </p:cNvCxnSpPr>
              <p:nvPr/>
            </p:nvCxnSpPr>
            <p:spPr bwMode="auto">
              <a:xfrm>
                <a:off x="4272" y="1632"/>
                <a:ext cx="0" cy="43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7593" name="Rectangle 236"/>
              <p:cNvSpPr>
                <a:spLocks noChangeArrowheads="1"/>
              </p:cNvSpPr>
              <p:nvPr/>
            </p:nvSpPr>
            <p:spPr bwMode="auto">
              <a:xfrm>
                <a:off x="1584" y="1920"/>
                <a:ext cx="576" cy="432"/>
              </a:xfrm>
              <a:prstGeom prst="rect">
                <a:avLst/>
              </a:prstGeom>
              <a:solidFill>
                <a:srgbClr val="FFCC66"/>
              </a:solidFill>
              <a:ln w="9525">
                <a:solidFill>
                  <a:srgbClr val="000000"/>
                </a:solidFill>
                <a:miter lim="800000"/>
                <a:headEnd/>
                <a:tailEnd/>
              </a:ln>
            </p:spPr>
            <p:txBody>
              <a:bodyPr wrap="none" anchor="ctr"/>
              <a:lstStyle/>
              <a:p>
                <a:pPr eaLnBrk="0" hangingPunct="0">
                  <a:buClrTx/>
                  <a:buFontTx/>
                  <a:buNone/>
                </a:pPr>
                <a:endParaRPr lang="zh-CN" altLang="en-US" sz="2000">
                  <a:solidFill>
                    <a:srgbClr val="000000"/>
                  </a:solidFill>
                </a:endParaRPr>
              </a:p>
            </p:txBody>
          </p:sp>
          <p:sp>
            <p:nvSpPr>
              <p:cNvPr id="57594" name="Rectangle 237"/>
              <p:cNvSpPr>
                <a:spLocks noChangeArrowheads="1"/>
              </p:cNvSpPr>
              <p:nvPr/>
            </p:nvSpPr>
            <p:spPr bwMode="auto">
              <a:xfrm>
                <a:off x="2256" y="2544"/>
                <a:ext cx="576" cy="432"/>
              </a:xfrm>
              <a:prstGeom prst="rect">
                <a:avLst/>
              </a:prstGeom>
              <a:solidFill>
                <a:srgbClr val="FFCC66"/>
              </a:solidFill>
              <a:ln w="9525">
                <a:solidFill>
                  <a:srgbClr val="000000"/>
                </a:solidFill>
                <a:miter lim="800000"/>
                <a:headEnd/>
                <a:tailEnd/>
              </a:ln>
            </p:spPr>
            <p:txBody>
              <a:bodyPr wrap="none" anchor="ctr"/>
              <a:lstStyle/>
              <a:p>
                <a:pPr eaLnBrk="0" hangingPunct="0">
                  <a:buClrTx/>
                  <a:buFontTx/>
                  <a:buNone/>
                </a:pPr>
                <a:endParaRPr lang="zh-CN" altLang="en-US" sz="2000">
                  <a:solidFill>
                    <a:srgbClr val="000000"/>
                  </a:solidFill>
                </a:endParaRPr>
              </a:p>
            </p:txBody>
          </p:sp>
          <p:cxnSp>
            <p:nvCxnSpPr>
              <p:cNvPr id="57595" name="AutoShape 238"/>
              <p:cNvCxnSpPr>
                <a:cxnSpLocks noChangeShapeType="1"/>
                <a:stCxn id="57583" idx="1"/>
                <a:endCxn id="57593" idx="0"/>
              </p:cNvCxnSpPr>
              <p:nvPr/>
            </p:nvCxnSpPr>
            <p:spPr bwMode="auto">
              <a:xfrm rot="10800000" flipV="1">
                <a:off x="1872" y="1416"/>
                <a:ext cx="384" cy="504"/>
              </a:xfrm>
              <a:prstGeom prst="bentConnector2">
                <a:avLst/>
              </a:prstGeom>
              <a:noFill/>
              <a:ln w="9525">
                <a:solidFill>
                  <a:srgbClr val="000000"/>
                </a:solidFill>
                <a:miter lim="800000"/>
                <a:headEnd/>
                <a:tailEnd/>
              </a:ln>
              <a:extLst>
                <a:ext uri="{909E8E84-426E-40DD-AFC4-6F175D3DCCD1}">
                  <a14:hiddenFill xmlns:a14="http://schemas.microsoft.com/office/drawing/2010/main">
                    <a:noFill/>
                  </a14:hiddenFill>
                </a:ext>
              </a:extLst>
            </p:spPr>
          </p:cxnSp>
          <p:cxnSp>
            <p:nvCxnSpPr>
              <p:cNvPr id="57596" name="AutoShape 239"/>
              <p:cNvCxnSpPr>
                <a:cxnSpLocks noChangeShapeType="1"/>
                <a:stCxn id="57593" idx="2"/>
                <a:endCxn id="57594" idx="1"/>
              </p:cNvCxnSpPr>
              <p:nvPr/>
            </p:nvCxnSpPr>
            <p:spPr bwMode="auto">
              <a:xfrm rot="16200000" flipH="1">
                <a:off x="1860" y="2364"/>
                <a:ext cx="408" cy="384"/>
              </a:xfrm>
              <a:prstGeom prst="bentConnector2">
                <a:avLst/>
              </a:prstGeom>
              <a:noFill/>
              <a:ln w="9525">
                <a:solidFill>
                  <a:srgbClr val="000000"/>
                </a:solidFill>
                <a:miter lim="800000"/>
                <a:headEnd/>
                <a:tailEnd/>
              </a:ln>
              <a:extLst>
                <a:ext uri="{909E8E84-426E-40DD-AFC4-6F175D3DCCD1}">
                  <a14:hiddenFill xmlns:a14="http://schemas.microsoft.com/office/drawing/2010/main">
                    <a:noFill/>
                  </a14:hiddenFill>
                </a:ext>
              </a:extLst>
            </p:spPr>
          </p:cxnSp>
          <p:cxnSp>
            <p:nvCxnSpPr>
              <p:cNvPr id="57597" name="AutoShape 240"/>
              <p:cNvCxnSpPr>
                <a:cxnSpLocks noChangeShapeType="1"/>
                <a:stCxn id="57585" idx="1"/>
                <a:endCxn id="57594" idx="0"/>
              </p:cNvCxnSpPr>
              <p:nvPr/>
            </p:nvCxnSpPr>
            <p:spPr bwMode="auto">
              <a:xfrm rot="10800000" flipV="1">
                <a:off x="2544" y="1872"/>
                <a:ext cx="432" cy="672"/>
              </a:xfrm>
              <a:prstGeom prst="bentConnector2">
                <a:avLst/>
              </a:prstGeom>
              <a:noFill/>
              <a:ln w="9525">
                <a:solidFill>
                  <a:srgbClr val="000000"/>
                </a:solidFill>
                <a:miter lim="800000"/>
                <a:headEnd/>
                <a:tailEnd/>
              </a:ln>
              <a:extLst>
                <a:ext uri="{909E8E84-426E-40DD-AFC4-6F175D3DCCD1}">
                  <a14:hiddenFill xmlns:a14="http://schemas.microsoft.com/office/drawing/2010/main">
                    <a:noFill/>
                  </a14:hiddenFill>
                </a:ext>
              </a:extLst>
            </p:spPr>
          </p:cxnSp>
        </p:grpSp>
        <p:grpSp>
          <p:nvGrpSpPr>
            <p:cNvPr id="57454" name="Group 241"/>
            <p:cNvGrpSpPr>
              <a:grpSpLocks/>
            </p:cNvGrpSpPr>
            <p:nvPr/>
          </p:nvGrpSpPr>
          <p:grpSpPr bwMode="auto">
            <a:xfrm>
              <a:off x="2091" y="2812"/>
              <a:ext cx="231" cy="258"/>
              <a:chOff x="1584" y="672"/>
              <a:chExt cx="2976" cy="2304"/>
            </a:xfrm>
          </p:grpSpPr>
          <p:sp>
            <p:nvSpPr>
              <p:cNvPr id="57568" name="Rectangle 242"/>
              <p:cNvSpPr>
                <a:spLocks noChangeArrowheads="1"/>
              </p:cNvSpPr>
              <p:nvPr/>
            </p:nvSpPr>
            <p:spPr bwMode="auto">
              <a:xfrm>
                <a:off x="2256" y="1152"/>
                <a:ext cx="576" cy="528"/>
              </a:xfrm>
              <a:prstGeom prst="rect">
                <a:avLst/>
              </a:prstGeom>
              <a:solidFill>
                <a:srgbClr val="3399FF"/>
              </a:solidFill>
              <a:ln w="9525">
                <a:solidFill>
                  <a:srgbClr val="000000"/>
                </a:solidFill>
                <a:miter lim="800000"/>
                <a:headEnd/>
                <a:tailEnd/>
              </a:ln>
            </p:spPr>
            <p:txBody>
              <a:bodyPr wrap="none" anchor="ctr"/>
              <a:lstStyle/>
              <a:p>
                <a:pPr eaLnBrk="0" hangingPunct="0">
                  <a:buClrTx/>
                  <a:buFontTx/>
                  <a:buNone/>
                </a:pPr>
                <a:endParaRPr lang="zh-CN" altLang="en-US" sz="2000">
                  <a:solidFill>
                    <a:srgbClr val="000000"/>
                  </a:solidFill>
                </a:endParaRPr>
              </a:p>
            </p:txBody>
          </p:sp>
          <p:sp>
            <p:nvSpPr>
              <p:cNvPr id="57569" name="Rectangle 243"/>
              <p:cNvSpPr>
                <a:spLocks noChangeArrowheads="1"/>
              </p:cNvSpPr>
              <p:nvPr/>
            </p:nvSpPr>
            <p:spPr bwMode="auto">
              <a:xfrm>
                <a:off x="3120" y="672"/>
                <a:ext cx="576" cy="384"/>
              </a:xfrm>
              <a:prstGeom prst="rect">
                <a:avLst/>
              </a:prstGeom>
              <a:solidFill>
                <a:srgbClr val="3399FF"/>
              </a:solidFill>
              <a:ln w="9525">
                <a:solidFill>
                  <a:srgbClr val="000000"/>
                </a:solidFill>
                <a:miter lim="800000"/>
                <a:headEnd/>
                <a:tailEnd/>
              </a:ln>
            </p:spPr>
            <p:txBody>
              <a:bodyPr wrap="none" anchor="ctr"/>
              <a:lstStyle/>
              <a:p>
                <a:pPr eaLnBrk="0" hangingPunct="0">
                  <a:buClrTx/>
                  <a:buFontTx/>
                  <a:buNone/>
                </a:pPr>
                <a:endParaRPr lang="zh-CN" altLang="en-US" sz="2000">
                  <a:solidFill>
                    <a:srgbClr val="000000"/>
                  </a:solidFill>
                </a:endParaRPr>
              </a:p>
            </p:txBody>
          </p:sp>
          <p:sp>
            <p:nvSpPr>
              <p:cNvPr id="57570" name="Rectangle 244"/>
              <p:cNvSpPr>
                <a:spLocks noChangeArrowheads="1"/>
              </p:cNvSpPr>
              <p:nvPr/>
            </p:nvSpPr>
            <p:spPr bwMode="auto">
              <a:xfrm>
                <a:off x="2976" y="1344"/>
                <a:ext cx="864" cy="1056"/>
              </a:xfrm>
              <a:prstGeom prst="rect">
                <a:avLst/>
              </a:prstGeom>
              <a:solidFill>
                <a:srgbClr val="3399FF"/>
              </a:solidFill>
              <a:ln w="9525">
                <a:solidFill>
                  <a:srgbClr val="000000"/>
                </a:solidFill>
                <a:miter lim="800000"/>
                <a:headEnd/>
                <a:tailEnd/>
              </a:ln>
            </p:spPr>
            <p:txBody>
              <a:bodyPr wrap="none" anchor="ctr"/>
              <a:lstStyle/>
              <a:p>
                <a:pPr eaLnBrk="0" hangingPunct="0">
                  <a:buClrTx/>
                  <a:buFontTx/>
                  <a:buNone/>
                </a:pPr>
                <a:endParaRPr lang="zh-CN" altLang="en-US" sz="2000">
                  <a:solidFill>
                    <a:srgbClr val="000000"/>
                  </a:solidFill>
                </a:endParaRPr>
              </a:p>
            </p:txBody>
          </p:sp>
          <p:sp>
            <p:nvSpPr>
              <p:cNvPr id="57571" name="Rectangle 245"/>
              <p:cNvSpPr>
                <a:spLocks noChangeArrowheads="1"/>
              </p:cNvSpPr>
              <p:nvPr/>
            </p:nvSpPr>
            <p:spPr bwMode="auto">
              <a:xfrm>
                <a:off x="3984" y="2064"/>
                <a:ext cx="576" cy="912"/>
              </a:xfrm>
              <a:prstGeom prst="rect">
                <a:avLst/>
              </a:prstGeom>
              <a:solidFill>
                <a:srgbClr val="3399FF"/>
              </a:solidFill>
              <a:ln w="9525">
                <a:solidFill>
                  <a:srgbClr val="000000"/>
                </a:solidFill>
                <a:miter lim="800000"/>
                <a:headEnd/>
                <a:tailEnd/>
              </a:ln>
            </p:spPr>
            <p:txBody>
              <a:bodyPr wrap="none" anchor="ctr"/>
              <a:lstStyle/>
              <a:p>
                <a:pPr eaLnBrk="0" hangingPunct="0">
                  <a:buClrTx/>
                  <a:buFontTx/>
                  <a:buNone/>
                </a:pPr>
                <a:endParaRPr lang="zh-CN" altLang="en-US" sz="2000">
                  <a:solidFill>
                    <a:srgbClr val="000000"/>
                  </a:solidFill>
                </a:endParaRPr>
              </a:p>
            </p:txBody>
          </p:sp>
          <p:sp>
            <p:nvSpPr>
              <p:cNvPr id="57572" name="Rectangle 246"/>
              <p:cNvSpPr>
                <a:spLocks noChangeArrowheads="1"/>
              </p:cNvSpPr>
              <p:nvPr/>
            </p:nvSpPr>
            <p:spPr bwMode="auto">
              <a:xfrm>
                <a:off x="3984" y="1200"/>
                <a:ext cx="576" cy="432"/>
              </a:xfrm>
              <a:prstGeom prst="rect">
                <a:avLst/>
              </a:prstGeom>
              <a:solidFill>
                <a:srgbClr val="3399FF"/>
              </a:solidFill>
              <a:ln w="9525">
                <a:solidFill>
                  <a:srgbClr val="000000"/>
                </a:solidFill>
                <a:miter lim="800000"/>
                <a:headEnd/>
                <a:tailEnd/>
              </a:ln>
            </p:spPr>
            <p:txBody>
              <a:bodyPr wrap="none" anchor="ctr"/>
              <a:lstStyle/>
              <a:p>
                <a:pPr eaLnBrk="0" hangingPunct="0">
                  <a:buClrTx/>
                  <a:buFontTx/>
                  <a:buNone/>
                </a:pPr>
                <a:endParaRPr lang="zh-CN" altLang="en-US" sz="2000">
                  <a:solidFill>
                    <a:srgbClr val="000000"/>
                  </a:solidFill>
                </a:endParaRPr>
              </a:p>
            </p:txBody>
          </p:sp>
          <p:cxnSp>
            <p:nvCxnSpPr>
              <p:cNvPr id="57573" name="AutoShape 247"/>
              <p:cNvCxnSpPr>
                <a:cxnSpLocks noChangeShapeType="1"/>
                <a:stCxn id="57569" idx="2"/>
                <a:endCxn id="57570" idx="0"/>
              </p:cNvCxnSpPr>
              <p:nvPr/>
            </p:nvCxnSpPr>
            <p:spPr bwMode="auto">
              <a:xfrm>
                <a:off x="3408" y="1056"/>
                <a:ext cx="0" cy="288"/>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57574" name="AutoShape 248"/>
              <p:cNvCxnSpPr>
                <a:cxnSpLocks noChangeShapeType="1"/>
                <a:stCxn id="57569" idx="3"/>
                <a:endCxn id="57572" idx="0"/>
              </p:cNvCxnSpPr>
              <p:nvPr/>
            </p:nvCxnSpPr>
            <p:spPr bwMode="auto">
              <a:xfrm>
                <a:off x="3696" y="864"/>
                <a:ext cx="576" cy="336"/>
              </a:xfrm>
              <a:prstGeom prst="bentConnector2">
                <a:avLst/>
              </a:prstGeom>
              <a:noFill/>
              <a:ln w="9525">
                <a:solidFill>
                  <a:srgbClr val="000000"/>
                </a:solidFill>
                <a:miter lim="800000"/>
                <a:headEnd/>
                <a:tailEnd/>
              </a:ln>
              <a:extLst>
                <a:ext uri="{909E8E84-426E-40DD-AFC4-6F175D3DCCD1}">
                  <a14:hiddenFill xmlns:a14="http://schemas.microsoft.com/office/drawing/2010/main">
                    <a:noFill/>
                  </a14:hiddenFill>
                </a:ext>
              </a:extLst>
            </p:spPr>
          </p:cxnSp>
          <p:cxnSp>
            <p:nvCxnSpPr>
              <p:cNvPr id="57575" name="AutoShape 249"/>
              <p:cNvCxnSpPr>
                <a:cxnSpLocks noChangeShapeType="1"/>
                <a:stCxn id="57569" idx="1"/>
                <a:endCxn id="57568" idx="0"/>
              </p:cNvCxnSpPr>
              <p:nvPr/>
            </p:nvCxnSpPr>
            <p:spPr bwMode="auto">
              <a:xfrm rot="10800000" flipV="1">
                <a:off x="2544" y="864"/>
                <a:ext cx="576" cy="288"/>
              </a:xfrm>
              <a:prstGeom prst="bentConnector2">
                <a:avLst/>
              </a:prstGeom>
              <a:noFill/>
              <a:ln w="9525">
                <a:solidFill>
                  <a:srgbClr val="000000"/>
                </a:solidFill>
                <a:miter lim="800000"/>
                <a:headEnd/>
                <a:tailEnd/>
              </a:ln>
              <a:extLst>
                <a:ext uri="{909E8E84-426E-40DD-AFC4-6F175D3DCCD1}">
                  <a14:hiddenFill xmlns:a14="http://schemas.microsoft.com/office/drawing/2010/main">
                    <a:noFill/>
                  </a14:hiddenFill>
                </a:ext>
              </a:extLst>
            </p:spPr>
          </p:cxnSp>
          <p:cxnSp>
            <p:nvCxnSpPr>
              <p:cNvPr id="57576" name="AutoShape 250"/>
              <p:cNvCxnSpPr>
                <a:cxnSpLocks noChangeShapeType="1"/>
                <a:stCxn id="57570" idx="2"/>
                <a:endCxn id="57571" idx="1"/>
              </p:cNvCxnSpPr>
              <p:nvPr/>
            </p:nvCxnSpPr>
            <p:spPr bwMode="auto">
              <a:xfrm rot="16200000" flipH="1">
                <a:off x="3636" y="2172"/>
                <a:ext cx="120" cy="576"/>
              </a:xfrm>
              <a:prstGeom prst="bentConnector2">
                <a:avLst/>
              </a:prstGeom>
              <a:noFill/>
              <a:ln w="9525">
                <a:solidFill>
                  <a:srgbClr val="000000"/>
                </a:solidFill>
                <a:miter lim="800000"/>
                <a:headEnd/>
                <a:tailEnd/>
              </a:ln>
              <a:extLst>
                <a:ext uri="{909E8E84-426E-40DD-AFC4-6F175D3DCCD1}">
                  <a14:hiddenFill xmlns:a14="http://schemas.microsoft.com/office/drawing/2010/main">
                    <a:noFill/>
                  </a14:hiddenFill>
                </a:ext>
              </a:extLst>
            </p:spPr>
          </p:cxnSp>
          <p:cxnSp>
            <p:nvCxnSpPr>
              <p:cNvPr id="57577" name="AutoShape 251"/>
              <p:cNvCxnSpPr>
                <a:cxnSpLocks noChangeShapeType="1"/>
                <a:stCxn id="57572" idx="2"/>
                <a:endCxn id="57571" idx="0"/>
              </p:cNvCxnSpPr>
              <p:nvPr/>
            </p:nvCxnSpPr>
            <p:spPr bwMode="auto">
              <a:xfrm>
                <a:off x="4272" y="1632"/>
                <a:ext cx="0" cy="43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7578" name="Rectangle 252"/>
              <p:cNvSpPr>
                <a:spLocks noChangeArrowheads="1"/>
              </p:cNvSpPr>
              <p:nvPr/>
            </p:nvSpPr>
            <p:spPr bwMode="auto">
              <a:xfrm>
                <a:off x="1584" y="1920"/>
                <a:ext cx="576" cy="432"/>
              </a:xfrm>
              <a:prstGeom prst="rect">
                <a:avLst/>
              </a:prstGeom>
              <a:solidFill>
                <a:srgbClr val="3399FF"/>
              </a:solidFill>
              <a:ln w="9525">
                <a:solidFill>
                  <a:srgbClr val="000000"/>
                </a:solidFill>
                <a:miter lim="800000"/>
                <a:headEnd/>
                <a:tailEnd/>
              </a:ln>
            </p:spPr>
            <p:txBody>
              <a:bodyPr wrap="none" anchor="ctr"/>
              <a:lstStyle/>
              <a:p>
                <a:pPr eaLnBrk="0" hangingPunct="0">
                  <a:buClrTx/>
                  <a:buFontTx/>
                  <a:buNone/>
                </a:pPr>
                <a:endParaRPr lang="zh-CN" altLang="en-US" sz="2000">
                  <a:solidFill>
                    <a:srgbClr val="000000"/>
                  </a:solidFill>
                </a:endParaRPr>
              </a:p>
            </p:txBody>
          </p:sp>
          <p:sp>
            <p:nvSpPr>
              <p:cNvPr id="57579" name="Rectangle 253"/>
              <p:cNvSpPr>
                <a:spLocks noChangeArrowheads="1"/>
              </p:cNvSpPr>
              <p:nvPr/>
            </p:nvSpPr>
            <p:spPr bwMode="auto">
              <a:xfrm>
                <a:off x="2256" y="2544"/>
                <a:ext cx="576" cy="432"/>
              </a:xfrm>
              <a:prstGeom prst="rect">
                <a:avLst/>
              </a:prstGeom>
              <a:solidFill>
                <a:srgbClr val="3399FF"/>
              </a:solidFill>
              <a:ln w="9525">
                <a:solidFill>
                  <a:srgbClr val="000000"/>
                </a:solidFill>
                <a:miter lim="800000"/>
                <a:headEnd/>
                <a:tailEnd/>
              </a:ln>
            </p:spPr>
            <p:txBody>
              <a:bodyPr wrap="none" anchor="ctr"/>
              <a:lstStyle/>
              <a:p>
                <a:pPr eaLnBrk="0" hangingPunct="0">
                  <a:buClrTx/>
                  <a:buFontTx/>
                  <a:buNone/>
                </a:pPr>
                <a:endParaRPr lang="zh-CN" altLang="en-US" sz="2000">
                  <a:solidFill>
                    <a:srgbClr val="000000"/>
                  </a:solidFill>
                </a:endParaRPr>
              </a:p>
            </p:txBody>
          </p:sp>
          <p:cxnSp>
            <p:nvCxnSpPr>
              <p:cNvPr id="57580" name="AutoShape 254"/>
              <p:cNvCxnSpPr>
                <a:cxnSpLocks noChangeShapeType="1"/>
                <a:stCxn id="57568" idx="1"/>
                <a:endCxn id="57578" idx="0"/>
              </p:cNvCxnSpPr>
              <p:nvPr/>
            </p:nvCxnSpPr>
            <p:spPr bwMode="auto">
              <a:xfrm rot="10800000" flipV="1">
                <a:off x="1872" y="1416"/>
                <a:ext cx="384" cy="504"/>
              </a:xfrm>
              <a:prstGeom prst="bentConnector2">
                <a:avLst/>
              </a:prstGeom>
              <a:noFill/>
              <a:ln w="9525">
                <a:solidFill>
                  <a:srgbClr val="000000"/>
                </a:solidFill>
                <a:miter lim="800000"/>
                <a:headEnd/>
                <a:tailEnd/>
              </a:ln>
              <a:extLst>
                <a:ext uri="{909E8E84-426E-40DD-AFC4-6F175D3DCCD1}">
                  <a14:hiddenFill xmlns:a14="http://schemas.microsoft.com/office/drawing/2010/main">
                    <a:noFill/>
                  </a14:hiddenFill>
                </a:ext>
              </a:extLst>
            </p:spPr>
          </p:cxnSp>
          <p:cxnSp>
            <p:nvCxnSpPr>
              <p:cNvPr id="57581" name="AutoShape 255"/>
              <p:cNvCxnSpPr>
                <a:cxnSpLocks noChangeShapeType="1"/>
                <a:stCxn id="57578" idx="2"/>
                <a:endCxn id="57579" idx="1"/>
              </p:cNvCxnSpPr>
              <p:nvPr/>
            </p:nvCxnSpPr>
            <p:spPr bwMode="auto">
              <a:xfrm rot="16200000" flipH="1">
                <a:off x="1860" y="2364"/>
                <a:ext cx="408" cy="384"/>
              </a:xfrm>
              <a:prstGeom prst="bentConnector2">
                <a:avLst/>
              </a:prstGeom>
              <a:noFill/>
              <a:ln w="9525">
                <a:solidFill>
                  <a:srgbClr val="000000"/>
                </a:solidFill>
                <a:miter lim="800000"/>
                <a:headEnd/>
                <a:tailEnd/>
              </a:ln>
              <a:extLst>
                <a:ext uri="{909E8E84-426E-40DD-AFC4-6F175D3DCCD1}">
                  <a14:hiddenFill xmlns:a14="http://schemas.microsoft.com/office/drawing/2010/main">
                    <a:noFill/>
                  </a14:hiddenFill>
                </a:ext>
              </a:extLst>
            </p:spPr>
          </p:cxnSp>
          <p:cxnSp>
            <p:nvCxnSpPr>
              <p:cNvPr id="57582" name="AutoShape 256"/>
              <p:cNvCxnSpPr>
                <a:cxnSpLocks noChangeShapeType="1"/>
                <a:stCxn id="57570" idx="1"/>
                <a:endCxn id="57579" idx="0"/>
              </p:cNvCxnSpPr>
              <p:nvPr/>
            </p:nvCxnSpPr>
            <p:spPr bwMode="auto">
              <a:xfrm rot="10800000" flipV="1">
                <a:off x="2544" y="1872"/>
                <a:ext cx="432" cy="672"/>
              </a:xfrm>
              <a:prstGeom prst="bentConnector2">
                <a:avLst/>
              </a:prstGeom>
              <a:noFill/>
              <a:ln w="9525">
                <a:solidFill>
                  <a:srgbClr val="000000"/>
                </a:solidFill>
                <a:miter lim="800000"/>
                <a:headEnd/>
                <a:tailEnd/>
              </a:ln>
              <a:extLst>
                <a:ext uri="{909E8E84-426E-40DD-AFC4-6F175D3DCCD1}">
                  <a14:hiddenFill xmlns:a14="http://schemas.microsoft.com/office/drawing/2010/main">
                    <a:noFill/>
                  </a14:hiddenFill>
                </a:ext>
              </a:extLst>
            </p:spPr>
          </p:cxnSp>
        </p:grpSp>
        <p:sp>
          <p:nvSpPr>
            <p:cNvPr id="57455" name="Text Box 257"/>
            <p:cNvSpPr txBox="1">
              <a:spLocks noChangeArrowheads="1"/>
            </p:cNvSpPr>
            <p:nvPr/>
          </p:nvSpPr>
          <p:spPr bwMode="auto">
            <a:xfrm>
              <a:off x="2001" y="3053"/>
              <a:ext cx="382"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1200">
                  <a:solidFill>
                    <a:schemeClr val="tx1"/>
                  </a:solidFill>
                  <a:latin typeface="微软雅黑" pitchFamily="34" charset="-122"/>
                  <a:ea typeface="微软雅黑" pitchFamily="34" charset="-122"/>
                </a:defRPr>
              </a:lvl1pPr>
              <a:lvl2pPr marL="742950" indent="-285750" eaLnBrk="0" hangingPunct="0">
                <a:defRPr kumimoji="1" sz="1200">
                  <a:solidFill>
                    <a:schemeClr val="tx1"/>
                  </a:solidFill>
                  <a:latin typeface="微软雅黑" pitchFamily="34" charset="-122"/>
                  <a:ea typeface="微软雅黑" pitchFamily="34" charset="-122"/>
                </a:defRPr>
              </a:lvl2pPr>
              <a:lvl3pPr marL="1143000" indent="-228600" eaLnBrk="0" hangingPunct="0">
                <a:defRPr kumimoji="1" sz="1200">
                  <a:solidFill>
                    <a:schemeClr val="tx1"/>
                  </a:solidFill>
                  <a:latin typeface="微软雅黑" pitchFamily="34" charset="-122"/>
                  <a:ea typeface="微软雅黑" pitchFamily="34" charset="-122"/>
                </a:defRPr>
              </a:lvl3pPr>
              <a:lvl4pPr marL="1600200" indent="-228600" eaLnBrk="0" hangingPunct="0">
                <a:defRPr kumimoji="1" sz="1200">
                  <a:solidFill>
                    <a:schemeClr val="tx1"/>
                  </a:solidFill>
                  <a:latin typeface="微软雅黑" pitchFamily="34" charset="-122"/>
                  <a:ea typeface="微软雅黑" pitchFamily="34" charset="-122"/>
                </a:defRPr>
              </a:lvl4pPr>
              <a:lvl5pPr marL="2057400" indent="-228600" eaLnBrk="0" hangingPunct="0">
                <a:defRPr kumimoji="1" sz="1200">
                  <a:solidFill>
                    <a:schemeClr val="tx1"/>
                  </a:solidFill>
                  <a:latin typeface="微软雅黑" pitchFamily="34" charset="-122"/>
                  <a:ea typeface="微软雅黑" pitchFamily="34" charset="-122"/>
                </a:defRPr>
              </a:lvl5pPr>
              <a:lvl6pPr marL="25146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6pPr>
              <a:lvl7pPr marL="29718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7pPr>
              <a:lvl8pPr marL="34290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8pPr>
              <a:lvl9pPr marL="38862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9pPr>
            </a:lstStyle>
            <a:p>
              <a:pPr algn="l" eaLnBrk="1" hangingPunct="1">
                <a:spcBef>
                  <a:spcPct val="50000"/>
                </a:spcBef>
                <a:buClrTx/>
                <a:buFontTx/>
                <a:buNone/>
              </a:pPr>
              <a:r>
                <a:rPr kumimoji="0" lang="en-US" altLang="zh-CN" sz="1000">
                  <a:solidFill>
                    <a:srgbClr val="000000"/>
                  </a:solidFill>
                </a:rPr>
                <a:t>XBRL</a:t>
              </a:r>
            </a:p>
          </p:txBody>
        </p:sp>
        <p:grpSp>
          <p:nvGrpSpPr>
            <p:cNvPr id="57456" name="Group 259"/>
            <p:cNvGrpSpPr>
              <a:grpSpLocks/>
            </p:cNvGrpSpPr>
            <p:nvPr/>
          </p:nvGrpSpPr>
          <p:grpSpPr bwMode="auto">
            <a:xfrm>
              <a:off x="2734" y="2839"/>
              <a:ext cx="231" cy="258"/>
              <a:chOff x="1584" y="672"/>
              <a:chExt cx="2976" cy="2304"/>
            </a:xfrm>
          </p:grpSpPr>
          <p:sp>
            <p:nvSpPr>
              <p:cNvPr id="57553" name="Rectangle 260"/>
              <p:cNvSpPr>
                <a:spLocks noChangeArrowheads="1"/>
              </p:cNvSpPr>
              <p:nvPr/>
            </p:nvSpPr>
            <p:spPr bwMode="auto">
              <a:xfrm>
                <a:off x="2256" y="1152"/>
                <a:ext cx="576" cy="528"/>
              </a:xfrm>
              <a:prstGeom prst="rect">
                <a:avLst/>
              </a:prstGeom>
              <a:solidFill>
                <a:srgbClr val="3399FF"/>
              </a:solidFill>
              <a:ln w="9525">
                <a:solidFill>
                  <a:srgbClr val="000000"/>
                </a:solidFill>
                <a:miter lim="800000"/>
                <a:headEnd/>
                <a:tailEnd/>
              </a:ln>
            </p:spPr>
            <p:txBody>
              <a:bodyPr wrap="none" anchor="ctr"/>
              <a:lstStyle/>
              <a:p>
                <a:pPr eaLnBrk="0" hangingPunct="0">
                  <a:buClrTx/>
                  <a:buFontTx/>
                  <a:buNone/>
                </a:pPr>
                <a:endParaRPr lang="zh-CN" altLang="en-US" sz="2000">
                  <a:solidFill>
                    <a:srgbClr val="000000"/>
                  </a:solidFill>
                </a:endParaRPr>
              </a:p>
            </p:txBody>
          </p:sp>
          <p:sp>
            <p:nvSpPr>
              <p:cNvPr id="57554" name="Rectangle 261"/>
              <p:cNvSpPr>
                <a:spLocks noChangeArrowheads="1"/>
              </p:cNvSpPr>
              <p:nvPr/>
            </p:nvSpPr>
            <p:spPr bwMode="auto">
              <a:xfrm>
                <a:off x="3120" y="672"/>
                <a:ext cx="576" cy="384"/>
              </a:xfrm>
              <a:prstGeom prst="rect">
                <a:avLst/>
              </a:prstGeom>
              <a:solidFill>
                <a:srgbClr val="3399FF"/>
              </a:solidFill>
              <a:ln w="9525">
                <a:solidFill>
                  <a:srgbClr val="000000"/>
                </a:solidFill>
                <a:miter lim="800000"/>
                <a:headEnd/>
                <a:tailEnd/>
              </a:ln>
            </p:spPr>
            <p:txBody>
              <a:bodyPr wrap="none" anchor="ctr"/>
              <a:lstStyle/>
              <a:p>
                <a:pPr eaLnBrk="0" hangingPunct="0">
                  <a:buClrTx/>
                  <a:buFontTx/>
                  <a:buNone/>
                </a:pPr>
                <a:endParaRPr lang="zh-CN" altLang="en-US" sz="2000">
                  <a:solidFill>
                    <a:srgbClr val="000000"/>
                  </a:solidFill>
                </a:endParaRPr>
              </a:p>
            </p:txBody>
          </p:sp>
          <p:sp>
            <p:nvSpPr>
              <p:cNvPr id="57555" name="Rectangle 262"/>
              <p:cNvSpPr>
                <a:spLocks noChangeArrowheads="1"/>
              </p:cNvSpPr>
              <p:nvPr/>
            </p:nvSpPr>
            <p:spPr bwMode="auto">
              <a:xfrm>
                <a:off x="2976" y="1344"/>
                <a:ext cx="864" cy="1056"/>
              </a:xfrm>
              <a:prstGeom prst="rect">
                <a:avLst/>
              </a:prstGeom>
              <a:solidFill>
                <a:srgbClr val="3399FF"/>
              </a:solidFill>
              <a:ln w="9525">
                <a:solidFill>
                  <a:srgbClr val="000000"/>
                </a:solidFill>
                <a:miter lim="800000"/>
                <a:headEnd/>
                <a:tailEnd/>
              </a:ln>
            </p:spPr>
            <p:txBody>
              <a:bodyPr wrap="none" anchor="ctr"/>
              <a:lstStyle/>
              <a:p>
                <a:pPr eaLnBrk="0" hangingPunct="0">
                  <a:buClrTx/>
                  <a:buFontTx/>
                  <a:buNone/>
                </a:pPr>
                <a:endParaRPr lang="zh-CN" altLang="en-US" sz="2000">
                  <a:solidFill>
                    <a:srgbClr val="000000"/>
                  </a:solidFill>
                </a:endParaRPr>
              </a:p>
            </p:txBody>
          </p:sp>
          <p:sp>
            <p:nvSpPr>
              <p:cNvPr id="57556" name="Rectangle 263"/>
              <p:cNvSpPr>
                <a:spLocks noChangeArrowheads="1"/>
              </p:cNvSpPr>
              <p:nvPr/>
            </p:nvSpPr>
            <p:spPr bwMode="auto">
              <a:xfrm>
                <a:off x="3984" y="2064"/>
                <a:ext cx="576" cy="912"/>
              </a:xfrm>
              <a:prstGeom prst="rect">
                <a:avLst/>
              </a:prstGeom>
              <a:solidFill>
                <a:srgbClr val="3399FF"/>
              </a:solidFill>
              <a:ln w="9525">
                <a:solidFill>
                  <a:srgbClr val="000000"/>
                </a:solidFill>
                <a:miter lim="800000"/>
                <a:headEnd/>
                <a:tailEnd/>
              </a:ln>
            </p:spPr>
            <p:txBody>
              <a:bodyPr wrap="none" anchor="ctr"/>
              <a:lstStyle/>
              <a:p>
                <a:pPr eaLnBrk="0" hangingPunct="0">
                  <a:buClrTx/>
                  <a:buFontTx/>
                  <a:buNone/>
                </a:pPr>
                <a:endParaRPr lang="zh-CN" altLang="en-US" sz="2000">
                  <a:solidFill>
                    <a:srgbClr val="000000"/>
                  </a:solidFill>
                </a:endParaRPr>
              </a:p>
            </p:txBody>
          </p:sp>
          <p:sp>
            <p:nvSpPr>
              <p:cNvPr id="57557" name="Rectangle 264"/>
              <p:cNvSpPr>
                <a:spLocks noChangeArrowheads="1"/>
              </p:cNvSpPr>
              <p:nvPr/>
            </p:nvSpPr>
            <p:spPr bwMode="auto">
              <a:xfrm>
                <a:off x="3984" y="1200"/>
                <a:ext cx="576" cy="432"/>
              </a:xfrm>
              <a:prstGeom prst="rect">
                <a:avLst/>
              </a:prstGeom>
              <a:solidFill>
                <a:srgbClr val="3399FF"/>
              </a:solidFill>
              <a:ln w="9525">
                <a:solidFill>
                  <a:srgbClr val="000000"/>
                </a:solidFill>
                <a:miter lim="800000"/>
                <a:headEnd/>
                <a:tailEnd/>
              </a:ln>
            </p:spPr>
            <p:txBody>
              <a:bodyPr wrap="none" anchor="ctr"/>
              <a:lstStyle/>
              <a:p>
                <a:pPr eaLnBrk="0" hangingPunct="0">
                  <a:buClrTx/>
                  <a:buFontTx/>
                  <a:buNone/>
                </a:pPr>
                <a:endParaRPr lang="zh-CN" altLang="en-US" sz="2000">
                  <a:solidFill>
                    <a:srgbClr val="000000"/>
                  </a:solidFill>
                </a:endParaRPr>
              </a:p>
            </p:txBody>
          </p:sp>
          <p:cxnSp>
            <p:nvCxnSpPr>
              <p:cNvPr id="57558" name="AutoShape 265"/>
              <p:cNvCxnSpPr>
                <a:cxnSpLocks noChangeShapeType="1"/>
                <a:stCxn id="57554" idx="2"/>
                <a:endCxn id="57555" idx="0"/>
              </p:cNvCxnSpPr>
              <p:nvPr/>
            </p:nvCxnSpPr>
            <p:spPr bwMode="auto">
              <a:xfrm>
                <a:off x="3408" y="1056"/>
                <a:ext cx="0" cy="288"/>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57559" name="AutoShape 266"/>
              <p:cNvCxnSpPr>
                <a:cxnSpLocks noChangeShapeType="1"/>
                <a:stCxn id="57554" idx="3"/>
                <a:endCxn id="57557" idx="0"/>
              </p:cNvCxnSpPr>
              <p:nvPr/>
            </p:nvCxnSpPr>
            <p:spPr bwMode="auto">
              <a:xfrm>
                <a:off x="3696" y="864"/>
                <a:ext cx="576" cy="336"/>
              </a:xfrm>
              <a:prstGeom prst="bentConnector2">
                <a:avLst/>
              </a:prstGeom>
              <a:noFill/>
              <a:ln w="9525">
                <a:solidFill>
                  <a:srgbClr val="000000"/>
                </a:solidFill>
                <a:miter lim="800000"/>
                <a:headEnd/>
                <a:tailEnd/>
              </a:ln>
              <a:extLst>
                <a:ext uri="{909E8E84-426E-40DD-AFC4-6F175D3DCCD1}">
                  <a14:hiddenFill xmlns:a14="http://schemas.microsoft.com/office/drawing/2010/main">
                    <a:noFill/>
                  </a14:hiddenFill>
                </a:ext>
              </a:extLst>
            </p:spPr>
          </p:cxnSp>
          <p:cxnSp>
            <p:nvCxnSpPr>
              <p:cNvPr id="57560" name="AutoShape 267"/>
              <p:cNvCxnSpPr>
                <a:cxnSpLocks noChangeShapeType="1"/>
                <a:stCxn id="57554" idx="1"/>
                <a:endCxn id="57553" idx="0"/>
              </p:cNvCxnSpPr>
              <p:nvPr/>
            </p:nvCxnSpPr>
            <p:spPr bwMode="auto">
              <a:xfrm rot="10800000" flipV="1">
                <a:off x="2544" y="864"/>
                <a:ext cx="576" cy="288"/>
              </a:xfrm>
              <a:prstGeom prst="bentConnector2">
                <a:avLst/>
              </a:prstGeom>
              <a:noFill/>
              <a:ln w="9525">
                <a:solidFill>
                  <a:srgbClr val="000000"/>
                </a:solidFill>
                <a:miter lim="800000"/>
                <a:headEnd/>
                <a:tailEnd/>
              </a:ln>
              <a:extLst>
                <a:ext uri="{909E8E84-426E-40DD-AFC4-6F175D3DCCD1}">
                  <a14:hiddenFill xmlns:a14="http://schemas.microsoft.com/office/drawing/2010/main">
                    <a:noFill/>
                  </a14:hiddenFill>
                </a:ext>
              </a:extLst>
            </p:spPr>
          </p:cxnSp>
          <p:cxnSp>
            <p:nvCxnSpPr>
              <p:cNvPr id="57561" name="AutoShape 268"/>
              <p:cNvCxnSpPr>
                <a:cxnSpLocks noChangeShapeType="1"/>
                <a:stCxn id="57555" idx="2"/>
                <a:endCxn id="57556" idx="1"/>
              </p:cNvCxnSpPr>
              <p:nvPr/>
            </p:nvCxnSpPr>
            <p:spPr bwMode="auto">
              <a:xfrm rot="16200000" flipH="1">
                <a:off x="3636" y="2172"/>
                <a:ext cx="120" cy="576"/>
              </a:xfrm>
              <a:prstGeom prst="bentConnector2">
                <a:avLst/>
              </a:prstGeom>
              <a:noFill/>
              <a:ln w="9525">
                <a:solidFill>
                  <a:srgbClr val="000000"/>
                </a:solidFill>
                <a:miter lim="800000"/>
                <a:headEnd/>
                <a:tailEnd/>
              </a:ln>
              <a:extLst>
                <a:ext uri="{909E8E84-426E-40DD-AFC4-6F175D3DCCD1}">
                  <a14:hiddenFill xmlns:a14="http://schemas.microsoft.com/office/drawing/2010/main">
                    <a:noFill/>
                  </a14:hiddenFill>
                </a:ext>
              </a:extLst>
            </p:spPr>
          </p:cxnSp>
          <p:cxnSp>
            <p:nvCxnSpPr>
              <p:cNvPr id="57562" name="AutoShape 269"/>
              <p:cNvCxnSpPr>
                <a:cxnSpLocks noChangeShapeType="1"/>
                <a:stCxn id="57557" idx="2"/>
                <a:endCxn id="57556" idx="0"/>
              </p:cNvCxnSpPr>
              <p:nvPr/>
            </p:nvCxnSpPr>
            <p:spPr bwMode="auto">
              <a:xfrm>
                <a:off x="4272" y="1632"/>
                <a:ext cx="0" cy="43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7563" name="Rectangle 270"/>
              <p:cNvSpPr>
                <a:spLocks noChangeArrowheads="1"/>
              </p:cNvSpPr>
              <p:nvPr/>
            </p:nvSpPr>
            <p:spPr bwMode="auto">
              <a:xfrm>
                <a:off x="1584" y="1920"/>
                <a:ext cx="576" cy="432"/>
              </a:xfrm>
              <a:prstGeom prst="rect">
                <a:avLst/>
              </a:prstGeom>
              <a:solidFill>
                <a:srgbClr val="3399FF"/>
              </a:solidFill>
              <a:ln w="9525">
                <a:solidFill>
                  <a:srgbClr val="000000"/>
                </a:solidFill>
                <a:miter lim="800000"/>
                <a:headEnd/>
                <a:tailEnd/>
              </a:ln>
            </p:spPr>
            <p:txBody>
              <a:bodyPr wrap="none" anchor="ctr"/>
              <a:lstStyle/>
              <a:p>
                <a:pPr eaLnBrk="0" hangingPunct="0">
                  <a:buClrTx/>
                  <a:buFontTx/>
                  <a:buNone/>
                </a:pPr>
                <a:endParaRPr lang="zh-CN" altLang="en-US" sz="2000">
                  <a:solidFill>
                    <a:srgbClr val="000000"/>
                  </a:solidFill>
                </a:endParaRPr>
              </a:p>
            </p:txBody>
          </p:sp>
          <p:sp>
            <p:nvSpPr>
              <p:cNvPr id="57564" name="Rectangle 271"/>
              <p:cNvSpPr>
                <a:spLocks noChangeArrowheads="1"/>
              </p:cNvSpPr>
              <p:nvPr/>
            </p:nvSpPr>
            <p:spPr bwMode="auto">
              <a:xfrm>
                <a:off x="2256" y="2544"/>
                <a:ext cx="576" cy="432"/>
              </a:xfrm>
              <a:prstGeom prst="rect">
                <a:avLst/>
              </a:prstGeom>
              <a:solidFill>
                <a:srgbClr val="3399FF"/>
              </a:solidFill>
              <a:ln w="9525">
                <a:solidFill>
                  <a:srgbClr val="000000"/>
                </a:solidFill>
                <a:miter lim="800000"/>
                <a:headEnd/>
                <a:tailEnd/>
              </a:ln>
            </p:spPr>
            <p:txBody>
              <a:bodyPr wrap="none" anchor="ctr"/>
              <a:lstStyle/>
              <a:p>
                <a:pPr eaLnBrk="0" hangingPunct="0">
                  <a:buClrTx/>
                  <a:buFontTx/>
                  <a:buNone/>
                </a:pPr>
                <a:endParaRPr lang="zh-CN" altLang="en-US" sz="2000">
                  <a:solidFill>
                    <a:srgbClr val="000000"/>
                  </a:solidFill>
                </a:endParaRPr>
              </a:p>
            </p:txBody>
          </p:sp>
          <p:cxnSp>
            <p:nvCxnSpPr>
              <p:cNvPr id="57565" name="AutoShape 272"/>
              <p:cNvCxnSpPr>
                <a:cxnSpLocks noChangeShapeType="1"/>
                <a:stCxn id="57553" idx="1"/>
                <a:endCxn id="57563" idx="0"/>
              </p:cNvCxnSpPr>
              <p:nvPr/>
            </p:nvCxnSpPr>
            <p:spPr bwMode="auto">
              <a:xfrm rot="10800000" flipV="1">
                <a:off x="1872" y="1416"/>
                <a:ext cx="384" cy="504"/>
              </a:xfrm>
              <a:prstGeom prst="bentConnector2">
                <a:avLst/>
              </a:prstGeom>
              <a:noFill/>
              <a:ln w="9525">
                <a:solidFill>
                  <a:srgbClr val="000000"/>
                </a:solidFill>
                <a:miter lim="800000"/>
                <a:headEnd/>
                <a:tailEnd/>
              </a:ln>
              <a:extLst>
                <a:ext uri="{909E8E84-426E-40DD-AFC4-6F175D3DCCD1}">
                  <a14:hiddenFill xmlns:a14="http://schemas.microsoft.com/office/drawing/2010/main">
                    <a:noFill/>
                  </a14:hiddenFill>
                </a:ext>
              </a:extLst>
            </p:spPr>
          </p:cxnSp>
          <p:cxnSp>
            <p:nvCxnSpPr>
              <p:cNvPr id="57566" name="AutoShape 273"/>
              <p:cNvCxnSpPr>
                <a:cxnSpLocks noChangeShapeType="1"/>
                <a:stCxn id="57563" idx="2"/>
                <a:endCxn id="57564" idx="1"/>
              </p:cNvCxnSpPr>
              <p:nvPr/>
            </p:nvCxnSpPr>
            <p:spPr bwMode="auto">
              <a:xfrm rot="16200000" flipH="1">
                <a:off x="1860" y="2364"/>
                <a:ext cx="408" cy="384"/>
              </a:xfrm>
              <a:prstGeom prst="bentConnector2">
                <a:avLst/>
              </a:prstGeom>
              <a:noFill/>
              <a:ln w="9525">
                <a:solidFill>
                  <a:srgbClr val="000000"/>
                </a:solidFill>
                <a:miter lim="800000"/>
                <a:headEnd/>
                <a:tailEnd/>
              </a:ln>
              <a:extLst>
                <a:ext uri="{909E8E84-426E-40DD-AFC4-6F175D3DCCD1}">
                  <a14:hiddenFill xmlns:a14="http://schemas.microsoft.com/office/drawing/2010/main">
                    <a:noFill/>
                  </a14:hiddenFill>
                </a:ext>
              </a:extLst>
            </p:spPr>
          </p:cxnSp>
          <p:cxnSp>
            <p:nvCxnSpPr>
              <p:cNvPr id="57567" name="AutoShape 274"/>
              <p:cNvCxnSpPr>
                <a:cxnSpLocks noChangeShapeType="1"/>
                <a:stCxn id="57555" idx="1"/>
                <a:endCxn id="57564" idx="0"/>
              </p:cNvCxnSpPr>
              <p:nvPr/>
            </p:nvCxnSpPr>
            <p:spPr bwMode="auto">
              <a:xfrm rot="10800000" flipV="1">
                <a:off x="2544" y="1872"/>
                <a:ext cx="432" cy="672"/>
              </a:xfrm>
              <a:prstGeom prst="bentConnector2">
                <a:avLst/>
              </a:prstGeom>
              <a:noFill/>
              <a:ln w="9525">
                <a:solidFill>
                  <a:srgbClr val="000000"/>
                </a:solidFill>
                <a:miter lim="800000"/>
                <a:headEnd/>
                <a:tailEnd/>
              </a:ln>
              <a:extLst>
                <a:ext uri="{909E8E84-426E-40DD-AFC4-6F175D3DCCD1}">
                  <a14:hiddenFill xmlns:a14="http://schemas.microsoft.com/office/drawing/2010/main">
                    <a:noFill/>
                  </a14:hiddenFill>
                </a:ext>
              </a:extLst>
            </p:spPr>
          </p:cxnSp>
        </p:grpSp>
        <p:sp>
          <p:nvSpPr>
            <p:cNvPr id="57457" name="Text Box 275"/>
            <p:cNvSpPr txBox="1">
              <a:spLocks noChangeArrowheads="1"/>
            </p:cNvSpPr>
            <p:nvPr/>
          </p:nvSpPr>
          <p:spPr bwMode="auto">
            <a:xfrm>
              <a:off x="2735" y="3097"/>
              <a:ext cx="324"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1200">
                  <a:solidFill>
                    <a:schemeClr val="tx1"/>
                  </a:solidFill>
                  <a:latin typeface="微软雅黑" pitchFamily="34" charset="-122"/>
                  <a:ea typeface="微软雅黑" pitchFamily="34" charset="-122"/>
                </a:defRPr>
              </a:lvl1pPr>
              <a:lvl2pPr marL="742950" indent="-285750" eaLnBrk="0" hangingPunct="0">
                <a:defRPr kumimoji="1" sz="1200">
                  <a:solidFill>
                    <a:schemeClr val="tx1"/>
                  </a:solidFill>
                  <a:latin typeface="微软雅黑" pitchFamily="34" charset="-122"/>
                  <a:ea typeface="微软雅黑" pitchFamily="34" charset="-122"/>
                </a:defRPr>
              </a:lvl2pPr>
              <a:lvl3pPr marL="1143000" indent="-228600" eaLnBrk="0" hangingPunct="0">
                <a:defRPr kumimoji="1" sz="1200">
                  <a:solidFill>
                    <a:schemeClr val="tx1"/>
                  </a:solidFill>
                  <a:latin typeface="微软雅黑" pitchFamily="34" charset="-122"/>
                  <a:ea typeface="微软雅黑" pitchFamily="34" charset="-122"/>
                </a:defRPr>
              </a:lvl3pPr>
              <a:lvl4pPr marL="1600200" indent="-228600" eaLnBrk="0" hangingPunct="0">
                <a:defRPr kumimoji="1" sz="1200">
                  <a:solidFill>
                    <a:schemeClr val="tx1"/>
                  </a:solidFill>
                  <a:latin typeface="微软雅黑" pitchFamily="34" charset="-122"/>
                  <a:ea typeface="微软雅黑" pitchFamily="34" charset="-122"/>
                </a:defRPr>
              </a:lvl4pPr>
              <a:lvl5pPr marL="2057400" indent="-228600" eaLnBrk="0" hangingPunct="0">
                <a:defRPr kumimoji="1" sz="1200">
                  <a:solidFill>
                    <a:schemeClr val="tx1"/>
                  </a:solidFill>
                  <a:latin typeface="微软雅黑" pitchFamily="34" charset="-122"/>
                  <a:ea typeface="微软雅黑" pitchFamily="34" charset="-122"/>
                </a:defRPr>
              </a:lvl5pPr>
              <a:lvl6pPr marL="25146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6pPr>
              <a:lvl7pPr marL="29718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7pPr>
              <a:lvl8pPr marL="34290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8pPr>
              <a:lvl9pPr marL="38862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9pPr>
            </a:lstStyle>
            <a:p>
              <a:pPr algn="l" eaLnBrk="1" hangingPunct="1">
                <a:spcBef>
                  <a:spcPct val="50000"/>
                </a:spcBef>
                <a:buClrTx/>
                <a:buFontTx/>
                <a:buNone/>
              </a:pPr>
              <a:r>
                <a:rPr kumimoji="0" lang="en-US" altLang="zh-CN" sz="1000">
                  <a:solidFill>
                    <a:srgbClr val="000000"/>
                  </a:solidFill>
                </a:rPr>
                <a:t>MDS</a:t>
              </a:r>
            </a:p>
          </p:txBody>
        </p:sp>
        <p:sp>
          <p:nvSpPr>
            <p:cNvPr id="57458" name="Rectangle 10"/>
            <p:cNvSpPr>
              <a:spLocks noChangeArrowheads="1"/>
            </p:cNvSpPr>
            <p:nvPr/>
          </p:nvSpPr>
          <p:spPr bwMode="auto">
            <a:xfrm>
              <a:off x="3853" y="2495"/>
              <a:ext cx="675" cy="482"/>
            </a:xfrm>
            <a:prstGeom prst="rect">
              <a:avLst/>
            </a:prstGeom>
            <a:solidFill>
              <a:srgbClr val="99CCFF"/>
            </a:solidFill>
            <a:ln w="9525">
              <a:solidFill>
                <a:srgbClr val="000000"/>
              </a:solidFill>
              <a:miter lim="800000"/>
              <a:headEnd/>
              <a:tailEnd/>
            </a:ln>
          </p:spPr>
          <p:txBody>
            <a:bodyPr wrap="none" anchor="ctr"/>
            <a:lstStyle/>
            <a:p>
              <a:pPr eaLnBrk="0" hangingPunct="0">
                <a:buClrTx/>
                <a:buFontTx/>
                <a:buNone/>
              </a:pPr>
              <a:endParaRPr lang="zh-CN" altLang="en-US" sz="2000">
                <a:solidFill>
                  <a:srgbClr val="000000"/>
                </a:solidFill>
              </a:endParaRPr>
            </a:p>
          </p:txBody>
        </p:sp>
        <p:sp>
          <p:nvSpPr>
            <p:cNvPr id="57459" name="AutoShape 300"/>
            <p:cNvSpPr>
              <a:spLocks noChangeArrowheads="1"/>
            </p:cNvSpPr>
            <p:nvPr/>
          </p:nvSpPr>
          <p:spPr bwMode="auto">
            <a:xfrm>
              <a:off x="4535" y="2570"/>
              <a:ext cx="90" cy="208"/>
            </a:xfrm>
            <a:prstGeom prst="rightArrow">
              <a:avLst>
                <a:gd name="adj1" fmla="val 50000"/>
                <a:gd name="adj2" fmla="val 25000"/>
              </a:avLst>
            </a:prstGeom>
            <a:solidFill>
              <a:srgbClr val="FF9900"/>
            </a:solidFill>
            <a:ln w="9525">
              <a:solidFill>
                <a:srgbClr val="000000"/>
              </a:solidFill>
              <a:miter lim="800000"/>
              <a:headEnd/>
              <a:tailEnd/>
            </a:ln>
          </p:spPr>
          <p:txBody>
            <a:bodyPr wrap="none" anchor="ctr"/>
            <a:lstStyle/>
            <a:p>
              <a:pPr eaLnBrk="0" hangingPunct="0">
                <a:buClrTx/>
                <a:buFontTx/>
                <a:buNone/>
              </a:pPr>
              <a:endParaRPr lang="zh-CN" altLang="en-US" sz="2000">
                <a:solidFill>
                  <a:srgbClr val="000000"/>
                </a:solidFill>
              </a:endParaRPr>
            </a:p>
          </p:txBody>
        </p:sp>
        <p:sp>
          <p:nvSpPr>
            <p:cNvPr id="57460" name="Rectangle 14"/>
            <p:cNvSpPr>
              <a:spLocks noChangeArrowheads="1"/>
            </p:cNvSpPr>
            <p:nvPr/>
          </p:nvSpPr>
          <p:spPr bwMode="auto">
            <a:xfrm>
              <a:off x="4646" y="2495"/>
              <a:ext cx="468" cy="482"/>
            </a:xfrm>
            <a:prstGeom prst="rect">
              <a:avLst/>
            </a:prstGeom>
            <a:solidFill>
              <a:srgbClr val="99CCFF"/>
            </a:solidFill>
            <a:ln w="9525">
              <a:solidFill>
                <a:srgbClr val="000000"/>
              </a:solidFill>
              <a:miter lim="800000"/>
              <a:headEnd/>
              <a:tailEnd/>
            </a:ln>
          </p:spPr>
          <p:txBody>
            <a:bodyPr wrap="none" anchor="ctr"/>
            <a:lstStyle/>
            <a:p>
              <a:pPr>
                <a:buClrTx/>
                <a:buFontTx/>
                <a:buNone/>
              </a:pPr>
              <a:endParaRPr kumimoji="0" lang="zh-CN" altLang="en-US" sz="1600">
                <a:solidFill>
                  <a:srgbClr val="000000"/>
                </a:solidFill>
              </a:endParaRPr>
            </a:p>
          </p:txBody>
        </p:sp>
        <p:sp>
          <p:nvSpPr>
            <p:cNvPr id="57461" name="Rectangle 7"/>
            <p:cNvSpPr>
              <a:spLocks noChangeArrowheads="1"/>
            </p:cNvSpPr>
            <p:nvPr/>
          </p:nvSpPr>
          <p:spPr bwMode="auto">
            <a:xfrm>
              <a:off x="5112" y="2495"/>
              <a:ext cx="599" cy="482"/>
            </a:xfrm>
            <a:prstGeom prst="rect">
              <a:avLst/>
            </a:prstGeom>
            <a:solidFill>
              <a:srgbClr val="99CCFF"/>
            </a:solidFill>
            <a:ln w="9525">
              <a:solidFill>
                <a:srgbClr val="000000"/>
              </a:solidFill>
              <a:miter lim="800000"/>
              <a:headEnd/>
              <a:tailEnd/>
            </a:ln>
          </p:spPr>
          <p:txBody>
            <a:bodyPr wrap="none" anchor="ctr"/>
            <a:lstStyle/>
            <a:p>
              <a:pPr eaLnBrk="0" hangingPunct="0">
                <a:buClrTx/>
                <a:buFontTx/>
                <a:buNone/>
              </a:pPr>
              <a:endParaRPr lang="zh-CN" altLang="en-US" sz="2000">
                <a:solidFill>
                  <a:srgbClr val="000000"/>
                </a:solidFill>
              </a:endParaRPr>
            </a:p>
          </p:txBody>
        </p:sp>
        <p:sp>
          <p:nvSpPr>
            <p:cNvPr id="57462" name="Line 297"/>
            <p:cNvSpPr>
              <a:spLocks noChangeShapeType="1"/>
            </p:cNvSpPr>
            <p:nvPr/>
          </p:nvSpPr>
          <p:spPr bwMode="auto">
            <a:xfrm>
              <a:off x="3395" y="2633"/>
              <a:ext cx="53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pic>
          <p:nvPicPr>
            <p:cNvPr id="57463" name="Picture 319" descr="regpw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9" y="3149"/>
              <a:ext cx="270"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464" name="Text Box 15"/>
            <p:cNvSpPr txBox="1">
              <a:spLocks noChangeArrowheads="1"/>
            </p:cNvSpPr>
            <p:nvPr/>
          </p:nvSpPr>
          <p:spPr bwMode="auto">
            <a:xfrm>
              <a:off x="4707" y="3046"/>
              <a:ext cx="404" cy="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kumimoji="1" sz="1200">
                  <a:solidFill>
                    <a:schemeClr val="tx1"/>
                  </a:solidFill>
                  <a:latin typeface="微软雅黑" pitchFamily="34" charset="-122"/>
                  <a:ea typeface="微软雅黑" pitchFamily="34" charset="-122"/>
                </a:defRPr>
              </a:lvl1pPr>
              <a:lvl2pPr marL="742950" indent="-285750" eaLnBrk="0" hangingPunct="0">
                <a:defRPr kumimoji="1" sz="1200">
                  <a:solidFill>
                    <a:schemeClr val="tx1"/>
                  </a:solidFill>
                  <a:latin typeface="微软雅黑" pitchFamily="34" charset="-122"/>
                  <a:ea typeface="微软雅黑" pitchFamily="34" charset="-122"/>
                </a:defRPr>
              </a:lvl2pPr>
              <a:lvl3pPr marL="1143000" indent="-228600" eaLnBrk="0" hangingPunct="0">
                <a:defRPr kumimoji="1" sz="1200">
                  <a:solidFill>
                    <a:schemeClr val="tx1"/>
                  </a:solidFill>
                  <a:latin typeface="微软雅黑" pitchFamily="34" charset="-122"/>
                  <a:ea typeface="微软雅黑" pitchFamily="34" charset="-122"/>
                </a:defRPr>
              </a:lvl3pPr>
              <a:lvl4pPr marL="1600200" indent="-228600" eaLnBrk="0" hangingPunct="0">
                <a:defRPr kumimoji="1" sz="1200">
                  <a:solidFill>
                    <a:schemeClr val="tx1"/>
                  </a:solidFill>
                  <a:latin typeface="微软雅黑" pitchFamily="34" charset="-122"/>
                  <a:ea typeface="微软雅黑" pitchFamily="34" charset="-122"/>
                </a:defRPr>
              </a:lvl4pPr>
              <a:lvl5pPr marL="2057400" indent="-228600" eaLnBrk="0" hangingPunct="0">
                <a:defRPr kumimoji="1" sz="1200">
                  <a:solidFill>
                    <a:schemeClr val="tx1"/>
                  </a:solidFill>
                  <a:latin typeface="微软雅黑" pitchFamily="34" charset="-122"/>
                  <a:ea typeface="微软雅黑" pitchFamily="34" charset="-122"/>
                </a:defRPr>
              </a:lvl5pPr>
              <a:lvl6pPr marL="25146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6pPr>
              <a:lvl7pPr marL="29718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7pPr>
              <a:lvl8pPr marL="34290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8pPr>
              <a:lvl9pPr marL="38862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9pPr>
            </a:lstStyle>
            <a:p>
              <a:pPr algn="l" eaLnBrk="1" hangingPunct="1">
                <a:spcBef>
                  <a:spcPct val="50000"/>
                </a:spcBef>
                <a:buClrTx/>
                <a:buFontTx/>
                <a:buNone/>
              </a:pPr>
              <a:r>
                <a:rPr kumimoji="0" lang="en-US" altLang="zh-CN" sz="1000">
                  <a:solidFill>
                    <a:srgbClr val="000000"/>
                  </a:solidFill>
                </a:rPr>
                <a:t>Power User</a:t>
              </a:r>
              <a:r>
                <a:rPr kumimoji="0" lang="zh-CN" altLang="en-US" sz="1000">
                  <a:solidFill>
                    <a:srgbClr val="000000"/>
                  </a:solidFill>
                </a:rPr>
                <a:t>访问通道</a:t>
              </a:r>
            </a:p>
          </p:txBody>
        </p:sp>
        <p:sp>
          <p:nvSpPr>
            <p:cNvPr id="57465" name="Text Box 15"/>
            <p:cNvSpPr txBox="1">
              <a:spLocks noChangeArrowheads="1"/>
            </p:cNvSpPr>
            <p:nvPr/>
          </p:nvSpPr>
          <p:spPr bwMode="auto">
            <a:xfrm>
              <a:off x="4033" y="3046"/>
              <a:ext cx="404"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kumimoji="1" sz="1200">
                  <a:solidFill>
                    <a:schemeClr val="tx1"/>
                  </a:solidFill>
                  <a:latin typeface="微软雅黑" pitchFamily="34" charset="-122"/>
                  <a:ea typeface="微软雅黑" pitchFamily="34" charset="-122"/>
                </a:defRPr>
              </a:lvl1pPr>
              <a:lvl2pPr marL="742950" indent="-285750" eaLnBrk="0" hangingPunct="0">
                <a:defRPr kumimoji="1" sz="1200">
                  <a:solidFill>
                    <a:schemeClr val="tx1"/>
                  </a:solidFill>
                  <a:latin typeface="微软雅黑" pitchFamily="34" charset="-122"/>
                  <a:ea typeface="微软雅黑" pitchFamily="34" charset="-122"/>
                </a:defRPr>
              </a:lvl2pPr>
              <a:lvl3pPr marL="1143000" indent="-228600" eaLnBrk="0" hangingPunct="0">
                <a:defRPr kumimoji="1" sz="1200">
                  <a:solidFill>
                    <a:schemeClr val="tx1"/>
                  </a:solidFill>
                  <a:latin typeface="微软雅黑" pitchFamily="34" charset="-122"/>
                  <a:ea typeface="微软雅黑" pitchFamily="34" charset="-122"/>
                </a:defRPr>
              </a:lvl3pPr>
              <a:lvl4pPr marL="1600200" indent="-228600" eaLnBrk="0" hangingPunct="0">
                <a:defRPr kumimoji="1" sz="1200">
                  <a:solidFill>
                    <a:schemeClr val="tx1"/>
                  </a:solidFill>
                  <a:latin typeface="微软雅黑" pitchFamily="34" charset="-122"/>
                  <a:ea typeface="微软雅黑" pitchFamily="34" charset="-122"/>
                </a:defRPr>
              </a:lvl4pPr>
              <a:lvl5pPr marL="2057400" indent="-228600" eaLnBrk="0" hangingPunct="0">
                <a:defRPr kumimoji="1" sz="1200">
                  <a:solidFill>
                    <a:schemeClr val="tx1"/>
                  </a:solidFill>
                  <a:latin typeface="微软雅黑" pitchFamily="34" charset="-122"/>
                  <a:ea typeface="微软雅黑" pitchFamily="34" charset="-122"/>
                </a:defRPr>
              </a:lvl5pPr>
              <a:lvl6pPr marL="25146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6pPr>
              <a:lvl7pPr marL="29718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7pPr>
              <a:lvl8pPr marL="34290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8pPr>
              <a:lvl9pPr marL="38862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9pPr>
            </a:lstStyle>
            <a:p>
              <a:pPr algn="l" eaLnBrk="1" hangingPunct="1">
                <a:spcBef>
                  <a:spcPct val="50000"/>
                </a:spcBef>
                <a:buClrTx/>
                <a:buFontTx/>
                <a:buNone/>
              </a:pPr>
              <a:r>
                <a:rPr kumimoji="0" lang="en-US" altLang="zh-CN" sz="1000">
                  <a:solidFill>
                    <a:srgbClr val="000000"/>
                  </a:solidFill>
                </a:rPr>
                <a:t>Power User</a:t>
              </a:r>
              <a:r>
                <a:rPr kumimoji="0" lang="zh-CN" altLang="en-US" sz="1000">
                  <a:solidFill>
                    <a:srgbClr val="000000"/>
                  </a:solidFill>
                </a:rPr>
                <a:t>访问管控</a:t>
              </a:r>
            </a:p>
          </p:txBody>
        </p:sp>
        <p:sp>
          <p:nvSpPr>
            <p:cNvPr id="57466" name="Line 297"/>
            <p:cNvSpPr>
              <a:spLocks noChangeShapeType="1"/>
            </p:cNvSpPr>
            <p:nvPr/>
          </p:nvSpPr>
          <p:spPr bwMode="auto">
            <a:xfrm>
              <a:off x="3395" y="2805"/>
              <a:ext cx="53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57467" name="Group 345"/>
            <p:cNvGrpSpPr>
              <a:grpSpLocks/>
            </p:cNvGrpSpPr>
            <p:nvPr/>
          </p:nvGrpSpPr>
          <p:grpSpPr bwMode="auto">
            <a:xfrm>
              <a:off x="5153" y="2518"/>
              <a:ext cx="446" cy="391"/>
              <a:chOff x="3665" y="986"/>
              <a:chExt cx="1948" cy="1442"/>
            </a:xfrm>
          </p:grpSpPr>
          <p:cxnSp>
            <p:nvCxnSpPr>
              <p:cNvPr id="57474" name="AutoShape 346"/>
              <p:cNvCxnSpPr>
                <a:cxnSpLocks noChangeShapeType="1"/>
                <a:stCxn id="1564" idx="2"/>
                <a:endCxn id="1567" idx="0"/>
              </p:cNvCxnSpPr>
              <p:nvPr/>
            </p:nvCxnSpPr>
            <p:spPr bwMode="auto">
              <a:xfrm rot="16200000" flipH="1">
                <a:off x="4280" y="1206"/>
                <a:ext cx="394" cy="319"/>
              </a:xfrm>
              <a:prstGeom prst="bentConnector3">
                <a:avLst>
                  <a:gd name="adj1" fmla="val 90352"/>
                </a:avLst>
              </a:prstGeom>
              <a:noFill/>
              <a:ln w="25400">
                <a:solidFill>
                  <a:srgbClr val="C5AE4C"/>
                </a:solidFill>
                <a:miter lim="800000"/>
                <a:headEnd/>
                <a:tailEnd/>
              </a:ln>
              <a:extLst>
                <a:ext uri="{909E8E84-426E-40DD-AFC4-6F175D3DCCD1}">
                  <a14:hiddenFill xmlns:a14="http://schemas.microsoft.com/office/drawing/2010/main">
                    <a:noFill/>
                  </a14:hiddenFill>
                </a:ext>
              </a:extLst>
            </p:spPr>
          </p:cxnSp>
          <p:sp>
            <p:nvSpPr>
              <p:cNvPr id="1564" name="AutoShape 347"/>
              <p:cNvSpPr>
                <a:spLocks noChangeArrowheads="1"/>
              </p:cNvSpPr>
              <p:nvPr/>
            </p:nvSpPr>
            <p:spPr bwMode="blackWhite">
              <a:xfrm>
                <a:off x="4233" y="991"/>
                <a:ext cx="170" cy="183"/>
              </a:xfrm>
              <a:prstGeom prst="roundRect">
                <a:avLst>
                  <a:gd name="adj" fmla="val 0"/>
                </a:avLst>
              </a:prstGeom>
              <a:solidFill>
                <a:srgbClr val="FF9900"/>
              </a:solidFill>
              <a:ln w="12700">
                <a:solidFill>
                  <a:srgbClr val="C5AE4C"/>
                </a:solidFill>
                <a:round/>
                <a:headEnd/>
                <a:tailEnd/>
              </a:ln>
              <a:effectLst/>
            </p:spPr>
            <p:txBody>
              <a:bodyPr wrap="none" lIns="93296" tIns="46648" rIns="93296" bIns="46648" anchor="ctr"/>
              <a:lstStyle/>
              <a:p>
                <a:pPr defTabSz="933450">
                  <a:buClrTx/>
                  <a:buFontTx/>
                  <a:buNone/>
                  <a:defRPr/>
                </a:pPr>
                <a:endParaRPr kumimoji="0" lang="zh-CN" altLang="en-US" sz="500">
                  <a:solidFill>
                    <a:srgbClr val="000000"/>
                  </a:solidFill>
                  <a:effectLst>
                    <a:outerShdw blurRad="38100" dist="38100" dir="2700000" algn="tl">
                      <a:srgbClr val="FFFFFF"/>
                    </a:outerShdw>
                  </a:effectLst>
                  <a:ea typeface="楷体_GB2312" pitchFamily="49" charset="-122"/>
                </a:endParaRPr>
              </a:p>
            </p:txBody>
          </p:sp>
          <p:sp>
            <p:nvSpPr>
              <p:cNvPr id="57476" name="Rectangle 348"/>
              <p:cNvSpPr>
                <a:spLocks noChangeArrowheads="1"/>
              </p:cNvSpPr>
              <p:nvPr/>
            </p:nvSpPr>
            <p:spPr bwMode="blackWhite">
              <a:xfrm>
                <a:off x="4246" y="998"/>
                <a:ext cx="144" cy="163"/>
              </a:xfrm>
              <a:prstGeom prst="rect">
                <a:avLst/>
              </a:prstGeom>
              <a:noFill/>
              <a:ln>
                <a:noFill/>
              </a:ln>
              <a:effectLst>
                <a:outerShdw dist="17961" dir="2700000" algn="ctr" rotWithShape="0">
                  <a:srgbClr val="FFFFFF"/>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spAutoFit/>
              </a:bodyPr>
              <a:lstStyle/>
              <a:p>
                <a:pPr defTabSz="896938" eaLnBrk="0" hangingPunct="0">
                  <a:buClrTx/>
                  <a:buFontTx/>
                  <a:buNone/>
                </a:pPr>
                <a:endParaRPr kumimoji="0" lang="zh-CN" altLang="en-US" sz="500">
                  <a:solidFill>
                    <a:srgbClr val="000000"/>
                  </a:solidFill>
                </a:endParaRPr>
              </a:p>
            </p:txBody>
          </p:sp>
          <p:sp>
            <p:nvSpPr>
              <p:cNvPr id="1566" name="AutoShape 349"/>
              <p:cNvSpPr>
                <a:spLocks noChangeArrowheads="1"/>
              </p:cNvSpPr>
              <p:nvPr/>
            </p:nvSpPr>
            <p:spPr bwMode="blackWhite">
              <a:xfrm>
                <a:off x="3914" y="1564"/>
                <a:ext cx="170" cy="187"/>
              </a:xfrm>
              <a:prstGeom prst="roundRect">
                <a:avLst>
                  <a:gd name="adj" fmla="val 0"/>
                </a:avLst>
              </a:prstGeom>
              <a:solidFill>
                <a:srgbClr val="FF9900"/>
              </a:solidFill>
              <a:ln w="12700">
                <a:solidFill>
                  <a:srgbClr val="C5AE4C"/>
                </a:solidFill>
                <a:round/>
                <a:headEnd/>
                <a:tailEnd/>
              </a:ln>
              <a:effectLst/>
            </p:spPr>
            <p:txBody>
              <a:bodyPr wrap="none" lIns="93296" tIns="46648" rIns="93296" bIns="46648" anchor="ctr"/>
              <a:lstStyle/>
              <a:p>
                <a:pPr defTabSz="933450">
                  <a:buClrTx/>
                  <a:buFontTx/>
                  <a:buNone/>
                  <a:defRPr/>
                </a:pPr>
                <a:endParaRPr kumimoji="0" lang="zh-CN" altLang="en-US" sz="500">
                  <a:solidFill>
                    <a:srgbClr val="000000"/>
                  </a:solidFill>
                  <a:effectLst>
                    <a:outerShdw blurRad="38100" dist="38100" dir="2700000" algn="tl">
                      <a:srgbClr val="FFFFFF"/>
                    </a:outerShdw>
                  </a:effectLst>
                  <a:ea typeface="楷体_GB2312" pitchFamily="49" charset="-122"/>
                </a:endParaRPr>
              </a:p>
            </p:txBody>
          </p:sp>
          <p:sp>
            <p:nvSpPr>
              <p:cNvPr id="1567" name="AutoShape 350"/>
              <p:cNvSpPr>
                <a:spLocks noChangeArrowheads="1"/>
              </p:cNvSpPr>
              <p:nvPr/>
            </p:nvSpPr>
            <p:spPr bwMode="blackWhite">
              <a:xfrm flipH="1">
                <a:off x="4547" y="1564"/>
                <a:ext cx="175" cy="187"/>
              </a:xfrm>
              <a:prstGeom prst="roundRect">
                <a:avLst>
                  <a:gd name="adj" fmla="val 0"/>
                </a:avLst>
              </a:prstGeom>
              <a:solidFill>
                <a:srgbClr val="FF9900"/>
              </a:solidFill>
              <a:ln w="12700">
                <a:solidFill>
                  <a:srgbClr val="C5AE4C"/>
                </a:solidFill>
                <a:round/>
                <a:headEnd/>
                <a:tailEnd/>
              </a:ln>
              <a:effectLst/>
            </p:spPr>
            <p:txBody>
              <a:bodyPr wrap="none" lIns="93296" tIns="46648" rIns="93296" bIns="46648" anchor="ctr"/>
              <a:lstStyle/>
              <a:p>
                <a:pPr defTabSz="933450">
                  <a:buClrTx/>
                  <a:buFontTx/>
                  <a:buNone/>
                  <a:defRPr/>
                </a:pPr>
                <a:endParaRPr kumimoji="0" lang="zh-CN" altLang="en-US" sz="500">
                  <a:solidFill>
                    <a:srgbClr val="000000"/>
                  </a:solidFill>
                  <a:effectLst>
                    <a:outerShdw blurRad="38100" dist="38100" dir="2700000" algn="tl">
                      <a:srgbClr val="FFFFFF"/>
                    </a:outerShdw>
                  </a:effectLst>
                  <a:ea typeface="楷体_GB2312" pitchFamily="49" charset="-122"/>
                </a:endParaRPr>
              </a:p>
            </p:txBody>
          </p:sp>
          <p:sp>
            <p:nvSpPr>
              <p:cNvPr id="57479" name="Rectangle 351"/>
              <p:cNvSpPr>
                <a:spLocks noChangeArrowheads="1"/>
              </p:cNvSpPr>
              <p:nvPr/>
            </p:nvSpPr>
            <p:spPr bwMode="blackWhite">
              <a:xfrm flipH="1">
                <a:off x="4573" y="1581"/>
                <a:ext cx="157" cy="163"/>
              </a:xfrm>
              <a:prstGeom prst="rect">
                <a:avLst/>
              </a:prstGeom>
              <a:noFill/>
              <a:ln>
                <a:noFill/>
              </a:ln>
              <a:effectLst>
                <a:outerShdw dist="17961" dir="2700000" algn="ctr" rotWithShape="0">
                  <a:srgbClr val="FFFFFF"/>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spAutoFit/>
              </a:bodyPr>
              <a:lstStyle/>
              <a:p>
                <a:pPr defTabSz="896938" eaLnBrk="0" hangingPunct="0">
                  <a:buClrTx/>
                  <a:buFontTx/>
                  <a:buNone/>
                </a:pPr>
                <a:endParaRPr kumimoji="0" lang="zh-CN" altLang="en-US" sz="500">
                  <a:solidFill>
                    <a:srgbClr val="000000"/>
                  </a:solidFill>
                </a:endParaRPr>
              </a:p>
            </p:txBody>
          </p:sp>
          <p:cxnSp>
            <p:nvCxnSpPr>
              <p:cNvPr id="57480" name="AutoShape 352"/>
              <p:cNvCxnSpPr>
                <a:cxnSpLocks noChangeShapeType="1"/>
                <a:stCxn id="1564" idx="2"/>
                <a:endCxn id="1566" idx="0"/>
              </p:cNvCxnSpPr>
              <p:nvPr/>
            </p:nvCxnSpPr>
            <p:spPr bwMode="auto">
              <a:xfrm rot="5400000">
                <a:off x="3961" y="1206"/>
                <a:ext cx="394" cy="319"/>
              </a:xfrm>
              <a:prstGeom prst="bentConnector3">
                <a:avLst>
                  <a:gd name="adj1" fmla="val 90606"/>
                </a:avLst>
              </a:prstGeom>
              <a:noFill/>
              <a:ln w="25400">
                <a:solidFill>
                  <a:srgbClr val="C5AE4C"/>
                </a:solidFill>
                <a:miter lim="800000"/>
                <a:headEnd/>
                <a:tailEnd/>
              </a:ln>
              <a:extLst>
                <a:ext uri="{909E8E84-426E-40DD-AFC4-6F175D3DCCD1}">
                  <a14:hiddenFill xmlns:a14="http://schemas.microsoft.com/office/drawing/2010/main">
                    <a:noFill/>
                  </a14:hiddenFill>
                </a:ext>
              </a:extLst>
            </p:spPr>
          </p:cxnSp>
          <p:sp>
            <p:nvSpPr>
              <p:cNvPr id="1570" name="AutoShape 353"/>
              <p:cNvSpPr>
                <a:spLocks noChangeArrowheads="1"/>
              </p:cNvSpPr>
              <p:nvPr/>
            </p:nvSpPr>
            <p:spPr bwMode="blackWhite">
              <a:xfrm>
                <a:off x="3717" y="1883"/>
                <a:ext cx="175" cy="187"/>
              </a:xfrm>
              <a:prstGeom prst="roundRect">
                <a:avLst>
                  <a:gd name="adj" fmla="val 0"/>
                </a:avLst>
              </a:prstGeom>
              <a:solidFill>
                <a:srgbClr val="FF9900"/>
              </a:solidFill>
              <a:ln w="12700">
                <a:solidFill>
                  <a:srgbClr val="C5AE4C"/>
                </a:solidFill>
                <a:round/>
                <a:headEnd/>
                <a:tailEnd/>
              </a:ln>
              <a:effectLst/>
            </p:spPr>
            <p:txBody>
              <a:bodyPr wrap="none" lIns="93296" tIns="46648" rIns="93296" bIns="46648" anchor="ctr"/>
              <a:lstStyle/>
              <a:p>
                <a:pPr defTabSz="933450">
                  <a:buClrTx/>
                  <a:buFontTx/>
                  <a:buNone/>
                  <a:defRPr/>
                </a:pPr>
                <a:endParaRPr kumimoji="0" lang="zh-CN" altLang="en-US" sz="500">
                  <a:solidFill>
                    <a:srgbClr val="000000"/>
                  </a:solidFill>
                  <a:effectLst>
                    <a:outerShdw blurRad="38100" dist="38100" dir="2700000" algn="tl">
                      <a:srgbClr val="FFFFFF"/>
                    </a:outerShdw>
                  </a:effectLst>
                  <a:ea typeface="楷体_GB2312" pitchFamily="49" charset="-122"/>
                </a:endParaRPr>
              </a:p>
            </p:txBody>
          </p:sp>
          <p:sp>
            <p:nvSpPr>
              <p:cNvPr id="57482" name="Rectangle 354"/>
              <p:cNvSpPr>
                <a:spLocks noChangeArrowheads="1"/>
              </p:cNvSpPr>
              <p:nvPr/>
            </p:nvSpPr>
            <p:spPr bwMode="blackWhite">
              <a:xfrm>
                <a:off x="3731" y="1893"/>
                <a:ext cx="149" cy="163"/>
              </a:xfrm>
              <a:prstGeom prst="rect">
                <a:avLst/>
              </a:prstGeom>
              <a:noFill/>
              <a:ln>
                <a:noFill/>
              </a:ln>
              <a:effectLst>
                <a:outerShdw dist="17961" dir="2700000" algn="ctr" rotWithShape="0">
                  <a:srgbClr val="FFFFFF"/>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spAutoFit/>
              </a:bodyPr>
              <a:lstStyle/>
              <a:p>
                <a:pPr defTabSz="896938" eaLnBrk="0" hangingPunct="0">
                  <a:buClrTx/>
                  <a:buFontTx/>
                  <a:buNone/>
                </a:pPr>
                <a:endParaRPr kumimoji="0" lang="zh-CN" altLang="en-US" sz="500">
                  <a:solidFill>
                    <a:srgbClr val="000000"/>
                  </a:solidFill>
                </a:endParaRPr>
              </a:p>
            </p:txBody>
          </p:sp>
          <p:sp>
            <p:nvSpPr>
              <p:cNvPr id="1572" name="AutoShape 355"/>
              <p:cNvSpPr>
                <a:spLocks noChangeArrowheads="1"/>
              </p:cNvSpPr>
              <p:nvPr/>
            </p:nvSpPr>
            <p:spPr bwMode="blackWhite">
              <a:xfrm>
                <a:off x="4084" y="1883"/>
                <a:ext cx="175" cy="187"/>
              </a:xfrm>
              <a:prstGeom prst="roundRect">
                <a:avLst>
                  <a:gd name="adj" fmla="val 0"/>
                </a:avLst>
              </a:prstGeom>
              <a:solidFill>
                <a:srgbClr val="FF9900"/>
              </a:solidFill>
              <a:ln w="12700">
                <a:solidFill>
                  <a:srgbClr val="C5AE4C"/>
                </a:solidFill>
                <a:round/>
                <a:headEnd/>
                <a:tailEnd/>
              </a:ln>
              <a:effectLst/>
            </p:spPr>
            <p:txBody>
              <a:bodyPr wrap="none" lIns="93296" tIns="46648" rIns="93296" bIns="46648" anchor="ctr"/>
              <a:lstStyle/>
              <a:p>
                <a:pPr defTabSz="933450">
                  <a:buClrTx/>
                  <a:buFontTx/>
                  <a:buNone/>
                  <a:defRPr/>
                </a:pPr>
                <a:endParaRPr kumimoji="0" lang="zh-CN" altLang="en-US" sz="500">
                  <a:solidFill>
                    <a:srgbClr val="000000"/>
                  </a:solidFill>
                  <a:effectLst>
                    <a:outerShdw blurRad="38100" dist="38100" dir="2700000" algn="tl">
                      <a:srgbClr val="FFFFFF"/>
                    </a:outerShdw>
                  </a:effectLst>
                  <a:ea typeface="楷体_GB2312" pitchFamily="49" charset="-122"/>
                </a:endParaRPr>
              </a:p>
            </p:txBody>
          </p:sp>
          <p:sp>
            <p:nvSpPr>
              <p:cNvPr id="57484" name="Rectangle 356"/>
              <p:cNvSpPr>
                <a:spLocks noChangeArrowheads="1"/>
              </p:cNvSpPr>
              <p:nvPr/>
            </p:nvSpPr>
            <p:spPr bwMode="blackWhite">
              <a:xfrm>
                <a:off x="4097" y="1893"/>
                <a:ext cx="149" cy="163"/>
              </a:xfrm>
              <a:prstGeom prst="rect">
                <a:avLst/>
              </a:prstGeom>
              <a:noFill/>
              <a:ln>
                <a:noFill/>
              </a:ln>
              <a:effectLst>
                <a:outerShdw dist="17961" dir="2700000" algn="ctr" rotWithShape="0">
                  <a:srgbClr val="FFFFFF"/>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spAutoFit/>
              </a:bodyPr>
              <a:lstStyle/>
              <a:p>
                <a:pPr defTabSz="896938" eaLnBrk="0" hangingPunct="0">
                  <a:buClrTx/>
                  <a:buFontTx/>
                  <a:buNone/>
                </a:pPr>
                <a:endParaRPr kumimoji="0" lang="zh-CN" altLang="en-US" sz="500">
                  <a:solidFill>
                    <a:srgbClr val="000000"/>
                  </a:solidFill>
                </a:endParaRPr>
              </a:p>
            </p:txBody>
          </p:sp>
          <p:sp>
            <p:nvSpPr>
              <p:cNvPr id="1574" name="AutoShape 357"/>
              <p:cNvSpPr>
                <a:spLocks noChangeArrowheads="1"/>
              </p:cNvSpPr>
              <p:nvPr/>
            </p:nvSpPr>
            <p:spPr bwMode="blackWhite">
              <a:xfrm>
                <a:off x="4495" y="1883"/>
                <a:ext cx="175" cy="187"/>
              </a:xfrm>
              <a:prstGeom prst="roundRect">
                <a:avLst>
                  <a:gd name="adj" fmla="val 0"/>
                </a:avLst>
              </a:prstGeom>
              <a:solidFill>
                <a:srgbClr val="FF9900"/>
              </a:solidFill>
              <a:ln w="12700">
                <a:solidFill>
                  <a:srgbClr val="C5AE4C"/>
                </a:solidFill>
                <a:round/>
                <a:headEnd/>
                <a:tailEnd/>
              </a:ln>
              <a:effectLst/>
            </p:spPr>
            <p:txBody>
              <a:bodyPr wrap="none" lIns="93296" tIns="46648" rIns="93296" bIns="46648" anchor="ctr"/>
              <a:lstStyle/>
              <a:p>
                <a:pPr defTabSz="933450">
                  <a:buClrTx/>
                  <a:buFontTx/>
                  <a:buNone/>
                  <a:defRPr/>
                </a:pPr>
                <a:endParaRPr kumimoji="0" lang="zh-CN" altLang="en-US" sz="500">
                  <a:solidFill>
                    <a:srgbClr val="000000"/>
                  </a:solidFill>
                  <a:effectLst>
                    <a:outerShdw blurRad="38100" dist="38100" dir="2700000" algn="tl">
                      <a:srgbClr val="FFFFFF"/>
                    </a:outerShdw>
                  </a:effectLst>
                  <a:ea typeface="楷体_GB2312" pitchFamily="49" charset="-122"/>
                </a:endParaRPr>
              </a:p>
            </p:txBody>
          </p:sp>
          <p:sp>
            <p:nvSpPr>
              <p:cNvPr id="57486" name="Rectangle 358"/>
              <p:cNvSpPr>
                <a:spLocks noChangeArrowheads="1"/>
              </p:cNvSpPr>
              <p:nvPr/>
            </p:nvSpPr>
            <p:spPr bwMode="blackWhite">
              <a:xfrm>
                <a:off x="4508" y="1893"/>
                <a:ext cx="149" cy="163"/>
              </a:xfrm>
              <a:prstGeom prst="rect">
                <a:avLst/>
              </a:prstGeom>
              <a:noFill/>
              <a:ln>
                <a:noFill/>
              </a:ln>
              <a:effectLst>
                <a:outerShdw dist="17961" dir="2700000" algn="ctr" rotWithShape="0">
                  <a:srgbClr val="FFFFFF"/>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spAutoFit/>
              </a:bodyPr>
              <a:lstStyle/>
              <a:p>
                <a:pPr defTabSz="896938" eaLnBrk="0" hangingPunct="0">
                  <a:buClrTx/>
                  <a:buFontTx/>
                  <a:buNone/>
                </a:pPr>
                <a:endParaRPr kumimoji="0" lang="zh-CN" altLang="en-US" sz="500">
                  <a:solidFill>
                    <a:srgbClr val="000000"/>
                  </a:solidFill>
                </a:endParaRPr>
              </a:p>
            </p:txBody>
          </p:sp>
          <p:sp>
            <p:nvSpPr>
              <p:cNvPr id="1576" name="AutoShape 359"/>
              <p:cNvSpPr>
                <a:spLocks noChangeArrowheads="1"/>
              </p:cNvSpPr>
              <p:nvPr/>
            </p:nvSpPr>
            <p:spPr bwMode="blackWhite">
              <a:xfrm>
                <a:off x="4888" y="1883"/>
                <a:ext cx="175" cy="187"/>
              </a:xfrm>
              <a:prstGeom prst="roundRect">
                <a:avLst>
                  <a:gd name="adj" fmla="val 0"/>
                </a:avLst>
              </a:prstGeom>
              <a:solidFill>
                <a:srgbClr val="FF9900"/>
              </a:solidFill>
              <a:ln w="12700">
                <a:solidFill>
                  <a:srgbClr val="C5AE4C"/>
                </a:solidFill>
                <a:round/>
                <a:headEnd/>
                <a:tailEnd/>
              </a:ln>
              <a:effectLst/>
            </p:spPr>
            <p:txBody>
              <a:bodyPr wrap="none" lIns="93296" tIns="46648" rIns="93296" bIns="46648" anchor="ctr"/>
              <a:lstStyle/>
              <a:p>
                <a:pPr defTabSz="933450">
                  <a:buClrTx/>
                  <a:buFontTx/>
                  <a:buNone/>
                  <a:defRPr/>
                </a:pPr>
                <a:endParaRPr kumimoji="0" lang="zh-CN" altLang="en-US" sz="500">
                  <a:solidFill>
                    <a:srgbClr val="000000"/>
                  </a:solidFill>
                  <a:effectLst>
                    <a:outerShdw blurRad="38100" dist="38100" dir="2700000" algn="tl">
                      <a:srgbClr val="FFFFFF"/>
                    </a:outerShdw>
                  </a:effectLst>
                  <a:ea typeface="楷体_GB2312" pitchFamily="49" charset="-122"/>
                </a:endParaRPr>
              </a:p>
            </p:txBody>
          </p:sp>
          <p:sp>
            <p:nvSpPr>
              <p:cNvPr id="57488" name="Rectangle 360"/>
              <p:cNvSpPr>
                <a:spLocks noChangeArrowheads="1"/>
              </p:cNvSpPr>
              <p:nvPr/>
            </p:nvSpPr>
            <p:spPr bwMode="blackWhite">
              <a:xfrm>
                <a:off x="4905" y="1893"/>
                <a:ext cx="140" cy="163"/>
              </a:xfrm>
              <a:prstGeom prst="rect">
                <a:avLst/>
              </a:prstGeom>
              <a:noFill/>
              <a:ln>
                <a:noFill/>
              </a:ln>
              <a:effectLst>
                <a:outerShdw dist="17961" dir="2700000" algn="ctr" rotWithShape="0">
                  <a:srgbClr val="FFFFFF"/>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spAutoFit/>
              </a:bodyPr>
              <a:lstStyle/>
              <a:p>
                <a:pPr defTabSz="896938" eaLnBrk="0" hangingPunct="0">
                  <a:buClrTx/>
                  <a:buFontTx/>
                  <a:buNone/>
                </a:pPr>
                <a:endParaRPr kumimoji="0" lang="zh-CN" altLang="en-US" sz="500">
                  <a:solidFill>
                    <a:srgbClr val="000000"/>
                  </a:solidFill>
                </a:endParaRPr>
              </a:p>
            </p:txBody>
          </p:sp>
          <p:sp>
            <p:nvSpPr>
              <p:cNvPr id="1578" name="AutoShape 361"/>
              <p:cNvSpPr>
                <a:spLocks noChangeArrowheads="1"/>
              </p:cNvSpPr>
              <p:nvPr/>
            </p:nvSpPr>
            <p:spPr bwMode="blackWhite">
              <a:xfrm>
                <a:off x="3665" y="2270"/>
                <a:ext cx="61" cy="78"/>
              </a:xfrm>
              <a:prstGeom prst="roundRect">
                <a:avLst>
                  <a:gd name="adj" fmla="val 0"/>
                </a:avLst>
              </a:prstGeom>
              <a:solidFill>
                <a:srgbClr val="FF9900"/>
              </a:solidFill>
              <a:ln w="12700">
                <a:solidFill>
                  <a:srgbClr val="C5AE4C"/>
                </a:solidFill>
                <a:round/>
                <a:headEnd/>
                <a:tailEnd/>
              </a:ln>
              <a:effectLst/>
            </p:spPr>
            <p:txBody>
              <a:bodyPr wrap="none" lIns="93296" tIns="46648" rIns="93296" bIns="46648" anchor="ctr"/>
              <a:lstStyle/>
              <a:p>
                <a:pPr defTabSz="933450">
                  <a:buClrTx/>
                  <a:buFontTx/>
                  <a:buNone/>
                  <a:defRPr/>
                </a:pPr>
                <a:endParaRPr kumimoji="0" lang="zh-CN" altLang="en-US" sz="500">
                  <a:solidFill>
                    <a:srgbClr val="000000"/>
                  </a:solidFill>
                  <a:effectLst>
                    <a:outerShdw blurRad="38100" dist="38100" dir="2700000" algn="tl">
                      <a:srgbClr val="FFFFFF"/>
                    </a:outerShdw>
                  </a:effectLst>
                  <a:ea typeface="楷体_GB2312" pitchFamily="49" charset="-122"/>
                </a:endParaRPr>
              </a:p>
            </p:txBody>
          </p:sp>
          <p:sp>
            <p:nvSpPr>
              <p:cNvPr id="1579" name="AutoShape 362"/>
              <p:cNvSpPr>
                <a:spLocks noChangeArrowheads="1"/>
              </p:cNvSpPr>
              <p:nvPr/>
            </p:nvSpPr>
            <p:spPr bwMode="blackWhite">
              <a:xfrm>
                <a:off x="3739" y="2270"/>
                <a:ext cx="61" cy="78"/>
              </a:xfrm>
              <a:prstGeom prst="roundRect">
                <a:avLst>
                  <a:gd name="adj" fmla="val 0"/>
                </a:avLst>
              </a:prstGeom>
              <a:solidFill>
                <a:srgbClr val="FF9900"/>
              </a:solidFill>
              <a:ln w="12700">
                <a:solidFill>
                  <a:srgbClr val="C5AE4C"/>
                </a:solidFill>
                <a:round/>
                <a:headEnd/>
                <a:tailEnd/>
              </a:ln>
              <a:effectLst/>
            </p:spPr>
            <p:txBody>
              <a:bodyPr wrap="none" lIns="93296" tIns="46648" rIns="93296" bIns="46648" anchor="ctr"/>
              <a:lstStyle/>
              <a:p>
                <a:pPr defTabSz="933450">
                  <a:buClrTx/>
                  <a:buFontTx/>
                  <a:buNone/>
                  <a:defRPr/>
                </a:pPr>
                <a:endParaRPr kumimoji="0" lang="zh-CN" altLang="en-US" sz="500">
                  <a:solidFill>
                    <a:srgbClr val="000000"/>
                  </a:solidFill>
                  <a:effectLst>
                    <a:outerShdw blurRad="38100" dist="38100" dir="2700000" algn="tl">
                      <a:srgbClr val="FFFFFF"/>
                    </a:outerShdw>
                  </a:effectLst>
                  <a:ea typeface="楷体_GB2312" pitchFamily="49" charset="-122"/>
                </a:endParaRPr>
              </a:p>
            </p:txBody>
          </p:sp>
          <p:sp>
            <p:nvSpPr>
              <p:cNvPr id="1580" name="AutoShape 363"/>
              <p:cNvSpPr>
                <a:spLocks noChangeArrowheads="1"/>
              </p:cNvSpPr>
              <p:nvPr/>
            </p:nvSpPr>
            <p:spPr bwMode="blackWhite">
              <a:xfrm>
                <a:off x="3809" y="2270"/>
                <a:ext cx="61" cy="78"/>
              </a:xfrm>
              <a:prstGeom prst="roundRect">
                <a:avLst>
                  <a:gd name="adj" fmla="val 0"/>
                </a:avLst>
              </a:prstGeom>
              <a:solidFill>
                <a:srgbClr val="FF9900"/>
              </a:solidFill>
              <a:ln w="12700">
                <a:solidFill>
                  <a:srgbClr val="C5AE4C"/>
                </a:solidFill>
                <a:round/>
                <a:headEnd/>
                <a:tailEnd/>
              </a:ln>
              <a:effectLst/>
            </p:spPr>
            <p:txBody>
              <a:bodyPr wrap="none" lIns="93296" tIns="46648" rIns="93296" bIns="46648" anchor="ctr"/>
              <a:lstStyle/>
              <a:p>
                <a:pPr defTabSz="933450">
                  <a:buClrTx/>
                  <a:buFontTx/>
                  <a:buNone/>
                  <a:defRPr/>
                </a:pPr>
                <a:endParaRPr kumimoji="0" lang="zh-CN" altLang="en-US" sz="500">
                  <a:solidFill>
                    <a:srgbClr val="000000"/>
                  </a:solidFill>
                  <a:effectLst>
                    <a:outerShdw blurRad="38100" dist="38100" dir="2700000" algn="tl">
                      <a:srgbClr val="FFFFFF"/>
                    </a:outerShdw>
                  </a:effectLst>
                  <a:ea typeface="楷体_GB2312" pitchFamily="49" charset="-122"/>
                </a:endParaRPr>
              </a:p>
            </p:txBody>
          </p:sp>
          <p:sp>
            <p:nvSpPr>
              <p:cNvPr id="1581" name="AutoShape 364"/>
              <p:cNvSpPr>
                <a:spLocks noChangeArrowheads="1"/>
              </p:cNvSpPr>
              <p:nvPr/>
            </p:nvSpPr>
            <p:spPr bwMode="blackWhite">
              <a:xfrm>
                <a:off x="3879" y="2270"/>
                <a:ext cx="61" cy="78"/>
              </a:xfrm>
              <a:prstGeom prst="roundRect">
                <a:avLst>
                  <a:gd name="adj" fmla="val 0"/>
                </a:avLst>
              </a:prstGeom>
              <a:solidFill>
                <a:srgbClr val="FF9900"/>
              </a:solidFill>
              <a:ln w="12700">
                <a:solidFill>
                  <a:srgbClr val="C5AE4C"/>
                </a:solidFill>
                <a:round/>
                <a:headEnd/>
                <a:tailEnd/>
              </a:ln>
              <a:effectLst/>
            </p:spPr>
            <p:txBody>
              <a:bodyPr wrap="none" lIns="93296" tIns="46648" rIns="93296" bIns="46648" anchor="ctr"/>
              <a:lstStyle/>
              <a:p>
                <a:pPr defTabSz="933450">
                  <a:buClrTx/>
                  <a:buFontTx/>
                  <a:buNone/>
                  <a:defRPr/>
                </a:pPr>
                <a:endParaRPr kumimoji="0" lang="zh-CN" altLang="en-US" sz="500">
                  <a:solidFill>
                    <a:srgbClr val="000000"/>
                  </a:solidFill>
                  <a:effectLst>
                    <a:outerShdw blurRad="38100" dist="38100" dir="2700000" algn="tl">
                      <a:srgbClr val="FFFFFF"/>
                    </a:outerShdw>
                  </a:effectLst>
                  <a:ea typeface="楷体_GB2312" pitchFamily="49" charset="-122"/>
                </a:endParaRPr>
              </a:p>
            </p:txBody>
          </p:sp>
          <p:sp>
            <p:nvSpPr>
              <p:cNvPr id="1582" name="AutoShape 365"/>
              <p:cNvSpPr>
                <a:spLocks noChangeArrowheads="1"/>
              </p:cNvSpPr>
              <p:nvPr/>
            </p:nvSpPr>
            <p:spPr bwMode="blackWhite">
              <a:xfrm>
                <a:off x="4036" y="2270"/>
                <a:ext cx="61" cy="78"/>
              </a:xfrm>
              <a:prstGeom prst="roundRect">
                <a:avLst>
                  <a:gd name="adj" fmla="val 0"/>
                </a:avLst>
              </a:prstGeom>
              <a:solidFill>
                <a:srgbClr val="FF9900"/>
              </a:solidFill>
              <a:ln w="12700">
                <a:solidFill>
                  <a:srgbClr val="C5AE4C"/>
                </a:solidFill>
                <a:round/>
                <a:headEnd/>
                <a:tailEnd/>
              </a:ln>
              <a:effectLst/>
            </p:spPr>
            <p:txBody>
              <a:bodyPr wrap="none" lIns="93296" tIns="46648" rIns="93296" bIns="46648" anchor="ctr"/>
              <a:lstStyle/>
              <a:p>
                <a:pPr defTabSz="933450">
                  <a:buClrTx/>
                  <a:buFontTx/>
                  <a:buNone/>
                  <a:defRPr/>
                </a:pPr>
                <a:endParaRPr kumimoji="0" lang="zh-CN" altLang="en-US" sz="500">
                  <a:solidFill>
                    <a:srgbClr val="000000"/>
                  </a:solidFill>
                  <a:effectLst>
                    <a:outerShdw blurRad="38100" dist="38100" dir="2700000" algn="tl">
                      <a:srgbClr val="FFFFFF"/>
                    </a:outerShdw>
                  </a:effectLst>
                  <a:ea typeface="楷体_GB2312" pitchFamily="49" charset="-122"/>
                </a:endParaRPr>
              </a:p>
            </p:txBody>
          </p:sp>
          <p:sp>
            <p:nvSpPr>
              <p:cNvPr id="1583" name="AutoShape 366"/>
              <p:cNvSpPr>
                <a:spLocks noChangeArrowheads="1"/>
              </p:cNvSpPr>
              <p:nvPr/>
            </p:nvSpPr>
            <p:spPr bwMode="blackWhite">
              <a:xfrm>
                <a:off x="4111" y="2270"/>
                <a:ext cx="61" cy="78"/>
              </a:xfrm>
              <a:prstGeom prst="roundRect">
                <a:avLst>
                  <a:gd name="adj" fmla="val 0"/>
                </a:avLst>
              </a:prstGeom>
              <a:solidFill>
                <a:srgbClr val="FF9900"/>
              </a:solidFill>
              <a:ln w="12700">
                <a:solidFill>
                  <a:srgbClr val="C5AE4C"/>
                </a:solidFill>
                <a:round/>
                <a:headEnd/>
                <a:tailEnd/>
              </a:ln>
              <a:effectLst/>
            </p:spPr>
            <p:txBody>
              <a:bodyPr wrap="none" lIns="93296" tIns="46648" rIns="93296" bIns="46648" anchor="ctr"/>
              <a:lstStyle/>
              <a:p>
                <a:pPr defTabSz="933450">
                  <a:buClrTx/>
                  <a:buFontTx/>
                  <a:buNone/>
                  <a:defRPr/>
                </a:pPr>
                <a:endParaRPr kumimoji="0" lang="zh-CN" altLang="en-US" sz="500">
                  <a:solidFill>
                    <a:srgbClr val="000000"/>
                  </a:solidFill>
                  <a:effectLst>
                    <a:outerShdw blurRad="38100" dist="38100" dir="2700000" algn="tl">
                      <a:srgbClr val="FFFFFF"/>
                    </a:outerShdw>
                  </a:effectLst>
                  <a:ea typeface="楷体_GB2312" pitchFamily="49" charset="-122"/>
                </a:endParaRPr>
              </a:p>
            </p:txBody>
          </p:sp>
          <p:sp>
            <p:nvSpPr>
              <p:cNvPr id="1584" name="AutoShape 367"/>
              <p:cNvSpPr>
                <a:spLocks noChangeArrowheads="1"/>
              </p:cNvSpPr>
              <p:nvPr/>
            </p:nvSpPr>
            <p:spPr bwMode="blackWhite">
              <a:xfrm>
                <a:off x="4180" y="2270"/>
                <a:ext cx="61" cy="78"/>
              </a:xfrm>
              <a:prstGeom prst="roundRect">
                <a:avLst>
                  <a:gd name="adj" fmla="val 0"/>
                </a:avLst>
              </a:prstGeom>
              <a:solidFill>
                <a:srgbClr val="FF9900"/>
              </a:solidFill>
              <a:ln w="12700">
                <a:solidFill>
                  <a:srgbClr val="C5AE4C"/>
                </a:solidFill>
                <a:round/>
                <a:headEnd/>
                <a:tailEnd/>
              </a:ln>
              <a:effectLst/>
            </p:spPr>
            <p:txBody>
              <a:bodyPr wrap="none" lIns="93296" tIns="46648" rIns="93296" bIns="46648" anchor="ctr"/>
              <a:lstStyle/>
              <a:p>
                <a:pPr defTabSz="933450">
                  <a:buClrTx/>
                  <a:buFontTx/>
                  <a:buNone/>
                  <a:defRPr/>
                </a:pPr>
                <a:endParaRPr kumimoji="0" lang="zh-CN" altLang="en-US" sz="500">
                  <a:solidFill>
                    <a:srgbClr val="000000"/>
                  </a:solidFill>
                  <a:effectLst>
                    <a:outerShdw blurRad="38100" dist="38100" dir="2700000" algn="tl">
                      <a:srgbClr val="FFFFFF"/>
                    </a:outerShdw>
                  </a:effectLst>
                  <a:ea typeface="楷体_GB2312" pitchFamily="49" charset="-122"/>
                </a:endParaRPr>
              </a:p>
            </p:txBody>
          </p:sp>
          <p:sp>
            <p:nvSpPr>
              <p:cNvPr id="1585" name="AutoShape 368"/>
              <p:cNvSpPr>
                <a:spLocks noChangeArrowheads="1"/>
              </p:cNvSpPr>
              <p:nvPr/>
            </p:nvSpPr>
            <p:spPr bwMode="blackWhite">
              <a:xfrm>
                <a:off x="4255" y="2270"/>
                <a:ext cx="61" cy="78"/>
              </a:xfrm>
              <a:prstGeom prst="roundRect">
                <a:avLst>
                  <a:gd name="adj" fmla="val 0"/>
                </a:avLst>
              </a:prstGeom>
              <a:solidFill>
                <a:srgbClr val="FF9900"/>
              </a:solidFill>
              <a:ln w="12700">
                <a:solidFill>
                  <a:srgbClr val="C5AE4C"/>
                </a:solidFill>
                <a:round/>
                <a:headEnd/>
                <a:tailEnd/>
              </a:ln>
              <a:effectLst/>
            </p:spPr>
            <p:txBody>
              <a:bodyPr wrap="none" lIns="93296" tIns="46648" rIns="93296" bIns="46648" anchor="ctr"/>
              <a:lstStyle/>
              <a:p>
                <a:pPr defTabSz="933450">
                  <a:buClrTx/>
                  <a:buFontTx/>
                  <a:buNone/>
                  <a:defRPr/>
                </a:pPr>
                <a:endParaRPr kumimoji="0" lang="zh-CN" altLang="en-US" sz="500">
                  <a:solidFill>
                    <a:srgbClr val="000000"/>
                  </a:solidFill>
                  <a:effectLst>
                    <a:outerShdw blurRad="38100" dist="38100" dir="2700000" algn="tl">
                      <a:srgbClr val="FFFFFF"/>
                    </a:outerShdw>
                  </a:effectLst>
                  <a:ea typeface="楷体_GB2312" pitchFamily="49" charset="-122"/>
                </a:endParaRPr>
              </a:p>
            </p:txBody>
          </p:sp>
          <p:sp>
            <p:nvSpPr>
              <p:cNvPr id="1586" name="AutoShape 369"/>
              <p:cNvSpPr>
                <a:spLocks noChangeArrowheads="1"/>
              </p:cNvSpPr>
              <p:nvPr/>
            </p:nvSpPr>
            <p:spPr bwMode="blackWhite">
              <a:xfrm>
                <a:off x="4442" y="2270"/>
                <a:ext cx="66" cy="78"/>
              </a:xfrm>
              <a:prstGeom prst="roundRect">
                <a:avLst>
                  <a:gd name="adj" fmla="val 0"/>
                </a:avLst>
              </a:prstGeom>
              <a:solidFill>
                <a:srgbClr val="FF9900"/>
              </a:solidFill>
              <a:ln w="12700">
                <a:solidFill>
                  <a:srgbClr val="C5AE4C"/>
                </a:solidFill>
                <a:round/>
                <a:headEnd/>
                <a:tailEnd/>
              </a:ln>
              <a:effectLst/>
            </p:spPr>
            <p:txBody>
              <a:bodyPr wrap="none" lIns="93296" tIns="46648" rIns="93296" bIns="46648" anchor="ctr"/>
              <a:lstStyle/>
              <a:p>
                <a:pPr defTabSz="933450">
                  <a:buClrTx/>
                  <a:buFontTx/>
                  <a:buNone/>
                  <a:defRPr/>
                </a:pPr>
                <a:endParaRPr kumimoji="0" lang="zh-CN" altLang="en-US" sz="500">
                  <a:solidFill>
                    <a:srgbClr val="000000"/>
                  </a:solidFill>
                  <a:effectLst>
                    <a:outerShdw blurRad="38100" dist="38100" dir="2700000" algn="tl">
                      <a:srgbClr val="FFFFFF"/>
                    </a:outerShdw>
                  </a:effectLst>
                  <a:ea typeface="楷体_GB2312" pitchFamily="49" charset="-122"/>
                </a:endParaRPr>
              </a:p>
            </p:txBody>
          </p:sp>
          <p:sp>
            <p:nvSpPr>
              <p:cNvPr id="1587" name="AutoShape 370"/>
              <p:cNvSpPr>
                <a:spLocks noChangeArrowheads="1"/>
              </p:cNvSpPr>
              <p:nvPr/>
            </p:nvSpPr>
            <p:spPr bwMode="blackWhite">
              <a:xfrm>
                <a:off x="4517" y="2270"/>
                <a:ext cx="61" cy="78"/>
              </a:xfrm>
              <a:prstGeom prst="roundRect">
                <a:avLst>
                  <a:gd name="adj" fmla="val 0"/>
                </a:avLst>
              </a:prstGeom>
              <a:solidFill>
                <a:srgbClr val="FF9900"/>
              </a:solidFill>
              <a:ln w="12700">
                <a:solidFill>
                  <a:srgbClr val="C5AE4C"/>
                </a:solidFill>
                <a:round/>
                <a:headEnd/>
                <a:tailEnd/>
              </a:ln>
              <a:effectLst/>
            </p:spPr>
            <p:txBody>
              <a:bodyPr wrap="none" lIns="93296" tIns="46648" rIns="93296" bIns="46648" anchor="ctr"/>
              <a:lstStyle/>
              <a:p>
                <a:pPr defTabSz="933450">
                  <a:buClrTx/>
                  <a:buFontTx/>
                  <a:buNone/>
                  <a:defRPr/>
                </a:pPr>
                <a:endParaRPr kumimoji="0" lang="zh-CN" altLang="en-US" sz="500">
                  <a:solidFill>
                    <a:srgbClr val="000000"/>
                  </a:solidFill>
                  <a:effectLst>
                    <a:outerShdw blurRad="38100" dist="38100" dir="2700000" algn="tl">
                      <a:srgbClr val="FFFFFF"/>
                    </a:outerShdw>
                  </a:effectLst>
                  <a:ea typeface="楷体_GB2312" pitchFamily="49" charset="-122"/>
                </a:endParaRPr>
              </a:p>
            </p:txBody>
          </p:sp>
          <p:sp>
            <p:nvSpPr>
              <p:cNvPr id="1588" name="AutoShape 371"/>
              <p:cNvSpPr>
                <a:spLocks noChangeArrowheads="1"/>
              </p:cNvSpPr>
              <p:nvPr/>
            </p:nvSpPr>
            <p:spPr bwMode="blackWhite">
              <a:xfrm>
                <a:off x="4587" y="2270"/>
                <a:ext cx="66" cy="78"/>
              </a:xfrm>
              <a:prstGeom prst="roundRect">
                <a:avLst>
                  <a:gd name="adj" fmla="val 0"/>
                </a:avLst>
              </a:prstGeom>
              <a:solidFill>
                <a:srgbClr val="FF9900"/>
              </a:solidFill>
              <a:ln w="12700">
                <a:solidFill>
                  <a:srgbClr val="C5AE4C"/>
                </a:solidFill>
                <a:round/>
                <a:headEnd/>
                <a:tailEnd/>
              </a:ln>
              <a:effectLst/>
            </p:spPr>
            <p:txBody>
              <a:bodyPr wrap="none" lIns="93296" tIns="46648" rIns="93296" bIns="46648" anchor="ctr"/>
              <a:lstStyle/>
              <a:p>
                <a:pPr defTabSz="933450">
                  <a:buClrTx/>
                  <a:buFontTx/>
                  <a:buNone/>
                  <a:defRPr/>
                </a:pPr>
                <a:endParaRPr kumimoji="0" lang="zh-CN" altLang="en-US" sz="500">
                  <a:solidFill>
                    <a:srgbClr val="000000"/>
                  </a:solidFill>
                  <a:effectLst>
                    <a:outerShdw blurRad="38100" dist="38100" dir="2700000" algn="tl">
                      <a:srgbClr val="FFFFFF"/>
                    </a:outerShdw>
                  </a:effectLst>
                  <a:ea typeface="楷体_GB2312" pitchFamily="49" charset="-122"/>
                </a:endParaRPr>
              </a:p>
            </p:txBody>
          </p:sp>
          <p:sp>
            <p:nvSpPr>
              <p:cNvPr id="1589" name="AutoShape 372"/>
              <p:cNvSpPr>
                <a:spLocks noChangeArrowheads="1"/>
              </p:cNvSpPr>
              <p:nvPr/>
            </p:nvSpPr>
            <p:spPr bwMode="blackWhite">
              <a:xfrm>
                <a:off x="4661" y="2270"/>
                <a:ext cx="61" cy="78"/>
              </a:xfrm>
              <a:prstGeom prst="roundRect">
                <a:avLst>
                  <a:gd name="adj" fmla="val 0"/>
                </a:avLst>
              </a:prstGeom>
              <a:solidFill>
                <a:srgbClr val="FF9900"/>
              </a:solidFill>
              <a:ln w="12700">
                <a:solidFill>
                  <a:srgbClr val="C5AE4C"/>
                </a:solidFill>
                <a:round/>
                <a:headEnd/>
                <a:tailEnd/>
              </a:ln>
              <a:effectLst/>
            </p:spPr>
            <p:txBody>
              <a:bodyPr wrap="none" lIns="93296" tIns="46648" rIns="93296" bIns="46648" anchor="ctr"/>
              <a:lstStyle/>
              <a:p>
                <a:pPr defTabSz="933450">
                  <a:buClrTx/>
                  <a:buFontTx/>
                  <a:buNone/>
                  <a:defRPr/>
                </a:pPr>
                <a:endParaRPr kumimoji="0" lang="zh-CN" altLang="en-US" sz="500">
                  <a:solidFill>
                    <a:srgbClr val="000000"/>
                  </a:solidFill>
                  <a:effectLst>
                    <a:outerShdw blurRad="38100" dist="38100" dir="2700000" algn="tl">
                      <a:srgbClr val="FFFFFF"/>
                    </a:outerShdw>
                  </a:effectLst>
                  <a:ea typeface="楷体_GB2312" pitchFamily="49" charset="-122"/>
                </a:endParaRPr>
              </a:p>
            </p:txBody>
          </p:sp>
          <p:sp>
            <p:nvSpPr>
              <p:cNvPr id="1590" name="AutoShape 373"/>
              <p:cNvSpPr>
                <a:spLocks noChangeArrowheads="1"/>
              </p:cNvSpPr>
              <p:nvPr/>
            </p:nvSpPr>
            <p:spPr bwMode="blackWhite">
              <a:xfrm>
                <a:off x="4840" y="2270"/>
                <a:ext cx="61" cy="78"/>
              </a:xfrm>
              <a:prstGeom prst="roundRect">
                <a:avLst>
                  <a:gd name="adj" fmla="val 0"/>
                </a:avLst>
              </a:prstGeom>
              <a:solidFill>
                <a:srgbClr val="FF9900"/>
              </a:solidFill>
              <a:ln w="12700">
                <a:solidFill>
                  <a:srgbClr val="C5AE4C"/>
                </a:solidFill>
                <a:round/>
                <a:headEnd/>
                <a:tailEnd/>
              </a:ln>
              <a:effectLst/>
            </p:spPr>
            <p:txBody>
              <a:bodyPr wrap="none" lIns="93296" tIns="46648" rIns="93296" bIns="46648" anchor="ctr"/>
              <a:lstStyle/>
              <a:p>
                <a:pPr defTabSz="933450">
                  <a:buClrTx/>
                  <a:buFontTx/>
                  <a:buNone/>
                  <a:defRPr/>
                </a:pPr>
                <a:endParaRPr kumimoji="0" lang="zh-CN" altLang="en-US" sz="500">
                  <a:solidFill>
                    <a:srgbClr val="000000"/>
                  </a:solidFill>
                  <a:effectLst>
                    <a:outerShdw blurRad="38100" dist="38100" dir="2700000" algn="tl">
                      <a:srgbClr val="FFFFFF"/>
                    </a:outerShdw>
                  </a:effectLst>
                  <a:ea typeface="楷体_GB2312" pitchFamily="49" charset="-122"/>
                </a:endParaRPr>
              </a:p>
            </p:txBody>
          </p:sp>
          <p:sp>
            <p:nvSpPr>
              <p:cNvPr id="1591" name="AutoShape 374"/>
              <p:cNvSpPr>
                <a:spLocks noChangeArrowheads="1"/>
              </p:cNvSpPr>
              <p:nvPr/>
            </p:nvSpPr>
            <p:spPr bwMode="blackWhite">
              <a:xfrm>
                <a:off x="4914" y="2270"/>
                <a:ext cx="57" cy="78"/>
              </a:xfrm>
              <a:prstGeom prst="roundRect">
                <a:avLst>
                  <a:gd name="adj" fmla="val 0"/>
                </a:avLst>
              </a:prstGeom>
              <a:solidFill>
                <a:srgbClr val="FF9900"/>
              </a:solidFill>
              <a:ln w="12700">
                <a:solidFill>
                  <a:srgbClr val="C5AE4C"/>
                </a:solidFill>
                <a:round/>
                <a:headEnd/>
                <a:tailEnd/>
              </a:ln>
              <a:effectLst/>
            </p:spPr>
            <p:txBody>
              <a:bodyPr wrap="none" lIns="93296" tIns="46648" rIns="93296" bIns="46648" anchor="ctr"/>
              <a:lstStyle/>
              <a:p>
                <a:pPr defTabSz="933450">
                  <a:buClrTx/>
                  <a:buFontTx/>
                  <a:buNone/>
                  <a:defRPr/>
                </a:pPr>
                <a:endParaRPr kumimoji="0" lang="zh-CN" altLang="en-US" sz="500">
                  <a:solidFill>
                    <a:srgbClr val="000000"/>
                  </a:solidFill>
                  <a:effectLst>
                    <a:outerShdw blurRad="38100" dist="38100" dir="2700000" algn="tl">
                      <a:srgbClr val="FFFFFF"/>
                    </a:outerShdw>
                  </a:effectLst>
                  <a:ea typeface="楷体_GB2312" pitchFamily="49" charset="-122"/>
                </a:endParaRPr>
              </a:p>
            </p:txBody>
          </p:sp>
          <p:sp>
            <p:nvSpPr>
              <p:cNvPr id="1592" name="AutoShape 375"/>
              <p:cNvSpPr>
                <a:spLocks noChangeArrowheads="1"/>
              </p:cNvSpPr>
              <p:nvPr/>
            </p:nvSpPr>
            <p:spPr bwMode="blackWhite">
              <a:xfrm>
                <a:off x="4980" y="2270"/>
                <a:ext cx="66" cy="78"/>
              </a:xfrm>
              <a:prstGeom prst="roundRect">
                <a:avLst>
                  <a:gd name="adj" fmla="val 0"/>
                </a:avLst>
              </a:prstGeom>
              <a:solidFill>
                <a:srgbClr val="FF9900"/>
              </a:solidFill>
              <a:ln w="12700">
                <a:solidFill>
                  <a:srgbClr val="C5AE4C"/>
                </a:solidFill>
                <a:round/>
                <a:headEnd/>
                <a:tailEnd/>
              </a:ln>
              <a:effectLst/>
            </p:spPr>
            <p:txBody>
              <a:bodyPr wrap="none" lIns="93296" tIns="46648" rIns="93296" bIns="46648" anchor="ctr"/>
              <a:lstStyle/>
              <a:p>
                <a:pPr defTabSz="933450">
                  <a:buClrTx/>
                  <a:buFontTx/>
                  <a:buNone/>
                  <a:defRPr/>
                </a:pPr>
                <a:endParaRPr kumimoji="0" lang="zh-CN" altLang="en-US" sz="500">
                  <a:solidFill>
                    <a:srgbClr val="000000"/>
                  </a:solidFill>
                  <a:effectLst>
                    <a:outerShdw blurRad="38100" dist="38100" dir="2700000" algn="tl">
                      <a:srgbClr val="FFFFFF"/>
                    </a:outerShdw>
                  </a:effectLst>
                  <a:ea typeface="楷体_GB2312" pitchFamily="49" charset="-122"/>
                </a:endParaRPr>
              </a:p>
            </p:txBody>
          </p:sp>
          <p:sp>
            <p:nvSpPr>
              <p:cNvPr id="1593" name="AutoShape 376"/>
              <p:cNvSpPr>
                <a:spLocks noChangeArrowheads="1"/>
              </p:cNvSpPr>
              <p:nvPr/>
            </p:nvSpPr>
            <p:spPr bwMode="blackWhite">
              <a:xfrm>
                <a:off x="5054" y="2270"/>
                <a:ext cx="61" cy="78"/>
              </a:xfrm>
              <a:prstGeom prst="roundRect">
                <a:avLst>
                  <a:gd name="adj" fmla="val 0"/>
                </a:avLst>
              </a:prstGeom>
              <a:solidFill>
                <a:srgbClr val="FF9900"/>
              </a:solidFill>
              <a:ln w="12700">
                <a:solidFill>
                  <a:srgbClr val="C5AE4C"/>
                </a:solidFill>
                <a:round/>
                <a:headEnd/>
                <a:tailEnd/>
              </a:ln>
              <a:effectLst/>
            </p:spPr>
            <p:txBody>
              <a:bodyPr wrap="none" lIns="93296" tIns="46648" rIns="93296" bIns="46648" anchor="ctr"/>
              <a:lstStyle/>
              <a:p>
                <a:pPr defTabSz="933450">
                  <a:buClrTx/>
                  <a:buFontTx/>
                  <a:buNone/>
                  <a:defRPr/>
                </a:pPr>
                <a:endParaRPr kumimoji="0" lang="zh-CN" altLang="en-US" sz="500">
                  <a:solidFill>
                    <a:srgbClr val="000000"/>
                  </a:solidFill>
                  <a:effectLst>
                    <a:outerShdw blurRad="38100" dist="38100" dir="2700000" algn="tl">
                      <a:srgbClr val="FFFFFF"/>
                    </a:outerShdw>
                  </a:effectLst>
                  <a:ea typeface="楷体_GB2312" pitchFamily="49" charset="-122"/>
                </a:endParaRPr>
              </a:p>
            </p:txBody>
          </p:sp>
          <p:sp>
            <p:nvSpPr>
              <p:cNvPr id="57505" name="AutoShape 377"/>
              <p:cNvSpPr>
                <a:spLocks noChangeArrowheads="1"/>
              </p:cNvSpPr>
              <p:nvPr/>
            </p:nvSpPr>
            <p:spPr bwMode="auto">
              <a:xfrm>
                <a:off x="4408" y="1278"/>
                <a:ext cx="253" cy="183"/>
              </a:xfrm>
              <a:prstGeom prst="roundRect">
                <a:avLst>
                  <a:gd name="adj" fmla="val 0"/>
                </a:avLst>
              </a:prstGeom>
              <a:solidFill>
                <a:srgbClr val="00458C"/>
              </a:solidFill>
              <a:ln w="9525">
                <a:solidFill>
                  <a:srgbClr val="DDDDDD"/>
                </a:solidFill>
                <a:round/>
                <a:headEnd/>
                <a:tailEnd/>
              </a:ln>
            </p:spPr>
            <p:txBody>
              <a:bodyPr wrap="none" lIns="93296" tIns="46648" rIns="93296" bIns="46648" anchor="ctr"/>
              <a:lstStyle/>
              <a:p>
                <a:pPr defTabSz="933450">
                  <a:buClrTx/>
                  <a:buFontTx/>
                  <a:buNone/>
                </a:pPr>
                <a:r>
                  <a:rPr kumimoji="0" lang="en-US" altLang="zh-TW" sz="500">
                    <a:solidFill>
                      <a:srgbClr val="000000"/>
                    </a:solidFill>
                  </a:rPr>
                  <a:t>HQ IT</a:t>
                </a:r>
              </a:p>
            </p:txBody>
          </p:sp>
          <p:sp>
            <p:nvSpPr>
              <p:cNvPr id="57506" name="AutoShape 378"/>
              <p:cNvSpPr>
                <a:spLocks noChangeArrowheads="1"/>
              </p:cNvSpPr>
              <p:nvPr/>
            </p:nvSpPr>
            <p:spPr bwMode="auto">
              <a:xfrm>
                <a:off x="3925" y="2062"/>
                <a:ext cx="97" cy="94"/>
              </a:xfrm>
              <a:prstGeom prst="roundRect">
                <a:avLst>
                  <a:gd name="adj" fmla="val 0"/>
                </a:avLst>
              </a:prstGeom>
              <a:solidFill>
                <a:srgbClr val="00458C"/>
              </a:solidFill>
              <a:ln w="9525">
                <a:solidFill>
                  <a:srgbClr val="DDDDDD"/>
                </a:solidFill>
                <a:round/>
                <a:headEnd/>
                <a:tailEnd/>
              </a:ln>
            </p:spPr>
            <p:txBody>
              <a:bodyPr wrap="none" lIns="93296" tIns="46648" rIns="93296" bIns="46648" anchor="ctr"/>
              <a:lstStyle/>
              <a:p>
                <a:pPr defTabSz="933450">
                  <a:buClrTx/>
                  <a:buFontTx/>
                  <a:buNone/>
                </a:pPr>
                <a:r>
                  <a:rPr kumimoji="0" lang="en-US" altLang="zh-TW" sz="500">
                    <a:solidFill>
                      <a:srgbClr val="000000"/>
                    </a:solidFill>
                  </a:rPr>
                  <a:t>IT</a:t>
                </a:r>
              </a:p>
            </p:txBody>
          </p:sp>
          <p:sp>
            <p:nvSpPr>
              <p:cNvPr id="57507" name="AutoShape 379"/>
              <p:cNvSpPr>
                <a:spLocks noChangeArrowheads="1"/>
              </p:cNvSpPr>
              <p:nvPr/>
            </p:nvSpPr>
            <p:spPr bwMode="auto">
              <a:xfrm>
                <a:off x="4301" y="2062"/>
                <a:ext cx="97" cy="94"/>
              </a:xfrm>
              <a:prstGeom prst="roundRect">
                <a:avLst>
                  <a:gd name="adj" fmla="val 0"/>
                </a:avLst>
              </a:prstGeom>
              <a:solidFill>
                <a:srgbClr val="00458C"/>
              </a:solidFill>
              <a:ln w="9525">
                <a:solidFill>
                  <a:srgbClr val="DDDDDD"/>
                </a:solidFill>
                <a:round/>
                <a:headEnd/>
                <a:tailEnd/>
              </a:ln>
            </p:spPr>
            <p:txBody>
              <a:bodyPr wrap="none" lIns="93296" tIns="46648" rIns="93296" bIns="46648" anchor="ctr"/>
              <a:lstStyle/>
              <a:p>
                <a:pPr defTabSz="933450">
                  <a:buClrTx/>
                  <a:buFontTx/>
                  <a:buNone/>
                </a:pPr>
                <a:r>
                  <a:rPr kumimoji="0" lang="en-US" altLang="zh-TW" sz="500">
                    <a:solidFill>
                      <a:srgbClr val="000000"/>
                    </a:solidFill>
                  </a:rPr>
                  <a:t>IT</a:t>
                </a:r>
              </a:p>
            </p:txBody>
          </p:sp>
          <p:sp>
            <p:nvSpPr>
              <p:cNvPr id="57508" name="AutoShape 380"/>
              <p:cNvSpPr>
                <a:spLocks noChangeArrowheads="1"/>
              </p:cNvSpPr>
              <p:nvPr/>
            </p:nvSpPr>
            <p:spPr bwMode="auto">
              <a:xfrm>
                <a:off x="4714" y="2062"/>
                <a:ext cx="96" cy="94"/>
              </a:xfrm>
              <a:prstGeom prst="roundRect">
                <a:avLst>
                  <a:gd name="adj" fmla="val 0"/>
                </a:avLst>
              </a:prstGeom>
              <a:solidFill>
                <a:srgbClr val="00458C"/>
              </a:solidFill>
              <a:ln w="9525">
                <a:solidFill>
                  <a:srgbClr val="DDDDDD"/>
                </a:solidFill>
                <a:round/>
                <a:headEnd/>
                <a:tailEnd/>
              </a:ln>
            </p:spPr>
            <p:txBody>
              <a:bodyPr wrap="none" lIns="93296" tIns="46648" rIns="93296" bIns="46648" anchor="ctr"/>
              <a:lstStyle/>
              <a:p>
                <a:pPr defTabSz="933450">
                  <a:buClrTx/>
                  <a:buFontTx/>
                  <a:buNone/>
                </a:pPr>
                <a:r>
                  <a:rPr kumimoji="0" lang="en-US" altLang="zh-TW" sz="500">
                    <a:solidFill>
                      <a:srgbClr val="000000"/>
                    </a:solidFill>
                  </a:rPr>
                  <a:t>IT</a:t>
                </a:r>
              </a:p>
            </p:txBody>
          </p:sp>
          <p:sp>
            <p:nvSpPr>
              <p:cNvPr id="57509" name="AutoShape 381"/>
              <p:cNvSpPr>
                <a:spLocks noChangeArrowheads="1"/>
              </p:cNvSpPr>
              <p:nvPr/>
            </p:nvSpPr>
            <p:spPr bwMode="auto">
              <a:xfrm>
                <a:off x="5116" y="2062"/>
                <a:ext cx="96" cy="94"/>
              </a:xfrm>
              <a:prstGeom prst="roundRect">
                <a:avLst>
                  <a:gd name="adj" fmla="val 0"/>
                </a:avLst>
              </a:prstGeom>
              <a:solidFill>
                <a:srgbClr val="00458C"/>
              </a:solidFill>
              <a:ln w="9525">
                <a:solidFill>
                  <a:srgbClr val="DDDDDD"/>
                </a:solidFill>
                <a:round/>
                <a:headEnd/>
                <a:tailEnd/>
              </a:ln>
            </p:spPr>
            <p:txBody>
              <a:bodyPr wrap="none" lIns="93296" tIns="46648" rIns="93296" bIns="46648" anchor="ctr"/>
              <a:lstStyle/>
              <a:p>
                <a:pPr defTabSz="933450">
                  <a:buClrTx/>
                  <a:buFontTx/>
                  <a:buNone/>
                </a:pPr>
                <a:r>
                  <a:rPr kumimoji="0" lang="en-US" altLang="zh-TW" sz="500">
                    <a:solidFill>
                      <a:srgbClr val="000000"/>
                    </a:solidFill>
                  </a:rPr>
                  <a:t>IT</a:t>
                </a:r>
              </a:p>
            </p:txBody>
          </p:sp>
          <p:cxnSp>
            <p:nvCxnSpPr>
              <p:cNvPr id="57510" name="AutoShape 382"/>
              <p:cNvCxnSpPr>
                <a:cxnSpLocks noChangeShapeType="1"/>
                <a:stCxn id="1564" idx="2"/>
              </p:cNvCxnSpPr>
              <p:nvPr/>
            </p:nvCxnSpPr>
            <p:spPr bwMode="auto">
              <a:xfrm rot="16200000" flipH="1">
                <a:off x="4264" y="1222"/>
                <a:ext cx="197" cy="91"/>
              </a:xfrm>
              <a:prstGeom prst="bentConnector2">
                <a:avLst/>
              </a:prstGeom>
              <a:noFill/>
              <a:ln w="25400">
                <a:solidFill>
                  <a:srgbClr val="C5AE4C"/>
                </a:solidFill>
                <a:miter lim="800000"/>
                <a:headEnd/>
                <a:tailEnd/>
              </a:ln>
              <a:extLst>
                <a:ext uri="{909E8E84-426E-40DD-AFC4-6F175D3DCCD1}">
                  <a14:hiddenFill xmlns:a14="http://schemas.microsoft.com/office/drawing/2010/main">
                    <a:noFill/>
                  </a14:hiddenFill>
                </a:ext>
              </a:extLst>
            </p:spPr>
          </p:cxnSp>
          <p:cxnSp>
            <p:nvCxnSpPr>
              <p:cNvPr id="57511" name="AutoShape 383"/>
              <p:cNvCxnSpPr>
                <a:cxnSpLocks noChangeShapeType="1"/>
                <a:stCxn id="1566" idx="2"/>
                <a:endCxn id="1570" idx="0"/>
              </p:cNvCxnSpPr>
              <p:nvPr/>
            </p:nvCxnSpPr>
            <p:spPr bwMode="auto">
              <a:xfrm rot="5400000">
                <a:off x="3834" y="1718"/>
                <a:ext cx="136" cy="193"/>
              </a:xfrm>
              <a:prstGeom prst="bentConnector3">
                <a:avLst>
                  <a:gd name="adj1" fmla="val 50000"/>
                </a:avLst>
              </a:prstGeom>
              <a:noFill/>
              <a:ln w="25400">
                <a:solidFill>
                  <a:srgbClr val="C5AE4C"/>
                </a:solidFill>
                <a:miter lim="800000"/>
                <a:headEnd/>
                <a:tailEnd/>
              </a:ln>
              <a:extLst>
                <a:ext uri="{909E8E84-426E-40DD-AFC4-6F175D3DCCD1}">
                  <a14:hiddenFill xmlns:a14="http://schemas.microsoft.com/office/drawing/2010/main">
                    <a:noFill/>
                  </a14:hiddenFill>
                </a:ext>
              </a:extLst>
            </p:spPr>
          </p:cxnSp>
          <p:cxnSp>
            <p:nvCxnSpPr>
              <p:cNvPr id="57512" name="AutoShape 384"/>
              <p:cNvCxnSpPr>
                <a:cxnSpLocks noChangeShapeType="1"/>
                <a:stCxn id="1566" idx="2"/>
                <a:endCxn id="1572" idx="0"/>
              </p:cNvCxnSpPr>
              <p:nvPr/>
            </p:nvCxnSpPr>
            <p:spPr bwMode="auto">
              <a:xfrm rot="16200000" flipH="1">
                <a:off x="4018" y="1727"/>
                <a:ext cx="136" cy="175"/>
              </a:xfrm>
              <a:prstGeom prst="bentConnector3">
                <a:avLst>
                  <a:gd name="adj1" fmla="val 50000"/>
                </a:avLst>
              </a:prstGeom>
              <a:noFill/>
              <a:ln w="25400">
                <a:solidFill>
                  <a:srgbClr val="C5AE4C"/>
                </a:solidFill>
                <a:miter lim="800000"/>
                <a:headEnd/>
                <a:tailEnd/>
              </a:ln>
              <a:extLst>
                <a:ext uri="{909E8E84-426E-40DD-AFC4-6F175D3DCCD1}">
                  <a14:hiddenFill xmlns:a14="http://schemas.microsoft.com/office/drawing/2010/main">
                    <a:noFill/>
                  </a14:hiddenFill>
                </a:ext>
              </a:extLst>
            </p:spPr>
          </p:cxnSp>
          <p:cxnSp>
            <p:nvCxnSpPr>
              <p:cNvPr id="57513" name="AutoShape 385"/>
              <p:cNvCxnSpPr>
                <a:cxnSpLocks noChangeShapeType="1"/>
                <a:stCxn id="1570" idx="2"/>
                <a:endCxn id="1578" idx="0"/>
              </p:cNvCxnSpPr>
              <p:nvPr/>
            </p:nvCxnSpPr>
            <p:spPr bwMode="auto">
              <a:xfrm rot="5400000">
                <a:off x="3650" y="2113"/>
                <a:ext cx="201" cy="109"/>
              </a:xfrm>
              <a:prstGeom prst="bentConnector3">
                <a:avLst>
                  <a:gd name="adj1" fmla="val 49750"/>
                </a:avLst>
              </a:prstGeom>
              <a:noFill/>
              <a:ln w="25400">
                <a:solidFill>
                  <a:srgbClr val="C5AE4C"/>
                </a:solidFill>
                <a:miter lim="800000"/>
                <a:headEnd/>
                <a:tailEnd/>
              </a:ln>
              <a:extLst>
                <a:ext uri="{909E8E84-426E-40DD-AFC4-6F175D3DCCD1}">
                  <a14:hiddenFill xmlns:a14="http://schemas.microsoft.com/office/drawing/2010/main">
                    <a:noFill/>
                  </a14:hiddenFill>
                </a:ext>
              </a:extLst>
            </p:spPr>
          </p:cxnSp>
          <p:cxnSp>
            <p:nvCxnSpPr>
              <p:cNvPr id="57514" name="AutoShape 386"/>
              <p:cNvCxnSpPr>
                <a:cxnSpLocks noChangeShapeType="1"/>
                <a:stCxn id="1570" idx="2"/>
                <a:endCxn id="1579" idx="0"/>
              </p:cNvCxnSpPr>
              <p:nvPr/>
            </p:nvCxnSpPr>
            <p:spPr bwMode="auto">
              <a:xfrm rot="5400000">
                <a:off x="3686" y="2149"/>
                <a:ext cx="201" cy="37"/>
              </a:xfrm>
              <a:prstGeom prst="bentConnector3">
                <a:avLst>
                  <a:gd name="adj1" fmla="val 49750"/>
                </a:avLst>
              </a:prstGeom>
              <a:noFill/>
              <a:ln w="25400">
                <a:solidFill>
                  <a:srgbClr val="C5AE4C"/>
                </a:solidFill>
                <a:miter lim="800000"/>
                <a:headEnd/>
                <a:tailEnd/>
              </a:ln>
              <a:extLst>
                <a:ext uri="{909E8E84-426E-40DD-AFC4-6F175D3DCCD1}">
                  <a14:hiddenFill xmlns:a14="http://schemas.microsoft.com/office/drawing/2010/main">
                    <a:noFill/>
                  </a14:hiddenFill>
                </a:ext>
              </a:extLst>
            </p:spPr>
          </p:cxnSp>
          <p:cxnSp>
            <p:nvCxnSpPr>
              <p:cNvPr id="57515" name="AutoShape 387"/>
              <p:cNvCxnSpPr>
                <a:cxnSpLocks noChangeShapeType="1"/>
                <a:stCxn id="1570" idx="2"/>
                <a:endCxn id="1580" idx="0"/>
              </p:cNvCxnSpPr>
              <p:nvPr/>
            </p:nvCxnSpPr>
            <p:spPr bwMode="auto">
              <a:xfrm rot="16200000" flipH="1">
                <a:off x="3721" y="2151"/>
                <a:ext cx="201" cy="34"/>
              </a:xfrm>
              <a:prstGeom prst="bentConnector3">
                <a:avLst>
                  <a:gd name="adj1" fmla="val 49750"/>
                </a:avLst>
              </a:prstGeom>
              <a:noFill/>
              <a:ln w="25400">
                <a:solidFill>
                  <a:srgbClr val="C5AE4C"/>
                </a:solidFill>
                <a:miter lim="800000"/>
                <a:headEnd/>
                <a:tailEnd/>
              </a:ln>
              <a:extLst>
                <a:ext uri="{909E8E84-426E-40DD-AFC4-6F175D3DCCD1}">
                  <a14:hiddenFill xmlns:a14="http://schemas.microsoft.com/office/drawing/2010/main">
                    <a:noFill/>
                  </a14:hiddenFill>
                </a:ext>
              </a:extLst>
            </p:spPr>
          </p:cxnSp>
          <p:cxnSp>
            <p:nvCxnSpPr>
              <p:cNvPr id="57516" name="AutoShape 388"/>
              <p:cNvCxnSpPr>
                <a:cxnSpLocks noChangeShapeType="1"/>
                <a:stCxn id="1570" idx="2"/>
                <a:endCxn id="1581" idx="0"/>
              </p:cNvCxnSpPr>
              <p:nvPr/>
            </p:nvCxnSpPr>
            <p:spPr bwMode="auto">
              <a:xfrm rot="16200000" flipH="1">
                <a:off x="3757" y="2115"/>
                <a:ext cx="201" cy="105"/>
              </a:xfrm>
              <a:prstGeom prst="bentConnector3">
                <a:avLst>
                  <a:gd name="adj1" fmla="val 49750"/>
                </a:avLst>
              </a:prstGeom>
              <a:noFill/>
              <a:ln w="25400">
                <a:solidFill>
                  <a:srgbClr val="C5AE4C"/>
                </a:solidFill>
                <a:miter lim="800000"/>
                <a:headEnd/>
                <a:tailEnd/>
              </a:ln>
              <a:extLst>
                <a:ext uri="{909E8E84-426E-40DD-AFC4-6F175D3DCCD1}">
                  <a14:hiddenFill xmlns:a14="http://schemas.microsoft.com/office/drawing/2010/main">
                    <a:noFill/>
                  </a14:hiddenFill>
                </a:ext>
              </a:extLst>
            </p:spPr>
          </p:cxnSp>
          <p:cxnSp>
            <p:nvCxnSpPr>
              <p:cNvPr id="57517" name="AutoShape 389"/>
              <p:cNvCxnSpPr>
                <a:cxnSpLocks noChangeShapeType="1"/>
                <a:stCxn id="1572" idx="2"/>
                <a:endCxn id="1582" idx="0"/>
              </p:cNvCxnSpPr>
              <p:nvPr/>
            </p:nvCxnSpPr>
            <p:spPr bwMode="auto">
              <a:xfrm rot="5400000">
                <a:off x="4020" y="2116"/>
                <a:ext cx="201" cy="104"/>
              </a:xfrm>
              <a:prstGeom prst="bentConnector3">
                <a:avLst>
                  <a:gd name="adj1" fmla="val 49750"/>
                </a:avLst>
              </a:prstGeom>
              <a:noFill/>
              <a:ln w="25400">
                <a:solidFill>
                  <a:srgbClr val="C5AE4C"/>
                </a:solidFill>
                <a:miter lim="800000"/>
                <a:headEnd/>
                <a:tailEnd/>
              </a:ln>
              <a:extLst>
                <a:ext uri="{909E8E84-426E-40DD-AFC4-6F175D3DCCD1}">
                  <a14:hiddenFill xmlns:a14="http://schemas.microsoft.com/office/drawing/2010/main">
                    <a:noFill/>
                  </a14:hiddenFill>
                </a:ext>
              </a:extLst>
            </p:spPr>
          </p:cxnSp>
          <p:cxnSp>
            <p:nvCxnSpPr>
              <p:cNvPr id="57518" name="AutoShape 390"/>
              <p:cNvCxnSpPr>
                <a:cxnSpLocks noChangeShapeType="1"/>
                <a:stCxn id="1572" idx="2"/>
                <a:endCxn id="1583" idx="0"/>
              </p:cNvCxnSpPr>
              <p:nvPr/>
            </p:nvCxnSpPr>
            <p:spPr bwMode="auto">
              <a:xfrm rot="5400000">
                <a:off x="4056" y="2152"/>
                <a:ext cx="201" cy="32"/>
              </a:xfrm>
              <a:prstGeom prst="bentConnector3">
                <a:avLst>
                  <a:gd name="adj1" fmla="val 49750"/>
                </a:avLst>
              </a:prstGeom>
              <a:noFill/>
              <a:ln w="25400">
                <a:solidFill>
                  <a:srgbClr val="C5AE4C"/>
                </a:solidFill>
                <a:miter lim="800000"/>
                <a:headEnd/>
                <a:tailEnd/>
              </a:ln>
              <a:extLst>
                <a:ext uri="{909E8E84-426E-40DD-AFC4-6F175D3DCCD1}">
                  <a14:hiddenFill xmlns:a14="http://schemas.microsoft.com/office/drawing/2010/main">
                    <a:noFill/>
                  </a14:hiddenFill>
                </a:ext>
              </a:extLst>
            </p:spPr>
          </p:cxnSp>
          <p:cxnSp>
            <p:nvCxnSpPr>
              <p:cNvPr id="57519" name="AutoShape 391"/>
              <p:cNvCxnSpPr>
                <a:cxnSpLocks noChangeShapeType="1"/>
                <a:stCxn id="1572" idx="2"/>
                <a:endCxn id="1584" idx="0"/>
              </p:cNvCxnSpPr>
              <p:nvPr/>
            </p:nvCxnSpPr>
            <p:spPr bwMode="auto">
              <a:xfrm rot="16200000" flipH="1">
                <a:off x="4092" y="2148"/>
                <a:ext cx="201" cy="39"/>
              </a:xfrm>
              <a:prstGeom prst="bentConnector3">
                <a:avLst>
                  <a:gd name="adj1" fmla="val 49750"/>
                </a:avLst>
              </a:prstGeom>
              <a:noFill/>
              <a:ln w="25400">
                <a:solidFill>
                  <a:srgbClr val="C5AE4C"/>
                </a:solidFill>
                <a:miter lim="800000"/>
                <a:headEnd/>
                <a:tailEnd/>
              </a:ln>
              <a:extLst>
                <a:ext uri="{909E8E84-426E-40DD-AFC4-6F175D3DCCD1}">
                  <a14:hiddenFill xmlns:a14="http://schemas.microsoft.com/office/drawing/2010/main">
                    <a:noFill/>
                  </a14:hiddenFill>
                </a:ext>
              </a:extLst>
            </p:spPr>
          </p:cxnSp>
          <p:cxnSp>
            <p:nvCxnSpPr>
              <p:cNvPr id="57520" name="AutoShape 392"/>
              <p:cNvCxnSpPr>
                <a:cxnSpLocks noChangeShapeType="1"/>
                <a:stCxn id="1572" idx="2"/>
                <a:endCxn id="1585" idx="0"/>
              </p:cNvCxnSpPr>
              <p:nvPr/>
            </p:nvCxnSpPr>
            <p:spPr bwMode="auto">
              <a:xfrm rot="16200000" flipH="1">
                <a:off x="4128" y="2112"/>
                <a:ext cx="201" cy="111"/>
              </a:xfrm>
              <a:prstGeom prst="bentConnector3">
                <a:avLst>
                  <a:gd name="adj1" fmla="val 49750"/>
                </a:avLst>
              </a:prstGeom>
              <a:noFill/>
              <a:ln w="25400">
                <a:solidFill>
                  <a:srgbClr val="C5AE4C"/>
                </a:solidFill>
                <a:miter lim="800000"/>
                <a:headEnd/>
                <a:tailEnd/>
              </a:ln>
              <a:extLst>
                <a:ext uri="{909E8E84-426E-40DD-AFC4-6F175D3DCCD1}">
                  <a14:hiddenFill xmlns:a14="http://schemas.microsoft.com/office/drawing/2010/main">
                    <a:noFill/>
                  </a14:hiddenFill>
                </a:ext>
              </a:extLst>
            </p:spPr>
          </p:cxnSp>
          <p:cxnSp>
            <p:nvCxnSpPr>
              <p:cNvPr id="57521" name="AutoShape 393"/>
              <p:cNvCxnSpPr>
                <a:cxnSpLocks noChangeShapeType="1"/>
                <a:stCxn id="1574" idx="2"/>
                <a:endCxn id="1589" idx="0"/>
              </p:cNvCxnSpPr>
              <p:nvPr/>
            </p:nvCxnSpPr>
            <p:spPr bwMode="auto">
              <a:xfrm rot="16200000" flipH="1">
                <a:off x="4537" y="2114"/>
                <a:ext cx="201" cy="108"/>
              </a:xfrm>
              <a:prstGeom prst="bentConnector3">
                <a:avLst>
                  <a:gd name="adj1" fmla="val 49750"/>
                </a:avLst>
              </a:prstGeom>
              <a:noFill/>
              <a:ln w="25400">
                <a:solidFill>
                  <a:srgbClr val="C5AE4C"/>
                </a:solidFill>
                <a:miter lim="800000"/>
                <a:headEnd/>
                <a:tailEnd/>
              </a:ln>
              <a:extLst>
                <a:ext uri="{909E8E84-426E-40DD-AFC4-6F175D3DCCD1}">
                  <a14:hiddenFill xmlns:a14="http://schemas.microsoft.com/office/drawing/2010/main">
                    <a:noFill/>
                  </a14:hiddenFill>
                </a:ext>
              </a:extLst>
            </p:spPr>
          </p:cxnSp>
          <p:cxnSp>
            <p:nvCxnSpPr>
              <p:cNvPr id="57522" name="AutoShape 394"/>
              <p:cNvCxnSpPr>
                <a:cxnSpLocks noChangeShapeType="1"/>
                <a:stCxn id="1574" idx="2"/>
                <a:endCxn id="1588" idx="0"/>
              </p:cNvCxnSpPr>
              <p:nvPr/>
            </p:nvCxnSpPr>
            <p:spPr bwMode="auto">
              <a:xfrm rot="16200000" flipH="1">
                <a:off x="4501" y="2150"/>
                <a:ext cx="201" cy="36"/>
              </a:xfrm>
              <a:prstGeom prst="bentConnector3">
                <a:avLst>
                  <a:gd name="adj1" fmla="val 49750"/>
                </a:avLst>
              </a:prstGeom>
              <a:noFill/>
              <a:ln w="25400">
                <a:solidFill>
                  <a:srgbClr val="C5AE4C"/>
                </a:solidFill>
                <a:miter lim="800000"/>
                <a:headEnd/>
                <a:tailEnd/>
              </a:ln>
              <a:extLst>
                <a:ext uri="{909E8E84-426E-40DD-AFC4-6F175D3DCCD1}">
                  <a14:hiddenFill xmlns:a14="http://schemas.microsoft.com/office/drawing/2010/main">
                    <a:noFill/>
                  </a14:hiddenFill>
                </a:ext>
              </a:extLst>
            </p:spPr>
          </p:cxnSp>
          <p:cxnSp>
            <p:nvCxnSpPr>
              <p:cNvPr id="57523" name="AutoShape 395"/>
              <p:cNvCxnSpPr>
                <a:cxnSpLocks noChangeShapeType="1"/>
                <a:stCxn id="1587" idx="0"/>
                <a:endCxn id="1574" idx="2"/>
              </p:cNvCxnSpPr>
              <p:nvPr/>
            </p:nvCxnSpPr>
            <p:spPr bwMode="auto">
              <a:xfrm rot="-5400000">
                <a:off x="4466" y="2150"/>
                <a:ext cx="201" cy="35"/>
              </a:xfrm>
              <a:prstGeom prst="bentConnector3">
                <a:avLst>
                  <a:gd name="adj1" fmla="val 49750"/>
                </a:avLst>
              </a:prstGeom>
              <a:noFill/>
              <a:ln w="25400">
                <a:solidFill>
                  <a:srgbClr val="C5AE4C"/>
                </a:solidFill>
                <a:miter lim="800000"/>
                <a:headEnd/>
                <a:tailEnd/>
              </a:ln>
              <a:extLst>
                <a:ext uri="{909E8E84-426E-40DD-AFC4-6F175D3DCCD1}">
                  <a14:hiddenFill xmlns:a14="http://schemas.microsoft.com/office/drawing/2010/main">
                    <a:noFill/>
                  </a14:hiddenFill>
                </a:ext>
              </a:extLst>
            </p:spPr>
          </p:cxnSp>
          <p:cxnSp>
            <p:nvCxnSpPr>
              <p:cNvPr id="57524" name="AutoShape 396"/>
              <p:cNvCxnSpPr>
                <a:cxnSpLocks noChangeShapeType="1"/>
                <a:stCxn id="1586" idx="0"/>
                <a:endCxn id="1574" idx="2"/>
              </p:cNvCxnSpPr>
              <p:nvPr/>
            </p:nvCxnSpPr>
            <p:spPr bwMode="auto">
              <a:xfrm rot="-5400000">
                <a:off x="4430" y="2114"/>
                <a:ext cx="201" cy="107"/>
              </a:xfrm>
              <a:prstGeom prst="bentConnector3">
                <a:avLst>
                  <a:gd name="adj1" fmla="val 49750"/>
                </a:avLst>
              </a:prstGeom>
              <a:noFill/>
              <a:ln w="25400">
                <a:solidFill>
                  <a:srgbClr val="C5AE4C"/>
                </a:solidFill>
                <a:miter lim="800000"/>
                <a:headEnd/>
                <a:tailEnd/>
              </a:ln>
              <a:extLst>
                <a:ext uri="{909E8E84-426E-40DD-AFC4-6F175D3DCCD1}">
                  <a14:hiddenFill xmlns:a14="http://schemas.microsoft.com/office/drawing/2010/main">
                    <a:noFill/>
                  </a14:hiddenFill>
                </a:ext>
              </a:extLst>
            </p:spPr>
          </p:cxnSp>
          <p:cxnSp>
            <p:nvCxnSpPr>
              <p:cNvPr id="57525" name="AutoShape 397"/>
              <p:cNvCxnSpPr>
                <a:cxnSpLocks noChangeShapeType="1"/>
                <a:stCxn id="1590" idx="0"/>
                <a:endCxn id="1576" idx="2"/>
              </p:cNvCxnSpPr>
              <p:nvPr/>
            </p:nvCxnSpPr>
            <p:spPr bwMode="auto">
              <a:xfrm rot="-5400000">
                <a:off x="4824" y="2113"/>
                <a:ext cx="201" cy="109"/>
              </a:xfrm>
              <a:prstGeom prst="bentConnector3">
                <a:avLst>
                  <a:gd name="adj1" fmla="val 49750"/>
                </a:avLst>
              </a:prstGeom>
              <a:noFill/>
              <a:ln w="25400">
                <a:solidFill>
                  <a:srgbClr val="C5AE4C"/>
                </a:solidFill>
                <a:miter lim="800000"/>
                <a:headEnd/>
                <a:tailEnd/>
              </a:ln>
              <a:extLst>
                <a:ext uri="{909E8E84-426E-40DD-AFC4-6F175D3DCCD1}">
                  <a14:hiddenFill xmlns:a14="http://schemas.microsoft.com/office/drawing/2010/main">
                    <a:noFill/>
                  </a14:hiddenFill>
                </a:ext>
              </a:extLst>
            </p:spPr>
          </p:cxnSp>
          <p:cxnSp>
            <p:nvCxnSpPr>
              <p:cNvPr id="57526" name="AutoShape 398"/>
              <p:cNvCxnSpPr>
                <a:cxnSpLocks noChangeShapeType="1"/>
                <a:stCxn id="1591" idx="0"/>
                <a:endCxn id="1576" idx="2"/>
              </p:cNvCxnSpPr>
              <p:nvPr/>
            </p:nvCxnSpPr>
            <p:spPr bwMode="auto">
              <a:xfrm rot="-5400000">
                <a:off x="4859" y="2149"/>
                <a:ext cx="201" cy="38"/>
              </a:xfrm>
              <a:prstGeom prst="bentConnector3">
                <a:avLst>
                  <a:gd name="adj1" fmla="val 49750"/>
                </a:avLst>
              </a:prstGeom>
              <a:noFill/>
              <a:ln w="25400">
                <a:solidFill>
                  <a:srgbClr val="C5AE4C"/>
                </a:solidFill>
                <a:miter lim="800000"/>
                <a:headEnd/>
                <a:tailEnd/>
              </a:ln>
              <a:extLst>
                <a:ext uri="{909E8E84-426E-40DD-AFC4-6F175D3DCCD1}">
                  <a14:hiddenFill xmlns:a14="http://schemas.microsoft.com/office/drawing/2010/main">
                    <a:noFill/>
                  </a14:hiddenFill>
                </a:ext>
              </a:extLst>
            </p:spPr>
          </p:cxnSp>
          <p:cxnSp>
            <p:nvCxnSpPr>
              <p:cNvPr id="57527" name="AutoShape 399"/>
              <p:cNvCxnSpPr>
                <a:cxnSpLocks noChangeShapeType="1"/>
                <a:stCxn id="1592" idx="0"/>
                <a:endCxn id="1576" idx="2"/>
              </p:cNvCxnSpPr>
              <p:nvPr/>
            </p:nvCxnSpPr>
            <p:spPr bwMode="auto">
              <a:xfrm rot="5400000" flipH="1">
                <a:off x="4895" y="2151"/>
                <a:ext cx="201" cy="34"/>
              </a:xfrm>
              <a:prstGeom prst="bentConnector3">
                <a:avLst>
                  <a:gd name="adj1" fmla="val 49750"/>
                </a:avLst>
              </a:prstGeom>
              <a:noFill/>
              <a:ln w="25400">
                <a:solidFill>
                  <a:srgbClr val="C5AE4C"/>
                </a:solidFill>
                <a:miter lim="800000"/>
                <a:headEnd/>
                <a:tailEnd/>
              </a:ln>
              <a:extLst>
                <a:ext uri="{909E8E84-426E-40DD-AFC4-6F175D3DCCD1}">
                  <a14:hiddenFill xmlns:a14="http://schemas.microsoft.com/office/drawing/2010/main">
                    <a:noFill/>
                  </a14:hiddenFill>
                </a:ext>
              </a:extLst>
            </p:spPr>
          </p:cxnSp>
          <p:cxnSp>
            <p:nvCxnSpPr>
              <p:cNvPr id="57528" name="AutoShape 400"/>
              <p:cNvCxnSpPr>
                <a:cxnSpLocks noChangeShapeType="1"/>
                <a:stCxn id="1593" idx="0"/>
                <a:endCxn id="1576" idx="2"/>
              </p:cNvCxnSpPr>
              <p:nvPr/>
            </p:nvCxnSpPr>
            <p:spPr bwMode="auto">
              <a:xfrm rot="5400000" flipH="1">
                <a:off x="4931" y="2115"/>
                <a:ext cx="201" cy="106"/>
              </a:xfrm>
              <a:prstGeom prst="bentConnector3">
                <a:avLst>
                  <a:gd name="adj1" fmla="val 49750"/>
                </a:avLst>
              </a:prstGeom>
              <a:noFill/>
              <a:ln w="25400">
                <a:solidFill>
                  <a:srgbClr val="C5AE4C"/>
                </a:solidFill>
                <a:miter lim="800000"/>
                <a:headEnd/>
                <a:tailEnd/>
              </a:ln>
              <a:extLst>
                <a:ext uri="{909E8E84-426E-40DD-AFC4-6F175D3DCCD1}">
                  <a14:hiddenFill xmlns:a14="http://schemas.microsoft.com/office/drawing/2010/main">
                    <a:noFill/>
                  </a14:hiddenFill>
                </a:ext>
              </a:extLst>
            </p:spPr>
          </p:cxnSp>
          <p:cxnSp>
            <p:nvCxnSpPr>
              <p:cNvPr id="57529" name="AutoShape 401"/>
              <p:cNvCxnSpPr>
                <a:cxnSpLocks noChangeShapeType="1"/>
                <a:stCxn id="1570" idx="2"/>
                <a:endCxn id="57506" idx="1"/>
              </p:cNvCxnSpPr>
              <p:nvPr/>
            </p:nvCxnSpPr>
            <p:spPr bwMode="auto">
              <a:xfrm rot="16200000" flipH="1">
                <a:off x="3844" y="2028"/>
                <a:ext cx="42" cy="120"/>
              </a:xfrm>
              <a:prstGeom prst="bentConnector2">
                <a:avLst/>
              </a:prstGeom>
              <a:noFill/>
              <a:ln w="25400">
                <a:solidFill>
                  <a:srgbClr val="C5AE4C"/>
                </a:solidFill>
                <a:miter lim="800000"/>
                <a:headEnd/>
                <a:tailEnd/>
              </a:ln>
              <a:extLst>
                <a:ext uri="{909E8E84-426E-40DD-AFC4-6F175D3DCCD1}">
                  <a14:hiddenFill xmlns:a14="http://schemas.microsoft.com/office/drawing/2010/main">
                    <a:noFill/>
                  </a14:hiddenFill>
                </a:ext>
              </a:extLst>
            </p:spPr>
          </p:cxnSp>
          <p:cxnSp>
            <p:nvCxnSpPr>
              <p:cNvPr id="57530" name="AutoShape 402"/>
              <p:cNvCxnSpPr>
                <a:cxnSpLocks noChangeShapeType="1"/>
                <a:stCxn id="1572" idx="2"/>
                <a:endCxn id="57507" idx="1"/>
              </p:cNvCxnSpPr>
              <p:nvPr/>
            </p:nvCxnSpPr>
            <p:spPr bwMode="auto">
              <a:xfrm rot="16200000" flipH="1">
                <a:off x="4216" y="2024"/>
                <a:ext cx="42" cy="128"/>
              </a:xfrm>
              <a:prstGeom prst="bentConnector2">
                <a:avLst/>
              </a:prstGeom>
              <a:noFill/>
              <a:ln w="25400">
                <a:solidFill>
                  <a:srgbClr val="C5AE4C"/>
                </a:solidFill>
                <a:miter lim="800000"/>
                <a:headEnd/>
                <a:tailEnd/>
              </a:ln>
              <a:extLst>
                <a:ext uri="{909E8E84-426E-40DD-AFC4-6F175D3DCCD1}">
                  <a14:hiddenFill xmlns:a14="http://schemas.microsoft.com/office/drawing/2010/main">
                    <a:noFill/>
                  </a14:hiddenFill>
                </a:ext>
              </a:extLst>
            </p:spPr>
          </p:cxnSp>
          <p:cxnSp>
            <p:nvCxnSpPr>
              <p:cNvPr id="57531" name="AutoShape 403"/>
              <p:cNvCxnSpPr>
                <a:cxnSpLocks noChangeShapeType="1"/>
                <a:stCxn id="1574" idx="2"/>
                <a:endCxn id="57508" idx="1"/>
              </p:cNvCxnSpPr>
              <p:nvPr/>
            </p:nvCxnSpPr>
            <p:spPr bwMode="auto">
              <a:xfrm rot="16200000" flipH="1">
                <a:off x="4628" y="2023"/>
                <a:ext cx="42" cy="130"/>
              </a:xfrm>
              <a:prstGeom prst="bentConnector2">
                <a:avLst/>
              </a:prstGeom>
              <a:noFill/>
              <a:ln w="25400">
                <a:solidFill>
                  <a:srgbClr val="C5AE4C"/>
                </a:solidFill>
                <a:miter lim="800000"/>
                <a:headEnd/>
                <a:tailEnd/>
              </a:ln>
              <a:extLst>
                <a:ext uri="{909E8E84-426E-40DD-AFC4-6F175D3DCCD1}">
                  <a14:hiddenFill xmlns:a14="http://schemas.microsoft.com/office/drawing/2010/main">
                    <a:noFill/>
                  </a14:hiddenFill>
                </a:ext>
              </a:extLst>
            </p:spPr>
          </p:cxnSp>
          <p:cxnSp>
            <p:nvCxnSpPr>
              <p:cNvPr id="57532" name="AutoShape 404"/>
              <p:cNvCxnSpPr>
                <a:cxnSpLocks noChangeShapeType="1"/>
                <a:stCxn id="1576" idx="2"/>
                <a:endCxn id="57509" idx="1"/>
              </p:cNvCxnSpPr>
              <p:nvPr/>
            </p:nvCxnSpPr>
            <p:spPr bwMode="auto">
              <a:xfrm rot="16200000" flipH="1">
                <a:off x="5027" y="2019"/>
                <a:ext cx="42" cy="137"/>
              </a:xfrm>
              <a:prstGeom prst="bentConnector2">
                <a:avLst/>
              </a:prstGeom>
              <a:noFill/>
              <a:ln w="25400">
                <a:solidFill>
                  <a:srgbClr val="C5AE4C"/>
                </a:solidFill>
                <a:miter lim="800000"/>
                <a:headEnd/>
                <a:tailEnd/>
              </a:ln>
              <a:extLst>
                <a:ext uri="{909E8E84-426E-40DD-AFC4-6F175D3DCCD1}">
                  <a14:hiddenFill xmlns:a14="http://schemas.microsoft.com/office/drawing/2010/main">
                    <a:noFill/>
                  </a14:hiddenFill>
                </a:ext>
              </a:extLst>
            </p:spPr>
          </p:cxnSp>
          <p:sp>
            <p:nvSpPr>
              <p:cNvPr id="57533" name="AutoShape 405"/>
              <p:cNvSpPr>
                <a:spLocks noChangeArrowheads="1"/>
              </p:cNvSpPr>
              <p:nvPr/>
            </p:nvSpPr>
            <p:spPr bwMode="auto">
              <a:xfrm>
                <a:off x="5290" y="2062"/>
                <a:ext cx="96" cy="94"/>
              </a:xfrm>
              <a:prstGeom prst="roundRect">
                <a:avLst>
                  <a:gd name="adj" fmla="val 0"/>
                </a:avLst>
              </a:prstGeom>
              <a:solidFill>
                <a:srgbClr val="00458C"/>
              </a:solidFill>
              <a:ln w="9525">
                <a:solidFill>
                  <a:srgbClr val="DDDDDD"/>
                </a:solidFill>
                <a:round/>
                <a:headEnd/>
                <a:tailEnd/>
              </a:ln>
            </p:spPr>
            <p:txBody>
              <a:bodyPr wrap="none" lIns="93296" tIns="46648" rIns="93296" bIns="46648" anchor="ctr"/>
              <a:lstStyle/>
              <a:p>
                <a:pPr defTabSz="933450">
                  <a:buClrTx/>
                  <a:buFontTx/>
                  <a:buNone/>
                </a:pPr>
                <a:endParaRPr kumimoji="0" lang="zh-CN" altLang="en-US" sz="500">
                  <a:solidFill>
                    <a:srgbClr val="000000"/>
                  </a:solidFill>
                </a:endParaRPr>
              </a:p>
            </p:txBody>
          </p:sp>
          <p:sp>
            <p:nvSpPr>
              <p:cNvPr id="57534" name="AutoShape 406"/>
              <p:cNvSpPr>
                <a:spLocks noChangeArrowheads="1"/>
              </p:cNvSpPr>
              <p:nvPr/>
            </p:nvSpPr>
            <p:spPr bwMode="auto">
              <a:xfrm>
                <a:off x="5403" y="2062"/>
                <a:ext cx="97" cy="94"/>
              </a:xfrm>
              <a:prstGeom prst="roundRect">
                <a:avLst>
                  <a:gd name="adj" fmla="val 0"/>
                </a:avLst>
              </a:prstGeom>
              <a:solidFill>
                <a:srgbClr val="00458C"/>
              </a:solidFill>
              <a:ln w="9525">
                <a:solidFill>
                  <a:srgbClr val="DDDDDD"/>
                </a:solidFill>
                <a:round/>
                <a:headEnd/>
                <a:tailEnd/>
              </a:ln>
            </p:spPr>
            <p:txBody>
              <a:bodyPr wrap="none" lIns="93296" tIns="46648" rIns="93296" bIns="46648" anchor="ctr"/>
              <a:lstStyle/>
              <a:p>
                <a:pPr defTabSz="933450">
                  <a:buClrTx/>
                  <a:buFontTx/>
                  <a:buNone/>
                </a:pPr>
                <a:endParaRPr kumimoji="0" lang="zh-CN" altLang="en-US" sz="500">
                  <a:solidFill>
                    <a:srgbClr val="000000"/>
                  </a:solidFill>
                </a:endParaRPr>
              </a:p>
            </p:txBody>
          </p:sp>
          <p:sp>
            <p:nvSpPr>
              <p:cNvPr id="57535" name="AutoShape 407"/>
              <p:cNvSpPr>
                <a:spLocks noChangeArrowheads="1"/>
              </p:cNvSpPr>
              <p:nvPr/>
            </p:nvSpPr>
            <p:spPr bwMode="auto">
              <a:xfrm>
                <a:off x="5517" y="2062"/>
                <a:ext cx="96" cy="94"/>
              </a:xfrm>
              <a:prstGeom prst="roundRect">
                <a:avLst>
                  <a:gd name="adj" fmla="val 0"/>
                </a:avLst>
              </a:prstGeom>
              <a:solidFill>
                <a:srgbClr val="00458C"/>
              </a:solidFill>
              <a:ln w="9525">
                <a:solidFill>
                  <a:srgbClr val="DDDDDD"/>
                </a:solidFill>
                <a:round/>
                <a:headEnd/>
                <a:tailEnd/>
              </a:ln>
            </p:spPr>
            <p:txBody>
              <a:bodyPr wrap="none" lIns="93296" tIns="46648" rIns="93296" bIns="46648" anchor="ctr"/>
              <a:lstStyle/>
              <a:p>
                <a:pPr defTabSz="933450">
                  <a:buClrTx/>
                  <a:buFontTx/>
                  <a:buNone/>
                </a:pPr>
                <a:endParaRPr kumimoji="0" lang="zh-CN" altLang="en-US" sz="500">
                  <a:solidFill>
                    <a:srgbClr val="000000"/>
                  </a:solidFill>
                </a:endParaRPr>
              </a:p>
            </p:txBody>
          </p:sp>
          <p:sp>
            <p:nvSpPr>
              <p:cNvPr id="1625" name="AutoShape 408"/>
              <p:cNvSpPr>
                <a:spLocks noChangeArrowheads="1"/>
              </p:cNvSpPr>
              <p:nvPr/>
            </p:nvSpPr>
            <p:spPr bwMode="blackWhite">
              <a:xfrm>
                <a:off x="5373" y="1279"/>
                <a:ext cx="170" cy="183"/>
              </a:xfrm>
              <a:prstGeom prst="roundRect">
                <a:avLst>
                  <a:gd name="adj" fmla="val 0"/>
                </a:avLst>
              </a:prstGeom>
              <a:solidFill>
                <a:srgbClr val="00458C"/>
              </a:solidFill>
              <a:ln w="12700">
                <a:solidFill>
                  <a:srgbClr val="C5AE4C"/>
                </a:solidFill>
                <a:round/>
                <a:headEnd/>
                <a:tailEnd/>
              </a:ln>
              <a:effectLst/>
            </p:spPr>
            <p:txBody>
              <a:bodyPr wrap="none" lIns="93296" tIns="46648" rIns="93296" bIns="46648" anchor="ctr"/>
              <a:lstStyle/>
              <a:p>
                <a:pPr defTabSz="933450">
                  <a:buClrTx/>
                  <a:buFontTx/>
                  <a:buNone/>
                  <a:defRPr/>
                </a:pPr>
                <a:endParaRPr kumimoji="0" lang="zh-CN" altLang="en-US" sz="500">
                  <a:solidFill>
                    <a:srgbClr val="000000"/>
                  </a:solidFill>
                  <a:effectLst>
                    <a:outerShdw blurRad="38100" dist="38100" dir="2700000" algn="tl">
                      <a:srgbClr val="FFFFFF"/>
                    </a:outerShdw>
                  </a:effectLst>
                  <a:ea typeface="楷体_GB2312" pitchFamily="49" charset="-122"/>
                </a:endParaRPr>
              </a:p>
            </p:txBody>
          </p:sp>
          <p:sp>
            <p:nvSpPr>
              <p:cNvPr id="57537" name="Rectangle 409"/>
              <p:cNvSpPr>
                <a:spLocks noChangeArrowheads="1"/>
              </p:cNvSpPr>
              <p:nvPr/>
            </p:nvSpPr>
            <p:spPr bwMode="auto">
              <a:xfrm>
                <a:off x="5370" y="1320"/>
                <a:ext cx="174" cy="92"/>
              </a:xfrm>
              <a:prstGeom prst="rect">
                <a:avLst/>
              </a:prstGeom>
              <a:solidFill>
                <a:srgbClr val="00458C"/>
              </a:solidFill>
              <a:ln w="9525">
                <a:solidFill>
                  <a:srgbClr val="DDDDDD"/>
                </a:solidFill>
                <a:miter lim="800000"/>
                <a:headEnd/>
                <a:tailEnd/>
              </a:ln>
            </p:spPr>
            <p:txBody>
              <a:bodyPr wrap="none" lIns="93296" tIns="46648" rIns="93296" bIns="46648" anchor="ctr"/>
              <a:lstStyle/>
              <a:p>
                <a:pPr defTabSz="933450">
                  <a:buClrTx/>
                  <a:buFontTx/>
                  <a:buNone/>
                </a:pPr>
                <a:endParaRPr kumimoji="0" lang="zh-CN" altLang="en-US" sz="500">
                  <a:solidFill>
                    <a:srgbClr val="000000"/>
                  </a:solidFill>
                </a:endParaRPr>
              </a:p>
            </p:txBody>
          </p:sp>
          <p:sp>
            <p:nvSpPr>
              <p:cNvPr id="57538" name="Line 410"/>
              <p:cNvSpPr>
                <a:spLocks noChangeShapeType="1"/>
              </p:cNvSpPr>
              <p:nvPr/>
            </p:nvSpPr>
            <p:spPr bwMode="auto">
              <a:xfrm flipV="1">
                <a:off x="3980" y="1457"/>
                <a:ext cx="449" cy="562"/>
              </a:xfrm>
              <a:prstGeom prst="line">
                <a:avLst/>
              </a:prstGeom>
              <a:noFill/>
              <a:ln w="25400">
                <a:solidFill>
                  <a:srgbClr val="000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539" name="Line 411"/>
              <p:cNvSpPr>
                <a:spLocks noChangeShapeType="1"/>
              </p:cNvSpPr>
              <p:nvPr/>
            </p:nvSpPr>
            <p:spPr bwMode="auto">
              <a:xfrm flipV="1">
                <a:off x="4351" y="1461"/>
                <a:ext cx="127" cy="558"/>
              </a:xfrm>
              <a:prstGeom prst="line">
                <a:avLst/>
              </a:prstGeom>
              <a:noFill/>
              <a:ln w="25400">
                <a:solidFill>
                  <a:srgbClr val="000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540" name="Line 412"/>
              <p:cNvSpPr>
                <a:spLocks noChangeShapeType="1"/>
              </p:cNvSpPr>
              <p:nvPr/>
            </p:nvSpPr>
            <p:spPr bwMode="auto">
              <a:xfrm flipH="1" flipV="1">
                <a:off x="4505" y="1462"/>
                <a:ext cx="255" cy="557"/>
              </a:xfrm>
              <a:prstGeom prst="line">
                <a:avLst/>
              </a:prstGeom>
              <a:noFill/>
              <a:ln w="25400">
                <a:solidFill>
                  <a:srgbClr val="000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541" name="Line 413"/>
              <p:cNvSpPr>
                <a:spLocks noChangeShapeType="1"/>
              </p:cNvSpPr>
              <p:nvPr/>
            </p:nvSpPr>
            <p:spPr bwMode="auto">
              <a:xfrm flipH="1" flipV="1">
                <a:off x="4554" y="1458"/>
                <a:ext cx="600" cy="561"/>
              </a:xfrm>
              <a:prstGeom prst="line">
                <a:avLst/>
              </a:prstGeom>
              <a:noFill/>
              <a:ln w="25400">
                <a:solidFill>
                  <a:srgbClr val="000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542" name="Line 414"/>
              <p:cNvSpPr>
                <a:spLocks noChangeShapeType="1"/>
              </p:cNvSpPr>
              <p:nvPr/>
            </p:nvSpPr>
            <p:spPr bwMode="auto">
              <a:xfrm flipH="1" flipV="1">
                <a:off x="5455" y="1461"/>
                <a:ext cx="104" cy="60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543" name="Line 415"/>
              <p:cNvSpPr>
                <a:spLocks noChangeShapeType="1"/>
              </p:cNvSpPr>
              <p:nvPr/>
            </p:nvSpPr>
            <p:spPr bwMode="auto">
              <a:xfrm flipV="1">
                <a:off x="5336" y="1461"/>
                <a:ext cx="117" cy="60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544" name="Line 416"/>
              <p:cNvSpPr>
                <a:spLocks noChangeShapeType="1"/>
              </p:cNvSpPr>
              <p:nvPr/>
            </p:nvSpPr>
            <p:spPr bwMode="auto">
              <a:xfrm flipH="1" flipV="1">
                <a:off x="5454" y="1463"/>
                <a:ext cx="0" cy="6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545" name="Line 417"/>
              <p:cNvSpPr>
                <a:spLocks noChangeShapeType="1"/>
              </p:cNvSpPr>
              <p:nvPr/>
            </p:nvSpPr>
            <p:spPr bwMode="auto">
              <a:xfrm flipH="1" flipV="1">
                <a:off x="5171" y="2169"/>
                <a:ext cx="5" cy="246"/>
              </a:xfrm>
              <a:prstGeom prst="line">
                <a:avLst/>
              </a:prstGeom>
              <a:noFill/>
              <a:ln w="25400">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546" name="Line 418"/>
              <p:cNvSpPr>
                <a:spLocks noChangeShapeType="1"/>
              </p:cNvSpPr>
              <p:nvPr/>
            </p:nvSpPr>
            <p:spPr bwMode="auto">
              <a:xfrm rot="5400000" flipH="1">
                <a:off x="4624" y="2290"/>
                <a:ext cx="270" cy="1"/>
              </a:xfrm>
              <a:prstGeom prst="line">
                <a:avLst/>
              </a:prstGeom>
              <a:noFill/>
              <a:ln w="25400">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547" name="Line 419"/>
              <p:cNvSpPr>
                <a:spLocks noChangeShapeType="1"/>
              </p:cNvSpPr>
              <p:nvPr/>
            </p:nvSpPr>
            <p:spPr bwMode="auto">
              <a:xfrm flipH="1" flipV="1">
                <a:off x="5456" y="2169"/>
                <a:ext cx="5" cy="246"/>
              </a:xfrm>
              <a:prstGeom prst="line">
                <a:avLst/>
              </a:prstGeom>
              <a:noFill/>
              <a:ln w="25400">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548" name="Line 420"/>
              <p:cNvSpPr>
                <a:spLocks noChangeShapeType="1"/>
              </p:cNvSpPr>
              <p:nvPr/>
            </p:nvSpPr>
            <p:spPr bwMode="auto">
              <a:xfrm flipH="1">
                <a:off x="4763" y="2427"/>
                <a:ext cx="798" cy="1"/>
              </a:xfrm>
              <a:prstGeom prst="line">
                <a:avLst/>
              </a:prstGeom>
              <a:noFill/>
              <a:ln w="25400">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549" name="Line 421"/>
              <p:cNvSpPr>
                <a:spLocks noChangeShapeType="1"/>
              </p:cNvSpPr>
              <p:nvPr/>
            </p:nvSpPr>
            <p:spPr bwMode="auto">
              <a:xfrm flipH="1" flipV="1">
                <a:off x="5333" y="2169"/>
                <a:ext cx="5" cy="246"/>
              </a:xfrm>
              <a:prstGeom prst="line">
                <a:avLst/>
              </a:prstGeom>
              <a:noFill/>
              <a:ln w="25400">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550" name="Line 422"/>
              <p:cNvSpPr>
                <a:spLocks noChangeShapeType="1"/>
              </p:cNvSpPr>
              <p:nvPr/>
            </p:nvSpPr>
            <p:spPr bwMode="auto">
              <a:xfrm flipH="1" flipV="1">
                <a:off x="5558" y="2169"/>
                <a:ext cx="5" cy="246"/>
              </a:xfrm>
              <a:prstGeom prst="line">
                <a:avLst/>
              </a:prstGeom>
              <a:noFill/>
              <a:ln w="25400">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cxnSp>
            <p:nvCxnSpPr>
              <p:cNvPr id="57551" name="AutoShape 423"/>
              <p:cNvCxnSpPr>
                <a:cxnSpLocks noChangeShapeType="1"/>
                <a:stCxn id="57505" idx="3"/>
                <a:endCxn id="1625" idx="1"/>
              </p:cNvCxnSpPr>
              <p:nvPr/>
            </p:nvCxnSpPr>
            <p:spPr bwMode="auto">
              <a:xfrm>
                <a:off x="4661" y="1370"/>
                <a:ext cx="709" cy="0"/>
              </a:xfrm>
              <a:prstGeom prst="straightConnector1">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57552" name="Freeform 424"/>
              <p:cNvSpPr>
                <a:spLocks/>
              </p:cNvSpPr>
              <p:nvPr/>
            </p:nvSpPr>
            <p:spPr bwMode="auto">
              <a:xfrm>
                <a:off x="3976" y="2148"/>
                <a:ext cx="788" cy="276"/>
              </a:xfrm>
              <a:custGeom>
                <a:avLst/>
                <a:gdLst>
                  <a:gd name="T0" fmla="*/ 0 w 788"/>
                  <a:gd name="T1" fmla="*/ 0 h 280"/>
                  <a:gd name="T2" fmla="*/ 0 w 788"/>
                  <a:gd name="T3" fmla="*/ 220 h 280"/>
                  <a:gd name="T4" fmla="*/ 788 w 788"/>
                  <a:gd name="T5" fmla="*/ 220 h 280"/>
                  <a:gd name="T6" fmla="*/ 0 60000 65536"/>
                  <a:gd name="T7" fmla="*/ 0 60000 65536"/>
                  <a:gd name="T8" fmla="*/ 0 60000 65536"/>
                  <a:gd name="T9" fmla="*/ 0 w 788"/>
                  <a:gd name="T10" fmla="*/ 0 h 280"/>
                  <a:gd name="T11" fmla="*/ 788 w 788"/>
                  <a:gd name="T12" fmla="*/ 280 h 280"/>
                </a:gdLst>
                <a:ahLst/>
                <a:cxnLst>
                  <a:cxn ang="T6">
                    <a:pos x="T0" y="T1"/>
                  </a:cxn>
                  <a:cxn ang="T7">
                    <a:pos x="T2" y="T3"/>
                  </a:cxn>
                  <a:cxn ang="T8">
                    <a:pos x="T4" y="T5"/>
                  </a:cxn>
                </a:cxnLst>
                <a:rect l="T9" t="T10" r="T11" b="T12"/>
                <a:pathLst>
                  <a:path w="788" h="280">
                    <a:moveTo>
                      <a:pt x="0" y="0"/>
                    </a:moveTo>
                    <a:lnTo>
                      <a:pt x="0" y="280"/>
                    </a:lnTo>
                    <a:lnTo>
                      <a:pt x="788" y="280"/>
                    </a:lnTo>
                  </a:path>
                </a:pathLst>
              </a:custGeom>
              <a:noFill/>
              <a:ln w="2540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57468" name="Text Box 304"/>
            <p:cNvSpPr txBox="1">
              <a:spLocks noChangeArrowheads="1"/>
            </p:cNvSpPr>
            <p:nvPr/>
          </p:nvSpPr>
          <p:spPr bwMode="auto">
            <a:xfrm>
              <a:off x="4754" y="2560"/>
              <a:ext cx="345" cy="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tIns="0" rIns="0" bIns="0">
              <a:spAutoFit/>
            </a:bodyPr>
            <a:lstStyle>
              <a:lvl1pPr eaLnBrk="0" hangingPunct="0">
                <a:defRPr kumimoji="1" sz="1200">
                  <a:solidFill>
                    <a:schemeClr val="tx1"/>
                  </a:solidFill>
                  <a:latin typeface="微软雅黑" pitchFamily="34" charset="-122"/>
                  <a:ea typeface="微软雅黑" pitchFamily="34" charset="-122"/>
                </a:defRPr>
              </a:lvl1pPr>
              <a:lvl2pPr marL="742950" indent="-285750" eaLnBrk="0" hangingPunct="0">
                <a:defRPr kumimoji="1" sz="1200">
                  <a:solidFill>
                    <a:schemeClr val="tx1"/>
                  </a:solidFill>
                  <a:latin typeface="微软雅黑" pitchFamily="34" charset="-122"/>
                  <a:ea typeface="微软雅黑" pitchFamily="34" charset="-122"/>
                </a:defRPr>
              </a:lvl2pPr>
              <a:lvl3pPr marL="1143000" indent="-228600" eaLnBrk="0" hangingPunct="0">
                <a:defRPr kumimoji="1" sz="1200">
                  <a:solidFill>
                    <a:schemeClr val="tx1"/>
                  </a:solidFill>
                  <a:latin typeface="微软雅黑" pitchFamily="34" charset="-122"/>
                  <a:ea typeface="微软雅黑" pitchFamily="34" charset="-122"/>
                </a:defRPr>
              </a:lvl3pPr>
              <a:lvl4pPr marL="1600200" indent="-228600" eaLnBrk="0" hangingPunct="0">
                <a:defRPr kumimoji="1" sz="1200">
                  <a:solidFill>
                    <a:schemeClr val="tx1"/>
                  </a:solidFill>
                  <a:latin typeface="微软雅黑" pitchFamily="34" charset="-122"/>
                  <a:ea typeface="微软雅黑" pitchFamily="34" charset="-122"/>
                </a:defRPr>
              </a:lvl4pPr>
              <a:lvl5pPr marL="2057400" indent="-228600" eaLnBrk="0" hangingPunct="0">
                <a:defRPr kumimoji="1" sz="1200">
                  <a:solidFill>
                    <a:schemeClr val="tx1"/>
                  </a:solidFill>
                  <a:latin typeface="微软雅黑" pitchFamily="34" charset="-122"/>
                  <a:ea typeface="微软雅黑" pitchFamily="34" charset="-122"/>
                </a:defRPr>
              </a:lvl5pPr>
              <a:lvl6pPr marL="25146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6pPr>
              <a:lvl7pPr marL="29718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7pPr>
              <a:lvl8pPr marL="34290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8pPr>
              <a:lvl9pPr marL="38862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9pPr>
            </a:lstStyle>
            <a:p>
              <a:pPr algn="l" eaLnBrk="1" hangingPunct="1">
                <a:spcBef>
                  <a:spcPct val="50000"/>
                </a:spcBef>
                <a:buClrTx/>
                <a:buFontTx/>
                <a:buNone/>
              </a:pPr>
              <a:r>
                <a:rPr kumimoji="0" lang="zh-CN" altLang="en-US">
                  <a:solidFill>
                    <a:srgbClr val="000000"/>
                  </a:solidFill>
                </a:rPr>
                <a:t>数据输出与外部系统接口</a:t>
              </a:r>
            </a:p>
          </p:txBody>
        </p:sp>
        <p:grpSp>
          <p:nvGrpSpPr>
            <p:cNvPr id="57469" name="Group 219"/>
            <p:cNvGrpSpPr>
              <a:grpSpLocks/>
            </p:cNvGrpSpPr>
            <p:nvPr/>
          </p:nvGrpSpPr>
          <p:grpSpPr bwMode="auto">
            <a:xfrm>
              <a:off x="4025" y="2564"/>
              <a:ext cx="269" cy="269"/>
              <a:chOff x="3660" y="3239"/>
              <a:chExt cx="272" cy="318"/>
            </a:xfrm>
          </p:grpSpPr>
          <p:sp>
            <p:nvSpPr>
              <p:cNvPr id="57470" name="Rectangle 220"/>
              <p:cNvSpPr>
                <a:spLocks noChangeArrowheads="1"/>
              </p:cNvSpPr>
              <p:nvPr/>
            </p:nvSpPr>
            <p:spPr bwMode="auto">
              <a:xfrm>
                <a:off x="3660" y="3239"/>
                <a:ext cx="272" cy="318"/>
              </a:xfrm>
              <a:prstGeom prst="rect">
                <a:avLst/>
              </a:prstGeom>
              <a:gradFill rotWithShape="1">
                <a:gsLst>
                  <a:gs pos="0">
                    <a:srgbClr val="5E4776"/>
                  </a:gs>
                  <a:gs pos="50000">
                    <a:srgbClr val="CC99FF"/>
                  </a:gs>
                  <a:gs pos="100000">
                    <a:srgbClr val="5E4776"/>
                  </a:gs>
                </a:gsLst>
                <a:lin ang="5400000" scaled="1"/>
              </a:gradFill>
              <a:ln w="9525">
                <a:solidFill>
                  <a:srgbClr val="99CC00"/>
                </a:solidFill>
                <a:miter lim="800000"/>
                <a:headEnd/>
                <a:tailEnd/>
              </a:ln>
            </p:spPr>
            <p:txBody>
              <a:bodyPr wrap="none" anchor="ctr"/>
              <a:lstStyle/>
              <a:p>
                <a:pPr eaLnBrk="0" hangingPunct="0">
                  <a:buClrTx/>
                  <a:buFontTx/>
                  <a:buNone/>
                </a:pPr>
                <a:endParaRPr lang="zh-CN" altLang="en-US" sz="2000">
                  <a:solidFill>
                    <a:srgbClr val="000000"/>
                  </a:solidFill>
                </a:endParaRPr>
              </a:p>
            </p:txBody>
          </p:sp>
          <p:sp>
            <p:nvSpPr>
              <p:cNvPr id="57471" name="AutoShape 221"/>
              <p:cNvSpPr>
                <a:spLocks noChangeArrowheads="1"/>
              </p:cNvSpPr>
              <p:nvPr/>
            </p:nvSpPr>
            <p:spPr bwMode="auto">
              <a:xfrm>
                <a:off x="3706" y="3285"/>
                <a:ext cx="191" cy="44"/>
              </a:xfrm>
              <a:prstGeom prst="rightArrow">
                <a:avLst>
                  <a:gd name="adj1" fmla="val 50000"/>
                  <a:gd name="adj2" fmla="val 108523"/>
                </a:avLst>
              </a:prstGeom>
              <a:solidFill>
                <a:srgbClr val="FF6600"/>
              </a:solidFill>
              <a:ln w="9525">
                <a:solidFill>
                  <a:srgbClr val="000000"/>
                </a:solidFill>
                <a:miter lim="800000"/>
                <a:headEnd/>
                <a:tailEnd/>
              </a:ln>
            </p:spPr>
            <p:txBody>
              <a:bodyPr wrap="none" anchor="ctr"/>
              <a:lstStyle/>
              <a:p>
                <a:pPr eaLnBrk="0" hangingPunct="0">
                  <a:buClrTx/>
                  <a:buFontTx/>
                  <a:buNone/>
                </a:pPr>
                <a:endParaRPr lang="zh-CN" altLang="en-US" sz="2000">
                  <a:solidFill>
                    <a:srgbClr val="000000"/>
                  </a:solidFill>
                </a:endParaRPr>
              </a:p>
            </p:txBody>
          </p:sp>
          <p:sp>
            <p:nvSpPr>
              <p:cNvPr id="57472" name="AutoShape 222"/>
              <p:cNvSpPr>
                <a:spLocks noChangeArrowheads="1"/>
              </p:cNvSpPr>
              <p:nvPr/>
            </p:nvSpPr>
            <p:spPr bwMode="auto">
              <a:xfrm>
                <a:off x="3706" y="3375"/>
                <a:ext cx="191" cy="44"/>
              </a:xfrm>
              <a:prstGeom prst="rightArrow">
                <a:avLst>
                  <a:gd name="adj1" fmla="val 50000"/>
                  <a:gd name="adj2" fmla="val 108523"/>
                </a:avLst>
              </a:prstGeom>
              <a:solidFill>
                <a:srgbClr val="FF9900"/>
              </a:solidFill>
              <a:ln w="9525">
                <a:solidFill>
                  <a:srgbClr val="000000"/>
                </a:solidFill>
                <a:miter lim="800000"/>
                <a:headEnd/>
                <a:tailEnd/>
              </a:ln>
            </p:spPr>
            <p:txBody>
              <a:bodyPr wrap="none" anchor="ctr"/>
              <a:lstStyle/>
              <a:p>
                <a:pPr eaLnBrk="0" hangingPunct="0">
                  <a:buClrTx/>
                  <a:buFontTx/>
                  <a:buNone/>
                </a:pPr>
                <a:endParaRPr lang="zh-CN" altLang="en-US" sz="2000">
                  <a:solidFill>
                    <a:srgbClr val="000000"/>
                  </a:solidFill>
                </a:endParaRPr>
              </a:p>
            </p:txBody>
          </p:sp>
          <p:sp>
            <p:nvSpPr>
              <p:cNvPr id="57473" name="AutoShape 223"/>
              <p:cNvSpPr>
                <a:spLocks noChangeArrowheads="1"/>
              </p:cNvSpPr>
              <p:nvPr/>
            </p:nvSpPr>
            <p:spPr bwMode="auto">
              <a:xfrm>
                <a:off x="3706" y="3466"/>
                <a:ext cx="191" cy="44"/>
              </a:xfrm>
              <a:prstGeom prst="rightArrow">
                <a:avLst>
                  <a:gd name="adj1" fmla="val 50000"/>
                  <a:gd name="adj2" fmla="val 108523"/>
                </a:avLst>
              </a:prstGeom>
              <a:solidFill>
                <a:srgbClr val="FF9900"/>
              </a:solidFill>
              <a:ln w="9525">
                <a:solidFill>
                  <a:srgbClr val="000000"/>
                </a:solidFill>
                <a:miter lim="800000"/>
                <a:headEnd/>
                <a:tailEnd/>
              </a:ln>
            </p:spPr>
            <p:txBody>
              <a:bodyPr wrap="none" anchor="ctr"/>
              <a:lstStyle/>
              <a:p>
                <a:pPr eaLnBrk="0" hangingPunct="0">
                  <a:buClrTx/>
                  <a:buFontTx/>
                  <a:buNone/>
                </a:pPr>
                <a:endParaRPr lang="zh-CN" altLang="en-US" sz="2000">
                  <a:solidFill>
                    <a:srgbClr val="000000"/>
                  </a:solidFill>
                </a:endParaRPr>
              </a:p>
            </p:txBody>
          </p:sp>
        </p:grpSp>
      </p:grpSp>
      <p:sp>
        <p:nvSpPr>
          <p:cNvPr id="843787" name="AutoShape 11"/>
          <p:cNvSpPr>
            <a:spLocks noChangeArrowheads="1"/>
          </p:cNvSpPr>
          <p:nvPr/>
        </p:nvSpPr>
        <p:spPr bwMode="auto">
          <a:xfrm>
            <a:off x="0" y="1052513"/>
            <a:ext cx="2087563" cy="647700"/>
          </a:xfrm>
          <a:prstGeom prst="wedgeRoundRectCallout">
            <a:avLst>
              <a:gd name="adj1" fmla="val -20116"/>
              <a:gd name="adj2" fmla="val 321815"/>
              <a:gd name="adj3" fmla="val 16667"/>
            </a:avLst>
          </a:prstGeom>
          <a:solidFill>
            <a:srgbClr val="00FF00"/>
          </a:solidFill>
          <a:ln w="12700" algn="ctr">
            <a:solidFill>
              <a:schemeClr val="tx1"/>
            </a:solidFill>
            <a:miter lim="800000"/>
            <a:headEnd/>
            <a:tailEnd/>
          </a:ln>
        </p:spPr>
        <p:txBody>
          <a:bodyPr lIns="0" tIns="0" rIns="0" bIns="0" anchor="ctr"/>
          <a:lstStyle/>
          <a:p>
            <a:pPr algn="l" eaLnBrk="0" hangingPunct="0">
              <a:lnSpc>
                <a:spcPct val="110000"/>
              </a:lnSpc>
              <a:buClrTx/>
              <a:buFontTx/>
              <a:buChar char="•"/>
            </a:pPr>
            <a:r>
              <a:rPr kumimoji="0" lang="en-US" altLang="zh-CN" sz="900" dirty="0" smtClean="0">
                <a:latin typeface="Verdana" pitchFamily="34" charset="0"/>
                <a:ea typeface="宋体" pitchFamily="2" charset="-122"/>
              </a:rPr>
              <a:t>500+</a:t>
            </a:r>
            <a:r>
              <a:rPr kumimoji="0" lang="zh-CN" altLang="en-US" sz="900" dirty="0">
                <a:latin typeface="Verdana" pitchFamily="34" charset="0"/>
                <a:ea typeface="宋体" pitchFamily="2" charset="-122"/>
              </a:rPr>
              <a:t>加载文件</a:t>
            </a:r>
            <a:r>
              <a:rPr kumimoji="0" lang="zh-CN" altLang="en-US" sz="900" dirty="0" smtClean="0">
                <a:latin typeface="Verdana" pitchFamily="34" charset="0"/>
                <a:ea typeface="宋体" pitchFamily="2" charset="-122"/>
              </a:rPr>
              <a:t>数据源</a:t>
            </a:r>
            <a:r>
              <a:rPr kumimoji="0" lang="en-US" altLang="zh-CN" sz="900" dirty="0" smtClean="0">
                <a:latin typeface="Verdana" pitchFamily="34" charset="0"/>
                <a:ea typeface="宋体" pitchFamily="2" charset="-122"/>
              </a:rPr>
              <a:t>(30GB</a:t>
            </a:r>
            <a:r>
              <a:rPr kumimoji="0" lang="en-US" altLang="zh-CN" sz="900" dirty="0">
                <a:latin typeface="Verdana" pitchFamily="34" charset="0"/>
                <a:ea typeface="宋体" pitchFamily="2" charset="-122"/>
              </a:rPr>
              <a:t>/</a:t>
            </a:r>
            <a:r>
              <a:rPr kumimoji="0" lang="zh-CN" altLang="en-US" sz="900" dirty="0" smtClean="0">
                <a:latin typeface="Verdana" pitchFamily="34" charset="0"/>
                <a:ea typeface="宋体" pitchFamily="2" charset="-122"/>
              </a:rPr>
              <a:t>日</a:t>
            </a:r>
            <a:r>
              <a:rPr kumimoji="0" lang="en-US" altLang="zh-CN" sz="900" dirty="0" smtClean="0">
                <a:latin typeface="Verdana" pitchFamily="34" charset="0"/>
                <a:ea typeface="宋体" pitchFamily="2" charset="-122"/>
              </a:rPr>
              <a:t>)</a:t>
            </a:r>
            <a:endParaRPr kumimoji="0" lang="zh-CN" altLang="en-US" sz="900" dirty="0">
              <a:latin typeface="Verdana" pitchFamily="34" charset="0"/>
              <a:ea typeface="宋体" pitchFamily="2" charset="-122"/>
            </a:endParaRPr>
          </a:p>
          <a:p>
            <a:pPr algn="l" eaLnBrk="0" hangingPunct="0">
              <a:lnSpc>
                <a:spcPct val="110000"/>
              </a:lnSpc>
              <a:buClrTx/>
              <a:buFontTx/>
              <a:buChar char="•"/>
            </a:pPr>
            <a:r>
              <a:rPr kumimoji="0" lang="en-US" altLang="zh-CN" sz="900" dirty="0" smtClean="0">
                <a:latin typeface="Verdana" pitchFamily="34" charset="0"/>
                <a:ea typeface="宋体" pitchFamily="2" charset="-122"/>
              </a:rPr>
              <a:t>30</a:t>
            </a:r>
            <a:r>
              <a:rPr kumimoji="0" lang="en-US" altLang="zh-CN" sz="900" dirty="0">
                <a:latin typeface="Verdana" pitchFamily="34" charset="0"/>
                <a:ea typeface="宋体" pitchFamily="2" charset="-122"/>
              </a:rPr>
              <a:t>+</a:t>
            </a:r>
            <a:r>
              <a:rPr kumimoji="0" lang="zh-CN" altLang="en-US" sz="900" dirty="0">
                <a:latin typeface="Verdana" pitchFamily="34" charset="0"/>
                <a:ea typeface="宋体" pitchFamily="2" charset="-122"/>
              </a:rPr>
              <a:t>保存文件</a:t>
            </a:r>
            <a:r>
              <a:rPr kumimoji="0" lang="zh-CN" altLang="en-US" sz="900" dirty="0" smtClean="0">
                <a:latin typeface="Verdana" pitchFamily="34" charset="0"/>
                <a:ea typeface="宋体" pitchFamily="2" charset="-122"/>
              </a:rPr>
              <a:t>数据源</a:t>
            </a:r>
            <a:r>
              <a:rPr kumimoji="0" lang="en-US" altLang="zh-CN" sz="900" dirty="0" smtClean="0">
                <a:latin typeface="Verdana" pitchFamily="34" charset="0"/>
                <a:ea typeface="宋体" pitchFamily="2" charset="-122"/>
              </a:rPr>
              <a:t>(40GB</a:t>
            </a:r>
            <a:r>
              <a:rPr kumimoji="0" lang="en-US" altLang="zh-CN" sz="900" dirty="0">
                <a:latin typeface="Verdana" pitchFamily="34" charset="0"/>
                <a:ea typeface="宋体" pitchFamily="2" charset="-122"/>
              </a:rPr>
              <a:t>/</a:t>
            </a:r>
            <a:r>
              <a:rPr kumimoji="0" lang="zh-CN" altLang="en-US" sz="900" dirty="0" smtClean="0">
                <a:latin typeface="Verdana" pitchFamily="34" charset="0"/>
                <a:ea typeface="宋体" pitchFamily="2" charset="-122"/>
              </a:rPr>
              <a:t>日</a:t>
            </a:r>
            <a:r>
              <a:rPr kumimoji="0" lang="en-US" altLang="zh-CN" sz="900" dirty="0" smtClean="0">
                <a:latin typeface="Verdana" pitchFamily="34" charset="0"/>
                <a:ea typeface="宋体" pitchFamily="2" charset="-122"/>
              </a:rPr>
              <a:t>)</a:t>
            </a:r>
            <a:endParaRPr kumimoji="0" lang="zh-CN" altLang="en-US" sz="900" dirty="0">
              <a:latin typeface="Verdana" pitchFamily="34" charset="0"/>
              <a:ea typeface="宋体" pitchFamily="2" charset="-122"/>
            </a:endParaRPr>
          </a:p>
          <a:p>
            <a:pPr algn="l" eaLnBrk="0" hangingPunct="0">
              <a:lnSpc>
                <a:spcPct val="110000"/>
              </a:lnSpc>
              <a:buClrTx/>
              <a:buFontTx/>
              <a:buChar char="•"/>
            </a:pPr>
            <a:r>
              <a:rPr kumimoji="0" lang="en-US" altLang="zh-CN" sz="900" dirty="0" smtClean="0">
                <a:latin typeface="Verdana" pitchFamily="34" charset="0"/>
                <a:ea typeface="宋体" pitchFamily="2" charset="-122"/>
              </a:rPr>
              <a:t>25</a:t>
            </a:r>
            <a:r>
              <a:rPr kumimoji="0" lang="zh-CN" altLang="en-US" sz="900" dirty="0" smtClean="0">
                <a:latin typeface="Verdana" pitchFamily="34" charset="0"/>
                <a:ea typeface="宋体" pitchFamily="2" charset="-122"/>
              </a:rPr>
              <a:t>个</a:t>
            </a:r>
            <a:r>
              <a:rPr kumimoji="0" lang="en-US" altLang="zh-CN" sz="900" dirty="0">
                <a:latin typeface="Verdana" pitchFamily="34" charset="0"/>
                <a:ea typeface="宋体" pitchFamily="2" charset="-122"/>
              </a:rPr>
              <a:t>IIIS</a:t>
            </a:r>
            <a:r>
              <a:rPr kumimoji="0" lang="zh-CN" altLang="en-US" sz="900" dirty="0">
                <a:latin typeface="Verdana" pitchFamily="34" charset="0"/>
                <a:ea typeface="宋体" pitchFamily="2" charset="-122"/>
              </a:rPr>
              <a:t>系统</a:t>
            </a:r>
            <a:r>
              <a:rPr kumimoji="0" lang="zh-CN" altLang="en-US" sz="900" dirty="0" smtClean="0">
                <a:latin typeface="Verdana" pitchFamily="34" charset="0"/>
                <a:ea typeface="宋体" pitchFamily="2" charset="-122"/>
              </a:rPr>
              <a:t>合计</a:t>
            </a:r>
            <a:r>
              <a:rPr kumimoji="0" lang="en-US" altLang="zh-CN" sz="900" dirty="0" smtClean="0">
                <a:latin typeface="Verdana" pitchFamily="34" charset="0"/>
                <a:ea typeface="宋体" pitchFamily="2" charset="-122"/>
              </a:rPr>
              <a:t>116</a:t>
            </a:r>
            <a:r>
              <a:rPr kumimoji="0" lang="zh-CN" altLang="en-US" sz="900" dirty="0" smtClean="0">
                <a:latin typeface="Verdana" pitchFamily="34" charset="0"/>
                <a:ea typeface="宋体" pitchFamily="2" charset="-122"/>
              </a:rPr>
              <a:t>张</a:t>
            </a:r>
            <a:r>
              <a:rPr kumimoji="0" lang="zh-CN" altLang="en-US" sz="900" dirty="0">
                <a:latin typeface="Verdana" pitchFamily="34" charset="0"/>
                <a:ea typeface="宋体" pitchFamily="2" charset="-122"/>
              </a:rPr>
              <a:t>表</a:t>
            </a:r>
          </a:p>
        </p:txBody>
      </p:sp>
      <p:sp>
        <p:nvSpPr>
          <p:cNvPr id="2" name="AutoShape 11"/>
          <p:cNvSpPr>
            <a:spLocks noChangeArrowheads="1"/>
          </p:cNvSpPr>
          <p:nvPr/>
        </p:nvSpPr>
        <p:spPr bwMode="auto">
          <a:xfrm>
            <a:off x="2085975" y="1052513"/>
            <a:ext cx="1727200" cy="647700"/>
          </a:xfrm>
          <a:prstGeom prst="wedgeRoundRectCallout">
            <a:avLst>
              <a:gd name="adj1" fmla="val -93106"/>
              <a:gd name="adj2" fmla="val 344116"/>
              <a:gd name="adj3" fmla="val 16667"/>
            </a:avLst>
          </a:prstGeom>
          <a:solidFill>
            <a:srgbClr val="00FF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l" eaLnBrk="0" hangingPunct="0">
              <a:lnSpc>
                <a:spcPct val="110000"/>
              </a:lnSpc>
              <a:buClrTx/>
              <a:buFontTx/>
              <a:buChar char="•"/>
            </a:pPr>
            <a:r>
              <a:rPr kumimoji="0" lang="en-US" altLang="zh-CN" sz="900" dirty="0" smtClean="0">
                <a:latin typeface="Verdana" pitchFamily="34" charset="0"/>
                <a:ea typeface="宋体" pitchFamily="2" charset="-122"/>
              </a:rPr>
              <a:t>2800</a:t>
            </a:r>
            <a:r>
              <a:rPr kumimoji="0" lang="en-US" altLang="zh-CN" sz="900" dirty="0">
                <a:latin typeface="Verdana" pitchFamily="34" charset="0"/>
                <a:ea typeface="宋体" pitchFamily="2" charset="-122"/>
              </a:rPr>
              <a:t>+</a:t>
            </a:r>
            <a:r>
              <a:rPr kumimoji="0" lang="zh-CN" altLang="en-US" sz="900" dirty="0">
                <a:latin typeface="Verdana" pitchFamily="34" charset="0"/>
                <a:ea typeface="宋体" pitchFamily="2" charset="-122"/>
              </a:rPr>
              <a:t>个</a:t>
            </a:r>
            <a:r>
              <a:rPr kumimoji="0" lang="en-US" altLang="zh-CN" sz="900" dirty="0">
                <a:latin typeface="Verdana" pitchFamily="34" charset="0"/>
                <a:ea typeface="宋体" pitchFamily="2" charset="-122"/>
              </a:rPr>
              <a:t>ETL</a:t>
            </a:r>
            <a:r>
              <a:rPr kumimoji="0" lang="zh-CN" altLang="en-US" sz="900" dirty="0">
                <a:latin typeface="Verdana" pitchFamily="34" charset="0"/>
                <a:ea typeface="宋体" pitchFamily="2" charset="-122"/>
              </a:rPr>
              <a:t>加载和控制作业</a:t>
            </a:r>
          </a:p>
          <a:p>
            <a:pPr algn="l" eaLnBrk="0" hangingPunct="0">
              <a:lnSpc>
                <a:spcPct val="110000"/>
              </a:lnSpc>
              <a:buClrTx/>
              <a:buFontTx/>
              <a:buChar char="•"/>
            </a:pPr>
            <a:r>
              <a:rPr kumimoji="0" lang="en-US" altLang="zh-CN" sz="900" dirty="0">
                <a:latin typeface="Verdana" pitchFamily="34" charset="0"/>
                <a:ea typeface="宋体" pitchFamily="2" charset="-122"/>
              </a:rPr>
              <a:t>15:00-23:00</a:t>
            </a:r>
            <a:r>
              <a:rPr kumimoji="0" lang="zh-CN" altLang="en-US" sz="900" dirty="0">
                <a:latin typeface="Verdana" pitchFamily="34" charset="0"/>
                <a:ea typeface="宋体" pitchFamily="2" charset="-122"/>
              </a:rPr>
              <a:t>跑批时间</a:t>
            </a:r>
          </a:p>
        </p:txBody>
      </p:sp>
      <p:sp>
        <p:nvSpPr>
          <p:cNvPr id="4" name="AutoShape 11"/>
          <p:cNvSpPr>
            <a:spLocks noChangeArrowheads="1"/>
          </p:cNvSpPr>
          <p:nvPr/>
        </p:nvSpPr>
        <p:spPr bwMode="auto">
          <a:xfrm>
            <a:off x="34925" y="6210300"/>
            <a:ext cx="2016125" cy="647700"/>
          </a:xfrm>
          <a:prstGeom prst="wedgeRoundRectCallout">
            <a:avLst>
              <a:gd name="adj1" fmla="val 30000"/>
              <a:gd name="adj2" fmla="val -371815"/>
              <a:gd name="adj3" fmla="val 16667"/>
            </a:avLst>
          </a:prstGeom>
          <a:solidFill>
            <a:srgbClr val="00FF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l" eaLnBrk="0" hangingPunct="0">
              <a:lnSpc>
                <a:spcPct val="110000"/>
              </a:lnSpc>
              <a:buClrTx/>
              <a:buFontTx/>
              <a:buChar char="•"/>
            </a:pPr>
            <a:r>
              <a:rPr kumimoji="0" lang="zh-CN" altLang="en-US" sz="900" dirty="0">
                <a:latin typeface="Verdana" pitchFamily="34" charset="0"/>
                <a:ea typeface="宋体" pitchFamily="2" charset="-122"/>
              </a:rPr>
              <a:t>交易核心数据校验，</a:t>
            </a:r>
            <a:r>
              <a:rPr kumimoji="0" lang="en-US" altLang="zh-CN" sz="900" dirty="0">
                <a:latin typeface="Verdana" pitchFamily="34" charset="0"/>
                <a:ea typeface="宋体" pitchFamily="2" charset="-122"/>
              </a:rPr>
              <a:t>9</a:t>
            </a:r>
            <a:r>
              <a:rPr kumimoji="0" lang="zh-CN" altLang="en-US" sz="900" dirty="0">
                <a:latin typeface="Verdana" pitchFamily="34" charset="0"/>
                <a:ea typeface="宋体" pitchFamily="2" charset="-122"/>
              </a:rPr>
              <a:t>规则</a:t>
            </a:r>
          </a:p>
          <a:p>
            <a:pPr algn="l" eaLnBrk="0" hangingPunct="0">
              <a:lnSpc>
                <a:spcPct val="110000"/>
              </a:lnSpc>
              <a:buClrTx/>
              <a:buFontTx/>
              <a:buChar char="•"/>
            </a:pPr>
            <a:r>
              <a:rPr kumimoji="0" lang="zh-CN" altLang="en-US" sz="900" dirty="0">
                <a:latin typeface="Verdana" pitchFamily="34" charset="0"/>
                <a:ea typeface="宋体" pitchFamily="2" charset="-122"/>
              </a:rPr>
              <a:t>交易相关数据校验</a:t>
            </a:r>
            <a:r>
              <a:rPr kumimoji="0" lang="zh-CN" altLang="en-US" sz="900" dirty="0" smtClean="0">
                <a:latin typeface="Verdana" pitchFamily="34" charset="0"/>
                <a:ea typeface="宋体" pitchFamily="2" charset="-122"/>
              </a:rPr>
              <a:t>，</a:t>
            </a:r>
            <a:r>
              <a:rPr kumimoji="0" lang="en-US" altLang="zh-CN" sz="900" dirty="0" smtClean="0">
                <a:latin typeface="Verdana" pitchFamily="34" charset="0"/>
                <a:ea typeface="宋体" pitchFamily="2" charset="-122"/>
              </a:rPr>
              <a:t>209</a:t>
            </a:r>
            <a:r>
              <a:rPr kumimoji="0" lang="zh-CN" altLang="en-US" sz="900" dirty="0" smtClean="0">
                <a:latin typeface="Verdana" pitchFamily="34" charset="0"/>
                <a:ea typeface="宋体" pitchFamily="2" charset="-122"/>
              </a:rPr>
              <a:t>规则</a:t>
            </a:r>
            <a:endParaRPr kumimoji="0" lang="zh-CN" altLang="en-US" sz="900" dirty="0">
              <a:latin typeface="Verdana" pitchFamily="34" charset="0"/>
              <a:ea typeface="宋体" pitchFamily="2" charset="-122"/>
            </a:endParaRPr>
          </a:p>
          <a:p>
            <a:pPr algn="l" eaLnBrk="0" hangingPunct="0">
              <a:lnSpc>
                <a:spcPct val="110000"/>
              </a:lnSpc>
              <a:buClrTx/>
              <a:buFontTx/>
              <a:buChar char="•"/>
            </a:pPr>
            <a:r>
              <a:rPr kumimoji="0" lang="zh-CN" altLang="en-US" sz="900" dirty="0">
                <a:latin typeface="Verdana" pitchFamily="34" charset="0"/>
                <a:ea typeface="宋体" pitchFamily="2" charset="-122"/>
              </a:rPr>
              <a:t>双系统校验，</a:t>
            </a:r>
            <a:r>
              <a:rPr kumimoji="0" lang="en-US" altLang="zh-CN" sz="900" dirty="0">
                <a:latin typeface="Verdana" pitchFamily="34" charset="0"/>
                <a:ea typeface="宋体" pitchFamily="2" charset="-122"/>
              </a:rPr>
              <a:t>3</a:t>
            </a:r>
            <a:r>
              <a:rPr kumimoji="0" lang="zh-CN" altLang="en-US" sz="900" dirty="0">
                <a:latin typeface="Verdana" pitchFamily="34" charset="0"/>
                <a:ea typeface="宋体" pitchFamily="2" charset="-122"/>
              </a:rPr>
              <a:t>规则</a:t>
            </a:r>
          </a:p>
        </p:txBody>
      </p:sp>
      <p:sp>
        <p:nvSpPr>
          <p:cNvPr id="5" name="AutoShape 11"/>
          <p:cNvSpPr>
            <a:spLocks noChangeArrowheads="1"/>
          </p:cNvSpPr>
          <p:nvPr/>
        </p:nvSpPr>
        <p:spPr bwMode="auto">
          <a:xfrm>
            <a:off x="3814763" y="1052513"/>
            <a:ext cx="1223962" cy="647700"/>
          </a:xfrm>
          <a:prstGeom prst="wedgeRoundRectCallout">
            <a:avLst>
              <a:gd name="adj1" fmla="val -58690"/>
              <a:gd name="adj2" fmla="val 293630"/>
              <a:gd name="adj3" fmla="val 16667"/>
            </a:avLst>
          </a:prstGeom>
          <a:solidFill>
            <a:srgbClr val="00FF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l" eaLnBrk="0" hangingPunct="0">
              <a:lnSpc>
                <a:spcPct val="110000"/>
              </a:lnSpc>
              <a:buClrTx/>
              <a:buFontTx/>
              <a:buChar char="•"/>
            </a:pPr>
            <a:r>
              <a:rPr kumimoji="0" lang="en-US" altLang="zh-CN" sz="900" dirty="0" smtClean="0">
                <a:latin typeface="Verdana" pitchFamily="34" charset="0"/>
                <a:ea typeface="宋体" pitchFamily="2" charset="-122"/>
              </a:rPr>
              <a:t>1550+</a:t>
            </a:r>
            <a:r>
              <a:rPr kumimoji="0" lang="zh-CN" altLang="en-US" sz="900" dirty="0">
                <a:latin typeface="Verdana" pitchFamily="34" charset="0"/>
                <a:ea typeface="宋体" pitchFamily="2" charset="-122"/>
              </a:rPr>
              <a:t>基础表</a:t>
            </a:r>
          </a:p>
          <a:p>
            <a:pPr algn="l" eaLnBrk="0" hangingPunct="0">
              <a:lnSpc>
                <a:spcPct val="110000"/>
              </a:lnSpc>
              <a:buClrTx/>
              <a:buFontTx/>
              <a:buChar char="•"/>
            </a:pPr>
            <a:r>
              <a:rPr kumimoji="0" lang="en-US" altLang="zh-CN" sz="900" dirty="0" smtClean="0">
                <a:latin typeface="Verdana" pitchFamily="34" charset="0"/>
                <a:ea typeface="宋体" pitchFamily="2" charset="-122"/>
              </a:rPr>
              <a:t>760+</a:t>
            </a:r>
            <a:r>
              <a:rPr kumimoji="0" lang="zh-CN" altLang="en-US" sz="900" dirty="0">
                <a:latin typeface="Verdana" pitchFamily="34" charset="0"/>
                <a:ea typeface="宋体" pitchFamily="2" charset="-122"/>
              </a:rPr>
              <a:t>汇总表</a:t>
            </a:r>
          </a:p>
          <a:p>
            <a:pPr algn="l" eaLnBrk="0" hangingPunct="0">
              <a:lnSpc>
                <a:spcPct val="110000"/>
              </a:lnSpc>
              <a:buClrTx/>
              <a:buFontTx/>
              <a:buChar char="•"/>
            </a:pPr>
            <a:r>
              <a:rPr kumimoji="0" lang="en-US" altLang="zh-CN" sz="900" dirty="0" smtClean="0">
                <a:latin typeface="Verdana" pitchFamily="34" charset="0"/>
                <a:ea typeface="宋体" pitchFamily="2" charset="-122"/>
              </a:rPr>
              <a:t>400+</a:t>
            </a:r>
            <a:r>
              <a:rPr kumimoji="0" lang="zh-CN" altLang="en-US" sz="900" dirty="0">
                <a:latin typeface="Verdana" pitchFamily="34" charset="0"/>
                <a:ea typeface="宋体" pitchFamily="2" charset="-122"/>
              </a:rPr>
              <a:t>数据集市表</a:t>
            </a:r>
          </a:p>
          <a:p>
            <a:pPr algn="l" eaLnBrk="0" hangingPunct="0">
              <a:lnSpc>
                <a:spcPct val="110000"/>
              </a:lnSpc>
              <a:buClrTx/>
              <a:buFontTx/>
              <a:buChar char="•"/>
            </a:pPr>
            <a:r>
              <a:rPr kumimoji="0" lang="en-US" altLang="zh-CN" sz="900" dirty="0" smtClean="0">
                <a:latin typeface="Verdana" pitchFamily="34" charset="0"/>
                <a:ea typeface="宋体" pitchFamily="2" charset="-122"/>
              </a:rPr>
              <a:t>400+</a:t>
            </a:r>
            <a:r>
              <a:rPr kumimoji="0" lang="zh-CN" altLang="en-US" sz="900" dirty="0">
                <a:latin typeface="Verdana" pitchFamily="34" charset="0"/>
                <a:ea typeface="宋体" pitchFamily="2" charset="-122"/>
              </a:rPr>
              <a:t>历史表</a:t>
            </a:r>
          </a:p>
        </p:txBody>
      </p:sp>
      <p:sp>
        <p:nvSpPr>
          <p:cNvPr id="6" name="AutoShape 11"/>
          <p:cNvSpPr>
            <a:spLocks noChangeArrowheads="1"/>
          </p:cNvSpPr>
          <p:nvPr/>
        </p:nvSpPr>
        <p:spPr bwMode="auto">
          <a:xfrm>
            <a:off x="7739063" y="1052513"/>
            <a:ext cx="1439862" cy="647700"/>
          </a:xfrm>
          <a:prstGeom prst="wedgeRoundRectCallout">
            <a:avLst>
              <a:gd name="adj1" fmla="val -37102"/>
              <a:gd name="adj2" fmla="val 401472"/>
              <a:gd name="adj3" fmla="val 16667"/>
            </a:avLst>
          </a:prstGeom>
          <a:solidFill>
            <a:srgbClr val="00FF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l" eaLnBrk="0" hangingPunct="0">
              <a:lnSpc>
                <a:spcPct val="110000"/>
              </a:lnSpc>
              <a:buClrTx/>
              <a:buFontTx/>
              <a:buChar char="•"/>
            </a:pPr>
            <a:r>
              <a:rPr kumimoji="0" lang="en-US" altLang="zh-CN" sz="900" dirty="0" smtClean="0">
                <a:latin typeface="Verdana" pitchFamily="34" charset="0"/>
                <a:ea typeface="宋体" pitchFamily="2" charset="-122"/>
              </a:rPr>
              <a:t>10</a:t>
            </a:r>
            <a:r>
              <a:rPr kumimoji="0" lang="zh-CN" altLang="en-US" sz="900" dirty="0" smtClean="0">
                <a:latin typeface="Verdana" pitchFamily="34" charset="0"/>
                <a:ea typeface="宋体" pitchFamily="2" charset="-122"/>
              </a:rPr>
              <a:t>个</a:t>
            </a:r>
            <a:r>
              <a:rPr kumimoji="0" lang="zh-CN" altLang="en-US" sz="900" dirty="0">
                <a:latin typeface="Verdana" pitchFamily="34" charset="0"/>
                <a:ea typeface="宋体" pitchFamily="2" charset="-122"/>
              </a:rPr>
              <a:t>部门，</a:t>
            </a:r>
            <a:r>
              <a:rPr kumimoji="0" lang="en-US" altLang="zh-CN" sz="900" dirty="0">
                <a:latin typeface="Verdana" pitchFamily="34" charset="0"/>
                <a:ea typeface="宋体" pitchFamily="2" charset="-122"/>
              </a:rPr>
              <a:t>35+</a:t>
            </a:r>
            <a:r>
              <a:rPr kumimoji="0" lang="zh-CN" altLang="en-US" sz="900" dirty="0">
                <a:latin typeface="Verdana" pitchFamily="34" charset="0"/>
                <a:ea typeface="宋体" pitchFamily="2" charset="-122"/>
              </a:rPr>
              <a:t>下游系统</a:t>
            </a:r>
          </a:p>
          <a:p>
            <a:pPr algn="l" eaLnBrk="0" hangingPunct="0">
              <a:lnSpc>
                <a:spcPct val="110000"/>
              </a:lnSpc>
              <a:buClrTx/>
              <a:buFontTx/>
              <a:buChar char="•"/>
            </a:pPr>
            <a:r>
              <a:rPr kumimoji="0" lang="en-US" altLang="zh-CN" sz="900" dirty="0" smtClean="0">
                <a:latin typeface="Verdana" pitchFamily="34" charset="0"/>
                <a:ea typeface="宋体" pitchFamily="2" charset="-122"/>
              </a:rPr>
              <a:t>8600</a:t>
            </a:r>
            <a:r>
              <a:rPr kumimoji="0" lang="en-US" altLang="zh-CN" sz="900" dirty="0">
                <a:latin typeface="Verdana" pitchFamily="34" charset="0"/>
                <a:ea typeface="宋体" pitchFamily="2" charset="-122"/>
              </a:rPr>
              <a:t>+</a:t>
            </a:r>
            <a:r>
              <a:rPr kumimoji="0" lang="zh-CN" altLang="en-US" sz="900" dirty="0">
                <a:latin typeface="Verdana" pitchFamily="34" charset="0"/>
                <a:ea typeface="宋体" pitchFamily="2" charset="-122"/>
              </a:rPr>
              <a:t>文件</a:t>
            </a:r>
            <a:r>
              <a:rPr kumimoji="0" lang="en-US" altLang="zh-CN" sz="900" dirty="0">
                <a:latin typeface="Verdana" pitchFamily="34" charset="0"/>
                <a:ea typeface="宋体" pitchFamily="2" charset="-122"/>
              </a:rPr>
              <a:t>/</a:t>
            </a:r>
            <a:r>
              <a:rPr kumimoji="0" lang="zh-CN" altLang="en-US" sz="900" dirty="0">
                <a:latin typeface="Verdana" pitchFamily="34" charset="0"/>
                <a:ea typeface="宋体" pitchFamily="2" charset="-122"/>
              </a:rPr>
              <a:t>月</a:t>
            </a:r>
          </a:p>
        </p:txBody>
      </p:sp>
      <p:sp>
        <p:nvSpPr>
          <p:cNvPr id="7" name="AutoShape 11"/>
          <p:cNvSpPr>
            <a:spLocks noChangeArrowheads="1"/>
          </p:cNvSpPr>
          <p:nvPr/>
        </p:nvSpPr>
        <p:spPr bwMode="auto">
          <a:xfrm>
            <a:off x="6191250" y="1052513"/>
            <a:ext cx="1584325" cy="647700"/>
          </a:xfrm>
          <a:prstGeom prst="wedgeRoundRectCallout">
            <a:avLst>
              <a:gd name="adj1" fmla="val 49097"/>
              <a:gd name="adj2" fmla="val 291667"/>
              <a:gd name="adj3" fmla="val 16667"/>
            </a:avLst>
          </a:prstGeom>
          <a:solidFill>
            <a:srgbClr val="00FF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l" eaLnBrk="0" hangingPunct="0">
              <a:lnSpc>
                <a:spcPct val="110000"/>
              </a:lnSpc>
              <a:buClrTx/>
              <a:buFontTx/>
              <a:buChar char="•"/>
            </a:pPr>
            <a:r>
              <a:rPr kumimoji="0" lang="en-US" altLang="zh-CN" sz="900" dirty="0">
                <a:latin typeface="Verdana" pitchFamily="34" charset="0"/>
                <a:ea typeface="宋体" pitchFamily="2" charset="-122"/>
              </a:rPr>
              <a:t>12</a:t>
            </a:r>
            <a:r>
              <a:rPr kumimoji="0" lang="zh-CN" altLang="en-US" sz="900" dirty="0">
                <a:latin typeface="Verdana" pitchFamily="34" charset="0"/>
                <a:ea typeface="宋体" pitchFamily="2" charset="-122"/>
              </a:rPr>
              <a:t>个业务部门，</a:t>
            </a:r>
            <a:r>
              <a:rPr kumimoji="0" lang="en-US" altLang="zh-CN" sz="900" dirty="0" smtClean="0">
                <a:latin typeface="Verdana" pitchFamily="34" charset="0"/>
                <a:ea typeface="宋体" pitchFamily="2" charset="-122"/>
              </a:rPr>
              <a:t>460</a:t>
            </a:r>
            <a:r>
              <a:rPr kumimoji="0" lang="en-US" altLang="zh-CN" sz="900" dirty="0">
                <a:latin typeface="Verdana" pitchFamily="34" charset="0"/>
                <a:ea typeface="宋体" pitchFamily="2" charset="-122"/>
              </a:rPr>
              <a:t>+</a:t>
            </a:r>
            <a:r>
              <a:rPr kumimoji="0" lang="zh-CN" altLang="en-US" sz="900" dirty="0">
                <a:latin typeface="Verdana" pitchFamily="34" charset="0"/>
                <a:ea typeface="宋体" pitchFamily="2" charset="-122"/>
              </a:rPr>
              <a:t>用户</a:t>
            </a:r>
          </a:p>
          <a:p>
            <a:pPr algn="l" eaLnBrk="0" hangingPunct="0">
              <a:lnSpc>
                <a:spcPct val="110000"/>
              </a:lnSpc>
              <a:buClrTx/>
              <a:buFontTx/>
              <a:buChar char="•"/>
            </a:pPr>
            <a:r>
              <a:rPr kumimoji="0" lang="en-US" altLang="zh-CN" sz="900" dirty="0" smtClean="0">
                <a:latin typeface="Verdana" pitchFamily="34" charset="0"/>
                <a:ea typeface="宋体" pitchFamily="2" charset="-122"/>
              </a:rPr>
              <a:t>280+</a:t>
            </a:r>
            <a:r>
              <a:rPr kumimoji="0" lang="zh-CN" altLang="en-US" sz="900" dirty="0">
                <a:latin typeface="Verdana" pitchFamily="34" charset="0"/>
                <a:ea typeface="宋体" pitchFamily="2" charset="-122"/>
              </a:rPr>
              <a:t>火热温应用</a:t>
            </a:r>
          </a:p>
          <a:p>
            <a:pPr algn="l" eaLnBrk="0" hangingPunct="0">
              <a:lnSpc>
                <a:spcPct val="110000"/>
              </a:lnSpc>
              <a:buClrTx/>
              <a:buFontTx/>
              <a:buChar char="•"/>
            </a:pPr>
            <a:r>
              <a:rPr kumimoji="0" lang="en-US" altLang="zh-CN" sz="900" dirty="0" smtClean="0">
                <a:latin typeface="Verdana" pitchFamily="34" charset="0"/>
                <a:ea typeface="宋体" pitchFamily="2" charset="-122"/>
              </a:rPr>
              <a:t>2700</a:t>
            </a:r>
            <a:r>
              <a:rPr kumimoji="0" lang="en-US" altLang="zh-CN" sz="900" dirty="0">
                <a:latin typeface="Verdana" pitchFamily="34" charset="0"/>
                <a:ea typeface="宋体" pitchFamily="2" charset="-122"/>
              </a:rPr>
              <a:t>+</a:t>
            </a:r>
            <a:r>
              <a:rPr kumimoji="0" lang="zh-CN" altLang="en-US" sz="900" dirty="0">
                <a:latin typeface="Verdana" pitchFamily="34" charset="0"/>
                <a:ea typeface="宋体" pitchFamily="2" charset="-122"/>
              </a:rPr>
              <a:t>访问次数</a:t>
            </a:r>
            <a:r>
              <a:rPr kumimoji="0" lang="en-US" altLang="zh-CN" sz="900" dirty="0">
                <a:latin typeface="Verdana" pitchFamily="34" charset="0"/>
                <a:ea typeface="宋体" pitchFamily="2" charset="-122"/>
              </a:rPr>
              <a:t>/</a:t>
            </a:r>
            <a:r>
              <a:rPr kumimoji="0" lang="zh-CN" altLang="en-US" sz="900" dirty="0">
                <a:latin typeface="Verdana" pitchFamily="34" charset="0"/>
                <a:ea typeface="宋体" pitchFamily="2" charset="-122"/>
              </a:rPr>
              <a:t>月</a:t>
            </a:r>
          </a:p>
        </p:txBody>
      </p:sp>
      <p:sp>
        <p:nvSpPr>
          <p:cNvPr id="8" name="AutoShape 11"/>
          <p:cNvSpPr>
            <a:spLocks noChangeArrowheads="1"/>
          </p:cNvSpPr>
          <p:nvPr/>
        </p:nvSpPr>
        <p:spPr bwMode="auto">
          <a:xfrm>
            <a:off x="5038725" y="1052513"/>
            <a:ext cx="1081088" cy="647700"/>
          </a:xfrm>
          <a:prstGeom prst="wedgeRoundRectCallout">
            <a:avLst>
              <a:gd name="adj1" fmla="val 101394"/>
              <a:gd name="adj2" fmla="val 558333"/>
              <a:gd name="adj3" fmla="val 16667"/>
            </a:avLst>
          </a:prstGeom>
          <a:solidFill>
            <a:srgbClr val="00FF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l" eaLnBrk="0" hangingPunct="0">
              <a:lnSpc>
                <a:spcPct val="110000"/>
              </a:lnSpc>
              <a:buClrTx/>
              <a:buFontTx/>
              <a:buChar char="•"/>
            </a:pPr>
            <a:r>
              <a:rPr kumimoji="0" lang="en-US" altLang="zh-CN" sz="900" dirty="0">
                <a:latin typeface="Verdana" pitchFamily="34" charset="0"/>
                <a:ea typeface="宋体" pitchFamily="2" charset="-122"/>
              </a:rPr>
              <a:t>30+</a:t>
            </a:r>
            <a:r>
              <a:rPr kumimoji="0" lang="zh-CN" altLang="en-US" sz="900" dirty="0">
                <a:latin typeface="Verdana" pitchFamily="34" charset="0"/>
                <a:ea typeface="宋体" pitchFamily="2" charset="-122"/>
              </a:rPr>
              <a:t>知识用户</a:t>
            </a:r>
          </a:p>
          <a:p>
            <a:pPr algn="l" eaLnBrk="0" hangingPunct="0">
              <a:lnSpc>
                <a:spcPct val="110000"/>
              </a:lnSpc>
              <a:buClrTx/>
              <a:buFontTx/>
              <a:buChar char="•"/>
            </a:pPr>
            <a:r>
              <a:rPr kumimoji="0" lang="en-US" altLang="zh-CN" sz="900" dirty="0">
                <a:latin typeface="Verdana" pitchFamily="34" charset="0"/>
                <a:ea typeface="宋体" pitchFamily="2" charset="-122"/>
              </a:rPr>
              <a:t>100+</a:t>
            </a:r>
            <a:r>
              <a:rPr kumimoji="0" lang="zh-CN" altLang="en-US" sz="900" dirty="0">
                <a:latin typeface="Verdana" pitchFamily="34" charset="0"/>
                <a:ea typeface="宋体" pitchFamily="2" charset="-122"/>
              </a:rPr>
              <a:t>高端分析查询</a:t>
            </a:r>
            <a:r>
              <a:rPr kumimoji="0" lang="en-US" altLang="zh-CN" sz="900" dirty="0">
                <a:latin typeface="Verdana" pitchFamily="34" charset="0"/>
                <a:ea typeface="宋体" pitchFamily="2" charset="-122"/>
              </a:rPr>
              <a:t>/</a:t>
            </a:r>
            <a:r>
              <a:rPr kumimoji="0" lang="zh-CN" altLang="en-US" sz="900" dirty="0">
                <a:latin typeface="Verdana" pitchFamily="34" charset="0"/>
                <a:ea typeface="宋体" pitchFamily="2" charset="-122"/>
              </a:rPr>
              <a:t>年</a:t>
            </a:r>
          </a:p>
        </p:txBody>
      </p:sp>
      <p:sp>
        <p:nvSpPr>
          <p:cNvPr id="57354" name="标题 9"/>
          <p:cNvSpPr>
            <a:spLocks noGrp="1"/>
          </p:cNvSpPr>
          <p:nvPr>
            <p:ph type="title"/>
          </p:nvPr>
        </p:nvSpPr>
        <p:spPr/>
        <p:txBody>
          <a:bodyPr/>
          <a:lstStyle/>
          <a:p>
            <a:pPr eaLnBrk="1" hangingPunct="1"/>
            <a:r>
              <a:rPr lang="zh-CN" altLang="en-US" smtClean="0">
                <a:latin typeface="微软雅黑" pitchFamily="34" charset="-122"/>
                <a:ea typeface="微软雅黑" pitchFamily="34" charset="-122"/>
              </a:rPr>
              <a:t>附录：系统架构</a:t>
            </a:r>
            <a:r>
              <a:rPr lang="en-US" altLang="zh-CN" smtClean="0">
                <a:latin typeface="微软雅黑" pitchFamily="34" charset="-122"/>
                <a:ea typeface="微软雅黑" pitchFamily="34" charset="-122"/>
              </a:rPr>
              <a:t>-</a:t>
            </a:r>
            <a:r>
              <a:rPr lang="zh-CN" altLang="en-US" smtClean="0">
                <a:latin typeface="微软雅黑" pitchFamily="34" charset="-122"/>
                <a:ea typeface="微软雅黑" pitchFamily="34" charset="-122"/>
              </a:rPr>
              <a:t>技术体系架构</a:t>
            </a:r>
          </a:p>
        </p:txBody>
      </p:sp>
    </p:spTree>
  </p:cSld>
  <p:clrMapOvr>
    <a:masterClrMapping/>
  </p:clrMapOvr>
  <mc:AlternateContent xmlns:mc="http://schemas.openxmlformats.org/markup-compatibility/2006" xmlns:p14="http://schemas.microsoft.com/office/powerpoint/2010/main">
    <mc:Choice Requires="p14">
      <p:transition spd="med">
        <p14:doors dir="ver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43787"/>
                                        </p:tgtEl>
                                        <p:attrNameLst>
                                          <p:attrName>style.visibility</p:attrName>
                                        </p:attrNameLst>
                                      </p:cBhvr>
                                      <p:to>
                                        <p:strVal val="visible"/>
                                      </p:to>
                                    </p:set>
                                    <p:animEffect transition="in" filter="blinds(horizontal)">
                                      <p:cBhvr>
                                        <p:cTn id="7" dur="500"/>
                                        <p:tgtEl>
                                          <p:spTgt spid="84378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linds(horizontal)">
                                      <p:cBhvr>
                                        <p:cTn id="32" dur="500"/>
                                        <p:tgtEl>
                                          <p:spTgt spid="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blinds(horizontal)">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3787" grpId="0" animBg="1" autoUpdateAnimBg="0"/>
      <p:bldP spid="2" grpId="0" animBg="1" autoUpdateAnimBg="0"/>
      <p:bldP spid="4" grpId="0" animBg="1" autoUpdateAnimBg="0"/>
      <p:bldP spid="5" grpId="0" animBg="1" autoUpdateAnimBg="0"/>
      <p:bldP spid="6" grpId="0" animBg="1" autoUpdateAnimBg="0"/>
      <p:bldP spid="7" grpId="0" animBg="1" autoUpdateAnimBg="0"/>
      <p:bldP spid="8" grpId="0" animBg="1"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2"/>
          <p:cNvSpPr>
            <a:spLocks noGrp="1"/>
          </p:cNvSpPr>
          <p:nvPr>
            <p:ph type="title"/>
          </p:nvPr>
        </p:nvSpPr>
        <p:spPr/>
        <p:txBody>
          <a:bodyPr/>
          <a:lstStyle/>
          <a:p>
            <a:pPr eaLnBrk="1" hangingPunct="1"/>
            <a:r>
              <a:rPr lang="zh-CN" altLang="en-US" dirty="0" smtClean="0">
                <a:latin typeface="微软雅黑" pitchFamily="34" charset="-122"/>
                <a:ea typeface="微软雅黑" pitchFamily="34" charset="-122"/>
              </a:rPr>
              <a:t>附录：生产环境</a:t>
            </a:r>
            <a:r>
              <a:rPr lang="en-US" altLang="zh-CN" dirty="0" smtClean="0">
                <a:latin typeface="微软雅黑" pitchFamily="34" charset="-122"/>
                <a:ea typeface="微软雅黑" pitchFamily="34" charset="-122"/>
              </a:rPr>
              <a:t>-WGQ</a:t>
            </a:r>
            <a:r>
              <a:rPr lang="zh-CN" altLang="en-US" dirty="0" smtClean="0">
                <a:latin typeface="微软雅黑" pitchFamily="34" charset="-122"/>
                <a:ea typeface="微软雅黑" pitchFamily="34" charset="-122"/>
              </a:rPr>
              <a:t>主系统空间</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截止</a:t>
            </a:r>
            <a:r>
              <a:rPr lang="en-US" altLang="zh-CN" dirty="0" smtClean="0">
                <a:latin typeface="微软雅黑" pitchFamily="34" charset="-122"/>
                <a:ea typeface="微软雅黑" pitchFamily="34" charset="-122"/>
              </a:rPr>
              <a:t>10</a:t>
            </a:r>
            <a:r>
              <a:rPr lang="zh-CN" altLang="en-US" dirty="0" smtClean="0">
                <a:latin typeface="微软雅黑" pitchFamily="34" charset="-122"/>
                <a:ea typeface="微软雅黑" pitchFamily="34" charset="-122"/>
              </a:rPr>
              <a:t>月底</a:t>
            </a:r>
            <a:r>
              <a:rPr lang="en-US" altLang="zh-CN" dirty="0" smtClean="0">
                <a:latin typeface="微软雅黑" pitchFamily="34" charset="-122"/>
                <a:ea typeface="微软雅黑" pitchFamily="34" charset="-122"/>
              </a:rPr>
              <a:t>)</a:t>
            </a:r>
            <a:r>
              <a:rPr lang="en-US" altLang="zh-CN" b="1" dirty="0" smtClean="0">
                <a:solidFill>
                  <a:schemeClr val="bg1"/>
                </a:solidFill>
                <a:latin typeface="微软雅黑" pitchFamily="34" charset="-122"/>
                <a:ea typeface="微软雅黑" pitchFamily="34" charset="-122"/>
                <a:cs typeface="Verdana" pitchFamily="34" charset="0"/>
              </a:rPr>
              <a:t>)</a:t>
            </a:r>
            <a:endParaRPr lang="zh-CN" altLang="en-US" b="1" dirty="0" smtClean="0">
              <a:solidFill>
                <a:schemeClr val="bg1"/>
              </a:solidFill>
              <a:latin typeface="微软雅黑" pitchFamily="34" charset="-122"/>
              <a:ea typeface="微软雅黑" pitchFamily="34" charset="-122"/>
              <a:cs typeface="Verdana" pitchFamily="34" charset="0"/>
            </a:endParaRPr>
          </a:p>
        </p:txBody>
      </p:sp>
      <p:sp>
        <p:nvSpPr>
          <p:cNvPr id="5" name="圆角矩形 4"/>
          <p:cNvSpPr/>
          <p:nvPr/>
        </p:nvSpPr>
        <p:spPr bwMode="auto">
          <a:xfrm>
            <a:off x="450850" y="2781300"/>
            <a:ext cx="3041650" cy="3989388"/>
          </a:xfrm>
          <a:prstGeom prst="roundRect">
            <a:avLst>
              <a:gd name="adj" fmla="val 7752"/>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a:lstStyle/>
          <a:p>
            <a:pPr algn="l" eaLnBrk="0" hangingPunct="0">
              <a:buClrTx/>
              <a:defRPr/>
            </a:pPr>
            <a:r>
              <a:rPr kumimoji="0" lang="en-US" altLang="zh-CN" sz="1000" dirty="0"/>
              <a:t>1.</a:t>
            </a:r>
            <a:r>
              <a:rPr kumimoji="0" lang="zh-CN" altLang="en-US" sz="1000" dirty="0"/>
              <a:t>基础数据指</a:t>
            </a:r>
            <a:r>
              <a:rPr kumimoji="0" lang="en-US" altLang="zh-CN" sz="1000" dirty="0"/>
              <a:t>PD_DATA,SD_DATA</a:t>
            </a:r>
            <a:r>
              <a:rPr kumimoji="0" lang="zh-CN" altLang="en-US" sz="1000" dirty="0"/>
              <a:t>库</a:t>
            </a:r>
            <a:endParaRPr kumimoji="0" lang="en-US" altLang="zh-CN" sz="1000" dirty="0"/>
          </a:p>
          <a:p>
            <a:pPr algn="l" eaLnBrk="0" hangingPunct="0">
              <a:buClrTx/>
              <a:defRPr/>
            </a:pPr>
            <a:endParaRPr kumimoji="0" lang="zh-CN" altLang="en-US" sz="1000" dirty="0"/>
          </a:p>
          <a:p>
            <a:pPr algn="l" eaLnBrk="0" hangingPunct="0">
              <a:buClrTx/>
              <a:defRPr/>
            </a:pPr>
            <a:r>
              <a:rPr kumimoji="0" lang="en-US" altLang="zh-CN" sz="1000" dirty="0"/>
              <a:t>2.</a:t>
            </a:r>
            <a:r>
              <a:rPr kumimoji="0" lang="zh-CN" altLang="en-US" sz="1000" dirty="0"/>
              <a:t>汇总数据指</a:t>
            </a:r>
            <a:endParaRPr kumimoji="0" lang="en-US" altLang="zh-CN" sz="1000" dirty="0"/>
          </a:p>
          <a:p>
            <a:pPr algn="l" eaLnBrk="0" hangingPunct="0">
              <a:buClrTx/>
              <a:defRPr/>
            </a:pPr>
            <a:r>
              <a:rPr kumimoji="0" lang="en-US" altLang="zh-CN" sz="1000" dirty="0"/>
              <a:t>D_DATA</a:t>
            </a:r>
            <a:r>
              <a:rPr kumimoji="0" lang="zh-CN" altLang="en-US" sz="1000" dirty="0"/>
              <a:t>，</a:t>
            </a:r>
            <a:r>
              <a:rPr kumimoji="0" lang="en-US" altLang="zh-CN" sz="1000" dirty="0"/>
              <a:t>PD_DATA_AP</a:t>
            </a:r>
            <a:r>
              <a:rPr kumimoji="0" lang="zh-CN" altLang="en-US" sz="1000" dirty="0"/>
              <a:t>，</a:t>
            </a:r>
            <a:r>
              <a:rPr kumimoji="0" lang="en-US" altLang="zh-CN" sz="1000" dirty="0"/>
              <a:t>SD_DATA_SUM</a:t>
            </a:r>
            <a:r>
              <a:rPr kumimoji="0" lang="zh-CN" altLang="en-US" sz="1000" dirty="0"/>
              <a:t>库</a:t>
            </a:r>
            <a:endParaRPr kumimoji="0" lang="en-US" altLang="zh-CN" sz="1000" dirty="0"/>
          </a:p>
          <a:p>
            <a:pPr algn="l" eaLnBrk="0" hangingPunct="0">
              <a:buClrTx/>
              <a:defRPr/>
            </a:pPr>
            <a:endParaRPr kumimoji="0" lang="zh-CN" altLang="en-US" sz="1000" dirty="0"/>
          </a:p>
          <a:p>
            <a:pPr algn="l" eaLnBrk="0" hangingPunct="0">
              <a:buClrTx/>
              <a:defRPr/>
            </a:pPr>
            <a:r>
              <a:rPr kumimoji="0" lang="en-US" altLang="zh-CN" sz="1000" dirty="0"/>
              <a:t>3.</a:t>
            </a:r>
            <a:r>
              <a:rPr kumimoji="0" lang="zh-CN" altLang="en-US" sz="1000" dirty="0"/>
              <a:t>数据集市指</a:t>
            </a:r>
            <a:r>
              <a:rPr kumimoji="0" lang="en-US" altLang="zh-CN" sz="1000" dirty="0"/>
              <a:t>PD_DATA_AM,PD_DATA_JCB,PD_DATA_CDA</a:t>
            </a:r>
          </a:p>
          <a:p>
            <a:pPr algn="l" eaLnBrk="0" hangingPunct="0">
              <a:buClrTx/>
              <a:defRPr/>
            </a:pPr>
            <a:r>
              <a:rPr kumimoji="0" lang="en-US" altLang="zh-CN" sz="1000" dirty="0"/>
              <a:t>,D_INFO,PD_DATA_REPORT</a:t>
            </a:r>
            <a:r>
              <a:rPr kumimoji="0" lang="zh-CN" altLang="en-US" sz="1000" dirty="0"/>
              <a:t>库</a:t>
            </a:r>
            <a:endParaRPr kumimoji="0" lang="en-US" altLang="zh-CN" sz="1000" dirty="0"/>
          </a:p>
          <a:p>
            <a:pPr algn="l" eaLnBrk="0" hangingPunct="0">
              <a:buClrTx/>
              <a:defRPr/>
            </a:pPr>
            <a:endParaRPr kumimoji="0" lang="zh-CN" altLang="en-US" sz="1000" dirty="0"/>
          </a:p>
          <a:p>
            <a:pPr algn="l" eaLnBrk="0" hangingPunct="0">
              <a:buClrTx/>
              <a:defRPr/>
            </a:pPr>
            <a:r>
              <a:rPr kumimoji="0" lang="en-US" altLang="zh-CN" sz="1000" dirty="0"/>
              <a:t>4.</a:t>
            </a:r>
            <a:r>
              <a:rPr kumimoji="0" lang="zh-CN" altLang="en-US" sz="1000" dirty="0"/>
              <a:t>历史数据指</a:t>
            </a:r>
            <a:r>
              <a:rPr kumimoji="0" lang="en-US" altLang="zh-CN" sz="1000" dirty="0"/>
              <a:t>HD_DATA,HD_DATA_AP</a:t>
            </a:r>
            <a:r>
              <a:rPr kumimoji="0" lang="zh-CN" altLang="en-US" sz="1000" dirty="0"/>
              <a:t>库</a:t>
            </a:r>
            <a:endParaRPr kumimoji="0" lang="en-US" altLang="zh-CN" sz="1000" dirty="0"/>
          </a:p>
          <a:p>
            <a:pPr algn="l" eaLnBrk="0" hangingPunct="0">
              <a:buClrTx/>
              <a:defRPr/>
            </a:pPr>
            <a:endParaRPr kumimoji="0" lang="zh-CN" altLang="en-US" sz="1000" dirty="0"/>
          </a:p>
          <a:p>
            <a:pPr algn="l" eaLnBrk="0" hangingPunct="0">
              <a:buClrTx/>
              <a:defRPr/>
            </a:pPr>
            <a:r>
              <a:rPr kumimoji="0" lang="en-US" altLang="zh-CN" sz="1000" dirty="0"/>
              <a:t>5.</a:t>
            </a:r>
            <a:r>
              <a:rPr kumimoji="0" lang="zh-CN" altLang="en-US" sz="1000" dirty="0"/>
              <a:t>其他数据指除了以上库之外的库</a:t>
            </a:r>
          </a:p>
          <a:p>
            <a:pPr algn="l" eaLnBrk="0" hangingPunct="0">
              <a:buClrTx/>
              <a:buFontTx/>
              <a:buNone/>
              <a:defRPr/>
            </a:pPr>
            <a:endParaRPr kumimoji="0" lang="zh-CN" altLang="en-US" sz="500" dirty="0">
              <a:latin typeface="Verdana"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685" y="986060"/>
            <a:ext cx="4048125" cy="120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829816"/>
            <a:ext cx="4153120" cy="2359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9912" y="3501008"/>
            <a:ext cx="5233240" cy="3269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6147420"/>
      </p:ext>
    </p:extLst>
  </p:cSld>
  <p:clrMapOvr>
    <a:masterClrMapping/>
  </p:clrMapOvr>
  <mc:AlternateContent xmlns:mc="http://schemas.openxmlformats.org/markup-compatibility/2006" xmlns:p14="http://schemas.microsoft.com/office/powerpoint/2010/main">
    <mc:Choice Requires="p14">
      <p:transition spd="med">
        <p14:doors dir="vert"/>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2"/>
          <p:cNvSpPr>
            <a:spLocks noGrp="1"/>
          </p:cNvSpPr>
          <p:nvPr>
            <p:ph type="title"/>
          </p:nvPr>
        </p:nvSpPr>
        <p:spPr>
          <a:xfrm>
            <a:off x="457200" y="398463"/>
            <a:ext cx="8229600" cy="515937"/>
          </a:xfrm>
        </p:spPr>
        <p:txBody>
          <a:bodyPr/>
          <a:lstStyle/>
          <a:p>
            <a:pPr eaLnBrk="1" hangingPunct="1"/>
            <a:r>
              <a:rPr lang="zh-CN" altLang="en-US" dirty="0" smtClean="0">
                <a:latin typeface="微软雅黑" pitchFamily="34" charset="-122"/>
                <a:ea typeface="微软雅黑" pitchFamily="34" charset="-122"/>
              </a:rPr>
              <a:t>附录：生产环境</a:t>
            </a:r>
            <a:r>
              <a:rPr lang="en-US" altLang="zh-CN" dirty="0" smtClean="0">
                <a:latin typeface="微软雅黑" pitchFamily="34" charset="-122"/>
                <a:ea typeface="微软雅黑" pitchFamily="34" charset="-122"/>
              </a:rPr>
              <a:t>-LJZ</a:t>
            </a:r>
            <a:r>
              <a:rPr lang="zh-CN" altLang="en-US" dirty="0" smtClean="0">
                <a:latin typeface="微软雅黑" pitchFamily="34" charset="-122"/>
                <a:ea typeface="微软雅黑" pitchFamily="34" charset="-122"/>
              </a:rPr>
              <a:t>从系统空间</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截止</a:t>
            </a:r>
            <a:r>
              <a:rPr lang="en-US" altLang="zh-CN" dirty="0" smtClean="0">
                <a:latin typeface="微软雅黑" pitchFamily="34" charset="-122"/>
                <a:ea typeface="微软雅黑" pitchFamily="34" charset="-122"/>
              </a:rPr>
              <a:t>10</a:t>
            </a:r>
            <a:r>
              <a:rPr lang="zh-CN" altLang="en-US" dirty="0" smtClean="0">
                <a:latin typeface="微软雅黑" pitchFamily="34" charset="-122"/>
                <a:ea typeface="微软雅黑" pitchFamily="34" charset="-122"/>
              </a:rPr>
              <a:t>月底</a:t>
            </a:r>
            <a:r>
              <a:rPr lang="en-US" altLang="zh-CN" dirty="0" smtClean="0">
                <a:latin typeface="微软雅黑" pitchFamily="34" charset="-122"/>
                <a:ea typeface="微软雅黑" pitchFamily="34" charset="-122"/>
              </a:rPr>
              <a:t>)</a:t>
            </a:r>
            <a:r>
              <a:rPr lang="en-US" altLang="zh-CN" b="1" dirty="0" smtClean="0">
                <a:solidFill>
                  <a:schemeClr val="bg1"/>
                </a:solidFill>
                <a:latin typeface="微软雅黑" pitchFamily="34" charset="-122"/>
                <a:ea typeface="微软雅黑" pitchFamily="34" charset="-122"/>
                <a:cs typeface="Verdana" pitchFamily="34" charset="0"/>
              </a:rPr>
              <a:t>)</a:t>
            </a:r>
            <a:endParaRPr lang="zh-CN" altLang="en-US" b="1" dirty="0" smtClean="0">
              <a:solidFill>
                <a:schemeClr val="bg1"/>
              </a:solidFill>
              <a:latin typeface="微软雅黑" pitchFamily="34" charset="-122"/>
              <a:ea typeface="微软雅黑" pitchFamily="34" charset="-122"/>
              <a:cs typeface="Verdana" pitchFamily="34" charset="0"/>
            </a:endParaRPr>
          </a:p>
        </p:txBody>
      </p:sp>
      <p:sp>
        <p:nvSpPr>
          <p:cNvPr id="14" name="圆角矩形 13"/>
          <p:cNvSpPr/>
          <p:nvPr/>
        </p:nvSpPr>
        <p:spPr bwMode="auto">
          <a:xfrm>
            <a:off x="450850" y="2781300"/>
            <a:ext cx="3041650" cy="3989388"/>
          </a:xfrm>
          <a:prstGeom prst="roundRect">
            <a:avLst>
              <a:gd name="adj" fmla="val 7752"/>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a:lstStyle/>
          <a:p>
            <a:pPr algn="l" eaLnBrk="0" hangingPunct="0">
              <a:buClrTx/>
              <a:defRPr/>
            </a:pPr>
            <a:r>
              <a:rPr kumimoji="0" lang="en-US" altLang="zh-CN" sz="1000" dirty="0"/>
              <a:t>1.</a:t>
            </a:r>
            <a:r>
              <a:rPr kumimoji="0" lang="zh-CN" altLang="en-US" sz="1000" dirty="0"/>
              <a:t>基础数据指</a:t>
            </a:r>
            <a:r>
              <a:rPr kumimoji="0" lang="en-US" altLang="zh-CN" sz="1000" dirty="0"/>
              <a:t>PD_DATA,SD_DATA</a:t>
            </a:r>
            <a:r>
              <a:rPr kumimoji="0" lang="zh-CN" altLang="en-US" sz="1000" dirty="0"/>
              <a:t>库</a:t>
            </a:r>
            <a:endParaRPr kumimoji="0" lang="en-US" altLang="zh-CN" sz="1000" dirty="0"/>
          </a:p>
          <a:p>
            <a:pPr algn="l" eaLnBrk="0" hangingPunct="0">
              <a:buClrTx/>
              <a:defRPr/>
            </a:pPr>
            <a:endParaRPr kumimoji="0" lang="zh-CN" altLang="en-US" sz="1000" dirty="0"/>
          </a:p>
          <a:p>
            <a:pPr algn="l" eaLnBrk="0" hangingPunct="0">
              <a:buClrTx/>
              <a:defRPr/>
            </a:pPr>
            <a:r>
              <a:rPr kumimoji="0" lang="en-US" altLang="zh-CN" sz="1000" dirty="0"/>
              <a:t>2.</a:t>
            </a:r>
            <a:r>
              <a:rPr kumimoji="0" lang="zh-CN" altLang="en-US" sz="1000" dirty="0"/>
              <a:t>汇总数据指</a:t>
            </a:r>
            <a:endParaRPr kumimoji="0" lang="en-US" altLang="zh-CN" sz="1000" dirty="0"/>
          </a:p>
          <a:p>
            <a:pPr algn="l" eaLnBrk="0" hangingPunct="0">
              <a:buClrTx/>
              <a:defRPr/>
            </a:pPr>
            <a:r>
              <a:rPr kumimoji="0" lang="en-US" altLang="zh-CN" sz="1000" dirty="0"/>
              <a:t>D_DATA</a:t>
            </a:r>
            <a:r>
              <a:rPr kumimoji="0" lang="zh-CN" altLang="en-US" sz="1000" dirty="0"/>
              <a:t>，</a:t>
            </a:r>
            <a:r>
              <a:rPr kumimoji="0" lang="en-US" altLang="zh-CN" sz="1000" dirty="0"/>
              <a:t>PD_DATA_AP</a:t>
            </a:r>
            <a:r>
              <a:rPr kumimoji="0" lang="zh-CN" altLang="en-US" sz="1000" dirty="0"/>
              <a:t>，</a:t>
            </a:r>
            <a:r>
              <a:rPr kumimoji="0" lang="en-US" altLang="zh-CN" sz="1000" dirty="0"/>
              <a:t>SD_DATA_SUM</a:t>
            </a:r>
            <a:r>
              <a:rPr kumimoji="0" lang="zh-CN" altLang="en-US" sz="1000" dirty="0"/>
              <a:t>库</a:t>
            </a:r>
            <a:endParaRPr kumimoji="0" lang="en-US" altLang="zh-CN" sz="1000" dirty="0"/>
          </a:p>
          <a:p>
            <a:pPr algn="l" eaLnBrk="0" hangingPunct="0">
              <a:buClrTx/>
              <a:defRPr/>
            </a:pPr>
            <a:endParaRPr kumimoji="0" lang="zh-CN" altLang="en-US" sz="1000" dirty="0"/>
          </a:p>
          <a:p>
            <a:pPr algn="l" eaLnBrk="0" hangingPunct="0">
              <a:buClrTx/>
              <a:defRPr/>
            </a:pPr>
            <a:r>
              <a:rPr kumimoji="0" lang="en-US" altLang="zh-CN" sz="1000" dirty="0"/>
              <a:t>3.</a:t>
            </a:r>
            <a:r>
              <a:rPr kumimoji="0" lang="zh-CN" altLang="en-US" sz="1000" dirty="0"/>
              <a:t>数据集市指</a:t>
            </a:r>
            <a:r>
              <a:rPr kumimoji="0" lang="en-US" altLang="zh-CN" sz="1000" dirty="0"/>
              <a:t>PD_DATA_AM,PD_DATA_JCB,PD_DATA_CDA</a:t>
            </a:r>
          </a:p>
          <a:p>
            <a:pPr algn="l" eaLnBrk="0" hangingPunct="0">
              <a:buClrTx/>
              <a:defRPr/>
            </a:pPr>
            <a:r>
              <a:rPr kumimoji="0" lang="en-US" altLang="zh-CN" sz="1000" dirty="0"/>
              <a:t>,D_INFO,PD_DATA_REPORT</a:t>
            </a:r>
            <a:r>
              <a:rPr kumimoji="0" lang="zh-CN" altLang="en-US" sz="1000" dirty="0"/>
              <a:t>库</a:t>
            </a:r>
            <a:endParaRPr kumimoji="0" lang="en-US" altLang="zh-CN" sz="1000" dirty="0"/>
          </a:p>
          <a:p>
            <a:pPr algn="l" eaLnBrk="0" hangingPunct="0">
              <a:buClrTx/>
              <a:defRPr/>
            </a:pPr>
            <a:endParaRPr kumimoji="0" lang="zh-CN" altLang="en-US" sz="1000" dirty="0"/>
          </a:p>
          <a:p>
            <a:pPr algn="l" eaLnBrk="0" hangingPunct="0">
              <a:buClrTx/>
              <a:defRPr/>
            </a:pPr>
            <a:r>
              <a:rPr kumimoji="0" lang="en-US" altLang="zh-CN" sz="1000" dirty="0"/>
              <a:t>4.</a:t>
            </a:r>
            <a:r>
              <a:rPr kumimoji="0" lang="zh-CN" altLang="en-US" sz="1000" dirty="0"/>
              <a:t>历史数据指</a:t>
            </a:r>
            <a:r>
              <a:rPr kumimoji="0" lang="en-US" altLang="zh-CN" sz="1000" dirty="0"/>
              <a:t>HD_DATA,HD_DATA_AP</a:t>
            </a:r>
            <a:r>
              <a:rPr kumimoji="0" lang="zh-CN" altLang="en-US" sz="1000" dirty="0"/>
              <a:t>库</a:t>
            </a:r>
            <a:endParaRPr kumimoji="0" lang="en-US" altLang="zh-CN" sz="1000" dirty="0"/>
          </a:p>
          <a:p>
            <a:pPr algn="l" eaLnBrk="0" hangingPunct="0">
              <a:buClrTx/>
              <a:defRPr/>
            </a:pPr>
            <a:endParaRPr kumimoji="0" lang="zh-CN" altLang="en-US" sz="1000" dirty="0"/>
          </a:p>
          <a:p>
            <a:pPr algn="l" eaLnBrk="0" hangingPunct="0">
              <a:buClrTx/>
              <a:defRPr/>
            </a:pPr>
            <a:r>
              <a:rPr kumimoji="0" lang="en-US" altLang="zh-CN" sz="1000" dirty="0"/>
              <a:t>5.</a:t>
            </a:r>
            <a:r>
              <a:rPr kumimoji="0" lang="zh-CN" altLang="en-US" sz="1000" dirty="0"/>
              <a:t>其他数据指除了以上库之外的库</a:t>
            </a:r>
          </a:p>
          <a:p>
            <a:pPr algn="l" eaLnBrk="0" hangingPunct="0">
              <a:buClrTx/>
              <a:buFontTx/>
              <a:buNone/>
              <a:defRPr/>
            </a:pPr>
            <a:endParaRPr kumimoji="0" lang="zh-CN" altLang="en-US" sz="500" dirty="0">
              <a:latin typeface="Verdana" charset="0"/>
            </a:endParaRPr>
          </a:p>
        </p:txBody>
      </p:sp>
      <p:pic>
        <p:nvPicPr>
          <p:cNvPr id="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9911" y="3442001"/>
            <a:ext cx="5174191" cy="306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986060"/>
            <a:ext cx="4094070" cy="2226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995189"/>
            <a:ext cx="4162425" cy="120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8221925"/>
      </p:ext>
    </p:extLst>
  </p:cSld>
  <p:clrMapOvr>
    <a:masterClrMapping/>
  </p:clrMapOvr>
  <mc:AlternateContent xmlns:mc="http://schemas.openxmlformats.org/markup-compatibility/2006" xmlns:p14="http://schemas.microsoft.com/office/powerpoint/2010/main">
    <mc:Choice Requires="p14">
      <p:transition spd="med">
        <p14:doors dir="vert"/>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2"/>
          <p:cNvSpPr>
            <a:spLocks noGrp="1"/>
          </p:cNvSpPr>
          <p:nvPr>
            <p:ph type="title"/>
          </p:nvPr>
        </p:nvSpPr>
        <p:spPr/>
        <p:txBody>
          <a:bodyPr/>
          <a:lstStyle/>
          <a:p>
            <a:pPr eaLnBrk="1" hangingPunct="1"/>
            <a:r>
              <a:rPr lang="zh-CN" altLang="en-US" smtClean="0">
                <a:latin typeface="微软雅黑" pitchFamily="34" charset="-122"/>
                <a:ea typeface="微软雅黑" pitchFamily="34" charset="-122"/>
              </a:rPr>
              <a:t>附录：生产环境</a:t>
            </a:r>
            <a:r>
              <a:rPr lang="en-US" altLang="zh-CN" smtClean="0">
                <a:latin typeface="微软雅黑" pitchFamily="34" charset="-122"/>
                <a:ea typeface="微软雅黑" pitchFamily="34" charset="-122"/>
              </a:rPr>
              <a:t>-</a:t>
            </a:r>
            <a:r>
              <a:rPr lang="zh-CN" altLang="en-US" smtClean="0">
                <a:latin typeface="微软雅黑" pitchFamily="34" charset="-122"/>
                <a:ea typeface="微软雅黑" pitchFamily="34" charset="-122"/>
              </a:rPr>
              <a:t>重要应用</a:t>
            </a:r>
          </a:p>
        </p:txBody>
      </p:sp>
      <p:sp>
        <p:nvSpPr>
          <p:cNvPr id="211971" name="Freeform 3"/>
          <p:cNvSpPr>
            <a:spLocks noEditPoints="1"/>
          </p:cNvSpPr>
          <p:nvPr/>
        </p:nvSpPr>
        <p:spPr bwMode="gray">
          <a:xfrm flipH="1">
            <a:off x="4859338" y="2708275"/>
            <a:ext cx="3168650" cy="2895600"/>
          </a:xfrm>
          <a:custGeom>
            <a:avLst/>
            <a:gdLst>
              <a:gd name="T0" fmla="*/ 1092 w 2820"/>
              <a:gd name="T1" fmla="*/ 50 h 2912"/>
              <a:gd name="T2" fmla="*/ 822 w 2820"/>
              <a:gd name="T3" fmla="*/ 168 h 2912"/>
              <a:gd name="T4" fmla="*/ 594 w 2820"/>
              <a:gd name="T5" fmla="*/ 300 h 2912"/>
              <a:gd name="T6" fmla="*/ 406 w 2820"/>
              <a:gd name="T7" fmla="*/ 446 h 2912"/>
              <a:gd name="T8" fmla="*/ 254 w 2820"/>
              <a:gd name="T9" fmla="*/ 604 h 2912"/>
              <a:gd name="T10" fmla="*/ 140 w 2820"/>
              <a:gd name="T11" fmla="*/ 772 h 2912"/>
              <a:gd name="T12" fmla="*/ 60 w 2820"/>
              <a:gd name="T13" fmla="*/ 944 h 2912"/>
              <a:gd name="T14" fmla="*/ 14 w 2820"/>
              <a:gd name="T15" fmla="*/ 1122 h 2912"/>
              <a:gd name="T16" fmla="*/ 0 w 2820"/>
              <a:gd name="T17" fmla="*/ 1300 h 2912"/>
              <a:gd name="T18" fmla="*/ 18 w 2820"/>
              <a:gd name="T19" fmla="*/ 1476 h 2912"/>
              <a:gd name="T20" fmla="*/ 64 w 2820"/>
              <a:gd name="T21" fmla="*/ 1650 h 2912"/>
              <a:gd name="T22" fmla="*/ 138 w 2820"/>
              <a:gd name="T23" fmla="*/ 1818 h 2912"/>
              <a:gd name="T24" fmla="*/ 238 w 2820"/>
              <a:gd name="T25" fmla="*/ 1978 h 2912"/>
              <a:gd name="T26" fmla="*/ 364 w 2820"/>
              <a:gd name="T27" fmla="*/ 2126 h 2912"/>
              <a:gd name="T28" fmla="*/ 512 w 2820"/>
              <a:gd name="T29" fmla="*/ 2262 h 2912"/>
              <a:gd name="T30" fmla="*/ 684 w 2820"/>
              <a:gd name="T31" fmla="*/ 2382 h 2912"/>
              <a:gd name="T32" fmla="*/ 874 w 2820"/>
              <a:gd name="T33" fmla="*/ 2484 h 2912"/>
              <a:gd name="T34" fmla="*/ 1086 w 2820"/>
              <a:gd name="T35" fmla="*/ 2564 h 2912"/>
              <a:gd name="T36" fmla="*/ 1314 w 2820"/>
              <a:gd name="T37" fmla="*/ 2622 h 2912"/>
              <a:gd name="T38" fmla="*/ 1558 w 2820"/>
              <a:gd name="T39" fmla="*/ 2654 h 2912"/>
              <a:gd name="T40" fmla="*/ 1818 w 2820"/>
              <a:gd name="T41" fmla="*/ 2658 h 2912"/>
              <a:gd name="T42" fmla="*/ 2090 w 2820"/>
              <a:gd name="T43" fmla="*/ 2632 h 2912"/>
              <a:gd name="T44" fmla="*/ 2374 w 2820"/>
              <a:gd name="T45" fmla="*/ 2574 h 2912"/>
              <a:gd name="T46" fmla="*/ 2544 w 2820"/>
              <a:gd name="T47" fmla="*/ 2912 h 2912"/>
              <a:gd name="T48" fmla="*/ 1868 w 2820"/>
              <a:gd name="T49" fmla="*/ 1552 h 2912"/>
              <a:gd name="T50" fmla="*/ 1956 w 2820"/>
              <a:gd name="T51" fmla="*/ 1914 h 2912"/>
              <a:gd name="T52" fmla="*/ 1788 w 2820"/>
              <a:gd name="T53" fmla="*/ 1936 h 2912"/>
              <a:gd name="T54" fmla="*/ 1616 w 2820"/>
              <a:gd name="T55" fmla="*/ 1934 h 2912"/>
              <a:gd name="T56" fmla="*/ 1442 w 2820"/>
              <a:gd name="T57" fmla="*/ 1912 h 2912"/>
              <a:gd name="T58" fmla="*/ 1272 w 2820"/>
              <a:gd name="T59" fmla="*/ 1872 h 2912"/>
              <a:gd name="T60" fmla="*/ 1108 w 2820"/>
              <a:gd name="T61" fmla="*/ 1812 h 2912"/>
              <a:gd name="T62" fmla="*/ 952 w 2820"/>
              <a:gd name="T63" fmla="*/ 1736 h 2912"/>
              <a:gd name="T64" fmla="*/ 810 w 2820"/>
              <a:gd name="T65" fmla="*/ 1646 h 2912"/>
              <a:gd name="T66" fmla="*/ 684 w 2820"/>
              <a:gd name="T67" fmla="*/ 1542 h 2912"/>
              <a:gd name="T68" fmla="*/ 578 w 2820"/>
              <a:gd name="T69" fmla="*/ 1428 h 2912"/>
              <a:gd name="T70" fmla="*/ 494 w 2820"/>
              <a:gd name="T71" fmla="*/ 1304 h 2912"/>
              <a:gd name="T72" fmla="*/ 438 w 2820"/>
              <a:gd name="T73" fmla="*/ 1170 h 2912"/>
              <a:gd name="T74" fmla="*/ 410 w 2820"/>
              <a:gd name="T75" fmla="*/ 1032 h 2912"/>
              <a:gd name="T76" fmla="*/ 416 w 2820"/>
              <a:gd name="T77" fmla="*/ 888 h 2912"/>
              <a:gd name="T78" fmla="*/ 460 w 2820"/>
              <a:gd name="T79" fmla="*/ 742 h 2912"/>
              <a:gd name="T80" fmla="*/ 544 w 2820"/>
              <a:gd name="T81" fmla="*/ 592 h 2912"/>
              <a:gd name="T82" fmla="*/ 670 w 2820"/>
              <a:gd name="T83" fmla="*/ 444 h 2912"/>
              <a:gd name="T84" fmla="*/ 844 w 2820"/>
              <a:gd name="T85" fmla="*/ 298 h 2912"/>
              <a:gd name="T86" fmla="*/ 1070 w 2820"/>
              <a:gd name="T87" fmla="*/ 154 h 2912"/>
              <a:gd name="T88" fmla="*/ 1348 w 2820"/>
              <a:gd name="T89" fmla="*/ 16 h 2912"/>
              <a:gd name="T90" fmla="*/ 1244 w 2820"/>
              <a:gd name="T91" fmla="*/ 0 h 2912"/>
              <a:gd name="T92" fmla="*/ 2820 w 2820"/>
              <a:gd name="T93" fmla="*/ 1934 h 2912"/>
              <a:gd name="T94" fmla="*/ 2820 w 2820"/>
              <a:gd name="T95" fmla="*/ 1934 h 291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820"/>
              <a:gd name="T145" fmla="*/ 0 h 2912"/>
              <a:gd name="T146" fmla="*/ 2820 w 2820"/>
              <a:gd name="T147" fmla="*/ 2912 h 2912"/>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820" h="2912">
                <a:moveTo>
                  <a:pt x="1244" y="0"/>
                </a:moveTo>
                <a:lnTo>
                  <a:pt x="1092" y="50"/>
                </a:lnTo>
                <a:lnTo>
                  <a:pt x="952" y="106"/>
                </a:lnTo>
                <a:lnTo>
                  <a:pt x="822" y="168"/>
                </a:lnTo>
                <a:lnTo>
                  <a:pt x="704" y="232"/>
                </a:lnTo>
                <a:lnTo>
                  <a:pt x="594" y="300"/>
                </a:lnTo>
                <a:lnTo>
                  <a:pt x="494" y="372"/>
                </a:lnTo>
                <a:lnTo>
                  <a:pt x="406" y="446"/>
                </a:lnTo>
                <a:lnTo>
                  <a:pt x="324" y="524"/>
                </a:lnTo>
                <a:lnTo>
                  <a:pt x="254" y="604"/>
                </a:lnTo>
                <a:lnTo>
                  <a:pt x="192" y="686"/>
                </a:lnTo>
                <a:lnTo>
                  <a:pt x="140" y="772"/>
                </a:lnTo>
                <a:lnTo>
                  <a:pt x="96" y="856"/>
                </a:lnTo>
                <a:lnTo>
                  <a:pt x="60" y="944"/>
                </a:lnTo>
                <a:lnTo>
                  <a:pt x="32" y="1032"/>
                </a:lnTo>
                <a:lnTo>
                  <a:pt x="14" y="1122"/>
                </a:lnTo>
                <a:lnTo>
                  <a:pt x="2" y="1210"/>
                </a:lnTo>
                <a:lnTo>
                  <a:pt x="0" y="1300"/>
                </a:lnTo>
                <a:lnTo>
                  <a:pt x="4" y="1388"/>
                </a:lnTo>
                <a:lnTo>
                  <a:pt x="18" y="1476"/>
                </a:lnTo>
                <a:lnTo>
                  <a:pt x="36" y="1564"/>
                </a:lnTo>
                <a:lnTo>
                  <a:pt x="64" y="1650"/>
                </a:lnTo>
                <a:lnTo>
                  <a:pt x="96" y="1736"/>
                </a:lnTo>
                <a:lnTo>
                  <a:pt x="138" y="1818"/>
                </a:lnTo>
                <a:lnTo>
                  <a:pt x="184" y="1900"/>
                </a:lnTo>
                <a:lnTo>
                  <a:pt x="238" y="1978"/>
                </a:lnTo>
                <a:lnTo>
                  <a:pt x="298" y="2054"/>
                </a:lnTo>
                <a:lnTo>
                  <a:pt x="364" y="2126"/>
                </a:lnTo>
                <a:lnTo>
                  <a:pt x="434" y="2196"/>
                </a:lnTo>
                <a:lnTo>
                  <a:pt x="512" y="2262"/>
                </a:lnTo>
                <a:lnTo>
                  <a:pt x="596" y="2324"/>
                </a:lnTo>
                <a:lnTo>
                  <a:pt x="684" y="2382"/>
                </a:lnTo>
                <a:lnTo>
                  <a:pt x="776" y="2436"/>
                </a:lnTo>
                <a:lnTo>
                  <a:pt x="874" y="2484"/>
                </a:lnTo>
                <a:lnTo>
                  <a:pt x="978" y="2526"/>
                </a:lnTo>
                <a:lnTo>
                  <a:pt x="1086" y="2564"/>
                </a:lnTo>
                <a:lnTo>
                  <a:pt x="1198" y="2596"/>
                </a:lnTo>
                <a:lnTo>
                  <a:pt x="1314" y="2622"/>
                </a:lnTo>
                <a:lnTo>
                  <a:pt x="1434" y="2642"/>
                </a:lnTo>
                <a:lnTo>
                  <a:pt x="1558" y="2654"/>
                </a:lnTo>
                <a:lnTo>
                  <a:pt x="1686" y="2660"/>
                </a:lnTo>
                <a:lnTo>
                  <a:pt x="1818" y="2658"/>
                </a:lnTo>
                <a:lnTo>
                  <a:pt x="1952" y="2650"/>
                </a:lnTo>
                <a:lnTo>
                  <a:pt x="2090" y="2632"/>
                </a:lnTo>
                <a:lnTo>
                  <a:pt x="2230" y="2608"/>
                </a:lnTo>
                <a:lnTo>
                  <a:pt x="2374" y="2574"/>
                </a:lnTo>
                <a:lnTo>
                  <a:pt x="2542" y="2912"/>
                </a:lnTo>
                <a:lnTo>
                  <a:pt x="2544" y="2912"/>
                </a:lnTo>
                <a:lnTo>
                  <a:pt x="2820" y="1934"/>
                </a:lnTo>
                <a:lnTo>
                  <a:pt x="1868" y="1552"/>
                </a:lnTo>
                <a:lnTo>
                  <a:pt x="2036" y="1894"/>
                </a:lnTo>
                <a:lnTo>
                  <a:pt x="1956" y="1914"/>
                </a:lnTo>
                <a:lnTo>
                  <a:pt x="1872" y="1928"/>
                </a:lnTo>
                <a:lnTo>
                  <a:pt x="1788" y="1936"/>
                </a:lnTo>
                <a:lnTo>
                  <a:pt x="1702" y="1938"/>
                </a:lnTo>
                <a:lnTo>
                  <a:pt x="1616" y="1934"/>
                </a:lnTo>
                <a:lnTo>
                  <a:pt x="1528" y="1926"/>
                </a:lnTo>
                <a:lnTo>
                  <a:pt x="1442" y="1912"/>
                </a:lnTo>
                <a:lnTo>
                  <a:pt x="1356" y="1894"/>
                </a:lnTo>
                <a:lnTo>
                  <a:pt x="1272" y="1872"/>
                </a:lnTo>
                <a:lnTo>
                  <a:pt x="1188" y="1844"/>
                </a:lnTo>
                <a:lnTo>
                  <a:pt x="1108" y="1812"/>
                </a:lnTo>
                <a:lnTo>
                  <a:pt x="1028" y="1776"/>
                </a:lnTo>
                <a:lnTo>
                  <a:pt x="952" y="1736"/>
                </a:lnTo>
                <a:lnTo>
                  <a:pt x="880" y="1692"/>
                </a:lnTo>
                <a:lnTo>
                  <a:pt x="810" y="1646"/>
                </a:lnTo>
                <a:lnTo>
                  <a:pt x="744" y="1596"/>
                </a:lnTo>
                <a:lnTo>
                  <a:pt x="684" y="1542"/>
                </a:lnTo>
                <a:lnTo>
                  <a:pt x="628" y="1486"/>
                </a:lnTo>
                <a:lnTo>
                  <a:pt x="578" y="1428"/>
                </a:lnTo>
                <a:lnTo>
                  <a:pt x="532" y="1366"/>
                </a:lnTo>
                <a:lnTo>
                  <a:pt x="494" y="1304"/>
                </a:lnTo>
                <a:lnTo>
                  <a:pt x="462" y="1238"/>
                </a:lnTo>
                <a:lnTo>
                  <a:pt x="438" y="1170"/>
                </a:lnTo>
                <a:lnTo>
                  <a:pt x="420" y="1102"/>
                </a:lnTo>
                <a:lnTo>
                  <a:pt x="410" y="1032"/>
                </a:lnTo>
                <a:lnTo>
                  <a:pt x="410" y="960"/>
                </a:lnTo>
                <a:lnTo>
                  <a:pt x="416" y="888"/>
                </a:lnTo>
                <a:lnTo>
                  <a:pt x="434" y="816"/>
                </a:lnTo>
                <a:lnTo>
                  <a:pt x="460" y="742"/>
                </a:lnTo>
                <a:lnTo>
                  <a:pt x="496" y="668"/>
                </a:lnTo>
                <a:lnTo>
                  <a:pt x="544" y="592"/>
                </a:lnTo>
                <a:lnTo>
                  <a:pt x="602" y="518"/>
                </a:lnTo>
                <a:lnTo>
                  <a:pt x="670" y="444"/>
                </a:lnTo>
                <a:lnTo>
                  <a:pt x="752" y="370"/>
                </a:lnTo>
                <a:lnTo>
                  <a:pt x="844" y="298"/>
                </a:lnTo>
                <a:lnTo>
                  <a:pt x="950" y="226"/>
                </a:lnTo>
                <a:lnTo>
                  <a:pt x="1070" y="154"/>
                </a:lnTo>
                <a:lnTo>
                  <a:pt x="1202" y="84"/>
                </a:lnTo>
                <a:lnTo>
                  <a:pt x="1348" y="16"/>
                </a:lnTo>
                <a:lnTo>
                  <a:pt x="1244" y="0"/>
                </a:lnTo>
                <a:close/>
                <a:moveTo>
                  <a:pt x="2820" y="1934"/>
                </a:moveTo>
                <a:lnTo>
                  <a:pt x="2820" y="1934"/>
                </a:lnTo>
                <a:close/>
              </a:path>
            </a:pathLst>
          </a:custGeom>
          <a:gradFill rotWithShape="1">
            <a:gsLst>
              <a:gs pos="0">
                <a:srgbClr val="339966"/>
              </a:gs>
              <a:gs pos="50000">
                <a:schemeClr val="tx1"/>
              </a:gs>
              <a:gs pos="100000">
                <a:srgbClr val="339966"/>
              </a:gs>
            </a:gsLst>
            <a:lin ang="5400000" scaled="1"/>
          </a:gradFill>
          <a:ln>
            <a:noFill/>
          </a:ln>
          <a:extLst>
            <a:ext uri="{91240B29-F687-4F45-9708-019B960494DF}">
              <a14:hiddenLine xmlns:a14="http://schemas.microsoft.com/office/drawing/2010/main" w="0">
                <a:solidFill>
                  <a:srgbClr val="000000"/>
                </a:solidFill>
                <a:round/>
                <a:headEnd/>
                <a:tailEnd/>
              </a14:hiddenLine>
            </a:ext>
          </a:extLst>
        </p:spPr>
        <p:txBody>
          <a:bodyPr/>
          <a:lstStyle/>
          <a:p>
            <a:pPr algn="l">
              <a:buClrTx/>
              <a:buFontTx/>
              <a:buNone/>
              <a:defRPr/>
            </a:pPr>
            <a:endParaRPr kumimoji="0" lang="zh-CN" altLang="en-US" sz="1800"/>
          </a:p>
        </p:txBody>
      </p:sp>
      <p:sp>
        <p:nvSpPr>
          <p:cNvPr id="211973" name="AutoShape 5"/>
          <p:cNvSpPr>
            <a:spLocks noChangeArrowheads="1"/>
          </p:cNvSpPr>
          <p:nvPr/>
        </p:nvSpPr>
        <p:spPr bwMode="gray">
          <a:xfrm rot="5432887">
            <a:off x="3527425" y="3244851"/>
            <a:ext cx="1527175" cy="1441450"/>
          </a:xfrm>
          <a:prstGeom prst="hexagon">
            <a:avLst>
              <a:gd name="adj" fmla="val 26487"/>
              <a:gd name="vf" fmla="val 115470"/>
            </a:avLst>
          </a:prstGeom>
          <a:solidFill>
            <a:srgbClr val="7030A0"/>
          </a:solidFill>
          <a:ln w="9525" algn="ctr">
            <a:miter lim="800000"/>
            <a:headEnd/>
            <a:tailEnd/>
          </a:ln>
          <a:effectLst/>
          <a:scene3d>
            <a:camera prst="legacyObliqueTopLeft">
              <a:rot lat="21299999" lon="20999999" rev="0"/>
            </a:camera>
            <a:lightRig rig="legacyFlat3" dir="t"/>
          </a:scene3d>
          <a:sp3d extrusionH="430200" prstMaterial="legacyMatte">
            <a:bevelT w="13500" h="13500" prst="angle"/>
            <a:bevelB w="13500" h="13500" prst="angle"/>
            <a:extrusionClr>
              <a:schemeClr val="hlink"/>
            </a:extrusionClr>
          </a:sp3d>
        </p:spPr>
        <p:txBody>
          <a:bodyPr rot="10800000" vert="eaVert" wrap="none" anchor="ctr">
            <a:flatTx/>
          </a:bodyPr>
          <a:lstStyle/>
          <a:p>
            <a:pPr eaLnBrk="0" hangingPunct="0">
              <a:buClrTx/>
              <a:buFontTx/>
              <a:buNone/>
              <a:defRPr/>
            </a:pPr>
            <a:endParaRPr kumimoji="0" lang="en-US" altLang="zh-CN" sz="1800" b="1">
              <a:solidFill>
                <a:srgbClr val="FFFFFF"/>
              </a:solidFill>
            </a:endParaRPr>
          </a:p>
        </p:txBody>
      </p:sp>
      <p:sp>
        <p:nvSpPr>
          <p:cNvPr id="211974" name="AutoShape 6"/>
          <p:cNvSpPr>
            <a:spLocks noChangeArrowheads="1"/>
          </p:cNvSpPr>
          <p:nvPr/>
        </p:nvSpPr>
        <p:spPr bwMode="gray">
          <a:xfrm rot="5432887">
            <a:off x="2816225" y="2103438"/>
            <a:ext cx="1527175" cy="1441450"/>
          </a:xfrm>
          <a:prstGeom prst="hexagon">
            <a:avLst>
              <a:gd name="adj" fmla="val 26487"/>
              <a:gd name="vf" fmla="val 115470"/>
            </a:avLst>
          </a:prstGeom>
          <a:gradFill rotWithShape="1">
            <a:gsLst>
              <a:gs pos="0">
                <a:schemeClr val="accent1">
                  <a:gamma/>
                  <a:shade val="46275"/>
                  <a:invGamma/>
                </a:schemeClr>
              </a:gs>
              <a:gs pos="50000">
                <a:schemeClr val="accent1"/>
              </a:gs>
              <a:gs pos="100000">
                <a:schemeClr val="accent1">
                  <a:gamma/>
                  <a:shade val="46275"/>
                  <a:invGamma/>
                </a:schemeClr>
              </a:gs>
            </a:gsLst>
            <a:lin ang="2700000" scaled="1"/>
          </a:gradFill>
          <a:ln w="9525" algn="ctr">
            <a:miter lim="800000"/>
            <a:headEnd/>
            <a:tailEnd/>
          </a:ln>
          <a:effectLst/>
          <a:scene3d>
            <a:camera prst="legacyObliqueTopLeft">
              <a:rot lat="21299999" lon="20999999" rev="0"/>
            </a:camera>
            <a:lightRig rig="legacyFlat3" dir="t"/>
          </a:scene3d>
          <a:sp3d extrusionH="430200" prstMaterial="legacyMatte">
            <a:bevelT w="13500" h="13500" prst="angle"/>
            <a:bevelB w="13500" h="13500" prst="angle"/>
            <a:extrusionClr>
              <a:schemeClr val="accent1"/>
            </a:extrusionClr>
          </a:sp3d>
        </p:spPr>
        <p:txBody>
          <a:bodyPr rot="10800000" vert="eaVert" wrap="none" anchor="ctr">
            <a:flatTx/>
          </a:bodyPr>
          <a:lstStyle/>
          <a:p>
            <a:pPr eaLnBrk="0" hangingPunct="0">
              <a:buClrTx/>
              <a:buFontTx/>
              <a:buNone/>
              <a:defRPr/>
            </a:pPr>
            <a:endParaRPr kumimoji="0" lang="zh-CN" altLang="en-US" sz="1800" b="1">
              <a:solidFill>
                <a:srgbClr val="FFFFFF"/>
              </a:solidFill>
            </a:endParaRPr>
          </a:p>
        </p:txBody>
      </p:sp>
      <p:sp>
        <p:nvSpPr>
          <p:cNvPr id="211975" name="AutoShape 7"/>
          <p:cNvSpPr>
            <a:spLocks noChangeArrowheads="1"/>
          </p:cNvSpPr>
          <p:nvPr/>
        </p:nvSpPr>
        <p:spPr bwMode="gray">
          <a:xfrm rot="5432887">
            <a:off x="2892425" y="4437063"/>
            <a:ext cx="1527175" cy="1441450"/>
          </a:xfrm>
          <a:prstGeom prst="hexagon">
            <a:avLst>
              <a:gd name="adj" fmla="val 26487"/>
              <a:gd name="vf" fmla="val 115470"/>
            </a:avLst>
          </a:prstGeom>
          <a:solidFill>
            <a:srgbClr val="EE0A9D"/>
          </a:solidFill>
          <a:ln w="9525" algn="ctr">
            <a:miter lim="800000"/>
            <a:headEnd/>
            <a:tailEnd/>
          </a:ln>
          <a:effectLst/>
          <a:scene3d>
            <a:camera prst="legacyObliqueTopLeft">
              <a:rot lat="21299999" lon="20999999" rev="0"/>
            </a:camera>
            <a:lightRig rig="legacyFlat3" dir="t"/>
          </a:scene3d>
          <a:sp3d extrusionH="430200" prstMaterial="legacyMatte">
            <a:bevelT w="13500" h="13500" prst="angle"/>
            <a:bevelB w="13500" h="13500" prst="angle"/>
            <a:extrusionClr>
              <a:schemeClr val="accent1"/>
            </a:extrusionClr>
          </a:sp3d>
        </p:spPr>
        <p:txBody>
          <a:bodyPr rot="10800000" vert="eaVert" wrap="none" anchor="ctr">
            <a:flatTx/>
          </a:bodyPr>
          <a:lstStyle/>
          <a:p>
            <a:pPr eaLnBrk="0" hangingPunct="0">
              <a:buClrTx/>
              <a:buFontTx/>
              <a:buNone/>
              <a:defRPr/>
            </a:pPr>
            <a:endParaRPr kumimoji="0" lang="en-US" altLang="zh-CN" sz="1800" b="1">
              <a:solidFill>
                <a:srgbClr val="FFFFFF"/>
              </a:solidFill>
            </a:endParaRPr>
          </a:p>
        </p:txBody>
      </p:sp>
      <p:sp>
        <p:nvSpPr>
          <p:cNvPr id="211976" name="AutoShape 8"/>
          <p:cNvSpPr>
            <a:spLocks noChangeArrowheads="1"/>
          </p:cNvSpPr>
          <p:nvPr/>
        </p:nvSpPr>
        <p:spPr bwMode="gray">
          <a:xfrm rot="5400000">
            <a:off x="2184400" y="3289301"/>
            <a:ext cx="1527175" cy="1441450"/>
          </a:xfrm>
          <a:prstGeom prst="hexagon">
            <a:avLst>
              <a:gd name="adj" fmla="val 26487"/>
              <a:gd name="vf" fmla="val 115470"/>
            </a:avLst>
          </a:prstGeom>
          <a:solidFill>
            <a:srgbClr val="FFFF00"/>
          </a:solidFill>
          <a:ln w="9525" algn="ctr">
            <a:miter lim="800000"/>
            <a:headEnd/>
            <a:tailEnd/>
          </a:ln>
          <a:effectLst/>
          <a:scene3d>
            <a:camera prst="legacyObliqueTopLeft">
              <a:rot lat="21299999" lon="20999999" rev="0"/>
            </a:camera>
            <a:lightRig rig="legacyFlat3" dir="t"/>
          </a:scene3d>
          <a:sp3d extrusionH="430200" prstMaterial="legacyMatte">
            <a:bevelT w="13500" h="13500" prst="angle"/>
            <a:bevelB w="13500" h="13500" prst="angle"/>
            <a:extrusionClr>
              <a:schemeClr val="accent2"/>
            </a:extrusionClr>
          </a:sp3d>
        </p:spPr>
        <p:txBody>
          <a:bodyPr rot="10800000" vert="eaVert" wrap="none" anchor="ctr">
            <a:flatTx/>
          </a:bodyPr>
          <a:lstStyle/>
          <a:p>
            <a:pPr eaLnBrk="0" hangingPunct="0">
              <a:buClrTx/>
              <a:buFontTx/>
              <a:buNone/>
              <a:defRPr/>
            </a:pPr>
            <a:endParaRPr kumimoji="0" lang="zh-CN" altLang="en-US" sz="2400" b="1">
              <a:solidFill>
                <a:srgbClr val="FFFFFF"/>
              </a:solidFill>
            </a:endParaRPr>
          </a:p>
        </p:txBody>
      </p:sp>
      <p:sp>
        <p:nvSpPr>
          <p:cNvPr id="211977" name="AutoShape 9"/>
          <p:cNvSpPr>
            <a:spLocks noChangeArrowheads="1"/>
          </p:cNvSpPr>
          <p:nvPr/>
        </p:nvSpPr>
        <p:spPr bwMode="gray">
          <a:xfrm rot="5432887">
            <a:off x="1504950" y="2176463"/>
            <a:ext cx="1527175" cy="1441450"/>
          </a:xfrm>
          <a:prstGeom prst="hexagon">
            <a:avLst>
              <a:gd name="adj" fmla="val 26487"/>
              <a:gd name="vf" fmla="val 115470"/>
            </a:avLst>
          </a:prstGeom>
          <a:solidFill>
            <a:srgbClr val="00B0F0"/>
          </a:solidFill>
          <a:ln w="9525">
            <a:miter lim="800000"/>
            <a:headEnd/>
            <a:tailEnd/>
          </a:ln>
          <a:scene3d>
            <a:camera prst="legacyObliqueTopLeft">
              <a:rot lat="21299997" lon="20999997" rev="0"/>
            </a:camera>
            <a:lightRig rig="legacyFlat3" dir="t"/>
          </a:scene3d>
          <a:sp3d extrusionH="430200" prstMaterial="legacyMatte">
            <a:bevelT w="13500" h="13500" prst="angle"/>
            <a:bevelB w="13500" h="13500" prst="angle"/>
            <a:extrusionClr>
              <a:schemeClr val="hlink"/>
            </a:extrusionClr>
          </a:sp3d>
        </p:spPr>
        <p:txBody>
          <a:bodyPr wrap="none" anchor="ctr">
            <a:flatTx/>
          </a:bodyPr>
          <a:lstStyle/>
          <a:p>
            <a:pPr eaLnBrk="0" hangingPunct="0">
              <a:buClrTx/>
              <a:buFontTx/>
              <a:buNone/>
              <a:defRPr/>
            </a:pPr>
            <a:endParaRPr kumimoji="0" lang="zh-CN" altLang="en-US" sz="1800" b="1">
              <a:solidFill>
                <a:srgbClr val="FFFFFF"/>
              </a:solidFill>
            </a:endParaRPr>
          </a:p>
        </p:txBody>
      </p:sp>
      <p:sp>
        <p:nvSpPr>
          <p:cNvPr id="211978" name="AutoShape 10"/>
          <p:cNvSpPr>
            <a:spLocks noChangeArrowheads="1"/>
          </p:cNvSpPr>
          <p:nvPr/>
        </p:nvSpPr>
        <p:spPr bwMode="gray">
          <a:xfrm rot="5432887">
            <a:off x="1554162" y="4494213"/>
            <a:ext cx="1527175" cy="1441450"/>
          </a:xfrm>
          <a:prstGeom prst="hexagon">
            <a:avLst>
              <a:gd name="adj" fmla="val 26487"/>
              <a:gd name="vf" fmla="val 115470"/>
            </a:avLst>
          </a:prstGeom>
          <a:gradFill rotWithShape="1">
            <a:gsLst>
              <a:gs pos="0">
                <a:schemeClr val="hlink">
                  <a:gamma/>
                  <a:shade val="46275"/>
                  <a:invGamma/>
                </a:schemeClr>
              </a:gs>
              <a:gs pos="50000">
                <a:schemeClr val="hlink"/>
              </a:gs>
              <a:gs pos="100000">
                <a:schemeClr val="hlink">
                  <a:gamma/>
                  <a:shade val="46275"/>
                  <a:invGamma/>
                </a:schemeClr>
              </a:gs>
            </a:gsLst>
            <a:lin ang="2700000" scaled="1"/>
          </a:gradFill>
          <a:ln w="9525" algn="ctr">
            <a:miter lim="800000"/>
            <a:headEnd/>
            <a:tailEnd/>
          </a:ln>
          <a:effectLst/>
          <a:scene3d>
            <a:camera prst="legacyObliqueTopLeft">
              <a:rot lat="21299999" lon="20999999" rev="0"/>
            </a:camera>
            <a:lightRig rig="legacyFlat3" dir="t"/>
          </a:scene3d>
          <a:sp3d extrusionH="430200" prstMaterial="legacyMatte">
            <a:bevelT w="13500" h="13500" prst="angle"/>
            <a:bevelB w="13500" h="13500" prst="angle"/>
            <a:extrusionClr>
              <a:schemeClr val="hlink"/>
            </a:extrusionClr>
          </a:sp3d>
        </p:spPr>
        <p:txBody>
          <a:bodyPr rot="10800000" vert="eaVert" wrap="none" anchor="ctr">
            <a:flatTx/>
          </a:bodyPr>
          <a:lstStyle/>
          <a:p>
            <a:pPr eaLnBrk="0" hangingPunct="0">
              <a:buClrTx/>
              <a:buFontTx/>
              <a:buNone/>
              <a:defRPr/>
            </a:pPr>
            <a:endParaRPr kumimoji="0" lang="en-US" altLang="zh-CN" sz="1800" b="1">
              <a:solidFill>
                <a:srgbClr val="FFFFFF"/>
              </a:solidFill>
            </a:endParaRPr>
          </a:p>
        </p:txBody>
      </p:sp>
      <p:sp>
        <p:nvSpPr>
          <p:cNvPr id="211979" name="AutoShape 11"/>
          <p:cNvSpPr>
            <a:spLocks noChangeArrowheads="1"/>
          </p:cNvSpPr>
          <p:nvPr/>
        </p:nvSpPr>
        <p:spPr bwMode="gray">
          <a:xfrm rot="5432887">
            <a:off x="857250" y="3354388"/>
            <a:ext cx="1527175" cy="1441450"/>
          </a:xfrm>
          <a:prstGeom prst="hexagon">
            <a:avLst>
              <a:gd name="adj" fmla="val 26487"/>
              <a:gd name="vf" fmla="val 115470"/>
            </a:avLst>
          </a:prstGeom>
          <a:solidFill>
            <a:srgbClr val="92D050"/>
          </a:solidFill>
          <a:ln w="9525" algn="ctr">
            <a:miter lim="800000"/>
            <a:headEnd/>
            <a:tailEnd/>
          </a:ln>
          <a:effectLst/>
          <a:scene3d>
            <a:camera prst="legacyObliqueTopLeft">
              <a:rot lat="21299999" lon="20999999" rev="0"/>
            </a:camera>
            <a:lightRig rig="legacyFlat3" dir="t"/>
          </a:scene3d>
          <a:sp3d extrusionH="430200" prstMaterial="legacyMatte">
            <a:bevelT w="13500" h="13500" prst="angle"/>
            <a:bevelB w="13500" h="13500" prst="angle"/>
            <a:extrusionClr>
              <a:schemeClr val="accent1"/>
            </a:extrusionClr>
          </a:sp3d>
        </p:spPr>
        <p:txBody>
          <a:bodyPr rot="10800000" vert="eaVert" wrap="none" anchor="ctr">
            <a:flatTx/>
          </a:bodyPr>
          <a:lstStyle/>
          <a:p>
            <a:pPr eaLnBrk="0" hangingPunct="0">
              <a:buClrTx/>
              <a:buFontTx/>
              <a:buNone/>
              <a:defRPr/>
            </a:pPr>
            <a:endParaRPr kumimoji="0" lang="en-US" altLang="zh-CN" sz="1800" b="1">
              <a:solidFill>
                <a:srgbClr val="FFFFFF"/>
              </a:solidFill>
            </a:endParaRPr>
          </a:p>
        </p:txBody>
      </p:sp>
      <p:sp>
        <p:nvSpPr>
          <p:cNvPr id="59403" name="Text Box 12"/>
          <p:cNvSpPr txBox="1">
            <a:spLocks noChangeArrowheads="1"/>
          </p:cNvSpPr>
          <p:nvPr/>
        </p:nvSpPr>
        <p:spPr bwMode="auto">
          <a:xfrm>
            <a:off x="5362575" y="20939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1200">
                <a:solidFill>
                  <a:schemeClr val="tx1"/>
                </a:solidFill>
                <a:latin typeface="微软雅黑" pitchFamily="34" charset="-122"/>
                <a:ea typeface="微软雅黑" pitchFamily="34" charset="-122"/>
              </a:defRPr>
            </a:lvl1pPr>
            <a:lvl2pPr marL="742950" indent="-285750" eaLnBrk="0" hangingPunct="0">
              <a:defRPr kumimoji="1" sz="1200">
                <a:solidFill>
                  <a:schemeClr val="tx1"/>
                </a:solidFill>
                <a:latin typeface="微软雅黑" pitchFamily="34" charset="-122"/>
                <a:ea typeface="微软雅黑" pitchFamily="34" charset="-122"/>
              </a:defRPr>
            </a:lvl2pPr>
            <a:lvl3pPr marL="1143000" indent="-228600" eaLnBrk="0" hangingPunct="0">
              <a:defRPr kumimoji="1" sz="1200">
                <a:solidFill>
                  <a:schemeClr val="tx1"/>
                </a:solidFill>
                <a:latin typeface="微软雅黑" pitchFamily="34" charset="-122"/>
                <a:ea typeface="微软雅黑" pitchFamily="34" charset="-122"/>
              </a:defRPr>
            </a:lvl3pPr>
            <a:lvl4pPr marL="1600200" indent="-228600" eaLnBrk="0" hangingPunct="0">
              <a:defRPr kumimoji="1" sz="1200">
                <a:solidFill>
                  <a:schemeClr val="tx1"/>
                </a:solidFill>
                <a:latin typeface="微软雅黑" pitchFamily="34" charset="-122"/>
                <a:ea typeface="微软雅黑" pitchFamily="34" charset="-122"/>
              </a:defRPr>
            </a:lvl4pPr>
            <a:lvl5pPr marL="2057400" indent="-228600" eaLnBrk="0" hangingPunct="0">
              <a:defRPr kumimoji="1" sz="1200">
                <a:solidFill>
                  <a:schemeClr val="tx1"/>
                </a:solidFill>
                <a:latin typeface="微软雅黑" pitchFamily="34" charset="-122"/>
                <a:ea typeface="微软雅黑" pitchFamily="34" charset="-122"/>
              </a:defRPr>
            </a:lvl5pPr>
            <a:lvl6pPr marL="25146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6pPr>
            <a:lvl7pPr marL="29718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7pPr>
            <a:lvl8pPr marL="34290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8pPr>
            <a:lvl9pPr marL="38862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9pPr>
          </a:lstStyle>
          <a:p>
            <a:pPr>
              <a:buClrTx/>
              <a:buFontTx/>
              <a:buNone/>
            </a:pPr>
            <a:endParaRPr kumimoji="0" lang="zh-CN" altLang="en-US" sz="1800"/>
          </a:p>
        </p:txBody>
      </p:sp>
      <p:sp>
        <p:nvSpPr>
          <p:cNvPr id="59404" name="Rectangle 13"/>
          <p:cNvSpPr>
            <a:spLocks noChangeArrowheads="1"/>
          </p:cNvSpPr>
          <p:nvPr/>
        </p:nvSpPr>
        <p:spPr bwMode="auto">
          <a:xfrm>
            <a:off x="4787900" y="1484313"/>
            <a:ext cx="43561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eaLnBrk="0" hangingPunct="0">
              <a:buClrTx/>
              <a:buFontTx/>
              <a:buNone/>
            </a:pPr>
            <a:r>
              <a:rPr kumimoji="0" lang="zh-CN" altLang="en-US" sz="2400" b="1"/>
              <a:t>交易系统，会员，上市公司，投资者市场信息服务</a:t>
            </a:r>
          </a:p>
        </p:txBody>
      </p:sp>
      <p:sp>
        <p:nvSpPr>
          <p:cNvPr id="59405" name="Text Box 36"/>
          <p:cNvSpPr txBox="1">
            <a:spLocks noChangeArrowheads="1"/>
          </p:cNvSpPr>
          <p:nvPr/>
        </p:nvSpPr>
        <p:spPr bwMode="auto">
          <a:xfrm>
            <a:off x="1763713" y="2492375"/>
            <a:ext cx="1008062"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1200">
                <a:solidFill>
                  <a:schemeClr val="tx1"/>
                </a:solidFill>
                <a:latin typeface="微软雅黑" pitchFamily="34" charset="-122"/>
                <a:ea typeface="微软雅黑" pitchFamily="34" charset="-122"/>
              </a:defRPr>
            </a:lvl1pPr>
            <a:lvl2pPr marL="742950" indent="-285750" eaLnBrk="0" hangingPunct="0">
              <a:defRPr kumimoji="1" sz="1200">
                <a:solidFill>
                  <a:schemeClr val="tx1"/>
                </a:solidFill>
                <a:latin typeface="微软雅黑" pitchFamily="34" charset="-122"/>
                <a:ea typeface="微软雅黑" pitchFamily="34" charset="-122"/>
              </a:defRPr>
            </a:lvl2pPr>
            <a:lvl3pPr marL="1143000" indent="-228600" eaLnBrk="0" hangingPunct="0">
              <a:defRPr kumimoji="1" sz="1200">
                <a:solidFill>
                  <a:schemeClr val="tx1"/>
                </a:solidFill>
                <a:latin typeface="微软雅黑" pitchFamily="34" charset="-122"/>
                <a:ea typeface="微软雅黑" pitchFamily="34" charset="-122"/>
              </a:defRPr>
            </a:lvl3pPr>
            <a:lvl4pPr marL="1600200" indent="-228600" eaLnBrk="0" hangingPunct="0">
              <a:defRPr kumimoji="1" sz="1200">
                <a:solidFill>
                  <a:schemeClr val="tx1"/>
                </a:solidFill>
                <a:latin typeface="微软雅黑" pitchFamily="34" charset="-122"/>
                <a:ea typeface="微软雅黑" pitchFamily="34" charset="-122"/>
              </a:defRPr>
            </a:lvl4pPr>
            <a:lvl5pPr marL="2057400" indent="-228600" eaLnBrk="0" hangingPunct="0">
              <a:defRPr kumimoji="1" sz="1200">
                <a:solidFill>
                  <a:schemeClr val="tx1"/>
                </a:solidFill>
                <a:latin typeface="微软雅黑" pitchFamily="34" charset="-122"/>
                <a:ea typeface="微软雅黑" pitchFamily="34" charset="-122"/>
              </a:defRPr>
            </a:lvl5pPr>
            <a:lvl6pPr marL="25146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6pPr>
            <a:lvl7pPr marL="29718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7pPr>
            <a:lvl8pPr marL="34290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8pPr>
            <a:lvl9pPr marL="38862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9pPr>
          </a:lstStyle>
          <a:p>
            <a:pPr algn="l" eaLnBrk="1" hangingPunct="1">
              <a:spcBef>
                <a:spcPct val="50000"/>
              </a:spcBef>
              <a:buClrTx/>
              <a:buFontTx/>
              <a:buNone/>
            </a:pPr>
            <a:r>
              <a:rPr kumimoji="0" lang="zh-CN" altLang="en-US" sz="1800" b="1">
                <a:solidFill>
                  <a:schemeClr val="bg1"/>
                </a:solidFill>
              </a:rPr>
              <a:t>融资融券稽核</a:t>
            </a:r>
          </a:p>
        </p:txBody>
      </p:sp>
      <p:sp>
        <p:nvSpPr>
          <p:cNvPr id="59406" name="Text Box 37"/>
          <p:cNvSpPr txBox="1">
            <a:spLocks noChangeArrowheads="1"/>
          </p:cNvSpPr>
          <p:nvPr/>
        </p:nvSpPr>
        <p:spPr bwMode="auto">
          <a:xfrm>
            <a:off x="3132138" y="2565400"/>
            <a:ext cx="10080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1200">
                <a:solidFill>
                  <a:schemeClr val="tx1"/>
                </a:solidFill>
                <a:latin typeface="微软雅黑" pitchFamily="34" charset="-122"/>
                <a:ea typeface="微软雅黑" pitchFamily="34" charset="-122"/>
              </a:defRPr>
            </a:lvl1pPr>
            <a:lvl2pPr marL="742950" indent="-285750" eaLnBrk="0" hangingPunct="0">
              <a:defRPr kumimoji="1" sz="1200">
                <a:solidFill>
                  <a:schemeClr val="tx1"/>
                </a:solidFill>
                <a:latin typeface="微软雅黑" pitchFamily="34" charset="-122"/>
                <a:ea typeface="微软雅黑" pitchFamily="34" charset="-122"/>
              </a:defRPr>
            </a:lvl2pPr>
            <a:lvl3pPr marL="1143000" indent="-228600" eaLnBrk="0" hangingPunct="0">
              <a:defRPr kumimoji="1" sz="1200">
                <a:solidFill>
                  <a:schemeClr val="tx1"/>
                </a:solidFill>
                <a:latin typeface="微软雅黑" pitchFamily="34" charset="-122"/>
                <a:ea typeface="微软雅黑" pitchFamily="34" charset="-122"/>
              </a:defRPr>
            </a:lvl3pPr>
            <a:lvl4pPr marL="1600200" indent="-228600" eaLnBrk="0" hangingPunct="0">
              <a:defRPr kumimoji="1" sz="1200">
                <a:solidFill>
                  <a:schemeClr val="tx1"/>
                </a:solidFill>
                <a:latin typeface="微软雅黑" pitchFamily="34" charset="-122"/>
                <a:ea typeface="微软雅黑" pitchFamily="34" charset="-122"/>
              </a:defRPr>
            </a:lvl4pPr>
            <a:lvl5pPr marL="2057400" indent="-228600" eaLnBrk="0" hangingPunct="0">
              <a:defRPr kumimoji="1" sz="1200">
                <a:solidFill>
                  <a:schemeClr val="tx1"/>
                </a:solidFill>
                <a:latin typeface="微软雅黑" pitchFamily="34" charset="-122"/>
                <a:ea typeface="微软雅黑" pitchFamily="34" charset="-122"/>
              </a:defRPr>
            </a:lvl5pPr>
            <a:lvl6pPr marL="25146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6pPr>
            <a:lvl7pPr marL="29718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7pPr>
            <a:lvl8pPr marL="34290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8pPr>
            <a:lvl9pPr marL="38862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9pPr>
          </a:lstStyle>
          <a:p>
            <a:pPr algn="l" eaLnBrk="1" hangingPunct="1">
              <a:spcBef>
                <a:spcPct val="50000"/>
              </a:spcBef>
              <a:buClrTx/>
              <a:buFontTx/>
              <a:buNone/>
            </a:pPr>
            <a:r>
              <a:rPr kumimoji="0" lang="zh-CN" altLang="en-US" sz="1800" b="1">
                <a:solidFill>
                  <a:schemeClr val="bg1"/>
                </a:solidFill>
              </a:rPr>
              <a:t>交易公开信息</a:t>
            </a:r>
          </a:p>
        </p:txBody>
      </p:sp>
      <p:sp>
        <p:nvSpPr>
          <p:cNvPr id="59407" name="Text Box 38"/>
          <p:cNvSpPr txBox="1">
            <a:spLocks noChangeArrowheads="1"/>
          </p:cNvSpPr>
          <p:nvPr/>
        </p:nvSpPr>
        <p:spPr bwMode="auto">
          <a:xfrm>
            <a:off x="2484438" y="3716338"/>
            <a:ext cx="1079500" cy="784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1200">
                <a:solidFill>
                  <a:schemeClr val="tx1"/>
                </a:solidFill>
                <a:latin typeface="微软雅黑" pitchFamily="34" charset="-122"/>
                <a:ea typeface="微软雅黑" pitchFamily="34" charset="-122"/>
              </a:defRPr>
            </a:lvl1pPr>
            <a:lvl2pPr marL="742950" indent="-285750" eaLnBrk="0" hangingPunct="0">
              <a:defRPr kumimoji="1" sz="1200">
                <a:solidFill>
                  <a:schemeClr val="tx1"/>
                </a:solidFill>
                <a:latin typeface="微软雅黑" pitchFamily="34" charset="-122"/>
                <a:ea typeface="微软雅黑" pitchFamily="34" charset="-122"/>
              </a:defRPr>
            </a:lvl2pPr>
            <a:lvl3pPr marL="1143000" indent="-228600" eaLnBrk="0" hangingPunct="0">
              <a:defRPr kumimoji="1" sz="1200">
                <a:solidFill>
                  <a:schemeClr val="tx1"/>
                </a:solidFill>
                <a:latin typeface="微软雅黑" pitchFamily="34" charset="-122"/>
                <a:ea typeface="微软雅黑" pitchFamily="34" charset="-122"/>
              </a:defRPr>
            </a:lvl3pPr>
            <a:lvl4pPr marL="1600200" indent="-228600" eaLnBrk="0" hangingPunct="0">
              <a:defRPr kumimoji="1" sz="1200">
                <a:solidFill>
                  <a:schemeClr val="tx1"/>
                </a:solidFill>
                <a:latin typeface="微软雅黑" pitchFamily="34" charset="-122"/>
                <a:ea typeface="微软雅黑" pitchFamily="34" charset="-122"/>
              </a:defRPr>
            </a:lvl4pPr>
            <a:lvl5pPr marL="2057400" indent="-228600" eaLnBrk="0" hangingPunct="0">
              <a:defRPr kumimoji="1" sz="1200">
                <a:solidFill>
                  <a:schemeClr val="tx1"/>
                </a:solidFill>
                <a:latin typeface="微软雅黑" pitchFamily="34" charset="-122"/>
                <a:ea typeface="微软雅黑" pitchFamily="34" charset="-122"/>
              </a:defRPr>
            </a:lvl5pPr>
            <a:lvl6pPr marL="25146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6pPr>
            <a:lvl7pPr marL="29718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7pPr>
            <a:lvl8pPr marL="34290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8pPr>
            <a:lvl9pPr marL="38862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9pPr>
          </a:lstStyle>
          <a:p>
            <a:pPr algn="l" eaLnBrk="1" hangingPunct="1">
              <a:spcBef>
                <a:spcPct val="50000"/>
              </a:spcBef>
              <a:buClrTx/>
              <a:buFontTx/>
              <a:buNone/>
            </a:pPr>
            <a:r>
              <a:rPr kumimoji="0" lang="zh-CN" altLang="en-US" sz="1800" b="1">
                <a:solidFill>
                  <a:schemeClr val="bg1"/>
                </a:solidFill>
              </a:rPr>
              <a:t>异常波</a:t>
            </a:r>
          </a:p>
          <a:p>
            <a:pPr algn="l" eaLnBrk="1" hangingPunct="1">
              <a:spcBef>
                <a:spcPct val="50000"/>
              </a:spcBef>
              <a:buClrTx/>
              <a:buFontTx/>
              <a:buNone/>
            </a:pPr>
            <a:r>
              <a:rPr kumimoji="0" lang="zh-CN" altLang="en-US" sz="1800" b="1">
                <a:solidFill>
                  <a:schemeClr val="bg1"/>
                </a:solidFill>
              </a:rPr>
              <a:t>动证券</a:t>
            </a:r>
          </a:p>
        </p:txBody>
      </p:sp>
      <p:sp>
        <p:nvSpPr>
          <p:cNvPr id="59408" name="Text Box 39"/>
          <p:cNvSpPr txBox="1">
            <a:spLocks noChangeArrowheads="1"/>
          </p:cNvSpPr>
          <p:nvPr/>
        </p:nvSpPr>
        <p:spPr bwMode="auto">
          <a:xfrm>
            <a:off x="1116013" y="3657600"/>
            <a:ext cx="10080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1200">
                <a:solidFill>
                  <a:schemeClr val="tx1"/>
                </a:solidFill>
                <a:latin typeface="微软雅黑" pitchFamily="34" charset="-122"/>
                <a:ea typeface="微软雅黑" pitchFamily="34" charset="-122"/>
              </a:defRPr>
            </a:lvl1pPr>
            <a:lvl2pPr marL="742950" indent="-285750" eaLnBrk="0" hangingPunct="0">
              <a:defRPr kumimoji="1" sz="1200">
                <a:solidFill>
                  <a:schemeClr val="tx1"/>
                </a:solidFill>
                <a:latin typeface="微软雅黑" pitchFamily="34" charset="-122"/>
                <a:ea typeface="微软雅黑" pitchFamily="34" charset="-122"/>
              </a:defRPr>
            </a:lvl2pPr>
            <a:lvl3pPr marL="1143000" indent="-228600" eaLnBrk="0" hangingPunct="0">
              <a:defRPr kumimoji="1" sz="1200">
                <a:solidFill>
                  <a:schemeClr val="tx1"/>
                </a:solidFill>
                <a:latin typeface="微软雅黑" pitchFamily="34" charset="-122"/>
                <a:ea typeface="微软雅黑" pitchFamily="34" charset="-122"/>
              </a:defRPr>
            </a:lvl3pPr>
            <a:lvl4pPr marL="1600200" indent="-228600" eaLnBrk="0" hangingPunct="0">
              <a:defRPr kumimoji="1" sz="1200">
                <a:solidFill>
                  <a:schemeClr val="tx1"/>
                </a:solidFill>
                <a:latin typeface="微软雅黑" pitchFamily="34" charset="-122"/>
                <a:ea typeface="微软雅黑" pitchFamily="34" charset="-122"/>
              </a:defRPr>
            </a:lvl4pPr>
            <a:lvl5pPr marL="2057400" indent="-228600" eaLnBrk="0" hangingPunct="0">
              <a:defRPr kumimoji="1" sz="1200">
                <a:solidFill>
                  <a:schemeClr val="tx1"/>
                </a:solidFill>
                <a:latin typeface="微软雅黑" pitchFamily="34" charset="-122"/>
                <a:ea typeface="微软雅黑" pitchFamily="34" charset="-122"/>
              </a:defRPr>
            </a:lvl5pPr>
            <a:lvl6pPr marL="25146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6pPr>
            <a:lvl7pPr marL="29718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7pPr>
            <a:lvl8pPr marL="34290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8pPr>
            <a:lvl9pPr marL="38862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9pPr>
          </a:lstStyle>
          <a:p>
            <a:pPr algn="l" eaLnBrk="1" hangingPunct="1">
              <a:spcBef>
                <a:spcPct val="50000"/>
              </a:spcBef>
              <a:buClrTx/>
              <a:buFontTx/>
              <a:buNone/>
            </a:pPr>
            <a:r>
              <a:rPr kumimoji="0" lang="zh-CN" altLang="en-US" sz="1800" b="1">
                <a:solidFill>
                  <a:schemeClr val="bg1"/>
                </a:solidFill>
              </a:rPr>
              <a:t>会员计费数据</a:t>
            </a:r>
          </a:p>
        </p:txBody>
      </p:sp>
      <p:sp>
        <p:nvSpPr>
          <p:cNvPr id="59409" name="Text Box 40"/>
          <p:cNvSpPr txBox="1">
            <a:spLocks noChangeArrowheads="1"/>
          </p:cNvSpPr>
          <p:nvPr/>
        </p:nvSpPr>
        <p:spPr bwMode="auto">
          <a:xfrm>
            <a:off x="1835150" y="4868863"/>
            <a:ext cx="10080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1200">
                <a:solidFill>
                  <a:schemeClr val="tx1"/>
                </a:solidFill>
                <a:latin typeface="微软雅黑" pitchFamily="34" charset="-122"/>
                <a:ea typeface="微软雅黑" pitchFamily="34" charset="-122"/>
              </a:defRPr>
            </a:lvl1pPr>
            <a:lvl2pPr marL="742950" indent="-285750" eaLnBrk="0" hangingPunct="0">
              <a:defRPr kumimoji="1" sz="1200">
                <a:solidFill>
                  <a:schemeClr val="tx1"/>
                </a:solidFill>
                <a:latin typeface="微软雅黑" pitchFamily="34" charset="-122"/>
                <a:ea typeface="微软雅黑" pitchFamily="34" charset="-122"/>
              </a:defRPr>
            </a:lvl2pPr>
            <a:lvl3pPr marL="1143000" indent="-228600" eaLnBrk="0" hangingPunct="0">
              <a:defRPr kumimoji="1" sz="1200">
                <a:solidFill>
                  <a:schemeClr val="tx1"/>
                </a:solidFill>
                <a:latin typeface="微软雅黑" pitchFamily="34" charset="-122"/>
                <a:ea typeface="微软雅黑" pitchFamily="34" charset="-122"/>
              </a:defRPr>
            </a:lvl3pPr>
            <a:lvl4pPr marL="1600200" indent="-228600" eaLnBrk="0" hangingPunct="0">
              <a:defRPr kumimoji="1" sz="1200">
                <a:solidFill>
                  <a:schemeClr val="tx1"/>
                </a:solidFill>
                <a:latin typeface="微软雅黑" pitchFamily="34" charset="-122"/>
                <a:ea typeface="微软雅黑" pitchFamily="34" charset="-122"/>
              </a:defRPr>
            </a:lvl4pPr>
            <a:lvl5pPr marL="2057400" indent="-228600" eaLnBrk="0" hangingPunct="0">
              <a:defRPr kumimoji="1" sz="1200">
                <a:solidFill>
                  <a:schemeClr val="tx1"/>
                </a:solidFill>
                <a:latin typeface="微软雅黑" pitchFamily="34" charset="-122"/>
                <a:ea typeface="微软雅黑" pitchFamily="34" charset="-122"/>
              </a:defRPr>
            </a:lvl5pPr>
            <a:lvl6pPr marL="25146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6pPr>
            <a:lvl7pPr marL="29718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7pPr>
            <a:lvl8pPr marL="34290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8pPr>
            <a:lvl9pPr marL="38862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9pPr>
          </a:lstStyle>
          <a:p>
            <a:pPr algn="l" eaLnBrk="1" hangingPunct="1">
              <a:spcBef>
                <a:spcPct val="50000"/>
              </a:spcBef>
              <a:buClrTx/>
              <a:buFontTx/>
              <a:buNone/>
            </a:pPr>
            <a:r>
              <a:rPr kumimoji="0" lang="zh-CN" altLang="en-US" sz="1800" b="1">
                <a:solidFill>
                  <a:schemeClr val="bg1"/>
                </a:solidFill>
              </a:rPr>
              <a:t>统计月季年报</a:t>
            </a:r>
          </a:p>
        </p:txBody>
      </p:sp>
      <p:sp>
        <p:nvSpPr>
          <p:cNvPr id="59410" name="Text Box 41"/>
          <p:cNvSpPr txBox="1">
            <a:spLocks noChangeArrowheads="1"/>
          </p:cNvSpPr>
          <p:nvPr/>
        </p:nvSpPr>
        <p:spPr bwMode="auto">
          <a:xfrm>
            <a:off x="3851275" y="3644900"/>
            <a:ext cx="10080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1200">
                <a:solidFill>
                  <a:schemeClr val="tx1"/>
                </a:solidFill>
                <a:latin typeface="微软雅黑" pitchFamily="34" charset="-122"/>
                <a:ea typeface="微软雅黑" pitchFamily="34" charset="-122"/>
              </a:defRPr>
            </a:lvl1pPr>
            <a:lvl2pPr marL="742950" indent="-285750" eaLnBrk="0" hangingPunct="0">
              <a:defRPr kumimoji="1" sz="1200">
                <a:solidFill>
                  <a:schemeClr val="tx1"/>
                </a:solidFill>
                <a:latin typeface="微软雅黑" pitchFamily="34" charset="-122"/>
                <a:ea typeface="微软雅黑" pitchFamily="34" charset="-122"/>
              </a:defRPr>
            </a:lvl2pPr>
            <a:lvl3pPr marL="1143000" indent="-228600" eaLnBrk="0" hangingPunct="0">
              <a:defRPr kumimoji="1" sz="1200">
                <a:solidFill>
                  <a:schemeClr val="tx1"/>
                </a:solidFill>
                <a:latin typeface="微软雅黑" pitchFamily="34" charset="-122"/>
                <a:ea typeface="微软雅黑" pitchFamily="34" charset="-122"/>
              </a:defRPr>
            </a:lvl3pPr>
            <a:lvl4pPr marL="1600200" indent="-228600" eaLnBrk="0" hangingPunct="0">
              <a:defRPr kumimoji="1" sz="1200">
                <a:solidFill>
                  <a:schemeClr val="tx1"/>
                </a:solidFill>
                <a:latin typeface="微软雅黑" pitchFamily="34" charset="-122"/>
                <a:ea typeface="微软雅黑" pitchFamily="34" charset="-122"/>
              </a:defRPr>
            </a:lvl4pPr>
            <a:lvl5pPr marL="2057400" indent="-228600" eaLnBrk="0" hangingPunct="0">
              <a:defRPr kumimoji="1" sz="1200">
                <a:solidFill>
                  <a:schemeClr val="tx1"/>
                </a:solidFill>
                <a:latin typeface="微软雅黑" pitchFamily="34" charset="-122"/>
                <a:ea typeface="微软雅黑" pitchFamily="34" charset="-122"/>
              </a:defRPr>
            </a:lvl5pPr>
            <a:lvl6pPr marL="25146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6pPr>
            <a:lvl7pPr marL="29718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7pPr>
            <a:lvl8pPr marL="34290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8pPr>
            <a:lvl9pPr marL="38862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9pPr>
          </a:lstStyle>
          <a:p>
            <a:pPr algn="l" eaLnBrk="1" hangingPunct="1">
              <a:spcBef>
                <a:spcPct val="50000"/>
              </a:spcBef>
              <a:buClrTx/>
              <a:buFontTx/>
              <a:buNone/>
            </a:pPr>
            <a:r>
              <a:rPr kumimoji="0" lang="zh-CN" altLang="en-US" sz="1800" b="1">
                <a:solidFill>
                  <a:schemeClr val="bg1"/>
                </a:solidFill>
              </a:rPr>
              <a:t>股票退市指标</a:t>
            </a:r>
          </a:p>
        </p:txBody>
      </p:sp>
      <p:sp>
        <p:nvSpPr>
          <p:cNvPr id="59411" name="Text Box 42"/>
          <p:cNvSpPr txBox="1">
            <a:spLocks noChangeArrowheads="1"/>
          </p:cNvSpPr>
          <p:nvPr/>
        </p:nvSpPr>
        <p:spPr bwMode="auto">
          <a:xfrm>
            <a:off x="3132138" y="4868863"/>
            <a:ext cx="100806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1200">
                <a:solidFill>
                  <a:schemeClr val="tx1"/>
                </a:solidFill>
                <a:latin typeface="微软雅黑" pitchFamily="34" charset="-122"/>
                <a:ea typeface="微软雅黑" pitchFamily="34" charset="-122"/>
              </a:defRPr>
            </a:lvl1pPr>
            <a:lvl2pPr marL="742950" indent="-285750" eaLnBrk="0" hangingPunct="0">
              <a:defRPr kumimoji="1" sz="1200">
                <a:solidFill>
                  <a:schemeClr val="tx1"/>
                </a:solidFill>
                <a:latin typeface="微软雅黑" pitchFamily="34" charset="-122"/>
                <a:ea typeface="微软雅黑" pitchFamily="34" charset="-122"/>
              </a:defRPr>
            </a:lvl2pPr>
            <a:lvl3pPr marL="1143000" indent="-228600" eaLnBrk="0" hangingPunct="0">
              <a:defRPr kumimoji="1" sz="1200">
                <a:solidFill>
                  <a:schemeClr val="tx1"/>
                </a:solidFill>
                <a:latin typeface="微软雅黑" pitchFamily="34" charset="-122"/>
                <a:ea typeface="微软雅黑" pitchFamily="34" charset="-122"/>
              </a:defRPr>
            </a:lvl3pPr>
            <a:lvl4pPr marL="1600200" indent="-228600" eaLnBrk="0" hangingPunct="0">
              <a:defRPr kumimoji="1" sz="1200">
                <a:solidFill>
                  <a:schemeClr val="tx1"/>
                </a:solidFill>
                <a:latin typeface="微软雅黑" pitchFamily="34" charset="-122"/>
                <a:ea typeface="微软雅黑" pitchFamily="34" charset="-122"/>
              </a:defRPr>
            </a:lvl4pPr>
            <a:lvl5pPr marL="2057400" indent="-228600" eaLnBrk="0" hangingPunct="0">
              <a:defRPr kumimoji="1" sz="1200">
                <a:solidFill>
                  <a:schemeClr val="tx1"/>
                </a:solidFill>
                <a:latin typeface="微软雅黑" pitchFamily="34" charset="-122"/>
                <a:ea typeface="微软雅黑" pitchFamily="34" charset="-122"/>
              </a:defRPr>
            </a:lvl5pPr>
            <a:lvl6pPr marL="25146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6pPr>
            <a:lvl7pPr marL="29718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7pPr>
            <a:lvl8pPr marL="34290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8pPr>
            <a:lvl9pPr marL="38862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9pPr>
          </a:lstStyle>
          <a:p>
            <a:pPr algn="l" eaLnBrk="1" hangingPunct="1">
              <a:spcBef>
                <a:spcPct val="50000"/>
              </a:spcBef>
              <a:buClrTx/>
              <a:buFontTx/>
              <a:buNone/>
            </a:pPr>
            <a:r>
              <a:rPr kumimoji="0" lang="zh-CN" altLang="en-US" sz="1800" b="1" dirty="0" smtClean="0">
                <a:solidFill>
                  <a:schemeClr val="bg1"/>
                </a:solidFill>
              </a:rPr>
              <a:t>历史波动率</a:t>
            </a:r>
            <a:endParaRPr kumimoji="0" lang="zh-CN" altLang="en-US" sz="1800" b="1"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med">
        <p14:doors dir="vert"/>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808" y="2654300"/>
            <a:ext cx="6119440" cy="4171950"/>
          </a:xfrm>
          <a:prstGeom prst="rect">
            <a:avLst/>
          </a:prstGeom>
          <a:noFill/>
          <a:ln>
            <a:noFill/>
          </a:ln>
          <a:effectLst/>
          <a:extLst>
            <a:ext uri="{909E8E84-426E-40DD-AFC4-6F175D3DCCD1}">
              <a14:hiddenFill xmlns:a14="http://schemas.microsoft.com/office/drawing/2010/main">
                <a:gradFill rotWithShape="1">
                  <a:gsLst>
                    <a:gs pos="0">
                      <a:srgbClr val="4D6680"/>
                    </a:gs>
                    <a:gs pos="50000">
                      <a:srgbClr val="99CCFF"/>
                    </a:gs>
                    <a:gs pos="100000">
                      <a:srgbClr val="4D6680"/>
                    </a:gs>
                  </a:gsLst>
                  <a:lin ang="5400000" scaled="1"/>
                </a:gra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7411" name="Title 1"/>
          <p:cNvSpPr>
            <a:spLocks noGrp="1"/>
          </p:cNvSpPr>
          <p:nvPr>
            <p:ph type="title"/>
          </p:nvPr>
        </p:nvSpPr>
        <p:spPr>
          <a:xfrm>
            <a:off x="381000" y="0"/>
            <a:ext cx="6638925" cy="1143000"/>
          </a:xfrm>
        </p:spPr>
        <p:txBody>
          <a:bodyPr/>
          <a:lstStyle/>
          <a:p>
            <a:r>
              <a:rPr lang="zh-CN" altLang="en-US" smtClean="0">
                <a:latin typeface="微软雅黑" pitchFamily="34" charset="-122"/>
                <a:ea typeface="微软雅黑" pitchFamily="34" charset="-122"/>
              </a:rPr>
              <a:t>系统概况</a:t>
            </a:r>
            <a:r>
              <a:rPr lang="en-US" altLang="zh-CN" smtClean="0">
                <a:latin typeface="微软雅黑" pitchFamily="34" charset="-122"/>
                <a:ea typeface="微软雅黑" pitchFamily="34" charset="-122"/>
              </a:rPr>
              <a:t>-</a:t>
            </a:r>
            <a:r>
              <a:rPr lang="zh-CN" altLang="en-US" smtClean="0">
                <a:latin typeface="微软雅黑" pitchFamily="34" charset="-122"/>
                <a:ea typeface="微软雅黑" pitchFamily="34" charset="-122"/>
              </a:rPr>
              <a:t>数据仓库对外服务情况</a:t>
            </a:r>
            <a:r>
              <a:rPr lang="en-US" altLang="zh-CN" smtClean="0">
                <a:latin typeface="微软雅黑" pitchFamily="34" charset="-122"/>
                <a:ea typeface="微软雅黑" pitchFamily="34" charset="-122"/>
              </a:rPr>
              <a:t/>
            </a:r>
            <a:br>
              <a:rPr lang="en-US" altLang="zh-CN" smtClean="0">
                <a:latin typeface="微软雅黑" pitchFamily="34" charset="-122"/>
                <a:ea typeface="微软雅黑" pitchFamily="34" charset="-122"/>
              </a:rPr>
            </a:br>
            <a:r>
              <a:rPr lang="en-US" altLang="zh-CN" sz="2000" smtClean="0">
                <a:latin typeface="微软雅黑" pitchFamily="34" charset="-122"/>
                <a:ea typeface="微软雅黑" pitchFamily="34" charset="-122"/>
              </a:rPr>
              <a:t>—Portal </a:t>
            </a:r>
            <a:r>
              <a:rPr lang="zh-CN" altLang="en-US" sz="2000" smtClean="0">
                <a:latin typeface="微软雅黑" pitchFamily="34" charset="-122"/>
                <a:ea typeface="微软雅黑" pitchFamily="34" charset="-122"/>
              </a:rPr>
              <a:t>应用访问服务</a:t>
            </a:r>
            <a:endParaRPr lang="en-US" smtClean="0">
              <a:latin typeface="微软雅黑" pitchFamily="34" charset="-122"/>
              <a:ea typeface="微软雅黑" pitchFamily="34" charset="-122"/>
            </a:endParaRPr>
          </a:p>
        </p:txBody>
      </p:sp>
      <p:sp>
        <p:nvSpPr>
          <p:cNvPr id="17413" name="Rectangle 2"/>
          <p:cNvSpPr>
            <a:spLocks noChangeArrowheads="1"/>
          </p:cNvSpPr>
          <p:nvPr/>
        </p:nvSpPr>
        <p:spPr bwMode="auto">
          <a:xfrm>
            <a:off x="179388" y="827286"/>
            <a:ext cx="8785100" cy="220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61938" indent="-261938" algn="l">
              <a:lnSpc>
                <a:spcPct val="140000"/>
              </a:lnSpc>
              <a:spcBef>
                <a:spcPct val="20000"/>
              </a:spcBef>
              <a:buFont typeface="Wingdings" pitchFamily="2" charset="2"/>
              <a:buChar char="Ø"/>
            </a:pPr>
            <a:r>
              <a:rPr kumimoji="0" lang="zh-CN" altLang="en-US" sz="1600" dirty="0">
                <a:solidFill>
                  <a:srgbClr val="3D3D3D"/>
                </a:solidFill>
              </a:rPr>
              <a:t>数据仓库当前向所</a:t>
            </a:r>
            <a:r>
              <a:rPr kumimoji="0" lang="zh-CN" altLang="en-US" sz="1600" dirty="0" smtClean="0">
                <a:solidFill>
                  <a:srgbClr val="3D3D3D"/>
                </a:solidFill>
              </a:rPr>
              <a:t>内</a:t>
            </a:r>
            <a:r>
              <a:rPr kumimoji="0" lang="en-US" altLang="zh-CN" sz="2000" b="1" dirty="0" smtClean="0">
                <a:solidFill>
                  <a:srgbClr val="FF0000"/>
                </a:solidFill>
              </a:rPr>
              <a:t>40</a:t>
            </a:r>
            <a:r>
              <a:rPr kumimoji="0" lang="zh-CN" altLang="en-US" sz="1600" dirty="0" smtClean="0">
                <a:solidFill>
                  <a:srgbClr val="3D3D3D"/>
                </a:solidFill>
              </a:rPr>
              <a:t>个</a:t>
            </a:r>
            <a:r>
              <a:rPr kumimoji="0" lang="zh-CN" altLang="en-US" sz="1600" dirty="0">
                <a:solidFill>
                  <a:srgbClr val="3D3D3D"/>
                </a:solidFill>
              </a:rPr>
              <a:t>部门</a:t>
            </a:r>
            <a:r>
              <a:rPr kumimoji="0" lang="zh-CN" altLang="en-US" sz="1600" dirty="0" smtClean="0">
                <a:solidFill>
                  <a:srgbClr val="3D3D3D"/>
                </a:solidFill>
              </a:rPr>
              <a:t>，</a:t>
            </a:r>
            <a:r>
              <a:rPr kumimoji="0" lang="en-US" altLang="zh-CN" sz="2000" b="1" dirty="0" smtClean="0">
                <a:solidFill>
                  <a:srgbClr val="FF0000"/>
                </a:solidFill>
              </a:rPr>
              <a:t>515</a:t>
            </a:r>
            <a:r>
              <a:rPr kumimoji="0" lang="zh-CN" altLang="en-US" sz="1600" dirty="0" smtClean="0">
                <a:solidFill>
                  <a:srgbClr val="3D3D3D"/>
                </a:solidFill>
              </a:rPr>
              <a:t>个</a:t>
            </a:r>
            <a:r>
              <a:rPr kumimoji="0" lang="zh-CN" altLang="en-US" sz="1600" dirty="0">
                <a:solidFill>
                  <a:srgbClr val="3D3D3D"/>
                </a:solidFill>
              </a:rPr>
              <a:t>用户开放</a:t>
            </a:r>
            <a:r>
              <a:rPr kumimoji="0" lang="zh-CN" altLang="en-US" sz="1600" dirty="0" smtClean="0">
                <a:solidFill>
                  <a:srgbClr val="3D3D3D"/>
                </a:solidFill>
              </a:rPr>
              <a:t>近</a:t>
            </a:r>
            <a:r>
              <a:rPr kumimoji="0" lang="en-US" altLang="zh-CN" sz="2000" b="1" dirty="0" smtClean="0">
                <a:solidFill>
                  <a:srgbClr val="FF0000"/>
                </a:solidFill>
              </a:rPr>
              <a:t>482</a:t>
            </a:r>
            <a:r>
              <a:rPr kumimoji="0" lang="zh-CN" altLang="en-US" sz="1600" dirty="0" smtClean="0">
                <a:solidFill>
                  <a:srgbClr val="3D3D3D"/>
                </a:solidFill>
              </a:rPr>
              <a:t>个</a:t>
            </a:r>
            <a:r>
              <a:rPr kumimoji="0" lang="zh-CN" altLang="en-US" sz="1600" dirty="0">
                <a:solidFill>
                  <a:srgbClr val="3D3D3D"/>
                </a:solidFill>
              </a:rPr>
              <a:t>应用</a:t>
            </a:r>
            <a:r>
              <a:rPr kumimoji="0" lang="en-US" altLang="zh-CN" sz="1600" dirty="0">
                <a:solidFill>
                  <a:srgbClr val="3D3D3D"/>
                </a:solidFill>
              </a:rPr>
              <a:t>.</a:t>
            </a:r>
          </a:p>
          <a:p>
            <a:pPr marL="261938" indent="-261938" algn="l">
              <a:lnSpc>
                <a:spcPct val="140000"/>
              </a:lnSpc>
              <a:spcBef>
                <a:spcPct val="20000"/>
              </a:spcBef>
              <a:buFont typeface="Wingdings" pitchFamily="2" charset="2"/>
              <a:buChar char="Ø"/>
            </a:pPr>
            <a:r>
              <a:rPr kumimoji="0" lang="zh-CN" altLang="en-US" sz="1600" dirty="0">
                <a:solidFill>
                  <a:srgbClr val="3D3D3D"/>
                </a:solidFill>
              </a:rPr>
              <a:t>全</a:t>
            </a:r>
            <a:r>
              <a:rPr kumimoji="0" lang="zh-CN" altLang="en-US" sz="1600" dirty="0" smtClean="0">
                <a:solidFill>
                  <a:srgbClr val="3D3D3D"/>
                </a:solidFill>
              </a:rPr>
              <a:t>年新增</a:t>
            </a:r>
            <a:r>
              <a:rPr kumimoji="0" lang="en-US" altLang="zh-CN" sz="2000" b="1" dirty="0" smtClean="0">
                <a:solidFill>
                  <a:srgbClr val="FF0000"/>
                </a:solidFill>
              </a:rPr>
              <a:t>60</a:t>
            </a:r>
            <a:r>
              <a:rPr kumimoji="0" lang="zh-CN" altLang="en-US" sz="1600" dirty="0" smtClean="0">
                <a:solidFill>
                  <a:srgbClr val="3D3D3D"/>
                </a:solidFill>
              </a:rPr>
              <a:t>个用户（其中</a:t>
            </a:r>
            <a:r>
              <a:rPr kumimoji="0" lang="en-US" altLang="zh-CN" sz="1600" dirty="0" smtClean="0">
                <a:solidFill>
                  <a:srgbClr val="3D3D3D"/>
                </a:solidFill>
              </a:rPr>
              <a:t>22</a:t>
            </a:r>
            <a:r>
              <a:rPr kumimoji="0" lang="zh-CN" altLang="en-US" sz="1600" dirty="0">
                <a:solidFill>
                  <a:srgbClr val="3D3D3D"/>
                </a:solidFill>
              </a:rPr>
              <a:t>个</a:t>
            </a:r>
            <a:r>
              <a:rPr kumimoji="0" lang="zh-CN" altLang="en-US" sz="1600" dirty="0" smtClean="0">
                <a:solidFill>
                  <a:srgbClr val="3D3D3D"/>
                </a:solidFill>
              </a:rPr>
              <a:t>为“监察</a:t>
            </a:r>
            <a:r>
              <a:rPr kumimoji="0" lang="zh-CN" altLang="en-US" sz="1600" dirty="0">
                <a:solidFill>
                  <a:srgbClr val="3D3D3D"/>
                </a:solidFill>
              </a:rPr>
              <a:t>终端接入中证</a:t>
            </a:r>
            <a:r>
              <a:rPr kumimoji="0" lang="zh-CN" altLang="en-US" sz="1600" dirty="0" smtClean="0">
                <a:solidFill>
                  <a:srgbClr val="3D3D3D"/>
                </a:solidFill>
              </a:rPr>
              <a:t>监测”），</a:t>
            </a:r>
            <a:r>
              <a:rPr kumimoji="0" lang="zh-CN" altLang="en-US" sz="1600" dirty="0" smtClean="0">
                <a:solidFill>
                  <a:srgbClr val="3D3D3D"/>
                </a:solidFill>
              </a:rPr>
              <a:t>新增</a:t>
            </a:r>
            <a:r>
              <a:rPr kumimoji="0" lang="en-US" altLang="zh-CN" sz="2000" b="1" dirty="0" smtClean="0">
                <a:solidFill>
                  <a:srgbClr val="FF0000"/>
                </a:solidFill>
              </a:rPr>
              <a:t>27</a:t>
            </a:r>
            <a:r>
              <a:rPr kumimoji="0" lang="zh-CN" altLang="en-US" sz="1600" dirty="0" smtClean="0">
                <a:solidFill>
                  <a:srgbClr val="3D3D3D"/>
                </a:solidFill>
              </a:rPr>
              <a:t>个</a:t>
            </a:r>
            <a:r>
              <a:rPr kumimoji="0" lang="zh-CN" altLang="en-US" sz="1600" dirty="0" smtClean="0">
                <a:solidFill>
                  <a:srgbClr val="3D3D3D"/>
                </a:solidFill>
              </a:rPr>
              <a:t>应用，平均每月</a:t>
            </a:r>
            <a:r>
              <a:rPr kumimoji="0" lang="zh-CN" altLang="en-US" sz="1600" dirty="0" smtClean="0">
                <a:solidFill>
                  <a:srgbClr val="3D3D3D"/>
                </a:solidFill>
              </a:rPr>
              <a:t>新增</a:t>
            </a:r>
            <a:r>
              <a:rPr kumimoji="0" lang="en-US" altLang="zh-CN" sz="2000" b="1" dirty="0" smtClean="0">
                <a:solidFill>
                  <a:srgbClr val="FF0000"/>
                </a:solidFill>
              </a:rPr>
              <a:t>2</a:t>
            </a:r>
            <a:r>
              <a:rPr kumimoji="0" lang="zh-CN" altLang="en-US" sz="1600" dirty="0" smtClean="0">
                <a:solidFill>
                  <a:srgbClr val="3D3D3D"/>
                </a:solidFill>
              </a:rPr>
              <a:t>个</a:t>
            </a:r>
            <a:r>
              <a:rPr kumimoji="0" lang="zh-CN" altLang="en-US" sz="1600" dirty="0" smtClean="0">
                <a:solidFill>
                  <a:srgbClr val="3D3D3D"/>
                </a:solidFill>
              </a:rPr>
              <a:t>应用</a:t>
            </a:r>
            <a:endParaRPr kumimoji="0" lang="en-US" altLang="zh-CN" sz="1600" dirty="0">
              <a:solidFill>
                <a:srgbClr val="3D3D3D"/>
              </a:solidFill>
            </a:endParaRPr>
          </a:p>
          <a:p>
            <a:pPr marL="261938" indent="-261938" algn="l">
              <a:lnSpc>
                <a:spcPct val="140000"/>
              </a:lnSpc>
              <a:spcBef>
                <a:spcPct val="20000"/>
              </a:spcBef>
              <a:buFont typeface="Wingdings" pitchFamily="2" charset="2"/>
              <a:buChar char="Ø"/>
            </a:pPr>
            <a:r>
              <a:rPr kumimoji="0" lang="zh-CN" altLang="en-US" sz="1600" dirty="0" smtClean="0">
                <a:solidFill>
                  <a:srgbClr val="3D3D3D"/>
                </a:solidFill>
              </a:rPr>
              <a:t>全年</a:t>
            </a:r>
            <a:r>
              <a:rPr kumimoji="0" lang="zh-CN" altLang="en-US" sz="1600" dirty="0">
                <a:solidFill>
                  <a:srgbClr val="3D3D3D"/>
                </a:solidFill>
              </a:rPr>
              <a:t>应用</a:t>
            </a:r>
            <a:r>
              <a:rPr kumimoji="0" lang="zh-CN" altLang="en-US" sz="1600" dirty="0" smtClean="0">
                <a:solidFill>
                  <a:srgbClr val="3D3D3D"/>
                </a:solidFill>
              </a:rPr>
              <a:t>访问</a:t>
            </a:r>
            <a:r>
              <a:rPr kumimoji="0" lang="en-US" altLang="zh-CN" sz="2000" b="1" dirty="0" smtClean="0">
                <a:solidFill>
                  <a:srgbClr val="FF0000"/>
                </a:solidFill>
              </a:rPr>
              <a:t>49220</a:t>
            </a:r>
            <a:r>
              <a:rPr kumimoji="0" lang="zh-CN" altLang="en-US" sz="1600" dirty="0" smtClean="0">
                <a:solidFill>
                  <a:srgbClr val="3D3D3D"/>
                </a:solidFill>
              </a:rPr>
              <a:t>次</a:t>
            </a:r>
            <a:r>
              <a:rPr kumimoji="0" lang="zh-CN" altLang="en-US" sz="1600" dirty="0">
                <a:solidFill>
                  <a:srgbClr val="3D3D3D"/>
                </a:solidFill>
              </a:rPr>
              <a:t>，</a:t>
            </a:r>
            <a:r>
              <a:rPr kumimoji="0" lang="zh-CN" altLang="en-US" sz="1600" dirty="0" smtClean="0">
                <a:solidFill>
                  <a:srgbClr val="3D3D3D"/>
                </a:solidFill>
              </a:rPr>
              <a:t> </a:t>
            </a:r>
            <a:r>
              <a:rPr kumimoji="0" lang="zh-CN" altLang="en-US" sz="1600" dirty="0" smtClean="0">
                <a:solidFill>
                  <a:srgbClr val="3D3D3D"/>
                </a:solidFill>
              </a:rPr>
              <a:t>月均</a:t>
            </a:r>
            <a:r>
              <a:rPr kumimoji="0" lang="en-US" altLang="zh-CN" sz="2000" b="1" dirty="0" smtClean="0">
                <a:solidFill>
                  <a:srgbClr val="FF0000"/>
                </a:solidFill>
              </a:rPr>
              <a:t>4102</a:t>
            </a:r>
            <a:r>
              <a:rPr kumimoji="0" lang="zh-CN" altLang="en-US" sz="1600" dirty="0" smtClean="0">
                <a:solidFill>
                  <a:srgbClr val="3D3D3D"/>
                </a:solidFill>
              </a:rPr>
              <a:t>次，日均</a:t>
            </a:r>
            <a:r>
              <a:rPr kumimoji="0" lang="en-US" altLang="zh-CN" sz="2000" b="1" dirty="0" smtClean="0">
                <a:solidFill>
                  <a:srgbClr val="FF0000"/>
                </a:solidFill>
              </a:rPr>
              <a:t>200</a:t>
            </a:r>
            <a:r>
              <a:rPr kumimoji="0" lang="zh-CN" altLang="en-US" sz="1600" dirty="0">
                <a:solidFill>
                  <a:srgbClr val="3D3D3D"/>
                </a:solidFill>
              </a:rPr>
              <a:t>次</a:t>
            </a:r>
            <a:endParaRPr kumimoji="0" lang="en-US" altLang="zh-CN" sz="2000" b="1" dirty="0" smtClean="0">
              <a:solidFill>
                <a:srgbClr val="FF0000"/>
              </a:solidFill>
            </a:endParaRPr>
          </a:p>
          <a:p>
            <a:pPr marL="261938" indent="-261938" algn="l">
              <a:lnSpc>
                <a:spcPct val="140000"/>
              </a:lnSpc>
              <a:spcBef>
                <a:spcPct val="20000"/>
              </a:spcBef>
              <a:buFont typeface="Wingdings" pitchFamily="2" charset="2"/>
              <a:buChar char="Ø"/>
            </a:pPr>
            <a:r>
              <a:rPr kumimoji="0" lang="zh-CN" altLang="en-US" sz="1600" dirty="0" smtClean="0">
                <a:solidFill>
                  <a:srgbClr val="3D3D3D"/>
                </a:solidFill>
              </a:rPr>
              <a:t>其中历史分析系统</a:t>
            </a:r>
            <a:r>
              <a:rPr kumimoji="0" lang="en-US" altLang="zh-CN" sz="2000" b="1" dirty="0">
                <a:solidFill>
                  <a:srgbClr val="FF0000"/>
                </a:solidFill>
              </a:rPr>
              <a:t>42</a:t>
            </a:r>
            <a:r>
              <a:rPr kumimoji="0" lang="zh-CN" altLang="en-US" sz="1600" dirty="0" smtClean="0">
                <a:solidFill>
                  <a:srgbClr val="3D3D3D"/>
                </a:solidFill>
              </a:rPr>
              <a:t>个</a:t>
            </a:r>
            <a:endParaRPr kumimoji="0" lang="en-US" altLang="zh-CN" sz="1600" dirty="0" smtClean="0">
              <a:solidFill>
                <a:srgbClr val="3D3D3D"/>
              </a:solidFill>
            </a:endParaRPr>
          </a:p>
          <a:p>
            <a:pPr algn="l">
              <a:lnSpc>
                <a:spcPct val="140000"/>
              </a:lnSpc>
              <a:spcBef>
                <a:spcPct val="20000"/>
              </a:spcBef>
            </a:pPr>
            <a:r>
              <a:rPr kumimoji="0" lang="zh-CN" altLang="en-US" sz="1600" dirty="0" smtClean="0">
                <a:solidFill>
                  <a:srgbClr val="3D3D3D"/>
                </a:solidFill>
              </a:rPr>
              <a:t>     应用全年访问</a:t>
            </a:r>
            <a:r>
              <a:rPr kumimoji="0" lang="en-US" altLang="zh-CN" sz="2000" b="1" dirty="0">
                <a:solidFill>
                  <a:srgbClr val="FF0000"/>
                </a:solidFill>
              </a:rPr>
              <a:t>32324</a:t>
            </a:r>
            <a:r>
              <a:rPr kumimoji="0" lang="zh-CN" altLang="en-US" sz="1600" dirty="0">
                <a:solidFill>
                  <a:srgbClr val="3D3D3D"/>
                </a:solidFill>
              </a:rPr>
              <a:t>次</a:t>
            </a:r>
            <a:r>
              <a:rPr kumimoji="0" lang="zh-CN" altLang="en-US" sz="1600" b="1" dirty="0" smtClean="0">
                <a:solidFill>
                  <a:srgbClr val="FF0000"/>
                </a:solidFill>
              </a:rPr>
              <a:t>，</a:t>
            </a:r>
            <a:endParaRPr kumimoji="0" lang="en-US" altLang="zh-CN" sz="1600" b="1" dirty="0" smtClean="0">
              <a:solidFill>
                <a:srgbClr val="FF0000"/>
              </a:solidFill>
            </a:endParaRPr>
          </a:p>
          <a:p>
            <a:pPr algn="l">
              <a:lnSpc>
                <a:spcPct val="140000"/>
              </a:lnSpc>
              <a:spcBef>
                <a:spcPct val="20000"/>
              </a:spcBef>
            </a:pPr>
            <a:r>
              <a:rPr kumimoji="0" lang="en-US" altLang="zh-CN" sz="1600" b="1" dirty="0">
                <a:solidFill>
                  <a:srgbClr val="FF0000"/>
                </a:solidFill>
              </a:rPr>
              <a:t> </a:t>
            </a:r>
            <a:r>
              <a:rPr kumimoji="0" lang="en-US" altLang="zh-CN" sz="1600" b="1" dirty="0" smtClean="0">
                <a:solidFill>
                  <a:srgbClr val="FF0000"/>
                </a:solidFill>
              </a:rPr>
              <a:t>    </a:t>
            </a:r>
            <a:r>
              <a:rPr kumimoji="0" lang="zh-CN" altLang="en-US" sz="1600" dirty="0">
                <a:solidFill>
                  <a:srgbClr val="3D3D3D"/>
                </a:solidFill>
              </a:rPr>
              <a:t>月均</a:t>
            </a:r>
            <a:r>
              <a:rPr kumimoji="0" lang="en-US" altLang="zh-CN" sz="2000" b="1" dirty="0">
                <a:solidFill>
                  <a:srgbClr val="FF0000"/>
                </a:solidFill>
              </a:rPr>
              <a:t>2694</a:t>
            </a:r>
            <a:r>
              <a:rPr kumimoji="0" lang="zh-CN" altLang="en-US" sz="1600" dirty="0">
                <a:solidFill>
                  <a:srgbClr val="3D3D3D"/>
                </a:solidFill>
              </a:rPr>
              <a:t>次</a:t>
            </a:r>
            <a:endParaRPr kumimoji="0" lang="en-US" altLang="zh-CN" sz="1600" dirty="0">
              <a:solidFill>
                <a:srgbClr val="3D3D3D"/>
              </a:solidFill>
            </a:endParaRPr>
          </a:p>
        </p:txBody>
      </p:sp>
    </p:spTree>
  </p:cSld>
  <p:clrMapOvr>
    <a:masterClrMapping/>
  </p:clrMapOvr>
  <mc:AlternateContent xmlns:mc="http://schemas.openxmlformats.org/markup-compatibility/2006" xmlns:p14="http://schemas.microsoft.com/office/powerpoint/2010/main">
    <mc:Choice Requires="p14">
      <p:transition spd="med">
        <p14:doors dir="vert"/>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9993" y="4104457"/>
            <a:ext cx="4663058" cy="27285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435" name="Title 1"/>
          <p:cNvSpPr>
            <a:spLocks noGrp="1"/>
          </p:cNvSpPr>
          <p:nvPr>
            <p:ph type="title"/>
          </p:nvPr>
        </p:nvSpPr>
        <p:spPr>
          <a:xfrm>
            <a:off x="381000" y="0"/>
            <a:ext cx="6638925" cy="1143000"/>
          </a:xfrm>
        </p:spPr>
        <p:txBody>
          <a:bodyPr/>
          <a:lstStyle/>
          <a:p>
            <a:r>
              <a:rPr lang="zh-CN" altLang="en-US" dirty="0" smtClean="0">
                <a:latin typeface="微软雅黑" pitchFamily="34" charset="-122"/>
                <a:ea typeface="微软雅黑" pitchFamily="34" charset="-122"/>
              </a:rPr>
              <a:t>系统概况</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数据仓库对外服务情况</a:t>
            </a:r>
            <a:r>
              <a:rPr lang="en-US" altLang="zh-CN" dirty="0" smtClean="0">
                <a:latin typeface="微软雅黑" pitchFamily="34" charset="-122"/>
                <a:ea typeface="微软雅黑" pitchFamily="34" charset="-122"/>
              </a:rPr>
              <a:t/>
            </a:r>
            <a:br>
              <a:rPr lang="en-US" altLang="zh-CN" dirty="0" smtClean="0">
                <a:latin typeface="微软雅黑" pitchFamily="34" charset="-122"/>
                <a:ea typeface="微软雅黑" pitchFamily="34" charset="-122"/>
              </a:rPr>
            </a:br>
            <a:r>
              <a:rPr lang="en-US" altLang="zh-CN"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应用访问</a:t>
            </a:r>
            <a:r>
              <a:rPr lang="zh-CN" altLang="en-US" sz="2000" dirty="0" smtClean="0">
                <a:latin typeface="微软雅黑" pitchFamily="34" charset="-122"/>
                <a:ea typeface="微软雅黑" pitchFamily="34" charset="-122"/>
              </a:rPr>
              <a:t>统计</a:t>
            </a:r>
            <a:endParaRPr lang="en-US" dirty="0" smtClean="0">
              <a:latin typeface="微软雅黑" pitchFamily="34" charset="-122"/>
              <a:ea typeface="微软雅黑" pitchFamily="34" charset="-122"/>
            </a:endParaRPr>
          </a:p>
        </p:txBody>
      </p:sp>
      <p:sp>
        <p:nvSpPr>
          <p:cNvPr id="21" name="Rounded Rectangle 27"/>
          <p:cNvSpPr/>
          <p:nvPr/>
        </p:nvSpPr>
        <p:spPr bwMode="auto">
          <a:xfrm>
            <a:off x="4552950" y="6520199"/>
            <a:ext cx="4591050" cy="287337"/>
          </a:xfrm>
          <a:prstGeom prst="roundRect">
            <a:avLst>
              <a:gd name="adj" fmla="val 6329"/>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lIns="0" rIns="0"/>
          <a:lstStyle/>
          <a:p>
            <a:pPr marL="228600" indent="-228600" algn="l">
              <a:defRPr/>
            </a:pPr>
            <a:r>
              <a:rPr lang="zh-CN" altLang="en-US" b="1" dirty="0">
                <a:latin typeface="微软雅黑" pitchFamily="34" charset="-122"/>
                <a:ea typeface="微软雅黑" pitchFamily="34" charset="-122"/>
              </a:rPr>
              <a:t>前</a:t>
            </a:r>
            <a:r>
              <a:rPr lang="en-US" altLang="zh-CN" b="1" dirty="0">
                <a:latin typeface="微软雅黑" pitchFamily="34" charset="-122"/>
                <a:ea typeface="微软雅黑" pitchFamily="34" charset="-122"/>
              </a:rPr>
              <a:t>10</a:t>
            </a:r>
            <a:r>
              <a:rPr lang="zh-CN" altLang="en-US" b="1" dirty="0" smtClean="0">
                <a:latin typeface="微软雅黑" pitchFamily="34" charset="-122"/>
                <a:ea typeface="微软雅黑" pitchFamily="34" charset="-122"/>
              </a:rPr>
              <a:t>名除了</a:t>
            </a:r>
            <a:r>
              <a:rPr lang="zh-CN" altLang="en-US" b="1" dirty="0" smtClean="0">
                <a:latin typeface="微软雅黑" pitchFamily="34" charset="-122"/>
                <a:ea typeface="微软雅黑" pitchFamily="34" charset="-122"/>
              </a:rPr>
              <a:t>第</a:t>
            </a:r>
            <a:r>
              <a:rPr lang="en-US" altLang="zh-CN" b="1" dirty="0" smtClean="0">
                <a:latin typeface="微软雅黑" pitchFamily="34" charset="-122"/>
                <a:ea typeface="微软雅黑" pitchFamily="34" charset="-122"/>
              </a:rPr>
              <a:t>2</a:t>
            </a:r>
            <a:r>
              <a:rPr lang="zh-CN" altLang="en-US" b="1" dirty="0" smtClean="0">
                <a:latin typeface="微软雅黑" pitchFamily="34" charset="-122"/>
                <a:ea typeface="微软雅黑" pitchFamily="34" charset="-122"/>
              </a:rPr>
              <a:t>，</a:t>
            </a:r>
            <a:r>
              <a:rPr lang="en-US" altLang="zh-CN" b="1" dirty="0" smtClean="0">
                <a:latin typeface="微软雅黑" pitchFamily="34" charset="-122"/>
                <a:ea typeface="微软雅黑" pitchFamily="34" charset="-122"/>
              </a:rPr>
              <a:t>5</a:t>
            </a:r>
            <a:r>
              <a:rPr lang="zh-CN" altLang="en-US" b="1" dirty="0" smtClean="0">
                <a:latin typeface="微软雅黑" pitchFamily="34" charset="-122"/>
                <a:ea typeface="微软雅黑" pitchFamily="34" charset="-122"/>
              </a:rPr>
              <a:t>，</a:t>
            </a:r>
            <a:r>
              <a:rPr lang="en-US" altLang="zh-CN" b="1" dirty="0" smtClean="0">
                <a:latin typeface="微软雅黑" pitchFamily="34" charset="-122"/>
                <a:ea typeface="微软雅黑" pitchFamily="34" charset="-122"/>
              </a:rPr>
              <a:t>9</a:t>
            </a:r>
            <a:r>
              <a:rPr lang="zh-CN" altLang="en-US" b="1" dirty="0" smtClean="0">
                <a:latin typeface="微软雅黑" pitchFamily="34" charset="-122"/>
                <a:ea typeface="微软雅黑" pitchFamily="34" charset="-122"/>
              </a:rPr>
              <a:t>外</a:t>
            </a:r>
            <a:r>
              <a:rPr lang="zh-CN" altLang="en-US" b="1" dirty="0" smtClean="0">
                <a:latin typeface="微软雅黑" pitchFamily="34" charset="-122"/>
                <a:ea typeface="微软雅黑" pitchFamily="34" charset="-122"/>
              </a:rPr>
              <a:t>，皆为市场监察部</a:t>
            </a:r>
            <a:endParaRPr lang="en-US" b="1" dirty="0">
              <a:latin typeface="微软雅黑" pitchFamily="34" charset="-122"/>
              <a:ea typeface="微软雅黑" pitchFamily="34" charset="-122"/>
            </a:endParaRPr>
          </a:p>
        </p:txBody>
      </p:sp>
      <p:pic>
        <p:nvPicPr>
          <p:cNvPr id="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119" y="1291865"/>
            <a:ext cx="4359873" cy="280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9992" y="1296145"/>
            <a:ext cx="4644008" cy="280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圆角矩形 23"/>
          <p:cNvSpPr/>
          <p:nvPr/>
        </p:nvSpPr>
        <p:spPr bwMode="auto">
          <a:xfrm>
            <a:off x="3851920" y="1008113"/>
            <a:ext cx="1296144" cy="576064"/>
          </a:xfrm>
          <a:prstGeom prst="roundRect">
            <a:avLst/>
          </a:prstGeom>
          <a:solidFill>
            <a:srgbClr val="FFFF00"/>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200" b="0" i="0" u="none" strike="noStrike" cap="none" normalizeH="0" baseline="0" dirty="0" smtClean="0">
                <a:ln>
                  <a:noFill/>
                </a:ln>
                <a:solidFill>
                  <a:schemeClr val="tx1"/>
                </a:solidFill>
                <a:effectLst/>
                <a:latin typeface="微软雅黑" pitchFamily="34" charset="-122"/>
                <a:ea typeface="微软雅黑" pitchFamily="34" charset="-122"/>
              </a:rPr>
              <a:t>2015</a:t>
            </a:r>
            <a:r>
              <a:rPr kumimoji="0" lang="zh-CN" altLang="en-US" sz="2200" b="0" i="0" u="none" strike="noStrike" cap="none" normalizeH="0" baseline="0" dirty="0" smtClean="0">
                <a:ln>
                  <a:noFill/>
                </a:ln>
                <a:solidFill>
                  <a:schemeClr val="tx1"/>
                </a:solidFill>
                <a:effectLst/>
                <a:latin typeface="微软雅黑" pitchFamily="34" charset="-122"/>
                <a:ea typeface="微软雅黑" pitchFamily="34" charset="-122"/>
              </a:rPr>
              <a:t>年</a:t>
            </a:r>
            <a:endParaRPr kumimoji="0" lang="zh-CN" altLang="en-US" sz="2200" b="0" i="0" u="none" strike="noStrike" cap="none" normalizeH="0" baseline="0" dirty="0">
              <a:ln>
                <a:noFill/>
              </a:ln>
              <a:solidFill>
                <a:schemeClr val="tx1"/>
              </a:solidFill>
              <a:effectLst/>
              <a:latin typeface="微软雅黑" pitchFamily="34" charset="-122"/>
              <a:ea typeface="微软雅黑" pitchFamily="34" charset="-122"/>
            </a:endParaRPr>
          </a:p>
        </p:txBody>
      </p:sp>
      <p:sp>
        <p:nvSpPr>
          <p:cNvPr id="25" name="Rounded Rectangle 27"/>
          <p:cNvSpPr/>
          <p:nvPr/>
        </p:nvSpPr>
        <p:spPr bwMode="auto">
          <a:xfrm>
            <a:off x="4572000" y="3789735"/>
            <a:ext cx="4591050" cy="287337"/>
          </a:xfrm>
          <a:prstGeom prst="roundRect">
            <a:avLst>
              <a:gd name="adj" fmla="val 6329"/>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lIns="0" rIns="0"/>
          <a:lstStyle/>
          <a:p>
            <a:pPr marL="228600" indent="-228600" algn="l">
              <a:defRPr/>
            </a:pPr>
            <a:r>
              <a:rPr lang="zh-CN" altLang="en-US" b="1" dirty="0">
                <a:latin typeface="微软雅黑" pitchFamily="34" charset="-122"/>
                <a:ea typeface="微软雅黑" pitchFamily="34" charset="-122"/>
              </a:rPr>
              <a:t>前</a:t>
            </a:r>
            <a:r>
              <a:rPr lang="en-US" altLang="zh-CN" b="1" dirty="0">
                <a:latin typeface="微软雅黑" pitchFamily="34" charset="-122"/>
                <a:ea typeface="微软雅黑" pitchFamily="34" charset="-122"/>
              </a:rPr>
              <a:t>10</a:t>
            </a:r>
            <a:r>
              <a:rPr lang="zh-CN" altLang="en-US" b="1" dirty="0">
                <a:latin typeface="微软雅黑" pitchFamily="34" charset="-122"/>
                <a:ea typeface="微软雅黑" pitchFamily="34" charset="-122"/>
              </a:rPr>
              <a:t>名用户</a:t>
            </a:r>
            <a:r>
              <a:rPr lang="zh-CN" altLang="en-US" b="1" dirty="0" smtClean="0">
                <a:latin typeface="微软雅黑" pitchFamily="34" charset="-122"/>
                <a:ea typeface="微软雅黑" pitchFamily="34" charset="-122"/>
              </a:rPr>
              <a:t>第</a:t>
            </a:r>
            <a:r>
              <a:rPr lang="en-US" altLang="zh-CN" b="1" dirty="0" smtClean="0">
                <a:latin typeface="微软雅黑" pitchFamily="34" charset="-122"/>
                <a:ea typeface="微软雅黑" pitchFamily="34" charset="-122"/>
              </a:rPr>
              <a:t>4</a:t>
            </a:r>
            <a:r>
              <a:rPr lang="zh-CN" altLang="en-US" b="1" dirty="0" smtClean="0">
                <a:latin typeface="微软雅黑" pitchFamily="34" charset="-122"/>
                <a:ea typeface="微软雅黑" pitchFamily="34" charset="-122"/>
              </a:rPr>
              <a:t>债券业务部，其余</a:t>
            </a:r>
            <a:r>
              <a:rPr lang="zh-CN" altLang="en-US" b="1" dirty="0">
                <a:latin typeface="微软雅黑" pitchFamily="34" charset="-122"/>
                <a:ea typeface="微软雅黑" pitchFamily="34" charset="-122"/>
              </a:rPr>
              <a:t>均为市场监察部</a:t>
            </a:r>
            <a:endParaRPr lang="en-US" b="1" dirty="0">
              <a:latin typeface="微软雅黑" pitchFamily="34" charset="-122"/>
              <a:ea typeface="微软雅黑" pitchFamily="34" charset="-122"/>
            </a:endParaRPr>
          </a:p>
        </p:txBody>
      </p:sp>
      <p:pic>
        <p:nvPicPr>
          <p:cNvPr id="409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504" y="4077072"/>
            <a:ext cx="4392489" cy="275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圆角矩形 19"/>
          <p:cNvSpPr/>
          <p:nvPr/>
        </p:nvSpPr>
        <p:spPr bwMode="auto">
          <a:xfrm>
            <a:off x="3838886" y="4117949"/>
            <a:ext cx="1296144" cy="576064"/>
          </a:xfrm>
          <a:prstGeom prst="roundRect">
            <a:avLst/>
          </a:prstGeom>
          <a:solidFill>
            <a:srgbClr val="FFFF00"/>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200" b="0" i="0" u="none" strike="noStrike" cap="none" normalizeH="0" baseline="0" dirty="0" smtClean="0">
                <a:ln>
                  <a:noFill/>
                </a:ln>
                <a:solidFill>
                  <a:schemeClr val="tx1"/>
                </a:solidFill>
                <a:effectLst/>
                <a:latin typeface="微软雅黑" pitchFamily="34" charset="-122"/>
                <a:ea typeface="微软雅黑" pitchFamily="34" charset="-122"/>
              </a:rPr>
              <a:t>2016</a:t>
            </a:r>
            <a:r>
              <a:rPr kumimoji="0" lang="zh-CN" altLang="en-US" sz="2200" b="0" i="0" u="none" strike="noStrike" cap="none" normalizeH="0" baseline="0" dirty="0" smtClean="0">
                <a:ln>
                  <a:noFill/>
                </a:ln>
                <a:solidFill>
                  <a:schemeClr val="tx1"/>
                </a:solidFill>
                <a:effectLst/>
                <a:latin typeface="微软雅黑" pitchFamily="34" charset="-122"/>
                <a:ea typeface="微软雅黑" pitchFamily="34" charset="-122"/>
              </a:rPr>
              <a:t>年</a:t>
            </a:r>
            <a:endParaRPr kumimoji="0" lang="zh-CN" altLang="en-US" sz="2200" b="0" i="0" u="none" strike="noStrike" cap="none" normalizeH="0" baseline="0" dirty="0">
              <a:ln>
                <a:noFill/>
              </a:ln>
              <a:solidFill>
                <a:schemeClr val="tx1"/>
              </a:solidFill>
              <a:effectLst/>
              <a:latin typeface="微软雅黑" pitchFamily="34" charset="-122"/>
              <a:ea typeface="微软雅黑" pitchFamily="34" charset="-122"/>
            </a:endParaRPr>
          </a:p>
        </p:txBody>
      </p:sp>
      <p:pic>
        <p:nvPicPr>
          <p:cNvPr id="410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5696" y="2060848"/>
            <a:ext cx="5883275" cy="307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med">
        <p14:doors dir="ver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circle(in)">
                                      <p:cBhvr>
                                        <p:cTn id="7" dur="1000"/>
                                        <p:tgtEl>
                                          <p:spTgt spid="22"/>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circle(in)">
                                      <p:cBhvr>
                                        <p:cTn id="10" dur="1000"/>
                                        <p:tgtEl>
                                          <p:spTgt spid="24"/>
                                        </p:tgtEl>
                                      </p:cBhvr>
                                    </p:animEffect>
                                  </p:childTnLst>
                                </p:cTn>
                              </p:par>
                              <p:par>
                                <p:cTn id="11" presetID="6" presetClass="entr" presetSubtype="16"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circle(in)">
                                      <p:cBhvr>
                                        <p:cTn id="13" dur="1000"/>
                                        <p:tgtEl>
                                          <p:spTgt spid="23"/>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circle(in)">
                                      <p:cBhvr>
                                        <p:cTn id="16" dur="1000"/>
                                        <p:tgtEl>
                                          <p:spTgt spid="25"/>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nodeType="clickEffect">
                                  <p:stCondLst>
                                    <p:cond delay="0"/>
                                  </p:stCondLst>
                                  <p:childTnLst>
                                    <p:set>
                                      <p:cBhvr>
                                        <p:cTn id="20" dur="1" fill="hold">
                                          <p:stCondLst>
                                            <p:cond delay="0"/>
                                          </p:stCondLst>
                                        </p:cTn>
                                        <p:tgtEl>
                                          <p:spTgt spid="4098"/>
                                        </p:tgtEl>
                                        <p:attrNameLst>
                                          <p:attrName>style.visibility</p:attrName>
                                        </p:attrNameLst>
                                      </p:cBhvr>
                                      <p:to>
                                        <p:strVal val="visible"/>
                                      </p:to>
                                    </p:set>
                                    <p:animEffect transition="in" filter="circle(in)">
                                      <p:cBhvr>
                                        <p:cTn id="21" dur="1000"/>
                                        <p:tgtEl>
                                          <p:spTgt spid="4098"/>
                                        </p:tgtEl>
                                      </p:cBhvr>
                                    </p:animEffect>
                                  </p:childTnLst>
                                </p:cTn>
                              </p:par>
                              <p:par>
                                <p:cTn id="22" presetID="6" presetClass="entr" presetSubtype="16"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circle(in)">
                                      <p:cBhvr>
                                        <p:cTn id="24" dur="1000"/>
                                        <p:tgtEl>
                                          <p:spTgt spid="20"/>
                                        </p:tgtEl>
                                      </p:cBhvr>
                                    </p:animEffect>
                                  </p:childTnLst>
                                </p:cTn>
                              </p:par>
                              <p:par>
                                <p:cTn id="25" presetID="6" presetClass="entr" presetSubtype="16" fill="hold" nodeType="withEffect">
                                  <p:stCondLst>
                                    <p:cond delay="0"/>
                                  </p:stCondLst>
                                  <p:childTnLst>
                                    <p:set>
                                      <p:cBhvr>
                                        <p:cTn id="26" dur="1" fill="hold">
                                          <p:stCondLst>
                                            <p:cond delay="0"/>
                                          </p:stCondLst>
                                        </p:cTn>
                                        <p:tgtEl>
                                          <p:spTgt spid="4099"/>
                                        </p:tgtEl>
                                        <p:attrNameLst>
                                          <p:attrName>style.visibility</p:attrName>
                                        </p:attrNameLst>
                                      </p:cBhvr>
                                      <p:to>
                                        <p:strVal val="visible"/>
                                      </p:to>
                                    </p:set>
                                    <p:animEffect transition="in" filter="circle(in)">
                                      <p:cBhvr>
                                        <p:cTn id="27" dur="1000"/>
                                        <p:tgtEl>
                                          <p:spTgt spid="4099"/>
                                        </p:tgtEl>
                                      </p:cBhvr>
                                    </p:animEffect>
                                  </p:childTnLst>
                                </p:cTn>
                              </p:par>
                              <p:par>
                                <p:cTn id="28" presetID="6" presetClass="entr" presetSubtype="16" fill="hold" grpId="0"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circle(in)">
                                      <p:cBhvr>
                                        <p:cTn id="30" dur="1000"/>
                                        <p:tgtEl>
                                          <p:spTgt spid="21"/>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4100"/>
                                        </p:tgtEl>
                                        <p:attrNameLst>
                                          <p:attrName>style.visibility</p:attrName>
                                        </p:attrNameLst>
                                      </p:cBhvr>
                                      <p:to>
                                        <p:strVal val="visible"/>
                                      </p:to>
                                    </p:set>
                                    <p:anim calcmode="lin" valueType="num">
                                      <p:cBhvr additive="base">
                                        <p:cTn id="35" dur="500" fill="hold"/>
                                        <p:tgtEl>
                                          <p:spTgt spid="4100"/>
                                        </p:tgtEl>
                                        <p:attrNameLst>
                                          <p:attrName>ppt_x</p:attrName>
                                        </p:attrNameLst>
                                      </p:cBhvr>
                                      <p:tavLst>
                                        <p:tav tm="0">
                                          <p:val>
                                            <p:strVal val="#ppt_x"/>
                                          </p:val>
                                        </p:tav>
                                        <p:tav tm="100000">
                                          <p:val>
                                            <p:strVal val="#ppt_x"/>
                                          </p:val>
                                        </p:tav>
                                      </p:tavLst>
                                    </p:anim>
                                    <p:anim calcmode="lin" valueType="num">
                                      <p:cBhvr additive="base">
                                        <p:cTn id="36" dur="500" fill="hold"/>
                                        <p:tgtEl>
                                          <p:spTgt spid="41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P spid="25" grpId="0" animBg="1"/>
      <p:bldP spid="2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381000" y="0"/>
            <a:ext cx="6638925" cy="1143000"/>
          </a:xfrm>
        </p:spPr>
        <p:txBody>
          <a:bodyPr/>
          <a:lstStyle/>
          <a:p>
            <a:r>
              <a:rPr lang="zh-CN" altLang="en-US" dirty="0" smtClean="0">
                <a:latin typeface="微软雅黑" pitchFamily="34" charset="-122"/>
                <a:ea typeface="微软雅黑" pitchFamily="34" charset="-122"/>
              </a:rPr>
              <a:t>系统概况</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数据仓库对外服务情况</a:t>
            </a:r>
            <a:r>
              <a:rPr lang="en-US" altLang="zh-CN" dirty="0" smtClean="0">
                <a:latin typeface="微软雅黑" pitchFamily="34" charset="-122"/>
                <a:ea typeface="微软雅黑" pitchFamily="34" charset="-122"/>
              </a:rPr>
              <a:t/>
            </a:r>
            <a:br>
              <a:rPr lang="en-US" altLang="zh-CN" dirty="0" smtClean="0">
                <a:latin typeface="微软雅黑" pitchFamily="34" charset="-122"/>
                <a:ea typeface="微软雅黑" pitchFamily="34" charset="-122"/>
              </a:rPr>
            </a:br>
            <a:r>
              <a:rPr lang="en-US" altLang="zh-CN" sz="2000" dirty="0">
                <a:latin typeface="微软雅黑" pitchFamily="34" charset="-122"/>
                <a:ea typeface="微软雅黑" pitchFamily="34" charset="-122"/>
              </a:rPr>
              <a:t>—2016</a:t>
            </a:r>
            <a:r>
              <a:rPr lang="zh-CN" altLang="en-US" sz="2000" dirty="0">
                <a:latin typeface="微软雅黑" pitchFamily="34" charset="-122"/>
                <a:ea typeface="微软雅黑" pitchFamily="34" charset="-122"/>
              </a:rPr>
              <a:t>年新增应用及访问统计（前</a:t>
            </a:r>
            <a:r>
              <a:rPr lang="en-US" altLang="zh-CN" sz="2000" dirty="0">
                <a:latin typeface="微软雅黑" pitchFamily="34" charset="-122"/>
                <a:ea typeface="微软雅黑" pitchFamily="34" charset="-122"/>
              </a:rPr>
              <a:t>20</a:t>
            </a:r>
            <a:r>
              <a:rPr lang="zh-CN" altLang="en-US" sz="2000" dirty="0">
                <a:latin typeface="微软雅黑" pitchFamily="34" charset="-122"/>
                <a:ea typeface="微软雅黑" pitchFamily="34" charset="-122"/>
              </a:rPr>
              <a:t>）</a:t>
            </a:r>
            <a:endParaRPr lang="en-US" dirty="0" smtClean="0">
              <a:latin typeface="微软雅黑" pitchFamily="34" charset="-122"/>
              <a:ea typeface="微软雅黑" pitchFamily="34" charset="-122"/>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980728"/>
            <a:ext cx="8208912" cy="5112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med">
        <p14:doors dir="vert"/>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ounded Rectangle 27"/>
          <p:cNvSpPr/>
          <p:nvPr/>
        </p:nvSpPr>
        <p:spPr bwMode="auto">
          <a:xfrm>
            <a:off x="3419872" y="5095543"/>
            <a:ext cx="2808312" cy="1737925"/>
          </a:xfrm>
          <a:prstGeom prst="roundRect">
            <a:avLst>
              <a:gd name="adj" fmla="val 6329"/>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lIns="0" rIns="0"/>
          <a:lstStyle/>
          <a:p>
            <a:pPr marL="228600" indent="-228600" algn="l">
              <a:defRPr/>
            </a:pPr>
            <a:r>
              <a:rPr lang="zh-CN" altLang="en-US" sz="1600" dirty="0">
                <a:latin typeface="微软雅黑" pitchFamily="34" charset="-122"/>
                <a:ea typeface="微软雅黑" pitchFamily="34" charset="-122"/>
              </a:rPr>
              <a:t>平均每日</a:t>
            </a:r>
            <a:r>
              <a:rPr lang="zh-CN" altLang="en-US" sz="1600" dirty="0" smtClean="0">
                <a:latin typeface="微软雅黑" pitchFamily="34" charset="-122"/>
                <a:ea typeface="微软雅黑" pitchFamily="34" charset="-122"/>
              </a:rPr>
              <a:t>输出</a:t>
            </a:r>
            <a:r>
              <a:rPr lang="en-US" altLang="zh-CN" sz="2400" b="1" dirty="0">
                <a:solidFill>
                  <a:srgbClr val="FF0000"/>
                </a:solidFill>
                <a:latin typeface="微软雅黑" pitchFamily="34" charset="-122"/>
                <a:ea typeface="微软雅黑" pitchFamily="34" charset="-122"/>
              </a:rPr>
              <a:t>4</a:t>
            </a:r>
            <a:r>
              <a:rPr lang="en-US" altLang="zh-CN" sz="2400" b="1" dirty="0" smtClean="0">
                <a:solidFill>
                  <a:srgbClr val="FF0000"/>
                </a:solidFill>
                <a:latin typeface="微软雅黑" pitchFamily="34" charset="-122"/>
                <a:ea typeface="微软雅黑" pitchFamily="34" charset="-122"/>
              </a:rPr>
              <a:t>00</a:t>
            </a:r>
            <a:r>
              <a:rPr lang="en-US" altLang="zh-CN" sz="2400" b="1" dirty="0">
                <a:solidFill>
                  <a:srgbClr val="FF0000"/>
                </a:solidFill>
                <a:latin typeface="微软雅黑" pitchFamily="34" charset="-122"/>
                <a:ea typeface="微软雅黑" pitchFamily="34" charset="-122"/>
              </a:rPr>
              <a:t>+</a:t>
            </a:r>
            <a:endParaRPr lang="en-US" altLang="zh-CN" sz="1600" dirty="0">
              <a:latin typeface="微软雅黑" pitchFamily="34" charset="-122"/>
              <a:ea typeface="微软雅黑" pitchFamily="34" charset="-122"/>
            </a:endParaRPr>
          </a:p>
          <a:p>
            <a:pPr marL="228600" indent="-228600" algn="l">
              <a:defRPr/>
            </a:pPr>
            <a:r>
              <a:rPr lang="zh-CN" altLang="en-US" sz="1600" dirty="0">
                <a:latin typeface="微软雅黑" pitchFamily="34" charset="-122"/>
                <a:ea typeface="微软雅黑" pitchFamily="34" charset="-122"/>
              </a:rPr>
              <a:t>输出数据</a:t>
            </a:r>
            <a:r>
              <a:rPr lang="zh-CN" altLang="en-US" sz="1600" dirty="0" smtClean="0">
                <a:latin typeface="微软雅黑" pitchFamily="34" charset="-122"/>
                <a:ea typeface="微软雅黑" pitchFamily="34" charset="-122"/>
              </a:rPr>
              <a:t>量</a:t>
            </a:r>
            <a:r>
              <a:rPr lang="en-US" altLang="zh-CN" sz="2400" b="1" dirty="0" smtClean="0">
                <a:solidFill>
                  <a:srgbClr val="FF0000"/>
                </a:solidFill>
                <a:latin typeface="微软雅黑" pitchFamily="34" charset="-122"/>
                <a:ea typeface="微软雅黑" pitchFamily="34" charset="-122"/>
              </a:rPr>
              <a:t>30+</a:t>
            </a:r>
            <a:r>
              <a:rPr lang="en-US" altLang="zh-CN" sz="1600" dirty="0" smtClean="0">
                <a:latin typeface="微软雅黑" pitchFamily="34" charset="-122"/>
                <a:ea typeface="微软雅黑" pitchFamily="34" charset="-122"/>
              </a:rPr>
              <a:t>GB</a:t>
            </a:r>
            <a:endParaRPr lang="en-US" altLang="zh-CN" sz="1600" dirty="0">
              <a:latin typeface="微软雅黑" pitchFamily="34" charset="-122"/>
              <a:ea typeface="微软雅黑" pitchFamily="34" charset="-122"/>
            </a:endParaRPr>
          </a:p>
          <a:p>
            <a:pPr marL="228600" indent="-228600" algn="l">
              <a:defRPr/>
            </a:pPr>
            <a:endParaRPr lang="en-US" altLang="zh-CN" sz="1600" dirty="0">
              <a:latin typeface="微软雅黑" pitchFamily="34" charset="-122"/>
              <a:ea typeface="微软雅黑" pitchFamily="34" charset="-122"/>
            </a:endParaRPr>
          </a:p>
          <a:p>
            <a:pPr marL="228600" indent="-228600" algn="l">
              <a:defRPr/>
            </a:pPr>
            <a:r>
              <a:rPr lang="zh-CN" altLang="en-US" sz="1600" b="1" dirty="0">
                <a:solidFill>
                  <a:srgbClr val="FF0000"/>
                </a:solidFill>
                <a:latin typeface="微软雅黑" pitchFamily="34" charset="-122"/>
                <a:ea typeface="微软雅黑" pitchFamily="34" charset="-122"/>
              </a:rPr>
              <a:t>红色字体</a:t>
            </a:r>
            <a:r>
              <a:rPr lang="zh-CN" altLang="en-US" sz="1600" dirty="0">
                <a:latin typeface="微软雅黑" pitchFamily="34" charset="-122"/>
                <a:ea typeface="微软雅黑" pitchFamily="34" charset="-122"/>
              </a:rPr>
              <a:t>为重点输出应用</a:t>
            </a:r>
            <a:endParaRPr lang="en-US" altLang="zh-CN" sz="1600" dirty="0">
              <a:latin typeface="微软雅黑" pitchFamily="34" charset="-122"/>
              <a:ea typeface="微软雅黑" pitchFamily="34" charset="-122"/>
            </a:endParaRPr>
          </a:p>
          <a:p>
            <a:pPr marL="228600" indent="-228600" algn="l">
              <a:defRPr/>
            </a:pPr>
            <a:r>
              <a:rPr lang="zh-CN" altLang="en-US" sz="1600" b="1" dirty="0">
                <a:solidFill>
                  <a:srgbClr val="00CC00"/>
                </a:solidFill>
                <a:latin typeface="微软雅黑" pitchFamily="34" charset="-122"/>
                <a:ea typeface="微软雅黑" pitchFamily="34" charset="-122"/>
              </a:rPr>
              <a:t>绿色字体</a:t>
            </a:r>
            <a:r>
              <a:rPr lang="zh-CN" altLang="en-US" sz="1600" dirty="0">
                <a:latin typeface="微软雅黑" pitchFamily="34" charset="-122"/>
                <a:ea typeface="微软雅黑" pitchFamily="34" charset="-122"/>
              </a:rPr>
              <a:t>为今年新增</a:t>
            </a:r>
            <a:endParaRPr lang="en-US" altLang="zh-CN" sz="1600" dirty="0">
              <a:latin typeface="微软雅黑" pitchFamily="34" charset="-122"/>
              <a:ea typeface="微软雅黑" pitchFamily="34" charset="-122"/>
            </a:endParaRPr>
          </a:p>
          <a:p>
            <a:pPr marL="228600" indent="-228600" algn="l">
              <a:defRPr/>
            </a:pPr>
            <a:endParaRPr lang="en-US" sz="1600" dirty="0">
              <a:latin typeface="微软雅黑" pitchFamily="34" charset="-122"/>
              <a:ea typeface="微软雅黑" pitchFamily="34" charset="-122"/>
            </a:endParaRPr>
          </a:p>
        </p:txBody>
      </p:sp>
      <p:sp>
        <p:nvSpPr>
          <p:cNvPr id="20483" name="Title 1"/>
          <p:cNvSpPr>
            <a:spLocks noGrp="1"/>
          </p:cNvSpPr>
          <p:nvPr>
            <p:ph type="title"/>
          </p:nvPr>
        </p:nvSpPr>
        <p:spPr>
          <a:xfrm>
            <a:off x="381000" y="0"/>
            <a:ext cx="6638925" cy="1143000"/>
          </a:xfrm>
        </p:spPr>
        <p:txBody>
          <a:bodyPr/>
          <a:lstStyle/>
          <a:p>
            <a:r>
              <a:rPr lang="zh-CN" altLang="en-US" smtClean="0">
                <a:latin typeface="微软雅黑" pitchFamily="34" charset="-122"/>
                <a:ea typeface="微软雅黑" pitchFamily="34" charset="-122"/>
              </a:rPr>
              <a:t>系统概况</a:t>
            </a:r>
            <a:r>
              <a:rPr lang="en-US" altLang="zh-CN" smtClean="0">
                <a:latin typeface="微软雅黑" pitchFamily="34" charset="-122"/>
                <a:ea typeface="微软雅黑" pitchFamily="34" charset="-122"/>
              </a:rPr>
              <a:t>-</a:t>
            </a:r>
            <a:r>
              <a:rPr lang="zh-CN" altLang="en-US" smtClean="0">
                <a:latin typeface="微软雅黑" pitchFamily="34" charset="-122"/>
                <a:ea typeface="微软雅黑" pitchFamily="34" charset="-122"/>
              </a:rPr>
              <a:t>数据仓库对外服务情况</a:t>
            </a:r>
            <a:r>
              <a:rPr lang="en-US" altLang="zh-CN" smtClean="0">
                <a:latin typeface="微软雅黑" pitchFamily="34" charset="-122"/>
                <a:ea typeface="微软雅黑" pitchFamily="34" charset="-122"/>
              </a:rPr>
              <a:t/>
            </a:r>
            <a:br>
              <a:rPr lang="en-US" altLang="zh-CN" smtClean="0">
                <a:latin typeface="微软雅黑" pitchFamily="34" charset="-122"/>
                <a:ea typeface="微软雅黑" pitchFamily="34" charset="-122"/>
              </a:rPr>
            </a:br>
            <a:r>
              <a:rPr lang="en-US" altLang="zh-CN" sz="2000" smtClean="0">
                <a:latin typeface="微软雅黑" pitchFamily="34" charset="-122"/>
                <a:ea typeface="微软雅黑" pitchFamily="34" charset="-122"/>
              </a:rPr>
              <a:t>—</a:t>
            </a:r>
            <a:r>
              <a:rPr lang="zh-CN" altLang="en-US" sz="2000" smtClean="0">
                <a:latin typeface="微软雅黑" pitchFamily="34" charset="-122"/>
                <a:ea typeface="微软雅黑" pitchFamily="34" charset="-122"/>
              </a:rPr>
              <a:t>数据输出服务</a:t>
            </a:r>
            <a:endParaRPr lang="en-US" smtClean="0">
              <a:latin typeface="微软雅黑" pitchFamily="34" charset="-122"/>
              <a:ea typeface="微软雅黑" pitchFamily="34" charset="-122"/>
            </a:endParaRPr>
          </a:p>
        </p:txBody>
      </p:sp>
      <p:sp>
        <p:nvSpPr>
          <p:cNvPr id="20486" name="Rectangle 3"/>
          <p:cNvSpPr>
            <a:spLocks noChangeArrowheads="1"/>
          </p:cNvSpPr>
          <p:nvPr/>
        </p:nvSpPr>
        <p:spPr bwMode="auto">
          <a:xfrm>
            <a:off x="27608" y="766764"/>
            <a:ext cx="3392264" cy="579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117475" algn="l" defTabSz="457200">
              <a:spcBef>
                <a:spcPct val="20000"/>
              </a:spcBef>
              <a:buFont typeface="Wingdings" pitchFamily="2" charset="2"/>
              <a:buChar char="Ø"/>
            </a:pPr>
            <a:r>
              <a:rPr kumimoji="0" lang="zh-CN" altLang="en-US" sz="1600" dirty="0" smtClean="0">
                <a:solidFill>
                  <a:srgbClr val="3D3D3D"/>
                </a:solidFill>
              </a:rPr>
              <a:t>信息</a:t>
            </a:r>
            <a:r>
              <a:rPr kumimoji="0" lang="zh-CN" altLang="en-US" sz="1600" dirty="0">
                <a:solidFill>
                  <a:srgbClr val="3D3D3D"/>
                </a:solidFill>
              </a:rPr>
              <a:t>公司</a:t>
            </a:r>
          </a:p>
          <a:p>
            <a:pPr marL="742950" lvl="1" indent="-117475" algn="l" defTabSz="457200">
              <a:spcBef>
                <a:spcPct val="20000"/>
              </a:spcBef>
              <a:buFont typeface="Wingdings" pitchFamily="2" charset="2"/>
              <a:buChar char="Ø"/>
            </a:pPr>
            <a:r>
              <a:rPr kumimoji="0" lang="zh-CN" altLang="en-US" sz="1100" dirty="0">
                <a:solidFill>
                  <a:srgbClr val="CC0000"/>
                </a:solidFill>
              </a:rPr>
              <a:t>交易公开信息</a:t>
            </a:r>
            <a:r>
              <a:rPr kumimoji="0" lang="zh-CN" altLang="en-US" sz="1100" dirty="0" smtClean="0">
                <a:solidFill>
                  <a:srgbClr val="CC0000"/>
                </a:solidFill>
              </a:rPr>
              <a:t>披露</a:t>
            </a:r>
            <a:r>
              <a:rPr kumimoji="0" lang="en-US" altLang="zh-CN" sz="1100" dirty="0" smtClean="0">
                <a:solidFill>
                  <a:srgbClr val="CC0000"/>
                </a:solidFill>
              </a:rPr>
              <a:t>(</a:t>
            </a:r>
            <a:r>
              <a:rPr kumimoji="0" lang="en-US" altLang="zh-CN" sz="1100" dirty="0" smtClean="0">
                <a:solidFill>
                  <a:srgbClr val="CC0000"/>
                </a:solidFill>
              </a:rPr>
              <a:t>1</a:t>
            </a:r>
            <a:r>
              <a:rPr kumimoji="0" lang="en-US" altLang="zh-CN" sz="1100" b="1" dirty="0" smtClean="0">
                <a:solidFill>
                  <a:srgbClr val="00CC00"/>
                </a:solidFill>
              </a:rPr>
              <a:t>+1</a:t>
            </a:r>
            <a:r>
              <a:rPr kumimoji="0" lang="en-US" altLang="zh-CN" sz="1100" dirty="0" smtClean="0">
                <a:solidFill>
                  <a:srgbClr val="CC0000"/>
                </a:solidFill>
              </a:rPr>
              <a:t>)</a:t>
            </a:r>
            <a:endParaRPr kumimoji="0" lang="zh-CN" altLang="en-US" sz="1100" dirty="0">
              <a:solidFill>
                <a:srgbClr val="CC0000"/>
              </a:solidFill>
            </a:endParaRPr>
          </a:p>
          <a:p>
            <a:pPr marL="742950" lvl="1" indent="-117475" algn="l" defTabSz="457200">
              <a:spcBef>
                <a:spcPct val="20000"/>
              </a:spcBef>
              <a:buFont typeface="Wingdings" pitchFamily="2" charset="2"/>
              <a:buChar char="Ø"/>
            </a:pPr>
            <a:r>
              <a:rPr kumimoji="0" lang="zh-CN" altLang="en-US" sz="1100" dirty="0">
                <a:solidFill>
                  <a:srgbClr val="CC0000"/>
                </a:solidFill>
              </a:rPr>
              <a:t>信息产品数据</a:t>
            </a:r>
            <a:r>
              <a:rPr kumimoji="0" lang="en-US" altLang="zh-CN" sz="1100" dirty="0">
                <a:solidFill>
                  <a:srgbClr val="CC0000"/>
                </a:solidFill>
              </a:rPr>
              <a:t>/</a:t>
            </a:r>
            <a:r>
              <a:rPr kumimoji="0" lang="zh-CN" altLang="en-US" sz="1100" dirty="0">
                <a:solidFill>
                  <a:srgbClr val="CC0000"/>
                </a:solidFill>
              </a:rPr>
              <a:t>权证服务中心</a:t>
            </a:r>
            <a:r>
              <a:rPr kumimoji="0" lang="zh-CN" altLang="en-US" sz="1100" dirty="0" smtClean="0">
                <a:solidFill>
                  <a:srgbClr val="CC0000"/>
                </a:solidFill>
              </a:rPr>
              <a:t>产品</a:t>
            </a:r>
            <a:r>
              <a:rPr kumimoji="0" lang="en-US" altLang="zh-CN" sz="1100" dirty="0" smtClean="0">
                <a:solidFill>
                  <a:srgbClr val="CC0000"/>
                </a:solidFill>
              </a:rPr>
              <a:t>(56*)</a:t>
            </a:r>
            <a:endParaRPr kumimoji="0" lang="zh-CN" altLang="en-US" sz="1100" dirty="0">
              <a:solidFill>
                <a:srgbClr val="CC0000"/>
              </a:solidFill>
            </a:endParaRPr>
          </a:p>
          <a:p>
            <a:pPr marL="742950" lvl="1" indent="-117475" algn="l" defTabSz="457200">
              <a:spcBef>
                <a:spcPct val="20000"/>
              </a:spcBef>
              <a:buFont typeface="Wingdings" pitchFamily="2" charset="2"/>
              <a:buChar char="Ø"/>
            </a:pPr>
            <a:r>
              <a:rPr kumimoji="0" lang="zh-CN" altLang="en-US" sz="1100" dirty="0">
                <a:solidFill>
                  <a:srgbClr val="CC0000"/>
                </a:solidFill>
              </a:rPr>
              <a:t>融资融券</a:t>
            </a:r>
            <a:r>
              <a:rPr kumimoji="0" lang="zh-CN" altLang="en-US" sz="1100" dirty="0" smtClean="0">
                <a:solidFill>
                  <a:srgbClr val="CC0000"/>
                </a:solidFill>
              </a:rPr>
              <a:t>稽核</a:t>
            </a:r>
            <a:r>
              <a:rPr kumimoji="0" lang="en-US" altLang="zh-CN" sz="1100" dirty="0" smtClean="0">
                <a:solidFill>
                  <a:srgbClr val="CC0000"/>
                </a:solidFill>
              </a:rPr>
              <a:t>(1)</a:t>
            </a:r>
            <a:endParaRPr kumimoji="0" lang="en-US" altLang="zh-CN" sz="1100" dirty="0">
              <a:solidFill>
                <a:srgbClr val="CC0000"/>
              </a:solidFill>
            </a:endParaRPr>
          </a:p>
          <a:p>
            <a:pPr marL="742950" lvl="1" indent="-117475" algn="l" defTabSz="457200">
              <a:spcBef>
                <a:spcPct val="20000"/>
              </a:spcBef>
              <a:buFont typeface="Wingdings" pitchFamily="2" charset="2"/>
              <a:buChar char="Ø"/>
            </a:pPr>
            <a:r>
              <a:rPr kumimoji="0" lang="zh-CN" altLang="en-US" sz="1100" dirty="0">
                <a:solidFill>
                  <a:srgbClr val="CC0000"/>
                </a:solidFill>
              </a:rPr>
              <a:t>融资融券信息</a:t>
            </a:r>
            <a:r>
              <a:rPr kumimoji="0" lang="zh-CN" altLang="en-US" sz="1100" dirty="0" smtClean="0">
                <a:solidFill>
                  <a:srgbClr val="CC0000"/>
                </a:solidFill>
              </a:rPr>
              <a:t>产品</a:t>
            </a:r>
            <a:r>
              <a:rPr kumimoji="0" lang="en-US" altLang="zh-CN" sz="1100" dirty="0" smtClean="0">
                <a:solidFill>
                  <a:srgbClr val="CC0000"/>
                </a:solidFill>
              </a:rPr>
              <a:t>(3)</a:t>
            </a:r>
            <a:endParaRPr kumimoji="0" lang="en-US" altLang="zh-CN" sz="1100" dirty="0">
              <a:solidFill>
                <a:srgbClr val="CC0000"/>
              </a:solidFill>
            </a:endParaRPr>
          </a:p>
          <a:p>
            <a:pPr marL="742950" lvl="1" indent="-117475" algn="l" defTabSz="457200">
              <a:spcBef>
                <a:spcPct val="20000"/>
              </a:spcBef>
              <a:buFont typeface="Wingdings" pitchFamily="2" charset="2"/>
              <a:buChar char="Ø"/>
            </a:pPr>
            <a:r>
              <a:rPr kumimoji="0" lang="zh-CN" altLang="en-US" sz="1100" dirty="0">
                <a:solidFill>
                  <a:srgbClr val="CC0000"/>
                </a:solidFill>
              </a:rPr>
              <a:t>会员信息</a:t>
            </a:r>
            <a:r>
              <a:rPr kumimoji="0" lang="zh-CN" altLang="en-US" sz="1100" dirty="0" smtClean="0">
                <a:solidFill>
                  <a:srgbClr val="CC0000"/>
                </a:solidFill>
              </a:rPr>
              <a:t>产品</a:t>
            </a:r>
            <a:r>
              <a:rPr kumimoji="0" lang="en-US" altLang="zh-CN" sz="1100" dirty="0" smtClean="0">
                <a:solidFill>
                  <a:srgbClr val="CC0000"/>
                </a:solidFill>
              </a:rPr>
              <a:t>(19)</a:t>
            </a:r>
            <a:endParaRPr kumimoji="0" lang="en-US" altLang="zh-CN" sz="1100" dirty="0">
              <a:solidFill>
                <a:srgbClr val="CC0000"/>
              </a:solidFill>
            </a:endParaRPr>
          </a:p>
          <a:p>
            <a:pPr marL="742950" lvl="1" indent="-117475" algn="l" defTabSz="457200">
              <a:spcBef>
                <a:spcPct val="20000"/>
              </a:spcBef>
              <a:buFont typeface="Wingdings" pitchFamily="2" charset="2"/>
              <a:buChar char="Ø"/>
            </a:pPr>
            <a:r>
              <a:rPr kumimoji="0" lang="zh-CN" altLang="en-US" sz="1100" dirty="0">
                <a:solidFill>
                  <a:srgbClr val="CC0000"/>
                </a:solidFill>
              </a:rPr>
              <a:t>主参考</a:t>
            </a:r>
            <a:r>
              <a:rPr kumimoji="0" lang="zh-CN" altLang="en-US" sz="1100" dirty="0" smtClean="0">
                <a:solidFill>
                  <a:srgbClr val="CC0000"/>
                </a:solidFill>
              </a:rPr>
              <a:t>数据</a:t>
            </a:r>
            <a:r>
              <a:rPr kumimoji="0" lang="en-US" altLang="zh-CN" sz="1100" dirty="0" smtClean="0">
                <a:solidFill>
                  <a:srgbClr val="CC0000"/>
                </a:solidFill>
              </a:rPr>
              <a:t>(10)</a:t>
            </a:r>
            <a:endParaRPr kumimoji="0" lang="zh-CN" altLang="en-US" sz="1100" dirty="0">
              <a:solidFill>
                <a:srgbClr val="CC0000"/>
              </a:solidFill>
            </a:endParaRPr>
          </a:p>
          <a:p>
            <a:pPr marL="742950" lvl="1" indent="-117475" algn="l" defTabSz="457200">
              <a:spcBef>
                <a:spcPct val="20000"/>
              </a:spcBef>
              <a:buFont typeface="Wingdings" pitchFamily="2" charset="2"/>
              <a:buChar char="Ø"/>
            </a:pPr>
            <a:r>
              <a:rPr kumimoji="0" lang="en-US" altLang="zh-CN" sz="1100" dirty="0">
                <a:solidFill>
                  <a:srgbClr val="CC0000"/>
                </a:solidFill>
              </a:rPr>
              <a:t>ETF</a:t>
            </a:r>
            <a:r>
              <a:rPr kumimoji="0" lang="zh-CN" altLang="en-US" sz="1100" dirty="0">
                <a:solidFill>
                  <a:srgbClr val="CC0000"/>
                </a:solidFill>
              </a:rPr>
              <a:t>申赎</a:t>
            </a:r>
            <a:r>
              <a:rPr kumimoji="0" lang="zh-CN" altLang="en-US" sz="1100" dirty="0" smtClean="0">
                <a:solidFill>
                  <a:srgbClr val="CC0000"/>
                </a:solidFill>
              </a:rPr>
              <a:t>统计</a:t>
            </a:r>
            <a:r>
              <a:rPr kumimoji="0" lang="en-US" altLang="zh-CN" sz="1100" dirty="0" smtClean="0">
                <a:solidFill>
                  <a:srgbClr val="CC0000"/>
                </a:solidFill>
              </a:rPr>
              <a:t>(1)</a:t>
            </a:r>
            <a:endParaRPr kumimoji="0" lang="zh-CN" altLang="en-US" sz="1100" dirty="0">
              <a:solidFill>
                <a:srgbClr val="CC0000"/>
              </a:solidFill>
            </a:endParaRPr>
          </a:p>
          <a:p>
            <a:pPr marL="742950" lvl="1" indent="-117475" algn="l" defTabSz="457200">
              <a:spcBef>
                <a:spcPct val="20000"/>
              </a:spcBef>
              <a:buFont typeface="Wingdings" pitchFamily="2" charset="2"/>
              <a:buChar char="Ø"/>
            </a:pPr>
            <a:r>
              <a:rPr kumimoji="0" lang="zh-CN" altLang="en-US" sz="1100" dirty="0">
                <a:solidFill>
                  <a:srgbClr val="CC0000"/>
                </a:solidFill>
              </a:rPr>
              <a:t>配股缴款</a:t>
            </a:r>
            <a:r>
              <a:rPr kumimoji="0" lang="zh-CN" altLang="en-US" sz="1100" dirty="0" smtClean="0">
                <a:solidFill>
                  <a:srgbClr val="CC0000"/>
                </a:solidFill>
              </a:rPr>
              <a:t>统计</a:t>
            </a:r>
            <a:r>
              <a:rPr kumimoji="0" lang="en-US" altLang="zh-CN" sz="1100" dirty="0" smtClean="0">
                <a:solidFill>
                  <a:srgbClr val="CC0000"/>
                </a:solidFill>
              </a:rPr>
              <a:t>(2)</a:t>
            </a:r>
            <a:endParaRPr kumimoji="0" lang="zh-CN" altLang="en-US" sz="1100" dirty="0">
              <a:solidFill>
                <a:srgbClr val="CC0000"/>
              </a:solidFill>
            </a:endParaRPr>
          </a:p>
          <a:p>
            <a:pPr marL="742950" lvl="1" indent="-117475" algn="l" defTabSz="457200">
              <a:spcBef>
                <a:spcPct val="20000"/>
              </a:spcBef>
              <a:buFont typeface="Wingdings" pitchFamily="2" charset="2"/>
              <a:buChar char="Ø"/>
            </a:pPr>
            <a:r>
              <a:rPr kumimoji="0" lang="zh-CN" altLang="en-US" sz="1100" dirty="0">
                <a:solidFill>
                  <a:srgbClr val="CC0000"/>
                </a:solidFill>
              </a:rPr>
              <a:t>手机</a:t>
            </a:r>
            <a:r>
              <a:rPr kumimoji="0" lang="zh-CN" altLang="en-US" sz="1100" dirty="0" smtClean="0">
                <a:solidFill>
                  <a:srgbClr val="CC0000"/>
                </a:solidFill>
              </a:rPr>
              <a:t>助手</a:t>
            </a:r>
            <a:r>
              <a:rPr kumimoji="0" lang="en-US" altLang="zh-CN" sz="1100" dirty="0" smtClean="0">
                <a:solidFill>
                  <a:srgbClr val="CC0000"/>
                </a:solidFill>
              </a:rPr>
              <a:t>(2)</a:t>
            </a:r>
            <a:endParaRPr kumimoji="0" lang="en-US" altLang="zh-CN" sz="1100" dirty="0">
              <a:solidFill>
                <a:srgbClr val="CC0000"/>
              </a:solidFill>
            </a:endParaRPr>
          </a:p>
          <a:p>
            <a:pPr marL="742950" lvl="1" indent="-117475" algn="l" defTabSz="457200">
              <a:spcBef>
                <a:spcPct val="20000"/>
              </a:spcBef>
              <a:buFont typeface="Wingdings" pitchFamily="2" charset="2"/>
              <a:buChar char="Ø"/>
            </a:pPr>
            <a:r>
              <a:rPr kumimoji="0" lang="en-US" altLang="zh-CN" sz="1100" dirty="0">
                <a:solidFill>
                  <a:srgbClr val="CC0000"/>
                </a:solidFill>
              </a:rPr>
              <a:t>IPO</a:t>
            </a:r>
            <a:r>
              <a:rPr kumimoji="0" lang="zh-CN" altLang="en-US" sz="1100" dirty="0">
                <a:solidFill>
                  <a:srgbClr val="CC0000"/>
                </a:solidFill>
              </a:rPr>
              <a:t>询价</a:t>
            </a:r>
            <a:r>
              <a:rPr kumimoji="0" lang="zh-CN" altLang="en-US" sz="1100" dirty="0" smtClean="0">
                <a:solidFill>
                  <a:srgbClr val="CC0000"/>
                </a:solidFill>
              </a:rPr>
              <a:t>结果</a:t>
            </a:r>
            <a:r>
              <a:rPr kumimoji="0" lang="en-US" altLang="zh-CN" sz="1100" dirty="0" smtClean="0">
                <a:solidFill>
                  <a:srgbClr val="CC0000"/>
                </a:solidFill>
              </a:rPr>
              <a:t>(1)</a:t>
            </a:r>
            <a:endParaRPr kumimoji="0" lang="en-US" altLang="zh-CN" sz="1100" dirty="0">
              <a:solidFill>
                <a:srgbClr val="CC0000"/>
              </a:solidFill>
            </a:endParaRPr>
          </a:p>
          <a:p>
            <a:pPr marL="742950" lvl="1" indent="-117475" algn="l" defTabSz="457200">
              <a:spcBef>
                <a:spcPct val="20000"/>
              </a:spcBef>
              <a:buFont typeface="Wingdings" pitchFamily="2" charset="2"/>
              <a:buChar char="Ø"/>
            </a:pPr>
            <a:r>
              <a:rPr kumimoji="0" lang="zh-CN" altLang="en-US" sz="1100" dirty="0">
                <a:solidFill>
                  <a:srgbClr val="CC0000"/>
                </a:solidFill>
              </a:rPr>
              <a:t>个股期权数据</a:t>
            </a:r>
            <a:r>
              <a:rPr kumimoji="0" lang="zh-CN" altLang="en-US" sz="1100" dirty="0" smtClean="0">
                <a:solidFill>
                  <a:srgbClr val="CC0000"/>
                </a:solidFill>
              </a:rPr>
              <a:t>统计</a:t>
            </a:r>
            <a:r>
              <a:rPr kumimoji="0" lang="en-US" altLang="zh-CN" sz="1100" dirty="0" smtClean="0">
                <a:solidFill>
                  <a:srgbClr val="CC0000"/>
                </a:solidFill>
              </a:rPr>
              <a:t>(6)</a:t>
            </a:r>
            <a:endParaRPr kumimoji="0" lang="zh-CN" altLang="en-US" sz="1100" dirty="0">
              <a:solidFill>
                <a:srgbClr val="CC0000"/>
              </a:solidFill>
            </a:endParaRPr>
          </a:p>
          <a:p>
            <a:pPr marL="742950" lvl="1" indent="-117475" algn="l" defTabSz="457200">
              <a:spcBef>
                <a:spcPct val="20000"/>
              </a:spcBef>
              <a:buFont typeface="Wingdings" pitchFamily="2" charset="2"/>
              <a:buChar char="Ø"/>
            </a:pPr>
            <a:r>
              <a:rPr kumimoji="0" lang="zh-CN" altLang="en-US" sz="1100" dirty="0" smtClean="0">
                <a:solidFill>
                  <a:srgbClr val="3D3D3D"/>
                </a:solidFill>
              </a:rPr>
              <a:t>债券信息网</a:t>
            </a:r>
            <a:r>
              <a:rPr kumimoji="0" lang="en-US" altLang="zh-CN" sz="1100" dirty="0" smtClean="0">
                <a:solidFill>
                  <a:srgbClr val="3D3D3D"/>
                </a:solidFill>
              </a:rPr>
              <a:t>(6</a:t>
            </a:r>
            <a:r>
              <a:rPr kumimoji="0" lang="en-US" altLang="zh-CN" sz="1100" b="1" dirty="0" smtClean="0">
                <a:solidFill>
                  <a:srgbClr val="00CC00"/>
                </a:solidFill>
              </a:rPr>
              <a:t>+11</a:t>
            </a:r>
            <a:r>
              <a:rPr kumimoji="0" lang="en-US" altLang="zh-CN" sz="1100" dirty="0" smtClean="0">
                <a:solidFill>
                  <a:srgbClr val="3D3D3D"/>
                </a:solidFill>
              </a:rPr>
              <a:t>)</a:t>
            </a:r>
            <a:endParaRPr kumimoji="0" lang="zh-CN" altLang="en-US" sz="1100" dirty="0">
              <a:solidFill>
                <a:srgbClr val="3D3D3D"/>
              </a:solidFill>
            </a:endParaRPr>
          </a:p>
          <a:p>
            <a:pPr marL="742950" lvl="1" indent="-117475" algn="l" defTabSz="457200">
              <a:spcBef>
                <a:spcPct val="20000"/>
              </a:spcBef>
              <a:buFont typeface="Wingdings" pitchFamily="2" charset="2"/>
              <a:buChar char="Ø"/>
            </a:pPr>
            <a:r>
              <a:rPr kumimoji="0" lang="en-US" altLang="zh-CN" sz="1100" dirty="0">
                <a:solidFill>
                  <a:srgbClr val="3D3D3D"/>
                </a:solidFill>
              </a:rPr>
              <a:t>PBU</a:t>
            </a:r>
            <a:r>
              <a:rPr kumimoji="0" lang="zh-CN" altLang="en-US" sz="1100" dirty="0">
                <a:solidFill>
                  <a:srgbClr val="3D3D3D"/>
                </a:solidFill>
              </a:rPr>
              <a:t>指定账户</a:t>
            </a:r>
            <a:r>
              <a:rPr kumimoji="0" lang="zh-CN" altLang="en-US" sz="1100" dirty="0" smtClean="0">
                <a:solidFill>
                  <a:srgbClr val="3D3D3D"/>
                </a:solidFill>
              </a:rPr>
              <a:t>统计</a:t>
            </a:r>
            <a:r>
              <a:rPr kumimoji="0" lang="en-US" altLang="zh-CN" sz="1100" dirty="0" smtClean="0">
                <a:solidFill>
                  <a:srgbClr val="3D3D3D"/>
                </a:solidFill>
              </a:rPr>
              <a:t>(1)</a:t>
            </a:r>
            <a:endParaRPr kumimoji="0" lang="en-US" altLang="zh-CN" sz="1100" dirty="0">
              <a:solidFill>
                <a:srgbClr val="3D3D3D"/>
              </a:solidFill>
            </a:endParaRPr>
          </a:p>
          <a:p>
            <a:pPr marL="742950" lvl="1" indent="-117475" algn="l" defTabSz="457200">
              <a:spcBef>
                <a:spcPct val="20000"/>
              </a:spcBef>
              <a:buFont typeface="Wingdings" pitchFamily="2" charset="2"/>
              <a:buChar char="Ø"/>
            </a:pPr>
            <a:r>
              <a:rPr kumimoji="0" lang="zh-CN" altLang="en-US" sz="1100" dirty="0">
                <a:solidFill>
                  <a:srgbClr val="3D3D3D"/>
                </a:solidFill>
              </a:rPr>
              <a:t>维也纳</a:t>
            </a:r>
            <a:r>
              <a:rPr kumimoji="0" lang="zh-CN" altLang="en-US" sz="1100" dirty="0" smtClean="0">
                <a:solidFill>
                  <a:srgbClr val="3D3D3D"/>
                </a:solidFill>
              </a:rPr>
              <a:t>数据</a:t>
            </a:r>
            <a:r>
              <a:rPr kumimoji="0" lang="en-US" altLang="zh-CN" sz="1100" dirty="0" smtClean="0">
                <a:solidFill>
                  <a:srgbClr val="3D3D3D"/>
                </a:solidFill>
              </a:rPr>
              <a:t>(4)</a:t>
            </a:r>
            <a:endParaRPr kumimoji="0" lang="zh-CN" altLang="en-US" sz="1100" dirty="0">
              <a:solidFill>
                <a:srgbClr val="3D3D3D"/>
              </a:solidFill>
            </a:endParaRPr>
          </a:p>
          <a:p>
            <a:pPr marL="742950" lvl="1" indent="-117475" algn="l" defTabSz="457200">
              <a:spcBef>
                <a:spcPct val="20000"/>
              </a:spcBef>
              <a:buFont typeface="Wingdings" pitchFamily="2" charset="2"/>
              <a:buChar char="Ø"/>
            </a:pPr>
            <a:r>
              <a:rPr kumimoji="0" lang="en-US" altLang="zh-CN" sz="1100" dirty="0">
                <a:solidFill>
                  <a:srgbClr val="3D3D3D"/>
                </a:solidFill>
              </a:rPr>
              <a:t>1%</a:t>
            </a:r>
            <a:r>
              <a:rPr kumimoji="0" lang="zh-CN" altLang="en-US" sz="1100" dirty="0">
                <a:solidFill>
                  <a:srgbClr val="3D3D3D"/>
                </a:solidFill>
              </a:rPr>
              <a:t>限售流通账户</a:t>
            </a:r>
            <a:r>
              <a:rPr kumimoji="0" lang="zh-CN" altLang="en-US" sz="1100" dirty="0" smtClean="0">
                <a:solidFill>
                  <a:srgbClr val="3D3D3D"/>
                </a:solidFill>
              </a:rPr>
              <a:t>数据</a:t>
            </a:r>
            <a:r>
              <a:rPr kumimoji="0" lang="en-US" altLang="zh-CN" sz="1100" dirty="0" smtClean="0">
                <a:solidFill>
                  <a:srgbClr val="3D3D3D"/>
                </a:solidFill>
              </a:rPr>
              <a:t>(2)</a:t>
            </a:r>
            <a:endParaRPr kumimoji="0" lang="zh-CN" altLang="en-US" sz="1100" dirty="0">
              <a:solidFill>
                <a:srgbClr val="3D3D3D"/>
              </a:solidFill>
            </a:endParaRPr>
          </a:p>
          <a:p>
            <a:pPr marL="742950" lvl="1" indent="-117475" algn="l" defTabSz="457200">
              <a:spcBef>
                <a:spcPct val="20000"/>
              </a:spcBef>
              <a:buFont typeface="Wingdings" pitchFamily="2" charset="2"/>
              <a:buChar char="Ø"/>
            </a:pPr>
            <a:r>
              <a:rPr kumimoji="0" lang="zh-CN" altLang="en-US" sz="1100" dirty="0">
                <a:solidFill>
                  <a:srgbClr val="3D3D3D"/>
                </a:solidFill>
              </a:rPr>
              <a:t>融资融券会员上报比</a:t>
            </a:r>
            <a:r>
              <a:rPr kumimoji="0" lang="zh-CN" altLang="en-US" sz="1100" dirty="0" smtClean="0">
                <a:solidFill>
                  <a:srgbClr val="3D3D3D"/>
                </a:solidFill>
              </a:rPr>
              <a:t>对</a:t>
            </a:r>
            <a:r>
              <a:rPr kumimoji="0" lang="en-US" altLang="zh-CN" sz="1100" dirty="0" smtClean="0">
                <a:solidFill>
                  <a:srgbClr val="3D3D3D"/>
                </a:solidFill>
              </a:rPr>
              <a:t>(1)</a:t>
            </a:r>
            <a:endParaRPr kumimoji="0" lang="zh-CN" altLang="en-US" sz="1100" dirty="0">
              <a:solidFill>
                <a:srgbClr val="3D3D3D"/>
              </a:solidFill>
            </a:endParaRPr>
          </a:p>
          <a:p>
            <a:pPr marL="742950" lvl="1" indent="-117475" algn="l" defTabSz="457200">
              <a:spcBef>
                <a:spcPct val="20000"/>
              </a:spcBef>
              <a:buFont typeface="Wingdings" pitchFamily="2" charset="2"/>
              <a:buChar char="Ø"/>
            </a:pPr>
            <a:r>
              <a:rPr kumimoji="0" lang="zh-CN" altLang="en-US" sz="1100" dirty="0">
                <a:solidFill>
                  <a:srgbClr val="3D3D3D"/>
                </a:solidFill>
              </a:rPr>
              <a:t>私募债持仓和合格</a:t>
            </a:r>
            <a:r>
              <a:rPr kumimoji="0" lang="zh-CN" altLang="en-US" sz="1100" dirty="0" smtClean="0">
                <a:solidFill>
                  <a:srgbClr val="3D3D3D"/>
                </a:solidFill>
              </a:rPr>
              <a:t>投资者</a:t>
            </a:r>
            <a:r>
              <a:rPr kumimoji="0" lang="en-US" altLang="zh-CN" sz="1100" dirty="0" smtClean="0">
                <a:solidFill>
                  <a:srgbClr val="3D3D3D"/>
                </a:solidFill>
              </a:rPr>
              <a:t>(3)</a:t>
            </a:r>
            <a:endParaRPr kumimoji="0" lang="zh-CN" altLang="en-US" sz="1100" dirty="0">
              <a:solidFill>
                <a:srgbClr val="3D3D3D"/>
              </a:solidFill>
            </a:endParaRPr>
          </a:p>
          <a:p>
            <a:pPr marL="742950" lvl="1" indent="-117475" algn="l" defTabSz="457200">
              <a:spcBef>
                <a:spcPct val="20000"/>
              </a:spcBef>
              <a:buFont typeface="Wingdings" pitchFamily="2" charset="2"/>
              <a:buChar char="Ø"/>
            </a:pPr>
            <a:r>
              <a:rPr kumimoji="0" lang="zh-CN" altLang="en-US" sz="1100" dirty="0">
                <a:solidFill>
                  <a:srgbClr val="3D3D3D"/>
                </a:solidFill>
              </a:rPr>
              <a:t>上市首日投资者交易</a:t>
            </a:r>
            <a:r>
              <a:rPr kumimoji="0" lang="zh-CN" altLang="en-US" sz="1100" dirty="0" smtClean="0">
                <a:solidFill>
                  <a:srgbClr val="3D3D3D"/>
                </a:solidFill>
              </a:rPr>
              <a:t>数据</a:t>
            </a:r>
            <a:r>
              <a:rPr kumimoji="0" lang="en-US" altLang="zh-CN" sz="1100" dirty="0" smtClean="0">
                <a:solidFill>
                  <a:srgbClr val="3D3D3D"/>
                </a:solidFill>
              </a:rPr>
              <a:t>(1)</a:t>
            </a:r>
            <a:endParaRPr kumimoji="0" lang="zh-CN" altLang="en-US" sz="1100" dirty="0">
              <a:solidFill>
                <a:srgbClr val="3D3D3D"/>
              </a:solidFill>
            </a:endParaRPr>
          </a:p>
          <a:p>
            <a:pPr marL="742950" lvl="1" indent="-117475" algn="l" defTabSz="457200">
              <a:spcBef>
                <a:spcPct val="20000"/>
              </a:spcBef>
              <a:buFont typeface="Wingdings" pitchFamily="2" charset="2"/>
              <a:buChar char="Ø"/>
            </a:pPr>
            <a:r>
              <a:rPr kumimoji="0" lang="zh-CN" altLang="en-US" sz="1100" dirty="0">
                <a:solidFill>
                  <a:srgbClr val="3D3D3D"/>
                </a:solidFill>
              </a:rPr>
              <a:t>申报营业部错误代码</a:t>
            </a:r>
            <a:r>
              <a:rPr kumimoji="0" lang="zh-CN" altLang="en-US" sz="1100" dirty="0" smtClean="0">
                <a:solidFill>
                  <a:srgbClr val="3D3D3D"/>
                </a:solidFill>
              </a:rPr>
              <a:t>分析</a:t>
            </a:r>
            <a:r>
              <a:rPr kumimoji="0" lang="en-US" altLang="zh-CN" sz="1100" dirty="0" smtClean="0">
                <a:solidFill>
                  <a:srgbClr val="3D3D3D"/>
                </a:solidFill>
              </a:rPr>
              <a:t>(1)</a:t>
            </a:r>
            <a:endParaRPr kumimoji="0" lang="en-US" altLang="zh-CN" sz="1100" dirty="0">
              <a:solidFill>
                <a:srgbClr val="3D3D3D"/>
              </a:solidFill>
            </a:endParaRPr>
          </a:p>
          <a:p>
            <a:pPr marL="742950" lvl="1" indent="-117475" algn="l" defTabSz="457200">
              <a:spcBef>
                <a:spcPct val="20000"/>
              </a:spcBef>
              <a:buFont typeface="Wingdings" pitchFamily="2" charset="2"/>
              <a:buChar char="Ø"/>
            </a:pPr>
            <a:r>
              <a:rPr kumimoji="0" lang="zh-CN" altLang="en-US" sz="1100" dirty="0">
                <a:solidFill>
                  <a:srgbClr val="3D3D3D"/>
                </a:solidFill>
              </a:rPr>
              <a:t>股票质押回购</a:t>
            </a:r>
            <a:r>
              <a:rPr kumimoji="0" lang="zh-CN" altLang="en-US" sz="1100" dirty="0" smtClean="0">
                <a:solidFill>
                  <a:srgbClr val="3D3D3D"/>
                </a:solidFill>
              </a:rPr>
              <a:t>统计</a:t>
            </a:r>
            <a:r>
              <a:rPr kumimoji="0" lang="en-US" altLang="zh-CN" sz="1100" dirty="0" smtClean="0">
                <a:solidFill>
                  <a:srgbClr val="3D3D3D"/>
                </a:solidFill>
              </a:rPr>
              <a:t>(3)</a:t>
            </a:r>
            <a:endParaRPr kumimoji="0" lang="en-US" altLang="zh-CN" sz="1100" dirty="0">
              <a:solidFill>
                <a:srgbClr val="3D3D3D"/>
              </a:solidFill>
            </a:endParaRPr>
          </a:p>
          <a:p>
            <a:pPr marL="742950" lvl="1" indent="-117475" algn="l" defTabSz="457200">
              <a:spcBef>
                <a:spcPct val="20000"/>
              </a:spcBef>
              <a:buFont typeface="Wingdings" pitchFamily="2" charset="2"/>
              <a:buChar char="Ø"/>
            </a:pPr>
            <a:r>
              <a:rPr kumimoji="0" lang="zh-CN" altLang="en-US" sz="1100" dirty="0">
                <a:solidFill>
                  <a:srgbClr val="CC0000"/>
                </a:solidFill>
              </a:rPr>
              <a:t>固定价格大宗交易信息</a:t>
            </a:r>
            <a:r>
              <a:rPr kumimoji="0" lang="zh-CN" altLang="en-US" sz="1100" dirty="0" smtClean="0">
                <a:solidFill>
                  <a:srgbClr val="CC0000"/>
                </a:solidFill>
              </a:rPr>
              <a:t>披露</a:t>
            </a:r>
            <a:r>
              <a:rPr kumimoji="0" lang="en-US" altLang="zh-CN" sz="1100" dirty="0" smtClean="0">
                <a:solidFill>
                  <a:srgbClr val="CC0000"/>
                </a:solidFill>
              </a:rPr>
              <a:t>(2)</a:t>
            </a:r>
          </a:p>
          <a:p>
            <a:pPr marL="742950" lvl="1" indent="-117475" algn="l" defTabSz="457200">
              <a:spcBef>
                <a:spcPct val="20000"/>
              </a:spcBef>
              <a:buFont typeface="Wingdings" pitchFamily="2" charset="2"/>
              <a:buChar char="Ø"/>
            </a:pPr>
            <a:r>
              <a:rPr kumimoji="0" lang="en-US" altLang="zh-CN" sz="1100" dirty="0" smtClean="0">
                <a:solidFill>
                  <a:srgbClr val="C00000"/>
                </a:solidFill>
              </a:rPr>
              <a:t>LOF</a:t>
            </a:r>
            <a:r>
              <a:rPr kumimoji="0" lang="zh-CN" altLang="en-US" sz="1100" dirty="0" smtClean="0">
                <a:solidFill>
                  <a:srgbClr val="C00000"/>
                </a:solidFill>
              </a:rPr>
              <a:t>信息披露</a:t>
            </a:r>
            <a:r>
              <a:rPr kumimoji="0" lang="en-US" altLang="zh-CN" sz="1100" dirty="0" smtClean="0">
                <a:solidFill>
                  <a:srgbClr val="C00000"/>
                </a:solidFill>
              </a:rPr>
              <a:t>(2)</a:t>
            </a:r>
          </a:p>
          <a:p>
            <a:pPr marL="742950" lvl="1" indent="-117475" algn="l" defTabSz="457200">
              <a:spcBef>
                <a:spcPct val="20000"/>
              </a:spcBef>
              <a:buFont typeface="Wingdings" pitchFamily="2" charset="2"/>
              <a:buChar char="Ø"/>
            </a:pPr>
            <a:r>
              <a:rPr kumimoji="0" lang="zh-CN" altLang="en-US" sz="1100" dirty="0" smtClean="0"/>
              <a:t>债券质押式协议回购统计</a:t>
            </a:r>
            <a:r>
              <a:rPr kumimoji="0" lang="en-US" altLang="zh-CN" sz="1100" dirty="0" smtClean="0"/>
              <a:t>(2)</a:t>
            </a:r>
          </a:p>
          <a:p>
            <a:pPr marL="742950" lvl="1" indent="-117475" algn="l" defTabSz="457200">
              <a:spcBef>
                <a:spcPct val="20000"/>
              </a:spcBef>
              <a:buFont typeface="Wingdings" pitchFamily="2" charset="2"/>
              <a:buChar char="Ø"/>
            </a:pPr>
            <a:r>
              <a:rPr kumimoji="0" lang="zh-CN" altLang="en-US" sz="1100" dirty="0" smtClean="0">
                <a:solidFill>
                  <a:srgbClr val="C00000"/>
                </a:solidFill>
              </a:rPr>
              <a:t>股票期权信息披露</a:t>
            </a:r>
            <a:r>
              <a:rPr kumimoji="0" lang="en-US" altLang="zh-CN" sz="1100" dirty="0" smtClean="0">
                <a:solidFill>
                  <a:srgbClr val="C00000"/>
                </a:solidFill>
              </a:rPr>
              <a:t>(5)</a:t>
            </a:r>
          </a:p>
          <a:p>
            <a:pPr marL="742950" lvl="1" indent="-117475" algn="l" defTabSz="457200">
              <a:spcBef>
                <a:spcPct val="20000"/>
              </a:spcBef>
              <a:buFont typeface="Wingdings" pitchFamily="2" charset="2"/>
              <a:buChar char="Ø"/>
            </a:pPr>
            <a:r>
              <a:rPr kumimoji="0" lang="zh-CN" altLang="en-US" sz="1100" dirty="0" smtClean="0"/>
              <a:t>市值管理信息产品</a:t>
            </a:r>
            <a:r>
              <a:rPr kumimoji="0" lang="en-US" altLang="zh-CN" sz="1100" dirty="0" smtClean="0"/>
              <a:t>(20)</a:t>
            </a:r>
          </a:p>
          <a:p>
            <a:pPr marL="742950" lvl="1" indent="-117475" algn="l" defTabSz="457200">
              <a:spcBef>
                <a:spcPct val="20000"/>
              </a:spcBef>
              <a:buFont typeface="Wingdings" pitchFamily="2" charset="2"/>
              <a:buChar char="Ø"/>
            </a:pPr>
            <a:r>
              <a:rPr kumimoji="0" lang="zh-CN" altLang="en-US" sz="1100" dirty="0">
                <a:solidFill>
                  <a:srgbClr val="C00000"/>
                </a:solidFill>
              </a:rPr>
              <a:t>做市</a:t>
            </a:r>
            <a:r>
              <a:rPr kumimoji="0" lang="zh-CN" altLang="en-US" sz="1100" dirty="0" smtClean="0">
                <a:solidFill>
                  <a:srgbClr val="C00000"/>
                </a:solidFill>
              </a:rPr>
              <a:t>商评级输出</a:t>
            </a:r>
            <a:r>
              <a:rPr kumimoji="0" lang="en-US" altLang="zh-CN" sz="1100" dirty="0" smtClean="0">
                <a:solidFill>
                  <a:srgbClr val="C00000"/>
                </a:solidFill>
              </a:rPr>
              <a:t>(1)</a:t>
            </a:r>
          </a:p>
          <a:p>
            <a:pPr marL="742950" lvl="1" indent="-117475" algn="l" defTabSz="457200">
              <a:spcBef>
                <a:spcPct val="20000"/>
              </a:spcBef>
              <a:buFont typeface="Wingdings" pitchFamily="2" charset="2"/>
              <a:buChar char="Ø"/>
            </a:pPr>
            <a:endParaRPr kumimoji="0" lang="zh-CN" altLang="en-US" sz="1100" b="1" dirty="0">
              <a:solidFill>
                <a:srgbClr val="00CC00"/>
              </a:solidFill>
            </a:endParaRPr>
          </a:p>
        </p:txBody>
      </p:sp>
      <p:sp>
        <p:nvSpPr>
          <p:cNvPr id="20487" name="Rectangle 3"/>
          <p:cNvSpPr>
            <a:spLocks noChangeArrowheads="1"/>
          </p:cNvSpPr>
          <p:nvPr/>
        </p:nvSpPr>
        <p:spPr bwMode="auto">
          <a:xfrm>
            <a:off x="3275856" y="620688"/>
            <a:ext cx="3312368" cy="556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l" eaLnBrk="0" hangingPunct="0">
              <a:spcBef>
                <a:spcPct val="20000"/>
              </a:spcBef>
              <a:buFont typeface="Wingdings" pitchFamily="2" charset="2"/>
              <a:buChar char="Ø"/>
            </a:pPr>
            <a:endParaRPr kumimoji="0" lang="zh-CN" altLang="en-US" sz="1100" dirty="0"/>
          </a:p>
          <a:p>
            <a:pPr marL="342900" indent="-342900" algn="l" eaLnBrk="0" hangingPunct="0">
              <a:spcBef>
                <a:spcPct val="20000"/>
              </a:spcBef>
              <a:buFont typeface="Wingdings" pitchFamily="2" charset="2"/>
              <a:buChar char="Ø"/>
            </a:pPr>
            <a:r>
              <a:rPr kumimoji="0" lang="zh-CN" altLang="en-US" sz="1600" dirty="0" smtClean="0"/>
              <a:t>信息中心</a:t>
            </a:r>
            <a:r>
              <a:rPr kumimoji="0" lang="en-US" altLang="zh-CN" sz="1600" dirty="0" smtClean="0"/>
              <a:t>(</a:t>
            </a:r>
            <a:r>
              <a:rPr kumimoji="0" lang="zh-CN" altLang="en-US" sz="1600" dirty="0" smtClean="0"/>
              <a:t>证监会</a:t>
            </a:r>
            <a:r>
              <a:rPr kumimoji="0" lang="en-US" altLang="zh-CN" sz="1600" dirty="0" smtClean="0"/>
              <a:t>)</a:t>
            </a:r>
            <a:endParaRPr kumimoji="0" lang="zh-CN" altLang="en-US" sz="1600" dirty="0"/>
          </a:p>
          <a:p>
            <a:pPr marL="742950" lvl="1" indent="-285750" algn="l" eaLnBrk="0" hangingPunct="0">
              <a:spcBef>
                <a:spcPct val="20000"/>
              </a:spcBef>
              <a:buFont typeface="Wingdings" pitchFamily="2" charset="2"/>
              <a:buChar char="Ø"/>
            </a:pPr>
            <a:r>
              <a:rPr kumimoji="0" lang="zh-CN" altLang="en-US" sz="1100" dirty="0"/>
              <a:t>证监会数据</a:t>
            </a:r>
            <a:r>
              <a:rPr kumimoji="0" lang="zh-CN" altLang="en-US" sz="1100" dirty="0" smtClean="0"/>
              <a:t>中心</a:t>
            </a:r>
            <a:r>
              <a:rPr kumimoji="0" lang="en-US" altLang="zh-CN" sz="1100" dirty="0" smtClean="0"/>
              <a:t>(181)</a:t>
            </a:r>
            <a:endParaRPr kumimoji="0" lang="zh-CN" altLang="en-US" sz="1100" dirty="0"/>
          </a:p>
          <a:p>
            <a:pPr marL="742950" lvl="1" indent="-285750" algn="l" eaLnBrk="0" hangingPunct="0">
              <a:spcBef>
                <a:spcPct val="20000"/>
              </a:spcBef>
              <a:buFont typeface="Wingdings" pitchFamily="2" charset="2"/>
              <a:buChar char="Ø"/>
            </a:pPr>
            <a:r>
              <a:rPr kumimoji="0" lang="zh-CN" altLang="en-US" sz="1100" dirty="0"/>
              <a:t>盈亏</a:t>
            </a:r>
            <a:r>
              <a:rPr kumimoji="0" lang="zh-CN" altLang="en-US" sz="1100" dirty="0" smtClean="0"/>
              <a:t>数据</a:t>
            </a:r>
            <a:r>
              <a:rPr kumimoji="0" lang="en-US" altLang="zh-CN" sz="1100" dirty="0" smtClean="0"/>
              <a:t>(16)</a:t>
            </a:r>
            <a:endParaRPr kumimoji="0" lang="zh-CN" altLang="en-US" sz="1100" dirty="0"/>
          </a:p>
          <a:p>
            <a:pPr marL="742950" lvl="1" indent="-285750" algn="l" eaLnBrk="0" hangingPunct="0">
              <a:spcBef>
                <a:spcPct val="20000"/>
              </a:spcBef>
              <a:buFont typeface="Wingdings" pitchFamily="2" charset="2"/>
              <a:buChar char="Ø"/>
            </a:pPr>
            <a:r>
              <a:rPr kumimoji="0" lang="zh-CN" altLang="en-US" sz="1100" dirty="0">
                <a:solidFill>
                  <a:srgbClr val="CC0000"/>
                </a:solidFill>
              </a:rPr>
              <a:t>证监会机构交易</a:t>
            </a:r>
            <a:r>
              <a:rPr kumimoji="0" lang="zh-CN" altLang="en-US" sz="1100" dirty="0" smtClean="0">
                <a:solidFill>
                  <a:srgbClr val="CC0000"/>
                </a:solidFill>
              </a:rPr>
              <a:t>报表</a:t>
            </a:r>
            <a:r>
              <a:rPr kumimoji="0" lang="en-US" altLang="zh-CN" sz="1100" dirty="0" smtClean="0">
                <a:solidFill>
                  <a:srgbClr val="CC0000"/>
                </a:solidFill>
              </a:rPr>
              <a:t>(6)</a:t>
            </a:r>
            <a:endParaRPr kumimoji="0" lang="zh-CN" altLang="en-US" sz="1100" dirty="0">
              <a:solidFill>
                <a:srgbClr val="CC0000"/>
              </a:solidFill>
            </a:endParaRPr>
          </a:p>
          <a:p>
            <a:pPr marL="742950" lvl="1" indent="-285750" algn="l" eaLnBrk="0" hangingPunct="0">
              <a:spcBef>
                <a:spcPct val="20000"/>
              </a:spcBef>
              <a:buFont typeface="Wingdings" pitchFamily="2" charset="2"/>
              <a:buChar char="Ø"/>
            </a:pPr>
            <a:r>
              <a:rPr kumimoji="0" lang="zh-CN" altLang="en-US" sz="1100" dirty="0">
                <a:solidFill>
                  <a:srgbClr val="CC0000"/>
                </a:solidFill>
              </a:rPr>
              <a:t>统计月报，季报，</a:t>
            </a:r>
            <a:r>
              <a:rPr kumimoji="0" lang="zh-CN" altLang="en-US" sz="1100" dirty="0" smtClean="0">
                <a:solidFill>
                  <a:srgbClr val="CC0000"/>
                </a:solidFill>
              </a:rPr>
              <a:t>年鉴</a:t>
            </a:r>
            <a:r>
              <a:rPr kumimoji="0" lang="en-US" altLang="zh-CN" sz="1100" dirty="0" smtClean="0">
                <a:solidFill>
                  <a:srgbClr val="CC0000"/>
                </a:solidFill>
              </a:rPr>
              <a:t>(373)</a:t>
            </a:r>
            <a:endParaRPr kumimoji="0" lang="zh-CN" altLang="en-US" sz="1100" dirty="0">
              <a:solidFill>
                <a:srgbClr val="CC0000"/>
              </a:solidFill>
            </a:endParaRPr>
          </a:p>
          <a:p>
            <a:pPr marL="742950" lvl="1" indent="-285750" algn="l" eaLnBrk="0" hangingPunct="0">
              <a:spcBef>
                <a:spcPct val="20000"/>
              </a:spcBef>
              <a:buFont typeface="Wingdings" pitchFamily="2" charset="2"/>
              <a:buChar char="Ø"/>
            </a:pPr>
            <a:r>
              <a:rPr kumimoji="0" lang="zh-CN" altLang="en-US" sz="1100" dirty="0"/>
              <a:t>决策支持系统</a:t>
            </a:r>
            <a:r>
              <a:rPr kumimoji="0" lang="zh-CN" altLang="en-US" sz="1100" dirty="0" smtClean="0"/>
              <a:t>数据</a:t>
            </a:r>
            <a:r>
              <a:rPr kumimoji="0" lang="en-US" altLang="zh-CN" sz="1100" dirty="0" smtClean="0"/>
              <a:t>(</a:t>
            </a:r>
            <a:r>
              <a:rPr kumimoji="0" lang="en-US" altLang="zh-CN" sz="1100" dirty="0" smtClean="0"/>
              <a:t>30</a:t>
            </a:r>
            <a:r>
              <a:rPr kumimoji="0" lang="en-US" altLang="zh-CN" sz="1100" b="1" dirty="0">
                <a:solidFill>
                  <a:srgbClr val="00CC00"/>
                </a:solidFill>
              </a:rPr>
              <a:t>+1</a:t>
            </a:r>
            <a:r>
              <a:rPr kumimoji="0" lang="en-US" altLang="zh-CN" sz="1100" dirty="0" smtClean="0"/>
              <a:t>)</a:t>
            </a:r>
            <a:endParaRPr kumimoji="0" lang="zh-CN" altLang="en-US" sz="1100" dirty="0"/>
          </a:p>
          <a:p>
            <a:pPr marL="742950" lvl="1" indent="-285750" algn="l" eaLnBrk="0" hangingPunct="0">
              <a:spcBef>
                <a:spcPct val="20000"/>
              </a:spcBef>
              <a:buFont typeface="Wingdings" pitchFamily="2" charset="2"/>
              <a:buChar char="Ø"/>
            </a:pPr>
            <a:r>
              <a:rPr kumimoji="0" lang="zh-CN" altLang="en-US" sz="1100" dirty="0"/>
              <a:t>融资融券会员交易快报，</a:t>
            </a:r>
            <a:r>
              <a:rPr kumimoji="0" lang="zh-CN" altLang="en-US" sz="1100" dirty="0" smtClean="0"/>
              <a:t>周报</a:t>
            </a:r>
            <a:r>
              <a:rPr kumimoji="0" lang="en-US" altLang="zh-CN" sz="1100" dirty="0" smtClean="0"/>
              <a:t>(15)</a:t>
            </a:r>
            <a:endParaRPr kumimoji="0" lang="zh-CN" altLang="en-US" sz="1100" dirty="0"/>
          </a:p>
          <a:p>
            <a:pPr marL="742950" lvl="1" indent="-285750" algn="l" eaLnBrk="0" hangingPunct="0">
              <a:spcBef>
                <a:spcPct val="20000"/>
              </a:spcBef>
              <a:buFont typeface="Wingdings" pitchFamily="2" charset="2"/>
              <a:buChar char="Ø"/>
            </a:pPr>
            <a:r>
              <a:rPr kumimoji="0" lang="zh-CN" altLang="en-US" sz="1100" dirty="0"/>
              <a:t>商业银行交易</a:t>
            </a:r>
            <a:r>
              <a:rPr kumimoji="0" lang="zh-CN" altLang="en-US" sz="1100" dirty="0" smtClean="0"/>
              <a:t>统计</a:t>
            </a:r>
            <a:r>
              <a:rPr kumimoji="0" lang="en-US" altLang="zh-CN" sz="1100" dirty="0" smtClean="0"/>
              <a:t>(1)</a:t>
            </a:r>
            <a:endParaRPr kumimoji="0" lang="zh-CN" altLang="en-US" sz="1100" dirty="0"/>
          </a:p>
          <a:p>
            <a:pPr marL="742950" lvl="1" indent="-285750" algn="l" eaLnBrk="0" hangingPunct="0">
              <a:spcBef>
                <a:spcPct val="20000"/>
              </a:spcBef>
              <a:buFont typeface="Wingdings" pitchFamily="2" charset="2"/>
              <a:buChar char="Ø"/>
            </a:pPr>
            <a:r>
              <a:rPr kumimoji="0" lang="zh-CN" altLang="en-US" sz="1100" dirty="0">
                <a:solidFill>
                  <a:srgbClr val="CC0000"/>
                </a:solidFill>
              </a:rPr>
              <a:t>行业市盈率校验</a:t>
            </a:r>
            <a:r>
              <a:rPr kumimoji="0" lang="zh-CN" altLang="en-US" sz="1100" dirty="0" smtClean="0">
                <a:solidFill>
                  <a:srgbClr val="CC0000"/>
                </a:solidFill>
              </a:rPr>
              <a:t>数据</a:t>
            </a:r>
            <a:r>
              <a:rPr kumimoji="0" lang="en-US" altLang="zh-CN" sz="1100" dirty="0" smtClean="0">
                <a:solidFill>
                  <a:srgbClr val="CC0000"/>
                </a:solidFill>
              </a:rPr>
              <a:t>(2)</a:t>
            </a:r>
            <a:endParaRPr kumimoji="0" lang="zh-CN" altLang="en-US" sz="1100" dirty="0">
              <a:solidFill>
                <a:srgbClr val="CC0000"/>
              </a:solidFill>
            </a:endParaRPr>
          </a:p>
          <a:p>
            <a:pPr marL="742950" lvl="1" indent="-285750" algn="l" eaLnBrk="0" hangingPunct="0">
              <a:spcBef>
                <a:spcPct val="20000"/>
              </a:spcBef>
              <a:buFont typeface="Wingdings" pitchFamily="2" charset="2"/>
              <a:buChar char="Ø"/>
            </a:pPr>
            <a:r>
              <a:rPr kumimoji="0" lang="zh-CN" altLang="en-US" sz="1100" dirty="0"/>
              <a:t>质押券持仓</a:t>
            </a:r>
            <a:r>
              <a:rPr kumimoji="0" lang="zh-CN" altLang="en-US" sz="1100" dirty="0" smtClean="0"/>
              <a:t>统计</a:t>
            </a:r>
            <a:r>
              <a:rPr kumimoji="0" lang="en-US" altLang="zh-CN" sz="1100" dirty="0" smtClean="0"/>
              <a:t>(3)</a:t>
            </a:r>
            <a:endParaRPr kumimoji="0" lang="zh-CN" altLang="en-US" sz="1100" dirty="0"/>
          </a:p>
          <a:p>
            <a:pPr marL="742950" lvl="1" indent="-285750" algn="l" eaLnBrk="0" hangingPunct="0">
              <a:spcBef>
                <a:spcPct val="20000"/>
              </a:spcBef>
              <a:buFont typeface="Wingdings" pitchFamily="2" charset="2"/>
              <a:buChar char="Ø"/>
            </a:pPr>
            <a:r>
              <a:rPr kumimoji="0" lang="zh-CN" altLang="en-US" sz="1100" dirty="0"/>
              <a:t>股指期货活跃账户</a:t>
            </a:r>
            <a:r>
              <a:rPr kumimoji="0" lang="zh-CN" altLang="en-US" sz="1100" dirty="0" smtClean="0"/>
              <a:t>数据</a:t>
            </a:r>
            <a:r>
              <a:rPr kumimoji="0" lang="en-US" altLang="zh-CN" sz="1100" dirty="0" smtClean="0"/>
              <a:t>(8)</a:t>
            </a:r>
            <a:endParaRPr kumimoji="0" lang="zh-CN" altLang="en-US" sz="1100" dirty="0"/>
          </a:p>
          <a:p>
            <a:pPr marL="742950" lvl="1" indent="-285750" algn="l" eaLnBrk="0" hangingPunct="0">
              <a:spcBef>
                <a:spcPct val="20000"/>
              </a:spcBef>
              <a:buFont typeface="Wingdings" pitchFamily="2" charset="2"/>
              <a:buChar char="Ø"/>
            </a:pPr>
            <a:r>
              <a:rPr kumimoji="0" lang="zh-CN" altLang="en-US" sz="1100" dirty="0"/>
              <a:t>大小非解禁卖</a:t>
            </a:r>
            <a:r>
              <a:rPr kumimoji="0" lang="zh-CN" altLang="en-US" sz="1100" dirty="0" smtClean="0"/>
              <a:t>出</a:t>
            </a:r>
            <a:r>
              <a:rPr kumimoji="0" lang="en-US" altLang="zh-CN" sz="1100" dirty="0" smtClean="0"/>
              <a:t>(1)</a:t>
            </a:r>
            <a:endParaRPr kumimoji="0" lang="zh-CN" altLang="en-US" sz="1100" dirty="0"/>
          </a:p>
          <a:p>
            <a:pPr marL="742950" lvl="1" indent="-285750" algn="l" eaLnBrk="0" hangingPunct="0">
              <a:spcBef>
                <a:spcPct val="20000"/>
              </a:spcBef>
              <a:buFont typeface="Wingdings" pitchFamily="2" charset="2"/>
              <a:buChar char="Ø"/>
            </a:pPr>
            <a:r>
              <a:rPr kumimoji="0" lang="zh-CN" altLang="en-US" sz="1100" dirty="0"/>
              <a:t>基金</a:t>
            </a:r>
            <a:r>
              <a:rPr kumimoji="0" lang="en-US" altLang="zh-CN" sz="1100" dirty="0"/>
              <a:t>XBRL</a:t>
            </a:r>
            <a:r>
              <a:rPr kumimoji="0" lang="zh-CN" altLang="en-US" sz="1100" dirty="0"/>
              <a:t>净值</a:t>
            </a:r>
            <a:r>
              <a:rPr kumimoji="0" lang="zh-CN" altLang="en-US" sz="1100" dirty="0" smtClean="0"/>
              <a:t>份额</a:t>
            </a:r>
            <a:r>
              <a:rPr kumimoji="0" lang="en-US" altLang="zh-CN" sz="1100" dirty="0" smtClean="0"/>
              <a:t>(2)</a:t>
            </a:r>
            <a:endParaRPr kumimoji="0" lang="en-US" altLang="zh-CN" sz="1100" dirty="0"/>
          </a:p>
          <a:p>
            <a:pPr marL="742950" lvl="1" indent="-285750" algn="l" eaLnBrk="0" hangingPunct="0">
              <a:spcBef>
                <a:spcPct val="20000"/>
              </a:spcBef>
              <a:buFont typeface="Wingdings" pitchFamily="2" charset="2"/>
              <a:buChar char="Ø"/>
            </a:pPr>
            <a:r>
              <a:rPr kumimoji="0" lang="zh-CN" altLang="en-US" sz="1100" dirty="0">
                <a:solidFill>
                  <a:srgbClr val="CC0000"/>
                </a:solidFill>
              </a:rPr>
              <a:t>国债预发行</a:t>
            </a:r>
            <a:r>
              <a:rPr kumimoji="0" lang="zh-CN" altLang="en-US" sz="1100" dirty="0" smtClean="0">
                <a:solidFill>
                  <a:srgbClr val="CC0000"/>
                </a:solidFill>
              </a:rPr>
              <a:t>统计</a:t>
            </a:r>
            <a:r>
              <a:rPr kumimoji="0" lang="en-US" altLang="zh-CN" sz="1100" dirty="0" smtClean="0">
                <a:solidFill>
                  <a:srgbClr val="CC0000"/>
                </a:solidFill>
              </a:rPr>
              <a:t>(1)</a:t>
            </a:r>
          </a:p>
          <a:p>
            <a:pPr marL="742950" lvl="1" indent="-285750" algn="l" eaLnBrk="0" hangingPunct="0">
              <a:spcBef>
                <a:spcPct val="20000"/>
              </a:spcBef>
              <a:buFont typeface="Wingdings" pitchFamily="2" charset="2"/>
              <a:buChar char="Ø"/>
            </a:pPr>
            <a:r>
              <a:rPr kumimoji="0" lang="zh-CN" altLang="en-US" sz="1100" dirty="0">
                <a:solidFill>
                  <a:srgbClr val="3D3D3D"/>
                </a:solidFill>
              </a:rPr>
              <a:t>约定购回股票质押数据</a:t>
            </a:r>
            <a:r>
              <a:rPr kumimoji="0" lang="zh-CN" altLang="en-US" sz="1100" dirty="0" smtClean="0">
                <a:solidFill>
                  <a:srgbClr val="3D3D3D"/>
                </a:solidFill>
              </a:rPr>
              <a:t>统计</a:t>
            </a:r>
            <a:r>
              <a:rPr kumimoji="0" lang="en-US" altLang="zh-CN" sz="1100" dirty="0" smtClean="0">
                <a:solidFill>
                  <a:srgbClr val="3D3D3D"/>
                </a:solidFill>
              </a:rPr>
              <a:t>(2</a:t>
            </a:r>
            <a:r>
              <a:rPr kumimoji="0" lang="en-US" altLang="zh-CN" sz="1100" dirty="0">
                <a:solidFill>
                  <a:srgbClr val="3D3D3D"/>
                </a:solidFill>
              </a:rPr>
              <a:t>)</a:t>
            </a:r>
          </a:p>
          <a:p>
            <a:pPr marL="742950" lvl="1" indent="-285750" algn="l" eaLnBrk="0" hangingPunct="0">
              <a:spcBef>
                <a:spcPct val="20000"/>
              </a:spcBef>
              <a:buFont typeface="Wingdings" pitchFamily="2" charset="2"/>
              <a:buChar char="Ø"/>
            </a:pPr>
            <a:r>
              <a:rPr kumimoji="0" lang="zh-CN" altLang="en-US" sz="1100" dirty="0">
                <a:solidFill>
                  <a:srgbClr val="3D3D3D"/>
                </a:solidFill>
              </a:rPr>
              <a:t>证监会沪港</a:t>
            </a:r>
            <a:r>
              <a:rPr kumimoji="0" lang="zh-CN" altLang="en-US" sz="1100" dirty="0" smtClean="0">
                <a:solidFill>
                  <a:srgbClr val="3D3D3D"/>
                </a:solidFill>
              </a:rPr>
              <a:t>通报表</a:t>
            </a:r>
            <a:r>
              <a:rPr kumimoji="0" lang="en-US" altLang="zh-CN" sz="1100" dirty="0" smtClean="0">
                <a:solidFill>
                  <a:srgbClr val="3D3D3D"/>
                </a:solidFill>
              </a:rPr>
              <a:t>(2)</a:t>
            </a:r>
            <a:endParaRPr kumimoji="0" lang="en-US" altLang="zh-CN" sz="1100" dirty="0">
              <a:solidFill>
                <a:srgbClr val="3D3D3D"/>
              </a:solidFill>
            </a:endParaRPr>
          </a:p>
          <a:p>
            <a:pPr marL="742950" lvl="1" indent="-285750" algn="l" eaLnBrk="0" hangingPunct="0">
              <a:spcBef>
                <a:spcPct val="20000"/>
              </a:spcBef>
              <a:buFont typeface="Wingdings" pitchFamily="2" charset="2"/>
              <a:buChar char="Ø"/>
            </a:pPr>
            <a:r>
              <a:rPr kumimoji="0" lang="zh-CN" altLang="en-US" sz="1100" dirty="0">
                <a:solidFill>
                  <a:srgbClr val="3D3D3D"/>
                </a:solidFill>
              </a:rPr>
              <a:t>约定购回报价回购数据输出</a:t>
            </a:r>
            <a:r>
              <a:rPr kumimoji="0" lang="en-US" altLang="zh-CN" sz="1100" dirty="0">
                <a:solidFill>
                  <a:srgbClr val="3D3D3D"/>
                </a:solidFill>
              </a:rPr>
              <a:t>(3</a:t>
            </a:r>
            <a:r>
              <a:rPr kumimoji="0" lang="en-US" altLang="zh-CN" sz="1100" dirty="0" smtClean="0">
                <a:solidFill>
                  <a:srgbClr val="3D3D3D"/>
                </a:solidFill>
              </a:rPr>
              <a:t>)</a:t>
            </a:r>
          </a:p>
          <a:p>
            <a:pPr marL="742950" lvl="1" indent="-285750" algn="l" eaLnBrk="0" hangingPunct="0">
              <a:spcBef>
                <a:spcPct val="20000"/>
              </a:spcBef>
              <a:buFont typeface="Wingdings" pitchFamily="2" charset="2"/>
              <a:buChar char="Ø"/>
            </a:pPr>
            <a:r>
              <a:rPr kumimoji="0" lang="zh-CN" altLang="en-US" sz="1100" b="1" dirty="0" smtClean="0">
                <a:solidFill>
                  <a:srgbClr val="00CC00"/>
                </a:solidFill>
              </a:rPr>
              <a:t>证监会监测中心</a:t>
            </a:r>
            <a:r>
              <a:rPr kumimoji="0" lang="en-US" altLang="zh-CN" sz="1100" b="1" dirty="0" smtClean="0">
                <a:solidFill>
                  <a:srgbClr val="00CC00"/>
                </a:solidFill>
              </a:rPr>
              <a:t>(48)</a:t>
            </a:r>
            <a:endParaRPr kumimoji="0" lang="en-US" altLang="zh-CN" sz="1100" b="1" dirty="0">
              <a:solidFill>
                <a:srgbClr val="00CC00"/>
              </a:solidFill>
            </a:endParaRPr>
          </a:p>
          <a:p>
            <a:pPr marL="625475" lvl="1" algn="l" defTabSz="457200" eaLnBrk="0" hangingPunct="0">
              <a:spcBef>
                <a:spcPct val="20000"/>
              </a:spcBef>
            </a:pPr>
            <a:endParaRPr kumimoji="0" lang="en-US" altLang="zh-CN" sz="1100" dirty="0">
              <a:solidFill>
                <a:srgbClr val="3D3D3D"/>
              </a:solidFill>
            </a:endParaRPr>
          </a:p>
          <a:p>
            <a:pPr marL="342900" indent="-342900" algn="l" eaLnBrk="0" hangingPunct="0">
              <a:spcBef>
                <a:spcPct val="20000"/>
              </a:spcBef>
              <a:buFont typeface="Wingdings" pitchFamily="2" charset="2"/>
              <a:buChar char="Ø"/>
            </a:pPr>
            <a:endParaRPr kumimoji="0" lang="zh-CN" altLang="en-US" sz="1100" dirty="0"/>
          </a:p>
        </p:txBody>
      </p:sp>
      <p:sp>
        <p:nvSpPr>
          <p:cNvPr id="11" name="Rectangle 3"/>
          <p:cNvSpPr>
            <a:spLocks noChangeArrowheads="1"/>
          </p:cNvSpPr>
          <p:nvPr/>
        </p:nvSpPr>
        <p:spPr bwMode="auto">
          <a:xfrm>
            <a:off x="6444208" y="914404"/>
            <a:ext cx="2592288" cy="579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117475" algn="l" defTabSz="457200">
              <a:spcBef>
                <a:spcPct val="20000"/>
              </a:spcBef>
              <a:buFont typeface="Wingdings" pitchFamily="2" charset="2"/>
              <a:buChar char="Ø"/>
            </a:pPr>
            <a:endParaRPr kumimoji="0" lang="zh-CN" altLang="en-US" sz="1100" dirty="0">
              <a:solidFill>
                <a:srgbClr val="3D3D3D"/>
              </a:solidFill>
            </a:endParaRPr>
          </a:p>
          <a:p>
            <a:pPr marL="342900" indent="-342900" algn="l" eaLnBrk="0" hangingPunct="0">
              <a:spcBef>
                <a:spcPct val="20000"/>
              </a:spcBef>
              <a:buFont typeface="Wingdings" pitchFamily="2" charset="2"/>
              <a:buChar char="Ø"/>
            </a:pPr>
            <a:r>
              <a:rPr kumimoji="0" lang="zh-CN" altLang="en-US" sz="1600" dirty="0"/>
              <a:t>财务部</a:t>
            </a:r>
          </a:p>
          <a:p>
            <a:pPr marL="742950" lvl="1" indent="-285750" algn="l" eaLnBrk="0" hangingPunct="0">
              <a:spcBef>
                <a:spcPct val="20000"/>
              </a:spcBef>
              <a:buFont typeface="Wingdings" pitchFamily="2" charset="2"/>
              <a:buChar char="Ø"/>
            </a:pPr>
            <a:r>
              <a:rPr kumimoji="0" lang="zh-CN" altLang="en-US" sz="1100" dirty="0">
                <a:solidFill>
                  <a:srgbClr val="CC0000"/>
                </a:solidFill>
              </a:rPr>
              <a:t>会员计费</a:t>
            </a:r>
            <a:r>
              <a:rPr kumimoji="0" lang="zh-CN" altLang="en-US" sz="1100" dirty="0" smtClean="0">
                <a:solidFill>
                  <a:srgbClr val="CC0000"/>
                </a:solidFill>
              </a:rPr>
              <a:t>数据</a:t>
            </a:r>
            <a:r>
              <a:rPr kumimoji="0" lang="en-US" altLang="zh-CN" sz="1100" dirty="0" smtClean="0">
                <a:solidFill>
                  <a:srgbClr val="CC0000"/>
                </a:solidFill>
              </a:rPr>
              <a:t>(6)</a:t>
            </a:r>
            <a:endParaRPr kumimoji="0" lang="zh-CN" altLang="en-US" sz="1100" dirty="0">
              <a:solidFill>
                <a:srgbClr val="CC0000"/>
              </a:solidFill>
            </a:endParaRPr>
          </a:p>
          <a:p>
            <a:pPr marL="742950" lvl="1" indent="-117475" algn="l" defTabSz="457200">
              <a:spcBef>
                <a:spcPct val="20000"/>
              </a:spcBef>
              <a:buFont typeface="Wingdings" pitchFamily="2" charset="2"/>
              <a:buChar char="Ø"/>
            </a:pPr>
            <a:endParaRPr kumimoji="0" lang="zh-CN" altLang="en-US" sz="1100" dirty="0">
              <a:solidFill>
                <a:srgbClr val="CC0000"/>
              </a:solidFill>
            </a:endParaRPr>
          </a:p>
          <a:p>
            <a:pPr marL="342900" indent="-342900" algn="l" eaLnBrk="0" hangingPunct="0">
              <a:spcBef>
                <a:spcPct val="20000"/>
              </a:spcBef>
              <a:buFont typeface="Wingdings" pitchFamily="2" charset="2"/>
              <a:buChar char="Ø"/>
            </a:pPr>
            <a:r>
              <a:rPr kumimoji="0" lang="zh-CN" altLang="en-US" sz="1600" dirty="0" smtClean="0"/>
              <a:t>上市监管一部</a:t>
            </a:r>
            <a:endParaRPr kumimoji="0" lang="en-US" altLang="zh-CN" sz="1600" dirty="0" smtClean="0"/>
          </a:p>
          <a:p>
            <a:pPr marL="742950" lvl="1" indent="-285750" algn="l" eaLnBrk="0" hangingPunct="0">
              <a:spcBef>
                <a:spcPct val="20000"/>
              </a:spcBef>
              <a:buFont typeface="Wingdings" pitchFamily="2" charset="2"/>
              <a:buChar char="Ø"/>
            </a:pPr>
            <a:r>
              <a:rPr kumimoji="0" lang="zh-CN" altLang="en-US" sz="1100" dirty="0">
                <a:solidFill>
                  <a:srgbClr val="CC0000"/>
                </a:solidFill>
              </a:rPr>
              <a:t>异常波动</a:t>
            </a:r>
            <a:r>
              <a:rPr kumimoji="0" lang="zh-CN" altLang="en-US" sz="1100" dirty="0" smtClean="0">
                <a:solidFill>
                  <a:srgbClr val="CC0000"/>
                </a:solidFill>
              </a:rPr>
              <a:t>证券</a:t>
            </a:r>
            <a:r>
              <a:rPr kumimoji="0" lang="en-US" altLang="zh-CN" sz="1100" dirty="0" smtClean="0">
                <a:solidFill>
                  <a:srgbClr val="CC0000"/>
                </a:solidFill>
              </a:rPr>
              <a:t>(1)</a:t>
            </a:r>
          </a:p>
          <a:p>
            <a:pPr marL="742950" lvl="1" indent="-285750" algn="l" eaLnBrk="0" hangingPunct="0">
              <a:spcBef>
                <a:spcPct val="20000"/>
              </a:spcBef>
              <a:buFont typeface="Wingdings" pitchFamily="2" charset="2"/>
              <a:buChar char="Ø"/>
            </a:pPr>
            <a:r>
              <a:rPr kumimoji="0" lang="zh-CN" altLang="en-US" sz="1100" dirty="0">
                <a:solidFill>
                  <a:srgbClr val="CC0000"/>
                </a:solidFill>
              </a:rPr>
              <a:t>上市公司</a:t>
            </a:r>
            <a:r>
              <a:rPr kumimoji="0" lang="zh-CN" altLang="en-US" sz="1100" dirty="0" smtClean="0">
                <a:solidFill>
                  <a:srgbClr val="CC0000"/>
                </a:solidFill>
              </a:rPr>
              <a:t>预警</a:t>
            </a:r>
            <a:r>
              <a:rPr kumimoji="0" lang="en-US" altLang="zh-CN" sz="1100" dirty="0" smtClean="0">
                <a:solidFill>
                  <a:srgbClr val="CC0000"/>
                </a:solidFill>
              </a:rPr>
              <a:t>(1)</a:t>
            </a:r>
          </a:p>
          <a:p>
            <a:pPr marL="742950" lvl="1" indent="-285750" algn="l" eaLnBrk="0" hangingPunct="0">
              <a:spcBef>
                <a:spcPct val="20000"/>
              </a:spcBef>
              <a:buFont typeface="Wingdings" pitchFamily="2" charset="2"/>
              <a:buChar char="Ø"/>
            </a:pPr>
            <a:r>
              <a:rPr kumimoji="0" lang="zh-CN" altLang="en-US" sz="1100" dirty="0">
                <a:solidFill>
                  <a:srgbClr val="CC0000"/>
                </a:solidFill>
              </a:rPr>
              <a:t>股票退市市场</a:t>
            </a:r>
            <a:r>
              <a:rPr kumimoji="0" lang="zh-CN" altLang="en-US" sz="1100" dirty="0" smtClean="0">
                <a:solidFill>
                  <a:srgbClr val="CC0000"/>
                </a:solidFill>
              </a:rPr>
              <a:t>指标</a:t>
            </a:r>
            <a:r>
              <a:rPr kumimoji="0" lang="en-US" altLang="zh-CN" sz="1100" dirty="0" smtClean="0">
                <a:solidFill>
                  <a:srgbClr val="CC0000"/>
                </a:solidFill>
              </a:rPr>
              <a:t>(1)</a:t>
            </a:r>
            <a:endParaRPr kumimoji="0" lang="zh-CN" altLang="en-US" sz="1100" dirty="0">
              <a:solidFill>
                <a:srgbClr val="CC0000"/>
              </a:solidFill>
            </a:endParaRPr>
          </a:p>
          <a:p>
            <a:pPr marL="742950" lvl="1" indent="-285750" algn="l" eaLnBrk="0" hangingPunct="0">
              <a:spcBef>
                <a:spcPct val="20000"/>
              </a:spcBef>
              <a:buFont typeface="Wingdings" pitchFamily="2" charset="2"/>
              <a:buChar char="Ø"/>
            </a:pPr>
            <a:r>
              <a:rPr kumimoji="0" lang="zh-CN" altLang="en-US" sz="1100" dirty="0">
                <a:solidFill>
                  <a:srgbClr val="3D3D3D"/>
                </a:solidFill>
              </a:rPr>
              <a:t>董监高</a:t>
            </a:r>
            <a:r>
              <a:rPr kumimoji="0" lang="zh-CN" altLang="en-US" sz="1100" dirty="0" smtClean="0">
                <a:solidFill>
                  <a:srgbClr val="3D3D3D"/>
                </a:solidFill>
              </a:rPr>
              <a:t>账户</a:t>
            </a:r>
            <a:r>
              <a:rPr kumimoji="0" lang="en-US" altLang="zh-CN" sz="1100" dirty="0" smtClean="0">
                <a:solidFill>
                  <a:srgbClr val="3D3D3D"/>
                </a:solidFill>
              </a:rPr>
              <a:t>(1)</a:t>
            </a:r>
          </a:p>
          <a:p>
            <a:pPr marL="742950" lvl="1" indent="-285750" algn="l" eaLnBrk="0" hangingPunct="0">
              <a:spcBef>
                <a:spcPct val="20000"/>
              </a:spcBef>
              <a:buFont typeface="Wingdings" pitchFamily="2" charset="2"/>
              <a:buChar char="Ø"/>
            </a:pPr>
            <a:endParaRPr kumimoji="0" lang="en-US" altLang="zh-CN" sz="1100" b="1" dirty="0">
              <a:solidFill>
                <a:srgbClr val="00CC00"/>
              </a:solidFill>
            </a:endParaRPr>
          </a:p>
          <a:p>
            <a:pPr marL="342900" indent="-342900" algn="l" eaLnBrk="0" hangingPunct="0">
              <a:spcBef>
                <a:spcPct val="20000"/>
              </a:spcBef>
              <a:buFont typeface="Wingdings" pitchFamily="2" charset="2"/>
              <a:buChar char="Ø"/>
            </a:pPr>
            <a:r>
              <a:rPr kumimoji="0" lang="zh-CN" altLang="en-US" sz="1600" dirty="0"/>
              <a:t>市场监察部</a:t>
            </a:r>
          </a:p>
          <a:p>
            <a:pPr marL="742950" lvl="1" indent="-285750" algn="l" eaLnBrk="0" hangingPunct="0">
              <a:spcBef>
                <a:spcPct val="20000"/>
              </a:spcBef>
              <a:buFont typeface="Wingdings" pitchFamily="2" charset="2"/>
              <a:buChar char="Ø"/>
            </a:pPr>
            <a:r>
              <a:rPr kumimoji="0" lang="zh-CN" altLang="en-US" sz="1100" dirty="0">
                <a:solidFill>
                  <a:srgbClr val="CC0000"/>
                </a:solidFill>
              </a:rPr>
              <a:t>债券统计</a:t>
            </a:r>
            <a:r>
              <a:rPr kumimoji="0" lang="zh-CN" altLang="en-US" sz="1100" dirty="0" smtClean="0">
                <a:solidFill>
                  <a:srgbClr val="CC0000"/>
                </a:solidFill>
              </a:rPr>
              <a:t>数据</a:t>
            </a:r>
            <a:r>
              <a:rPr kumimoji="0" lang="en-US" altLang="zh-CN" sz="1100" dirty="0" smtClean="0">
                <a:solidFill>
                  <a:srgbClr val="CC0000"/>
                </a:solidFill>
              </a:rPr>
              <a:t>(4)</a:t>
            </a:r>
            <a:endParaRPr kumimoji="0" lang="zh-CN" altLang="en-US" sz="1100" dirty="0">
              <a:solidFill>
                <a:srgbClr val="CC0000"/>
              </a:solidFill>
            </a:endParaRPr>
          </a:p>
          <a:p>
            <a:pPr marL="742950" lvl="1" indent="-285750" algn="l" eaLnBrk="0" hangingPunct="0">
              <a:spcBef>
                <a:spcPct val="20000"/>
              </a:spcBef>
              <a:buFont typeface="Wingdings" pitchFamily="2" charset="2"/>
              <a:buChar char="Ø"/>
            </a:pPr>
            <a:r>
              <a:rPr kumimoji="0" lang="zh-CN" altLang="en-US" sz="1100" dirty="0"/>
              <a:t>债券专业投资者</a:t>
            </a:r>
            <a:r>
              <a:rPr kumimoji="0" lang="zh-CN" altLang="en-US" sz="1100" dirty="0" smtClean="0"/>
              <a:t>数据</a:t>
            </a:r>
            <a:r>
              <a:rPr kumimoji="0" lang="en-US" altLang="zh-CN" sz="1100" dirty="0" smtClean="0"/>
              <a:t>(1)</a:t>
            </a:r>
            <a:endParaRPr kumimoji="0" lang="zh-CN" altLang="en-US" sz="1100" dirty="0"/>
          </a:p>
          <a:p>
            <a:pPr marL="742950" lvl="1" indent="-285750" algn="l" eaLnBrk="0" hangingPunct="0">
              <a:spcBef>
                <a:spcPct val="20000"/>
              </a:spcBef>
              <a:buFont typeface="Wingdings" pitchFamily="2" charset="2"/>
              <a:buChar char="Ø"/>
            </a:pPr>
            <a:r>
              <a:rPr kumimoji="0" lang="zh-CN" altLang="en-US" sz="1100" dirty="0"/>
              <a:t>市场交易</a:t>
            </a:r>
            <a:r>
              <a:rPr kumimoji="0" lang="zh-CN" altLang="en-US" sz="1100" dirty="0" smtClean="0"/>
              <a:t>统计</a:t>
            </a:r>
            <a:r>
              <a:rPr kumimoji="0" lang="en-US" altLang="zh-CN" sz="1100" dirty="0" smtClean="0"/>
              <a:t>(4)</a:t>
            </a:r>
          </a:p>
          <a:p>
            <a:pPr marL="742950" lvl="1" indent="-285750" algn="l" eaLnBrk="0" hangingPunct="0">
              <a:spcBef>
                <a:spcPct val="20000"/>
              </a:spcBef>
              <a:buFont typeface="Wingdings" pitchFamily="2" charset="2"/>
              <a:buChar char="Ø"/>
            </a:pPr>
            <a:r>
              <a:rPr kumimoji="0" lang="zh-CN" altLang="en-US" sz="1100" b="1" dirty="0" smtClean="0">
                <a:solidFill>
                  <a:srgbClr val="00CC00"/>
                </a:solidFill>
              </a:rPr>
              <a:t>个人账户分类</a:t>
            </a:r>
            <a:r>
              <a:rPr kumimoji="0" lang="en-US" altLang="zh-CN" sz="1100" b="1" dirty="0" smtClean="0">
                <a:solidFill>
                  <a:srgbClr val="00CC00"/>
                </a:solidFill>
              </a:rPr>
              <a:t>(1</a:t>
            </a:r>
            <a:r>
              <a:rPr kumimoji="0" lang="en-US" altLang="zh-CN" sz="1100" b="1" dirty="0" smtClean="0">
                <a:solidFill>
                  <a:srgbClr val="00CC00"/>
                </a:solidFill>
              </a:rPr>
              <a:t>)</a:t>
            </a:r>
          </a:p>
          <a:p>
            <a:pPr marL="742950" lvl="1" indent="-285750" algn="l" eaLnBrk="0" hangingPunct="0">
              <a:spcBef>
                <a:spcPct val="20000"/>
              </a:spcBef>
              <a:buFont typeface="Wingdings" pitchFamily="2" charset="2"/>
              <a:buChar char="Ø"/>
            </a:pPr>
            <a:r>
              <a:rPr kumimoji="0" lang="zh-CN" altLang="en-US" sz="1100" b="1" dirty="0" smtClean="0">
                <a:solidFill>
                  <a:srgbClr val="00CC00"/>
                </a:solidFill>
              </a:rPr>
              <a:t>机构账户分类</a:t>
            </a:r>
            <a:r>
              <a:rPr kumimoji="0" lang="en-US" altLang="zh-CN" sz="1100" b="1" dirty="0" smtClean="0">
                <a:solidFill>
                  <a:srgbClr val="00CC00"/>
                </a:solidFill>
              </a:rPr>
              <a:t>(1)</a:t>
            </a:r>
            <a:endParaRPr kumimoji="0" lang="en-US" altLang="zh-CN" sz="1100" b="1" dirty="0" smtClean="0">
              <a:solidFill>
                <a:srgbClr val="00CC00"/>
              </a:solidFill>
            </a:endParaRPr>
          </a:p>
          <a:p>
            <a:pPr marL="742950" lvl="1" indent="-285750" algn="l" eaLnBrk="0" hangingPunct="0">
              <a:spcBef>
                <a:spcPct val="20000"/>
              </a:spcBef>
              <a:buFont typeface="Wingdings" pitchFamily="2" charset="2"/>
              <a:buChar char="Ø"/>
            </a:pPr>
            <a:endParaRPr kumimoji="0" lang="en-US" altLang="zh-CN" sz="1100" b="1" dirty="0">
              <a:solidFill>
                <a:srgbClr val="00CC00"/>
              </a:solidFill>
            </a:endParaRPr>
          </a:p>
          <a:p>
            <a:pPr marL="342900" indent="-342900" algn="l" eaLnBrk="0" hangingPunct="0">
              <a:spcBef>
                <a:spcPct val="20000"/>
              </a:spcBef>
              <a:buFont typeface="Wingdings" pitchFamily="2" charset="2"/>
              <a:buChar char="Ø"/>
            </a:pPr>
            <a:r>
              <a:rPr kumimoji="0" lang="zh-CN" altLang="en-US" sz="1600" dirty="0"/>
              <a:t>其它部门</a:t>
            </a:r>
          </a:p>
          <a:p>
            <a:pPr marL="742950" lvl="1" indent="-285750" algn="l" eaLnBrk="0" hangingPunct="0">
              <a:spcBef>
                <a:spcPct val="20000"/>
              </a:spcBef>
              <a:buFont typeface="Wingdings" pitchFamily="2" charset="2"/>
              <a:buChar char="Ø"/>
            </a:pPr>
            <a:r>
              <a:rPr kumimoji="0" lang="zh-CN" altLang="en-US" sz="1100" dirty="0"/>
              <a:t>发行上市部</a:t>
            </a:r>
            <a:r>
              <a:rPr kumimoji="0" lang="en-US" altLang="zh-CN" sz="1100" dirty="0"/>
              <a:t>A</a:t>
            </a:r>
            <a:r>
              <a:rPr kumimoji="0" lang="zh-CN" altLang="en-US" sz="1100" dirty="0"/>
              <a:t>股</a:t>
            </a:r>
            <a:r>
              <a:rPr kumimoji="0" lang="zh-CN" altLang="en-US" sz="1100" dirty="0" smtClean="0"/>
              <a:t>概况</a:t>
            </a:r>
            <a:r>
              <a:rPr kumimoji="0" lang="en-US" altLang="zh-CN" sz="1100" dirty="0" smtClean="0"/>
              <a:t>(1)</a:t>
            </a:r>
            <a:endParaRPr kumimoji="0" lang="zh-CN" altLang="en-US" sz="1100" dirty="0"/>
          </a:p>
          <a:p>
            <a:pPr marL="742950" lvl="1" indent="-285750" algn="l" eaLnBrk="0" hangingPunct="0">
              <a:spcBef>
                <a:spcPct val="20000"/>
              </a:spcBef>
              <a:buFont typeface="Wingdings" pitchFamily="2" charset="2"/>
              <a:buChar char="Ø"/>
            </a:pPr>
            <a:r>
              <a:rPr kumimoji="0" lang="zh-CN" altLang="en-US" sz="1100" dirty="0"/>
              <a:t>发展研究中心金融</a:t>
            </a:r>
            <a:r>
              <a:rPr kumimoji="0" lang="zh-CN" altLang="en-US" sz="1100" dirty="0" smtClean="0"/>
              <a:t>实验室</a:t>
            </a:r>
            <a:r>
              <a:rPr kumimoji="0" lang="en-US" altLang="zh-CN" sz="1100" dirty="0" smtClean="0"/>
              <a:t>(27</a:t>
            </a:r>
            <a:r>
              <a:rPr kumimoji="0" lang="en-US" altLang="zh-CN" sz="1100" b="1" dirty="0" smtClean="0">
                <a:solidFill>
                  <a:srgbClr val="00CC00"/>
                </a:solidFill>
              </a:rPr>
              <a:t>+13</a:t>
            </a:r>
            <a:r>
              <a:rPr kumimoji="0" lang="en-US" altLang="zh-CN" sz="1100" dirty="0" smtClean="0"/>
              <a:t>)</a:t>
            </a:r>
          </a:p>
          <a:p>
            <a:pPr marL="742950" lvl="1" indent="-285750" algn="l" eaLnBrk="0" hangingPunct="0">
              <a:spcBef>
                <a:spcPct val="20000"/>
              </a:spcBef>
              <a:buFont typeface="Wingdings" pitchFamily="2" charset="2"/>
              <a:buChar char="Ø"/>
            </a:pPr>
            <a:r>
              <a:rPr lang="zh-CN" altLang="en-US" sz="1100" dirty="0"/>
              <a:t>信息采编</a:t>
            </a:r>
            <a:r>
              <a:rPr lang="zh-CN" altLang="en-US" sz="1100" dirty="0" smtClean="0"/>
              <a:t>文件</a:t>
            </a:r>
            <a:r>
              <a:rPr lang="en-US" altLang="zh-CN" sz="1100" dirty="0"/>
              <a:t>(</a:t>
            </a:r>
            <a:r>
              <a:rPr lang="en-US" altLang="zh-CN" sz="1100" dirty="0" smtClean="0"/>
              <a:t>1)</a:t>
            </a:r>
            <a:endParaRPr lang="en-US" altLang="zh-CN" sz="1100" dirty="0"/>
          </a:p>
          <a:p>
            <a:pPr marL="742950" lvl="1" indent="-285750" algn="l" eaLnBrk="0" hangingPunct="0">
              <a:spcBef>
                <a:spcPct val="20000"/>
              </a:spcBef>
              <a:buFont typeface="Wingdings" pitchFamily="2" charset="2"/>
              <a:buChar char="Ø"/>
            </a:pPr>
            <a:r>
              <a:rPr lang="zh-CN" altLang="en-US" sz="1100" dirty="0">
                <a:solidFill>
                  <a:srgbClr val="C00000"/>
                </a:solidFill>
              </a:rPr>
              <a:t>沪港通成交</a:t>
            </a:r>
            <a:r>
              <a:rPr lang="zh-CN" altLang="en-US" sz="1100" dirty="0" smtClean="0">
                <a:solidFill>
                  <a:srgbClr val="C00000"/>
                </a:solidFill>
              </a:rPr>
              <a:t>统计</a:t>
            </a:r>
            <a:r>
              <a:rPr lang="en-US" altLang="zh-CN" sz="1100" dirty="0">
                <a:solidFill>
                  <a:srgbClr val="C00000"/>
                </a:solidFill>
              </a:rPr>
              <a:t>(</a:t>
            </a:r>
            <a:r>
              <a:rPr lang="en-US" altLang="zh-CN" sz="1100" dirty="0" smtClean="0">
                <a:solidFill>
                  <a:srgbClr val="C00000"/>
                </a:solidFill>
              </a:rPr>
              <a:t>3)</a:t>
            </a:r>
            <a:endParaRPr lang="en-US" altLang="zh-CN" sz="1100" dirty="0">
              <a:solidFill>
                <a:srgbClr val="C00000"/>
              </a:solidFill>
            </a:endParaRPr>
          </a:p>
          <a:p>
            <a:pPr marL="742950" lvl="1" indent="-285750" algn="l" eaLnBrk="0" hangingPunct="0">
              <a:spcBef>
                <a:spcPct val="20000"/>
              </a:spcBef>
              <a:buFont typeface="Wingdings" pitchFamily="2" charset="2"/>
              <a:buChar char="Ø"/>
            </a:pPr>
            <a:r>
              <a:rPr lang="zh-CN" altLang="en-US" sz="1100" dirty="0">
                <a:solidFill>
                  <a:srgbClr val="C00000"/>
                </a:solidFill>
              </a:rPr>
              <a:t>沪港通额度比对</a:t>
            </a:r>
            <a:r>
              <a:rPr lang="zh-CN" altLang="en-US" sz="1100" dirty="0" smtClean="0">
                <a:solidFill>
                  <a:srgbClr val="C00000"/>
                </a:solidFill>
              </a:rPr>
              <a:t>文件</a:t>
            </a:r>
            <a:r>
              <a:rPr lang="en-US" altLang="zh-CN" sz="1100" dirty="0" smtClean="0">
                <a:solidFill>
                  <a:srgbClr val="C00000"/>
                </a:solidFill>
              </a:rPr>
              <a:t>(1</a:t>
            </a:r>
            <a:r>
              <a:rPr lang="en-US" altLang="zh-CN" sz="1100" dirty="0" smtClean="0">
                <a:solidFill>
                  <a:srgbClr val="C00000"/>
                </a:solidFill>
              </a:rPr>
              <a:t>)</a:t>
            </a:r>
          </a:p>
          <a:p>
            <a:pPr marL="742950" lvl="1" indent="-285750" algn="l" eaLnBrk="0" hangingPunct="0">
              <a:spcBef>
                <a:spcPct val="20000"/>
              </a:spcBef>
              <a:buFont typeface="Wingdings" pitchFamily="2" charset="2"/>
              <a:buChar char="Ø"/>
            </a:pPr>
            <a:r>
              <a:rPr kumimoji="0" lang="zh-CN" altLang="en-US" sz="1100" b="1" dirty="0">
                <a:solidFill>
                  <a:srgbClr val="00CC00"/>
                </a:solidFill>
              </a:rPr>
              <a:t>交易参与人系统（</a:t>
            </a:r>
            <a:r>
              <a:rPr kumimoji="0" lang="en-US" altLang="zh-CN" sz="1100" b="1" dirty="0">
                <a:solidFill>
                  <a:srgbClr val="00CC00"/>
                </a:solidFill>
              </a:rPr>
              <a:t>5</a:t>
            </a:r>
            <a:r>
              <a:rPr kumimoji="0" lang="zh-CN" altLang="en-US" sz="1100" b="1" dirty="0">
                <a:solidFill>
                  <a:srgbClr val="00CC00"/>
                </a:solidFill>
              </a:rPr>
              <a:t>）</a:t>
            </a:r>
            <a:endParaRPr kumimoji="0" lang="en-US" altLang="zh-CN" sz="1100" b="1" dirty="0">
              <a:solidFill>
                <a:srgbClr val="00CC00"/>
              </a:solidFill>
            </a:endParaRPr>
          </a:p>
          <a:p>
            <a:pPr marL="742950" lvl="1" indent="-285750" algn="l" eaLnBrk="0" hangingPunct="0">
              <a:spcBef>
                <a:spcPct val="20000"/>
              </a:spcBef>
              <a:buFont typeface="Wingdings" pitchFamily="2" charset="2"/>
              <a:buChar char="Ø"/>
            </a:pPr>
            <a:endParaRPr kumimoji="0" lang="en-US" altLang="zh-CN" sz="1100" dirty="0"/>
          </a:p>
          <a:p>
            <a:pPr marL="742950" lvl="1" indent="-285750" algn="l" eaLnBrk="0" hangingPunct="0">
              <a:spcBef>
                <a:spcPct val="20000"/>
              </a:spcBef>
              <a:buFont typeface="Wingdings" pitchFamily="2" charset="2"/>
              <a:buChar char="Ø"/>
            </a:pPr>
            <a:endParaRPr kumimoji="0" lang="zh-CN" altLang="en-US" sz="1100" b="1" dirty="0">
              <a:solidFill>
                <a:srgbClr val="00CC00"/>
              </a:solidFill>
            </a:endParaRPr>
          </a:p>
        </p:txBody>
      </p:sp>
    </p:spTree>
  </p:cSld>
  <p:clrMapOvr>
    <a:masterClrMapping/>
  </p:clrMapOvr>
  <mc:AlternateContent xmlns:mc="http://schemas.openxmlformats.org/markup-compatibility/2006" xmlns:p14="http://schemas.microsoft.com/office/powerpoint/2010/main">
    <mc:Choice Requires="p14">
      <p:transition spd="med">
        <p14:doors dir="vert"/>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radata2014">
  <a:themeElements>
    <a:clrScheme name="TDC BDP">
      <a:dk1>
        <a:srgbClr val="3C3C3B"/>
      </a:dk1>
      <a:lt1>
        <a:sysClr val="window" lastClr="FFFFFF"/>
      </a:lt1>
      <a:dk2>
        <a:srgbClr val="1B447D"/>
      </a:dk2>
      <a:lt2>
        <a:srgbClr val="B8C7D6"/>
      </a:lt2>
      <a:accent1>
        <a:srgbClr val="D56D23"/>
      </a:accent1>
      <a:accent2>
        <a:srgbClr val="005E8A"/>
      </a:accent2>
      <a:accent3>
        <a:srgbClr val="930E24"/>
      </a:accent3>
      <a:accent4>
        <a:srgbClr val="37796C"/>
      </a:accent4>
      <a:accent5>
        <a:srgbClr val="6C3080"/>
      </a:accent5>
      <a:accent6>
        <a:srgbClr val="575A5D"/>
      </a:accent6>
      <a:hlink>
        <a:srgbClr val="930E24"/>
      </a:hlink>
      <a:folHlink>
        <a:srgbClr val="37796C"/>
      </a:folHlink>
    </a:clrScheme>
    <a:fontScheme name="Office 主题​​">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2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200" b="0" i="0" u="none" strike="noStrike" cap="none" normalizeH="0" baseline="0">
            <a:ln>
              <a:noFill/>
            </a:ln>
            <a:solidFill>
              <a:schemeClr val="tx1"/>
            </a:solidFill>
            <a:effectLst/>
            <a:latin typeface="Verdana"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Office Theme 8">
        <a:dk1>
          <a:srgbClr val="000000"/>
        </a:dk1>
        <a:lt1>
          <a:srgbClr val="FFFFFF"/>
        </a:lt1>
        <a:dk2>
          <a:srgbClr val="000000"/>
        </a:dk2>
        <a:lt2>
          <a:srgbClr val="808080"/>
        </a:lt2>
        <a:accent1>
          <a:srgbClr val="FF9900"/>
        </a:accent1>
        <a:accent2>
          <a:srgbClr val="00458C"/>
        </a:accent2>
        <a:accent3>
          <a:srgbClr val="FFFFFF"/>
        </a:accent3>
        <a:accent4>
          <a:srgbClr val="000000"/>
        </a:accent4>
        <a:accent5>
          <a:srgbClr val="FFCAAA"/>
        </a:accent5>
        <a:accent6>
          <a:srgbClr val="003E7E"/>
        </a:accent6>
        <a:hlink>
          <a:srgbClr val="82B3C0"/>
        </a:hlink>
        <a:folHlink>
          <a:srgbClr val="C5AE4C"/>
        </a:folHlink>
      </a:clrScheme>
      <a:clrMap bg1="lt1" tx1="dk1" bg2="lt2" tx2="dk2" accent1="accent1" accent2="accent2" accent3="accent3" accent4="accent4" accent5="accent5" accent6="accent6" hlink="hlink" folHlink="folHlink"/>
    </a:extraClrScheme>
    <a:extraClrScheme>
      <a:clrScheme name="Office Theme 9">
        <a:dk1>
          <a:srgbClr val="000000"/>
        </a:dk1>
        <a:lt1>
          <a:srgbClr val="FFFFFF"/>
        </a:lt1>
        <a:dk2>
          <a:srgbClr val="000000"/>
        </a:dk2>
        <a:lt2>
          <a:srgbClr val="808080"/>
        </a:lt2>
        <a:accent1>
          <a:srgbClr val="FF9900"/>
        </a:accent1>
        <a:accent2>
          <a:srgbClr val="005E8A"/>
        </a:accent2>
        <a:accent3>
          <a:srgbClr val="FFFFFF"/>
        </a:accent3>
        <a:accent4>
          <a:srgbClr val="000000"/>
        </a:accent4>
        <a:accent5>
          <a:srgbClr val="FFCAAA"/>
        </a:accent5>
        <a:accent6>
          <a:srgbClr val="00547D"/>
        </a:accent6>
        <a:hlink>
          <a:srgbClr val="A10007"/>
        </a:hlink>
        <a:folHlink>
          <a:srgbClr val="EBD8A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DC PPT template 20131220">
  <a:themeElements>
    <a:clrScheme name="TDC BDP">
      <a:dk1>
        <a:srgbClr val="3C3C3B"/>
      </a:dk1>
      <a:lt1>
        <a:sysClr val="window" lastClr="FFFFFF"/>
      </a:lt1>
      <a:dk2>
        <a:srgbClr val="1B447D"/>
      </a:dk2>
      <a:lt2>
        <a:srgbClr val="B8C7D6"/>
      </a:lt2>
      <a:accent1>
        <a:srgbClr val="D56D23"/>
      </a:accent1>
      <a:accent2>
        <a:srgbClr val="005E8A"/>
      </a:accent2>
      <a:accent3>
        <a:srgbClr val="930E24"/>
      </a:accent3>
      <a:accent4>
        <a:srgbClr val="37796C"/>
      </a:accent4>
      <a:accent5>
        <a:srgbClr val="6C3080"/>
      </a:accent5>
      <a:accent6>
        <a:srgbClr val="575A5D"/>
      </a:accent6>
      <a:hlink>
        <a:srgbClr val="930E24"/>
      </a:hlink>
      <a:folHlink>
        <a:srgbClr val="37796C"/>
      </a:folHlink>
    </a:clrScheme>
    <a:fontScheme name="Office Them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2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200" b="0" i="0" u="none" strike="noStrike" cap="none" normalizeH="0" baseline="0">
            <a:ln>
              <a:noFill/>
            </a:ln>
            <a:solidFill>
              <a:schemeClr val="tx1"/>
            </a:solidFill>
            <a:effectLst/>
            <a:latin typeface="Verdana"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Office Theme 8">
        <a:dk1>
          <a:srgbClr val="000000"/>
        </a:dk1>
        <a:lt1>
          <a:srgbClr val="FFFFFF"/>
        </a:lt1>
        <a:dk2>
          <a:srgbClr val="000000"/>
        </a:dk2>
        <a:lt2>
          <a:srgbClr val="808080"/>
        </a:lt2>
        <a:accent1>
          <a:srgbClr val="FF9900"/>
        </a:accent1>
        <a:accent2>
          <a:srgbClr val="00458C"/>
        </a:accent2>
        <a:accent3>
          <a:srgbClr val="FFFFFF"/>
        </a:accent3>
        <a:accent4>
          <a:srgbClr val="000000"/>
        </a:accent4>
        <a:accent5>
          <a:srgbClr val="FFCAAA"/>
        </a:accent5>
        <a:accent6>
          <a:srgbClr val="003E7E"/>
        </a:accent6>
        <a:hlink>
          <a:srgbClr val="82B3C0"/>
        </a:hlink>
        <a:folHlink>
          <a:srgbClr val="C5AE4C"/>
        </a:folHlink>
      </a:clrScheme>
      <a:clrMap bg1="lt1" tx1="dk1" bg2="lt2" tx2="dk2" accent1="accent1" accent2="accent2" accent3="accent3" accent4="accent4" accent5="accent5" accent6="accent6" hlink="hlink" folHlink="folHlink"/>
    </a:extraClrScheme>
    <a:extraClrScheme>
      <a:clrScheme name="Office Theme 9">
        <a:dk1>
          <a:srgbClr val="000000"/>
        </a:dk1>
        <a:lt1>
          <a:srgbClr val="FFFFFF"/>
        </a:lt1>
        <a:dk2>
          <a:srgbClr val="000000"/>
        </a:dk2>
        <a:lt2>
          <a:srgbClr val="808080"/>
        </a:lt2>
        <a:accent1>
          <a:srgbClr val="FF9900"/>
        </a:accent1>
        <a:accent2>
          <a:srgbClr val="005E8A"/>
        </a:accent2>
        <a:accent3>
          <a:srgbClr val="FFFFFF"/>
        </a:accent3>
        <a:accent4>
          <a:srgbClr val="000000"/>
        </a:accent4>
        <a:accent5>
          <a:srgbClr val="FFCAAA"/>
        </a:accent5>
        <a:accent6>
          <a:srgbClr val="00547D"/>
        </a:accent6>
        <a:hlink>
          <a:srgbClr val="A10007"/>
        </a:hlink>
        <a:folHlink>
          <a:srgbClr val="EBD8AC"/>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146664</TotalTime>
  <Words>4136</Words>
  <Application>Microsoft Office PowerPoint</Application>
  <PresentationFormat>全屏显示(4:3)</PresentationFormat>
  <Paragraphs>1082</Paragraphs>
  <Slides>53</Slides>
  <Notes>0</Notes>
  <HiddenSlides>0</HiddenSlides>
  <MMClips>0</MMClips>
  <ScaleCrop>false</ScaleCrop>
  <HeadingPairs>
    <vt:vector size="4" baseType="variant">
      <vt:variant>
        <vt:lpstr>主题</vt:lpstr>
      </vt:variant>
      <vt:variant>
        <vt:i4>4</vt:i4>
      </vt:variant>
      <vt:variant>
        <vt:lpstr>幻灯片标题</vt:lpstr>
      </vt:variant>
      <vt:variant>
        <vt:i4>53</vt:i4>
      </vt:variant>
    </vt:vector>
  </HeadingPairs>
  <TitlesOfParts>
    <vt:vector size="57" baseType="lpstr">
      <vt:lpstr>自定义设计方案</vt:lpstr>
      <vt:lpstr>teradata2014</vt:lpstr>
      <vt:lpstr>TDC PPT template 20131220</vt:lpstr>
      <vt:lpstr>1_自定义设计方案</vt:lpstr>
      <vt:lpstr>PowerPoint 演示文稿</vt:lpstr>
      <vt:lpstr>汇报内容</vt:lpstr>
      <vt:lpstr>系统概况-双系统架构</vt:lpstr>
      <vt:lpstr>系统概况-2016年新增数据入仓情况</vt:lpstr>
      <vt:lpstr>系统概况-数据仓库对外服务内容</vt:lpstr>
      <vt:lpstr>系统概况-数据仓库对外服务情况 —Portal 应用访问服务</vt:lpstr>
      <vt:lpstr>系统概况-数据仓库对外服务情况 —应用访问统计</vt:lpstr>
      <vt:lpstr>系统概况-数据仓库对外服务情况 —2016年新增应用及访问统计（前20）</vt:lpstr>
      <vt:lpstr>系统概况-数据仓库对外服务情况 —数据输出服务</vt:lpstr>
      <vt:lpstr>系统概况-数据仓库对外服务情况 —定制数据查询</vt:lpstr>
      <vt:lpstr>系统概况-数据仓库对外服务情况 —直连访问服务</vt:lpstr>
      <vt:lpstr>项目工作内容-工作分类</vt:lpstr>
      <vt:lpstr>项目工作内容—运维工作 —系统日常运维</vt:lpstr>
      <vt:lpstr>项目工作内容—运维工作 —灾备系统维护工作</vt:lpstr>
      <vt:lpstr>项目工作内容—开发工作 —更新开发调整</vt:lpstr>
      <vt:lpstr>项目工作内容—开发工作 —新增需求开发</vt:lpstr>
      <vt:lpstr>汇报内容</vt:lpstr>
      <vt:lpstr>2016工作总结-工作量圆满完成</vt:lpstr>
      <vt:lpstr>2016工作总结</vt:lpstr>
      <vt:lpstr>工作总结-明细工作量1</vt:lpstr>
      <vt:lpstr>工作总结-明细工作量2</vt:lpstr>
      <vt:lpstr>1.1运行维护-工作量统计</vt:lpstr>
      <vt:lpstr>1.1，运行维护-稳定、可靠、专业</vt:lpstr>
      <vt:lpstr>2.新增开发—高效，增值</vt:lpstr>
      <vt:lpstr>2.1 专项工作-前端优化改造</vt:lpstr>
      <vt:lpstr>监察部系统主界面</vt:lpstr>
      <vt:lpstr>信息中心管理框架页面</vt:lpstr>
      <vt:lpstr>前端系统当前不足和改进方向</vt:lpstr>
      <vt:lpstr>2.2，专项工作-后端系统优化</vt:lpstr>
      <vt:lpstr>PCA下完善异常作业处理流程登记</vt:lpstr>
      <vt:lpstr>2.3，LJZ系统PC服务器设备更新</vt:lpstr>
      <vt:lpstr>2.4 磁带翻新-做好常规备份数据管理工作</vt:lpstr>
      <vt:lpstr>2.5：新增需求—按部门统计</vt:lpstr>
      <vt:lpstr>2.5 新增需求—明细</vt:lpstr>
      <vt:lpstr>3：变更开发-快速响应，全面分析</vt:lpstr>
      <vt:lpstr>3:变更开发—按工作分类统计</vt:lpstr>
      <vt:lpstr>3.1 模型工作</vt:lpstr>
      <vt:lpstr>3.3 Ad-Hoc临时查询</vt:lpstr>
      <vt:lpstr>2017年工作计划（SOW）</vt:lpstr>
      <vt:lpstr>2017年工作计划（SOW）</vt:lpstr>
      <vt:lpstr>汇报内容</vt:lpstr>
      <vt:lpstr>运维工作资源需求</vt:lpstr>
      <vt:lpstr>开发工作资源需求</vt:lpstr>
      <vt:lpstr>团队情况-组织结构图</vt:lpstr>
      <vt:lpstr>人力资源-成员资质</vt:lpstr>
      <vt:lpstr>人力资源矩阵(按角色)</vt:lpstr>
      <vt:lpstr>人力资源矩阵(按工作)</vt:lpstr>
      <vt:lpstr>PowerPoint 演示文稿</vt:lpstr>
      <vt:lpstr>附录：项目组织结构图</vt:lpstr>
      <vt:lpstr>附录：系统架构-技术体系架构</vt:lpstr>
      <vt:lpstr>附录：生产环境-WGQ主系统空间(截止10月底))</vt:lpstr>
      <vt:lpstr>附录：生产环境-LJZ从系统空间(截止10月底))</vt:lpstr>
      <vt:lpstr>附录：生产环境-重要应用</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SSE-EDW系统介绍</dc:title>
  <dc:creator>Xiaodong</dc:creator>
  <cp:lastModifiedBy>xiaodong</cp:lastModifiedBy>
  <cp:revision>1159</cp:revision>
  <dcterms:created xsi:type="dcterms:W3CDTF">2012-12-05T08:41:24Z</dcterms:created>
  <dcterms:modified xsi:type="dcterms:W3CDTF">2016-12-22T10:14:53Z</dcterms:modified>
</cp:coreProperties>
</file>